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sldIdLst>
    <p:sldId id="260" r:id="rId2"/>
    <p:sldId id="261" r:id="rId3"/>
    <p:sldId id="269" r:id="rId4"/>
    <p:sldId id="270" r:id="rId5"/>
    <p:sldId id="280" r:id="rId6"/>
    <p:sldId id="271" r:id="rId7"/>
    <p:sldId id="281" r:id="rId8"/>
    <p:sldId id="273" r:id="rId9"/>
    <p:sldId id="274" r:id="rId10"/>
    <p:sldId id="275" r:id="rId11"/>
    <p:sldId id="279" r:id="rId12"/>
    <p:sldId id="276" r:id="rId13"/>
    <p:sldId id="277" r:id="rId14"/>
    <p:sldId id="278" r:id="rId15"/>
  </p:sldIdLst>
  <p:sldSz cx="12192000" cy="6858000"/>
  <p:notesSz cx="6858000" cy="9144000"/>
  <p:embeddedFontLst>
    <p:embeddedFont>
      <p:font typeface="Open Sans Light" pitchFamily="2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/>
    <p:restoredTop sz="95988"/>
  </p:normalViewPr>
  <p:slideViewPr>
    <p:cSldViewPr snapToGrid="0" snapToObjects="1">
      <p:cViewPr varScale="1">
        <p:scale>
          <a:sx n="108" d="100"/>
          <a:sy n="108" d="100"/>
        </p:scale>
        <p:origin x="24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284C2-4F0D-BB4C-AD56-F3D6D92179D6}" type="doc">
      <dgm:prSet loTypeId="urn:microsoft.com/office/officeart/2005/8/layout/orgChart1" loCatId="hierarchy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AAAF857-681C-B14D-9FA2-36C1118F2AD3}">
      <dgm:prSet phldrT="[Text]"/>
      <dgm:spPr/>
      <dgm:t>
        <a:bodyPr/>
        <a:lstStyle/>
        <a:p>
          <a:r>
            <a:rPr lang="en-GB" dirty="0"/>
            <a:t>Flow Control</a:t>
          </a:r>
        </a:p>
      </dgm:t>
    </dgm:pt>
    <dgm:pt modelId="{0549E008-8BBC-1340-B416-023E8EB59E41}" type="parTrans" cxnId="{05CDE529-0E41-4A4F-A32B-405684297CF7}">
      <dgm:prSet/>
      <dgm:spPr/>
      <dgm:t>
        <a:bodyPr/>
        <a:lstStyle/>
        <a:p>
          <a:endParaRPr lang="en-GB"/>
        </a:p>
      </dgm:t>
    </dgm:pt>
    <dgm:pt modelId="{32E59B38-C1CD-DA4D-89CF-E42236BCC116}" type="sibTrans" cxnId="{05CDE529-0E41-4A4F-A32B-405684297CF7}">
      <dgm:prSet/>
      <dgm:spPr/>
      <dgm:t>
        <a:bodyPr/>
        <a:lstStyle/>
        <a:p>
          <a:endParaRPr lang="en-GB"/>
        </a:p>
      </dgm:t>
    </dgm:pt>
    <dgm:pt modelId="{0D6179A2-A6F9-5443-B317-AE3DA42B48AE}">
      <dgm:prSet phldrT="[Text]"/>
      <dgm:spPr/>
      <dgm:t>
        <a:bodyPr/>
        <a:lstStyle/>
        <a:p>
          <a:r>
            <a:rPr lang="en-GB" dirty="0"/>
            <a:t>Iterative Statements</a:t>
          </a:r>
        </a:p>
      </dgm:t>
    </dgm:pt>
    <dgm:pt modelId="{C15D120C-1A51-AE4C-8EA4-808BBD1CA116}" type="parTrans" cxnId="{8079E95F-BFCF-B44C-93B4-FFC9981EF665}">
      <dgm:prSet/>
      <dgm:spPr/>
      <dgm:t>
        <a:bodyPr/>
        <a:lstStyle/>
        <a:p>
          <a:endParaRPr lang="en-GB"/>
        </a:p>
      </dgm:t>
    </dgm:pt>
    <dgm:pt modelId="{5374AB10-7209-ED43-9E72-7F8DEEE8F03C}" type="sibTrans" cxnId="{8079E95F-BFCF-B44C-93B4-FFC9981EF665}">
      <dgm:prSet/>
      <dgm:spPr/>
      <dgm:t>
        <a:bodyPr/>
        <a:lstStyle/>
        <a:p>
          <a:endParaRPr lang="en-GB"/>
        </a:p>
      </dgm:t>
    </dgm:pt>
    <dgm:pt modelId="{B150554C-0F34-9241-BA22-BCAA585C0D82}">
      <dgm:prSet phldrT="[Text]"/>
      <dgm:spPr/>
      <dgm:t>
        <a:bodyPr/>
        <a:lstStyle/>
        <a:p>
          <a:r>
            <a:rPr lang="en-GB" dirty="0"/>
            <a:t>break</a:t>
          </a:r>
        </a:p>
      </dgm:t>
    </dgm:pt>
    <dgm:pt modelId="{EEFD4B1D-B0C4-AB4E-88B5-48D857AE6896}" type="parTrans" cxnId="{A3BD7A15-011E-CF49-84D8-92B61FACFD38}">
      <dgm:prSet/>
      <dgm:spPr/>
      <dgm:t>
        <a:bodyPr/>
        <a:lstStyle/>
        <a:p>
          <a:endParaRPr lang="en-GB"/>
        </a:p>
      </dgm:t>
    </dgm:pt>
    <dgm:pt modelId="{0DD15073-4991-4C41-8DCE-A4CD27276310}" type="sibTrans" cxnId="{A3BD7A15-011E-CF49-84D8-92B61FACFD38}">
      <dgm:prSet/>
      <dgm:spPr/>
      <dgm:t>
        <a:bodyPr/>
        <a:lstStyle/>
        <a:p>
          <a:endParaRPr lang="en-GB"/>
        </a:p>
      </dgm:t>
    </dgm:pt>
    <dgm:pt modelId="{3C0759F5-A769-3B4D-97F1-2B2FBB6BC8E3}">
      <dgm:prSet phldrT="[Text]"/>
      <dgm:spPr/>
      <dgm:t>
        <a:bodyPr/>
        <a:lstStyle/>
        <a:p>
          <a:r>
            <a:rPr lang="en-GB" dirty="0"/>
            <a:t>Conditional Statements</a:t>
          </a:r>
        </a:p>
      </dgm:t>
    </dgm:pt>
    <dgm:pt modelId="{916D48C1-24A2-2E40-BF2A-0A15D7CFC70C}" type="parTrans" cxnId="{787FA772-42EE-5C4A-B836-E96532A75689}">
      <dgm:prSet/>
      <dgm:spPr/>
      <dgm:t>
        <a:bodyPr/>
        <a:lstStyle/>
        <a:p>
          <a:endParaRPr lang="en-GB"/>
        </a:p>
      </dgm:t>
    </dgm:pt>
    <dgm:pt modelId="{2319C0F4-0D66-B04C-ADCE-40CB9632C881}" type="sibTrans" cxnId="{787FA772-42EE-5C4A-B836-E96532A75689}">
      <dgm:prSet/>
      <dgm:spPr/>
      <dgm:t>
        <a:bodyPr/>
        <a:lstStyle/>
        <a:p>
          <a:endParaRPr lang="en-GB"/>
        </a:p>
      </dgm:t>
    </dgm:pt>
    <dgm:pt modelId="{1389BF59-16F4-894E-89D6-F7BC01BAEB88}">
      <dgm:prSet phldrT="[Text]"/>
      <dgm:spPr/>
      <dgm:t>
        <a:bodyPr/>
        <a:lstStyle/>
        <a:p>
          <a:r>
            <a:rPr lang="en-GB" dirty="0"/>
            <a:t>if</a:t>
          </a:r>
        </a:p>
      </dgm:t>
    </dgm:pt>
    <dgm:pt modelId="{1E756C95-A7BC-F64F-A52E-EFAC97C4C210}" type="parTrans" cxnId="{18E8376E-27EE-F943-B3BC-EA3A08BA9F57}">
      <dgm:prSet/>
      <dgm:spPr/>
      <dgm:t>
        <a:bodyPr/>
        <a:lstStyle/>
        <a:p>
          <a:endParaRPr lang="en-GB"/>
        </a:p>
      </dgm:t>
    </dgm:pt>
    <dgm:pt modelId="{856691C3-7164-B943-82DF-FE31331E2D89}" type="sibTrans" cxnId="{18E8376E-27EE-F943-B3BC-EA3A08BA9F57}">
      <dgm:prSet/>
      <dgm:spPr/>
      <dgm:t>
        <a:bodyPr/>
        <a:lstStyle/>
        <a:p>
          <a:endParaRPr lang="en-GB"/>
        </a:p>
      </dgm:t>
    </dgm:pt>
    <dgm:pt modelId="{83D214B7-CA20-3942-923D-FEB925BEA71A}">
      <dgm:prSet phldrT="[Text]"/>
      <dgm:spPr/>
      <dgm:t>
        <a:bodyPr/>
        <a:lstStyle/>
        <a:p>
          <a:r>
            <a:rPr lang="en-GB" dirty="0"/>
            <a:t>else</a:t>
          </a:r>
        </a:p>
      </dgm:t>
    </dgm:pt>
    <dgm:pt modelId="{E31AD542-2797-B144-BD4B-9FDE9319FBCC}" type="parTrans" cxnId="{9B230842-2D67-6E4B-9BAF-879B13FC30C1}">
      <dgm:prSet/>
      <dgm:spPr/>
      <dgm:t>
        <a:bodyPr/>
        <a:lstStyle/>
        <a:p>
          <a:endParaRPr lang="en-GB"/>
        </a:p>
      </dgm:t>
    </dgm:pt>
    <dgm:pt modelId="{B7985B16-B882-BC49-A276-C61F9DEFAA1D}" type="sibTrans" cxnId="{9B230842-2D67-6E4B-9BAF-879B13FC30C1}">
      <dgm:prSet/>
      <dgm:spPr/>
      <dgm:t>
        <a:bodyPr/>
        <a:lstStyle/>
        <a:p>
          <a:endParaRPr lang="en-GB"/>
        </a:p>
      </dgm:t>
    </dgm:pt>
    <dgm:pt modelId="{F13D3309-7221-2948-AAC6-D1EA94ECF689}">
      <dgm:prSet phldrT="[Text]"/>
      <dgm:spPr/>
      <dgm:t>
        <a:bodyPr/>
        <a:lstStyle/>
        <a:p>
          <a:r>
            <a:rPr lang="en-GB" dirty="0" err="1"/>
            <a:t>elif</a:t>
          </a:r>
          <a:endParaRPr lang="en-GB" dirty="0"/>
        </a:p>
      </dgm:t>
    </dgm:pt>
    <dgm:pt modelId="{F019B630-E93F-1F4A-928F-86C29FAFC927}" type="parTrans" cxnId="{7F9C5B91-6930-554D-9F2D-FF0832E0622B}">
      <dgm:prSet/>
      <dgm:spPr/>
      <dgm:t>
        <a:bodyPr/>
        <a:lstStyle/>
        <a:p>
          <a:endParaRPr lang="en-GB"/>
        </a:p>
      </dgm:t>
    </dgm:pt>
    <dgm:pt modelId="{7FB64F0B-757B-A941-81DA-D895C6A44816}" type="sibTrans" cxnId="{7F9C5B91-6930-554D-9F2D-FF0832E0622B}">
      <dgm:prSet/>
      <dgm:spPr/>
      <dgm:t>
        <a:bodyPr/>
        <a:lstStyle/>
        <a:p>
          <a:endParaRPr lang="en-GB"/>
        </a:p>
      </dgm:t>
    </dgm:pt>
    <dgm:pt modelId="{D39AF76E-EE6A-9641-9C44-C557111C4640}">
      <dgm:prSet phldrT="[Text]"/>
      <dgm:spPr/>
      <dgm:t>
        <a:bodyPr/>
        <a:lstStyle/>
        <a:p>
          <a:r>
            <a:rPr lang="en-GB" dirty="0"/>
            <a:t>for </a:t>
          </a:r>
        </a:p>
      </dgm:t>
    </dgm:pt>
    <dgm:pt modelId="{E582CC24-D072-E147-A167-44BE63B00A65}" type="parTrans" cxnId="{60950DCE-F587-874D-A1E7-4F88EDC390D3}">
      <dgm:prSet/>
      <dgm:spPr/>
      <dgm:t>
        <a:bodyPr/>
        <a:lstStyle/>
        <a:p>
          <a:endParaRPr lang="en-GB"/>
        </a:p>
      </dgm:t>
    </dgm:pt>
    <dgm:pt modelId="{707DC3ED-7F43-C14D-90FC-E785A01C7EFE}" type="sibTrans" cxnId="{60950DCE-F587-874D-A1E7-4F88EDC390D3}">
      <dgm:prSet/>
      <dgm:spPr/>
      <dgm:t>
        <a:bodyPr/>
        <a:lstStyle/>
        <a:p>
          <a:endParaRPr lang="en-GB"/>
        </a:p>
      </dgm:t>
    </dgm:pt>
    <dgm:pt modelId="{4EC6B67E-5480-B344-B2DA-9938CFF685A1}">
      <dgm:prSet phldrT="[Text]"/>
      <dgm:spPr/>
      <dgm:t>
        <a:bodyPr/>
        <a:lstStyle/>
        <a:p>
          <a:r>
            <a:rPr lang="en-GB" dirty="0"/>
            <a:t>while</a:t>
          </a:r>
        </a:p>
      </dgm:t>
    </dgm:pt>
    <dgm:pt modelId="{41468FEE-1580-6E45-AA2F-C5CEE68DE5BB}" type="parTrans" cxnId="{C7A6FF2F-FF53-0245-A322-8981A85E3A94}">
      <dgm:prSet/>
      <dgm:spPr/>
      <dgm:t>
        <a:bodyPr/>
        <a:lstStyle/>
        <a:p>
          <a:endParaRPr lang="en-GB"/>
        </a:p>
      </dgm:t>
    </dgm:pt>
    <dgm:pt modelId="{72D39139-2B5B-CB49-8FC5-073F83DC0900}" type="sibTrans" cxnId="{C7A6FF2F-FF53-0245-A322-8981A85E3A94}">
      <dgm:prSet/>
      <dgm:spPr/>
      <dgm:t>
        <a:bodyPr/>
        <a:lstStyle/>
        <a:p>
          <a:endParaRPr lang="en-GB"/>
        </a:p>
      </dgm:t>
    </dgm:pt>
    <dgm:pt modelId="{AC21C687-285F-BD44-A54B-759F749AE954}">
      <dgm:prSet phldrT="[Text]"/>
      <dgm:spPr/>
      <dgm:t>
        <a:bodyPr/>
        <a:lstStyle/>
        <a:p>
          <a:r>
            <a:rPr lang="en-GB" dirty="0"/>
            <a:t>Transfer Statements</a:t>
          </a:r>
        </a:p>
      </dgm:t>
    </dgm:pt>
    <dgm:pt modelId="{1E9A2399-74A9-944B-8CF3-C5FF3EA85E0C}" type="parTrans" cxnId="{B56CCAB5-6E45-FF43-AE24-C4105522C4F7}">
      <dgm:prSet/>
      <dgm:spPr/>
      <dgm:t>
        <a:bodyPr/>
        <a:lstStyle/>
        <a:p>
          <a:endParaRPr lang="en-GB"/>
        </a:p>
      </dgm:t>
    </dgm:pt>
    <dgm:pt modelId="{BE98313F-DA89-FD4A-9239-7849BDF1A2F5}" type="sibTrans" cxnId="{B56CCAB5-6E45-FF43-AE24-C4105522C4F7}">
      <dgm:prSet/>
      <dgm:spPr/>
      <dgm:t>
        <a:bodyPr/>
        <a:lstStyle/>
        <a:p>
          <a:endParaRPr lang="en-GB"/>
        </a:p>
      </dgm:t>
    </dgm:pt>
    <dgm:pt modelId="{96AB8195-4BDD-E641-AF84-DC2D1EE57BAB}">
      <dgm:prSet phldrT="[Text]"/>
      <dgm:spPr/>
      <dgm:t>
        <a:bodyPr/>
        <a:lstStyle/>
        <a:p>
          <a:r>
            <a:rPr lang="en-GB" dirty="0"/>
            <a:t>continue</a:t>
          </a:r>
        </a:p>
      </dgm:t>
    </dgm:pt>
    <dgm:pt modelId="{4D23623A-B0CC-9E4E-AFB2-2D9AC835DB28}" type="parTrans" cxnId="{71B25F4F-C982-264C-8240-879177E73CF7}">
      <dgm:prSet/>
      <dgm:spPr/>
      <dgm:t>
        <a:bodyPr/>
        <a:lstStyle/>
        <a:p>
          <a:endParaRPr lang="en-GB"/>
        </a:p>
      </dgm:t>
    </dgm:pt>
    <dgm:pt modelId="{9673A41A-E2B1-DB41-99C8-83E094B87365}" type="sibTrans" cxnId="{71B25F4F-C982-264C-8240-879177E73CF7}">
      <dgm:prSet/>
      <dgm:spPr/>
      <dgm:t>
        <a:bodyPr/>
        <a:lstStyle/>
        <a:p>
          <a:endParaRPr lang="en-GB"/>
        </a:p>
      </dgm:t>
    </dgm:pt>
    <dgm:pt modelId="{CC503E55-9A78-E442-85F3-97AB5287AB32}" type="pres">
      <dgm:prSet presAssocID="{EB8284C2-4F0D-BB4C-AD56-F3D6D92179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B34595-4B11-BC46-B64C-F8083680DAC6}" type="pres">
      <dgm:prSet presAssocID="{2AAAF857-681C-B14D-9FA2-36C1118F2AD3}" presName="hierRoot1" presStyleCnt="0">
        <dgm:presLayoutVars>
          <dgm:hierBranch val="init"/>
        </dgm:presLayoutVars>
      </dgm:prSet>
      <dgm:spPr/>
    </dgm:pt>
    <dgm:pt modelId="{1C2CD97C-56D9-D640-A020-EF0DDA7A1331}" type="pres">
      <dgm:prSet presAssocID="{2AAAF857-681C-B14D-9FA2-36C1118F2AD3}" presName="rootComposite1" presStyleCnt="0"/>
      <dgm:spPr/>
    </dgm:pt>
    <dgm:pt modelId="{CEA2F004-0BCA-6C40-99D7-F3B907273E13}" type="pres">
      <dgm:prSet presAssocID="{2AAAF857-681C-B14D-9FA2-36C1118F2AD3}" presName="rootText1" presStyleLbl="node0" presStyleIdx="0" presStyleCnt="1">
        <dgm:presLayoutVars>
          <dgm:chPref val="3"/>
        </dgm:presLayoutVars>
      </dgm:prSet>
      <dgm:spPr/>
    </dgm:pt>
    <dgm:pt modelId="{E5091802-216B-1442-8489-9742E53C4131}" type="pres">
      <dgm:prSet presAssocID="{2AAAF857-681C-B14D-9FA2-36C1118F2AD3}" presName="rootConnector1" presStyleLbl="node1" presStyleIdx="0" presStyleCnt="0"/>
      <dgm:spPr/>
    </dgm:pt>
    <dgm:pt modelId="{58D5B9C8-1331-4A43-8A12-811A0341E304}" type="pres">
      <dgm:prSet presAssocID="{2AAAF857-681C-B14D-9FA2-36C1118F2AD3}" presName="hierChild2" presStyleCnt="0"/>
      <dgm:spPr/>
    </dgm:pt>
    <dgm:pt modelId="{B6F68F6B-3E73-1043-BBAF-B21934791C2C}" type="pres">
      <dgm:prSet presAssocID="{916D48C1-24A2-2E40-BF2A-0A15D7CFC70C}" presName="Name37" presStyleLbl="parChTrans1D2" presStyleIdx="0" presStyleCnt="3"/>
      <dgm:spPr/>
    </dgm:pt>
    <dgm:pt modelId="{F915322C-0388-674D-9F8D-3BCB6C011B53}" type="pres">
      <dgm:prSet presAssocID="{3C0759F5-A769-3B4D-97F1-2B2FBB6BC8E3}" presName="hierRoot2" presStyleCnt="0">
        <dgm:presLayoutVars>
          <dgm:hierBranch val="init"/>
        </dgm:presLayoutVars>
      </dgm:prSet>
      <dgm:spPr/>
    </dgm:pt>
    <dgm:pt modelId="{C0767621-E9CC-D046-B849-C03256C0DB5E}" type="pres">
      <dgm:prSet presAssocID="{3C0759F5-A769-3B4D-97F1-2B2FBB6BC8E3}" presName="rootComposite" presStyleCnt="0"/>
      <dgm:spPr/>
    </dgm:pt>
    <dgm:pt modelId="{AA7DB0FF-7944-914A-912F-4B9CF18EEF7B}" type="pres">
      <dgm:prSet presAssocID="{3C0759F5-A769-3B4D-97F1-2B2FBB6BC8E3}" presName="rootText" presStyleLbl="node2" presStyleIdx="0" presStyleCnt="3">
        <dgm:presLayoutVars>
          <dgm:chPref val="3"/>
        </dgm:presLayoutVars>
      </dgm:prSet>
      <dgm:spPr/>
    </dgm:pt>
    <dgm:pt modelId="{3A117896-A148-F541-A6E2-E0C078A84916}" type="pres">
      <dgm:prSet presAssocID="{3C0759F5-A769-3B4D-97F1-2B2FBB6BC8E3}" presName="rootConnector" presStyleLbl="node2" presStyleIdx="0" presStyleCnt="3"/>
      <dgm:spPr/>
    </dgm:pt>
    <dgm:pt modelId="{A79B6642-9311-F043-977D-F74A065FDA86}" type="pres">
      <dgm:prSet presAssocID="{3C0759F5-A769-3B4D-97F1-2B2FBB6BC8E3}" presName="hierChild4" presStyleCnt="0"/>
      <dgm:spPr/>
    </dgm:pt>
    <dgm:pt modelId="{34A99C44-C15C-6B47-8EB2-9C7F96383DCD}" type="pres">
      <dgm:prSet presAssocID="{1E756C95-A7BC-F64F-A52E-EFAC97C4C210}" presName="Name37" presStyleLbl="parChTrans1D3" presStyleIdx="0" presStyleCnt="7"/>
      <dgm:spPr/>
    </dgm:pt>
    <dgm:pt modelId="{3313CD14-E04C-744C-B777-F8FC87F1F747}" type="pres">
      <dgm:prSet presAssocID="{1389BF59-16F4-894E-89D6-F7BC01BAEB88}" presName="hierRoot2" presStyleCnt="0">
        <dgm:presLayoutVars>
          <dgm:hierBranch val="init"/>
        </dgm:presLayoutVars>
      </dgm:prSet>
      <dgm:spPr/>
    </dgm:pt>
    <dgm:pt modelId="{1B8BF8E7-C6F3-7A4C-BFA8-F3EC99F6D256}" type="pres">
      <dgm:prSet presAssocID="{1389BF59-16F4-894E-89D6-F7BC01BAEB88}" presName="rootComposite" presStyleCnt="0"/>
      <dgm:spPr/>
    </dgm:pt>
    <dgm:pt modelId="{8ECC1FA6-4A87-264A-882F-4901D426EE25}" type="pres">
      <dgm:prSet presAssocID="{1389BF59-16F4-894E-89D6-F7BC01BAEB88}" presName="rootText" presStyleLbl="node3" presStyleIdx="0" presStyleCnt="7" custLinFactX="-22979" custLinFactNeighborX="-100000" custLinFactNeighborY="971">
        <dgm:presLayoutVars>
          <dgm:chPref val="3"/>
        </dgm:presLayoutVars>
      </dgm:prSet>
      <dgm:spPr/>
    </dgm:pt>
    <dgm:pt modelId="{C6A88FA5-3356-B74E-85DA-6C8AEFE2CF6E}" type="pres">
      <dgm:prSet presAssocID="{1389BF59-16F4-894E-89D6-F7BC01BAEB88}" presName="rootConnector" presStyleLbl="node3" presStyleIdx="0" presStyleCnt="7"/>
      <dgm:spPr/>
    </dgm:pt>
    <dgm:pt modelId="{6256F68B-9AF5-C445-A0E0-3FA3D4BBADCB}" type="pres">
      <dgm:prSet presAssocID="{1389BF59-16F4-894E-89D6-F7BC01BAEB88}" presName="hierChild4" presStyleCnt="0"/>
      <dgm:spPr/>
    </dgm:pt>
    <dgm:pt modelId="{B8638C56-CF4A-3C43-AB1C-C78B4E0AFDCC}" type="pres">
      <dgm:prSet presAssocID="{1389BF59-16F4-894E-89D6-F7BC01BAEB88}" presName="hierChild5" presStyleCnt="0"/>
      <dgm:spPr/>
    </dgm:pt>
    <dgm:pt modelId="{3B25F5D8-5EAD-4B4E-BB35-88D79F041A3E}" type="pres">
      <dgm:prSet presAssocID="{F019B630-E93F-1F4A-928F-86C29FAFC927}" presName="Name37" presStyleLbl="parChTrans1D3" presStyleIdx="1" presStyleCnt="7"/>
      <dgm:spPr/>
    </dgm:pt>
    <dgm:pt modelId="{5F78B74F-6BD3-A441-B3E1-621DEE993647}" type="pres">
      <dgm:prSet presAssocID="{F13D3309-7221-2948-AAC6-D1EA94ECF689}" presName="hierRoot2" presStyleCnt="0">
        <dgm:presLayoutVars>
          <dgm:hierBranch val="init"/>
        </dgm:presLayoutVars>
      </dgm:prSet>
      <dgm:spPr/>
    </dgm:pt>
    <dgm:pt modelId="{09C0C50C-85FA-024F-A5E7-750736E41B35}" type="pres">
      <dgm:prSet presAssocID="{F13D3309-7221-2948-AAC6-D1EA94ECF689}" presName="rootComposite" presStyleCnt="0"/>
      <dgm:spPr/>
    </dgm:pt>
    <dgm:pt modelId="{D3EC51E8-9FEA-DF4A-826F-0E6DD6E45916}" type="pres">
      <dgm:prSet presAssocID="{F13D3309-7221-2948-AAC6-D1EA94ECF689}" presName="rootText" presStyleLbl="node3" presStyleIdx="1" presStyleCnt="7" custLinFactY="-39582" custLinFactNeighborY="-100000">
        <dgm:presLayoutVars>
          <dgm:chPref val="3"/>
        </dgm:presLayoutVars>
      </dgm:prSet>
      <dgm:spPr/>
    </dgm:pt>
    <dgm:pt modelId="{D2E48B91-6E36-8E4E-9A3A-B3B90BBC89D2}" type="pres">
      <dgm:prSet presAssocID="{F13D3309-7221-2948-AAC6-D1EA94ECF689}" presName="rootConnector" presStyleLbl="node3" presStyleIdx="1" presStyleCnt="7"/>
      <dgm:spPr/>
    </dgm:pt>
    <dgm:pt modelId="{0B8AA20A-B74B-274D-AB12-62E1373D8E32}" type="pres">
      <dgm:prSet presAssocID="{F13D3309-7221-2948-AAC6-D1EA94ECF689}" presName="hierChild4" presStyleCnt="0"/>
      <dgm:spPr/>
    </dgm:pt>
    <dgm:pt modelId="{B02F7BF7-DDCC-584B-B5D7-A2F71C05B164}" type="pres">
      <dgm:prSet presAssocID="{F13D3309-7221-2948-AAC6-D1EA94ECF689}" presName="hierChild5" presStyleCnt="0"/>
      <dgm:spPr/>
    </dgm:pt>
    <dgm:pt modelId="{21530120-7BE5-2648-A779-429AD5BF38CD}" type="pres">
      <dgm:prSet presAssocID="{E31AD542-2797-B144-BD4B-9FDE9319FBCC}" presName="Name37" presStyleLbl="parChTrans1D3" presStyleIdx="2" presStyleCnt="7"/>
      <dgm:spPr/>
    </dgm:pt>
    <dgm:pt modelId="{42B527F3-039F-EC4D-AAB8-BD558B53A2EA}" type="pres">
      <dgm:prSet presAssocID="{83D214B7-CA20-3942-923D-FEB925BEA71A}" presName="hierRoot2" presStyleCnt="0">
        <dgm:presLayoutVars>
          <dgm:hierBranch val="init"/>
        </dgm:presLayoutVars>
      </dgm:prSet>
      <dgm:spPr/>
    </dgm:pt>
    <dgm:pt modelId="{6589772B-A10D-4E4F-9FAA-D5B668DC1AAE}" type="pres">
      <dgm:prSet presAssocID="{83D214B7-CA20-3942-923D-FEB925BEA71A}" presName="rootComposite" presStyleCnt="0"/>
      <dgm:spPr/>
    </dgm:pt>
    <dgm:pt modelId="{422EA248-68D4-2A48-BF49-B1C9D4D64FA4}" type="pres">
      <dgm:prSet presAssocID="{83D214B7-CA20-3942-923D-FEB925BEA71A}" presName="rootText" presStyleLbl="node3" presStyleIdx="2" presStyleCnt="7" custLinFactY="-42205" custLinFactNeighborX="664" custLinFactNeighborY="-100000">
        <dgm:presLayoutVars>
          <dgm:chPref val="3"/>
        </dgm:presLayoutVars>
      </dgm:prSet>
      <dgm:spPr/>
    </dgm:pt>
    <dgm:pt modelId="{60F76609-9909-6042-9B55-E0BB487CD0CB}" type="pres">
      <dgm:prSet presAssocID="{83D214B7-CA20-3942-923D-FEB925BEA71A}" presName="rootConnector" presStyleLbl="node3" presStyleIdx="2" presStyleCnt="7"/>
      <dgm:spPr/>
    </dgm:pt>
    <dgm:pt modelId="{629F5C7F-12AC-F04D-AC81-13CE1D2FFAC0}" type="pres">
      <dgm:prSet presAssocID="{83D214B7-CA20-3942-923D-FEB925BEA71A}" presName="hierChild4" presStyleCnt="0"/>
      <dgm:spPr/>
    </dgm:pt>
    <dgm:pt modelId="{3A4BCE17-0088-C84D-8EB7-0C5776DD32E3}" type="pres">
      <dgm:prSet presAssocID="{83D214B7-CA20-3942-923D-FEB925BEA71A}" presName="hierChild5" presStyleCnt="0"/>
      <dgm:spPr/>
    </dgm:pt>
    <dgm:pt modelId="{DD4B6721-074A-9D4C-8B75-44A3FFB1042F}" type="pres">
      <dgm:prSet presAssocID="{3C0759F5-A769-3B4D-97F1-2B2FBB6BC8E3}" presName="hierChild5" presStyleCnt="0"/>
      <dgm:spPr/>
    </dgm:pt>
    <dgm:pt modelId="{4DAB0BAA-12C9-2543-AFCE-7CEC658A1C69}" type="pres">
      <dgm:prSet presAssocID="{C15D120C-1A51-AE4C-8EA4-808BBD1CA116}" presName="Name37" presStyleLbl="parChTrans1D2" presStyleIdx="1" presStyleCnt="3"/>
      <dgm:spPr/>
    </dgm:pt>
    <dgm:pt modelId="{FF994C29-C3BB-AE46-BBCF-22EC5EF4F263}" type="pres">
      <dgm:prSet presAssocID="{0D6179A2-A6F9-5443-B317-AE3DA42B48AE}" presName="hierRoot2" presStyleCnt="0">
        <dgm:presLayoutVars>
          <dgm:hierBranch val="init"/>
        </dgm:presLayoutVars>
      </dgm:prSet>
      <dgm:spPr/>
    </dgm:pt>
    <dgm:pt modelId="{D1619A79-C790-6744-8573-D1F9B37D020B}" type="pres">
      <dgm:prSet presAssocID="{0D6179A2-A6F9-5443-B317-AE3DA42B48AE}" presName="rootComposite" presStyleCnt="0"/>
      <dgm:spPr/>
    </dgm:pt>
    <dgm:pt modelId="{6D43D0F8-44F4-C345-AF4E-3A9019C2167E}" type="pres">
      <dgm:prSet presAssocID="{0D6179A2-A6F9-5443-B317-AE3DA42B48AE}" presName="rootText" presStyleLbl="node2" presStyleIdx="1" presStyleCnt="3">
        <dgm:presLayoutVars>
          <dgm:chPref val="3"/>
        </dgm:presLayoutVars>
      </dgm:prSet>
      <dgm:spPr/>
    </dgm:pt>
    <dgm:pt modelId="{7F397524-BB46-EA4B-BA4A-5CDA3BAE4470}" type="pres">
      <dgm:prSet presAssocID="{0D6179A2-A6F9-5443-B317-AE3DA42B48AE}" presName="rootConnector" presStyleLbl="node2" presStyleIdx="1" presStyleCnt="3"/>
      <dgm:spPr/>
    </dgm:pt>
    <dgm:pt modelId="{1341FC34-A2EE-0D42-B217-BE3FF2BC6E80}" type="pres">
      <dgm:prSet presAssocID="{0D6179A2-A6F9-5443-B317-AE3DA42B48AE}" presName="hierChild4" presStyleCnt="0"/>
      <dgm:spPr/>
    </dgm:pt>
    <dgm:pt modelId="{EBD4B4C8-70FB-4144-A00C-DCA81FCB6490}" type="pres">
      <dgm:prSet presAssocID="{E582CC24-D072-E147-A167-44BE63B00A65}" presName="Name37" presStyleLbl="parChTrans1D3" presStyleIdx="3" presStyleCnt="7"/>
      <dgm:spPr/>
    </dgm:pt>
    <dgm:pt modelId="{38074BA4-3B33-D244-888A-E00ACF6A214A}" type="pres">
      <dgm:prSet presAssocID="{D39AF76E-EE6A-9641-9C44-C557111C4640}" presName="hierRoot2" presStyleCnt="0">
        <dgm:presLayoutVars>
          <dgm:hierBranch val="init"/>
        </dgm:presLayoutVars>
      </dgm:prSet>
      <dgm:spPr/>
    </dgm:pt>
    <dgm:pt modelId="{1BD39609-DE97-ED48-BDE3-98E06F29CD8E}" type="pres">
      <dgm:prSet presAssocID="{D39AF76E-EE6A-9641-9C44-C557111C4640}" presName="rootComposite" presStyleCnt="0"/>
      <dgm:spPr/>
    </dgm:pt>
    <dgm:pt modelId="{AE9043C1-C806-4449-8962-976F2523A86F}" type="pres">
      <dgm:prSet presAssocID="{D39AF76E-EE6A-9641-9C44-C557111C4640}" presName="rootText" presStyleLbl="node3" presStyleIdx="3" presStyleCnt="7">
        <dgm:presLayoutVars>
          <dgm:chPref val="3"/>
        </dgm:presLayoutVars>
      </dgm:prSet>
      <dgm:spPr/>
    </dgm:pt>
    <dgm:pt modelId="{89A58FE1-EF52-034A-9A6B-F4FAE798D33B}" type="pres">
      <dgm:prSet presAssocID="{D39AF76E-EE6A-9641-9C44-C557111C4640}" presName="rootConnector" presStyleLbl="node3" presStyleIdx="3" presStyleCnt="7"/>
      <dgm:spPr/>
    </dgm:pt>
    <dgm:pt modelId="{5E7ACD6A-87D8-3845-B28F-D8DF4A6F1153}" type="pres">
      <dgm:prSet presAssocID="{D39AF76E-EE6A-9641-9C44-C557111C4640}" presName="hierChild4" presStyleCnt="0"/>
      <dgm:spPr/>
    </dgm:pt>
    <dgm:pt modelId="{45D5F36F-F609-594B-B1B4-E273A97E7FDC}" type="pres">
      <dgm:prSet presAssocID="{D39AF76E-EE6A-9641-9C44-C557111C4640}" presName="hierChild5" presStyleCnt="0"/>
      <dgm:spPr/>
    </dgm:pt>
    <dgm:pt modelId="{8FB8C3A3-DE91-0A41-91E6-7BA9D9247BBF}" type="pres">
      <dgm:prSet presAssocID="{41468FEE-1580-6E45-AA2F-C5CEE68DE5BB}" presName="Name37" presStyleLbl="parChTrans1D3" presStyleIdx="4" presStyleCnt="7"/>
      <dgm:spPr/>
    </dgm:pt>
    <dgm:pt modelId="{5C858A23-B830-4645-95A8-901C72E829B4}" type="pres">
      <dgm:prSet presAssocID="{4EC6B67E-5480-B344-B2DA-9938CFF685A1}" presName="hierRoot2" presStyleCnt="0">
        <dgm:presLayoutVars>
          <dgm:hierBranch val="init"/>
        </dgm:presLayoutVars>
      </dgm:prSet>
      <dgm:spPr/>
    </dgm:pt>
    <dgm:pt modelId="{DAB80AFE-61AB-8D4A-81F1-8016388116C5}" type="pres">
      <dgm:prSet presAssocID="{4EC6B67E-5480-B344-B2DA-9938CFF685A1}" presName="rootComposite" presStyleCnt="0"/>
      <dgm:spPr/>
    </dgm:pt>
    <dgm:pt modelId="{0AA1B319-D1CF-EB43-859A-1AADE9C47087}" type="pres">
      <dgm:prSet presAssocID="{4EC6B67E-5480-B344-B2DA-9938CFF685A1}" presName="rootText" presStyleLbl="node3" presStyleIdx="4" presStyleCnt="7" custLinFactNeighborY="0">
        <dgm:presLayoutVars>
          <dgm:chPref val="3"/>
        </dgm:presLayoutVars>
      </dgm:prSet>
      <dgm:spPr/>
    </dgm:pt>
    <dgm:pt modelId="{F0478BF9-C1D2-A746-9702-D3C68FCA3294}" type="pres">
      <dgm:prSet presAssocID="{4EC6B67E-5480-B344-B2DA-9938CFF685A1}" presName="rootConnector" presStyleLbl="node3" presStyleIdx="4" presStyleCnt="7"/>
      <dgm:spPr/>
    </dgm:pt>
    <dgm:pt modelId="{B40FE40E-F2CF-334B-B8AF-6880E46176DF}" type="pres">
      <dgm:prSet presAssocID="{4EC6B67E-5480-B344-B2DA-9938CFF685A1}" presName="hierChild4" presStyleCnt="0"/>
      <dgm:spPr/>
    </dgm:pt>
    <dgm:pt modelId="{9D04DF9A-F138-244E-86C6-C3B96D2DFAFD}" type="pres">
      <dgm:prSet presAssocID="{4EC6B67E-5480-B344-B2DA-9938CFF685A1}" presName="hierChild5" presStyleCnt="0"/>
      <dgm:spPr/>
    </dgm:pt>
    <dgm:pt modelId="{78F43724-E2BC-9047-BB7E-30D60AE857D6}" type="pres">
      <dgm:prSet presAssocID="{0D6179A2-A6F9-5443-B317-AE3DA42B48AE}" presName="hierChild5" presStyleCnt="0"/>
      <dgm:spPr/>
    </dgm:pt>
    <dgm:pt modelId="{F1AFFF9F-B1AE-6141-826B-B5BFDBF8626D}" type="pres">
      <dgm:prSet presAssocID="{1E9A2399-74A9-944B-8CF3-C5FF3EA85E0C}" presName="Name37" presStyleLbl="parChTrans1D2" presStyleIdx="2" presStyleCnt="3"/>
      <dgm:spPr/>
    </dgm:pt>
    <dgm:pt modelId="{C5731835-66C5-2942-A4C9-73DF6A8A193D}" type="pres">
      <dgm:prSet presAssocID="{AC21C687-285F-BD44-A54B-759F749AE954}" presName="hierRoot2" presStyleCnt="0">
        <dgm:presLayoutVars>
          <dgm:hierBranch val="init"/>
        </dgm:presLayoutVars>
      </dgm:prSet>
      <dgm:spPr/>
    </dgm:pt>
    <dgm:pt modelId="{FC36A5EC-AD7B-7D47-A1DC-EED63B6A2472}" type="pres">
      <dgm:prSet presAssocID="{AC21C687-285F-BD44-A54B-759F749AE954}" presName="rootComposite" presStyleCnt="0"/>
      <dgm:spPr/>
    </dgm:pt>
    <dgm:pt modelId="{3543F6C5-4AA7-C940-851F-87229BF1E521}" type="pres">
      <dgm:prSet presAssocID="{AC21C687-285F-BD44-A54B-759F749AE954}" presName="rootText" presStyleLbl="node2" presStyleIdx="2" presStyleCnt="3">
        <dgm:presLayoutVars>
          <dgm:chPref val="3"/>
        </dgm:presLayoutVars>
      </dgm:prSet>
      <dgm:spPr/>
    </dgm:pt>
    <dgm:pt modelId="{EC5829F2-E756-764F-B57C-20FFC56EABE7}" type="pres">
      <dgm:prSet presAssocID="{AC21C687-285F-BD44-A54B-759F749AE954}" presName="rootConnector" presStyleLbl="node2" presStyleIdx="2" presStyleCnt="3"/>
      <dgm:spPr/>
    </dgm:pt>
    <dgm:pt modelId="{49721A95-1231-B342-B8C0-B6216EB9A4ED}" type="pres">
      <dgm:prSet presAssocID="{AC21C687-285F-BD44-A54B-759F749AE954}" presName="hierChild4" presStyleCnt="0"/>
      <dgm:spPr/>
    </dgm:pt>
    <dgm:pt modelId="{0AE745F0-FB6E-8442-92FB-AA62D4EC5B38}" type="pres">
      <dgm:prSet presAssocID="{EEFD4B1D-B0C4-AB4E-88B5-48D857AE6896}" presName="Name37" presStyleLbl="parChTrans1D3" presStyleIdx="5" presStyleCnt="7"/>
      <dgm:spPr/>
    </dgm:pt>
    <dgm:pt modelId="{64AC3039-1C6B-024C-8919-99569655AAC3}" type="pres">
      <dgm:prSet presAssocID="{B150554C-0F34-9241-BA22-BCAA585C0D82}" presName="hierRoot2" presStyleCnt="0">
        <dgm:presLayoutVars>
          <dgm:hierBranch val="init"/>
        </dgm:presLayoutVars>
      </dgm:prSet>
      <dgm:spPr/>
    </dgm:pt>
    <dgm:pt modelId="{EA6384E7-C438-E04F-8285-D8D2B7487A99}" type="pres">
      <dgm:prSet presAssocID="{B150554C-0F34-9241-BA22-BCAA585C0D82}" presName="rootComposite" presStyleCnt="0"/>
      <dgm:spPr/>
    </dgm:pt>
    <dgm:pt modelId="{B2267005-88EE-194B-8F31-B7C25607BD38}" type="pres">
      <dgm:prSet presAssocID="{B150554C-0F34-9241-BA22-BCAA585C0D82}" presName="rootText" presStyleLbl="node3" presStyleIdx="5" presStyleCnt="7">
        <dgm:presLayoutVars>
          <dgm:chPref val="3"/>
        </dgm:presLayoutVars>
      </dgm:prSet>
      <dgm:spPr/>
    </dgm:pt>
    <dgm:pt modelId="{7BAE9794-22E0-7A4B-AAF8-7314D37F7505}" type="pres">
      <dgm:prSet presAssocID="{B150554C-0F34-9241-BA22-BCAA585C0D82}" presName="rootConnector" presStyleLbl="node3" presStyleIdx="5" presStyleCnt="7"/>
      <dgm:spPr/>
    </dgm:pt>
    <dgm:pt modelId="{9113D9A8-DE08-7B4A-A18D-389B2787963A}" type="pres">
      <dgm:prSet presAssocID="{B150554C-0F34-9241-BA22-BCAA585C0D82}" presName="hierChild4" presStyleCnt="0"/>
      <dgm:spPr/>
    </dgm:pt>
    <dgm:pt modelId="{57094B77-E3F6-4645-9D58-0C9EFFA83F58}" type="pres">
      <dgm:prSet presAssocID="{B150554C-0F34-9241-BA22-BCAA585C0D82}" presName="hierChild5" presStyleCnt="0"/>
      <dgm:spPr/>
    </dgm:pt>
    <dgm:pt modelId="{A7246BED-9EC5-5C40-B7A9-97F66F650A02}" type="pres">
      <dgm:prSet presAssocID="{4D23623A-B0CC-9E4E-AFB2-2D9AC835DB28}" presName="Name37" presStyleLbl="parChTrans1D3" presStyleIdx="6" presStyleCnt="7"/>
      <dgm:spPr/>
    </dgm:pt>
    <dgm:pt modelId="{D4B66689-3EAB-F249-8162-2A1BEFC5A7AB}" type="pres">
      <dgm:prSet presAssocID="{96AB8195-4BDD-E641-AF84-DC2D1EE57BAB}" presName="hierRoot2" presStyleCnt="0">
        <dgm:presLayoutVars>
          <dgm:hierBranch val="init"/>
        </dgm:presLayoutVars>
      </dgm:prSet>
      <dgm:spPr/>
    </dgm:pt>
    <dgm:pt modelId="{C09A34D3-9278-5243-BE8A-12EC4BB15C2C}" type="pres">
      <dgm:prSet presAssocID="{96AB8195-4BDD-E641-AF84-DC2D1EE57BAB}" presName="rootComposite" presStyleCnt="0"/>
      <dgm:spPr/>
    </dgm:pt>
    <dgm:pt modelId="{24817D14-92F2-F44A-8684-4D96108557BD}" type="pres">
      <dgm:prSet presAssocID="{96AB8195-4BDD-E641-AF84-DC2D1EE57BAB}" presName="rootText" presStyleLbl="node3" presStyleIdx="6" presStyleCnt="7">
        <dgm:presLayoutVars>
          <dgm:chPref val="3"/>
        </dgm:presLayoutVars>
      </dgm:prSet>
      <dgm:spPr/>
    </dgm:pt>
    <dgm:pt modelId="{C2F6B898-C3AA-244B-B68C-5B0E130A7329}" type="pres">
      <dgm:prSet presAssocID="{96AB8195-4BDD-E641-AF84-DC2D1EE57BAB}" presName="rootConnector" presStyleLbl="node3" presStyleIdx="6" presStyleCnt="7"/>
      <dgm:spPr/>
    </dgm:pt>
    <dgm:pt modelId="{EA43C554-B776-D34C-B75D-6B553B7926E0}" type="pres">
      <dgm:prSet presAssocID="{96AB8195-4BDD-E641-AF84-DC2D1EE57BAB}" presName="hierChild4" presStyleCnt="0"/>
      <dgm:spPr/>
    </dgm:pt>
    <dgm:pt modelId="{1F769CA2-8A50-7145-8C48-971A9507C016}" type="pres">
      <dgm:prSet presAssocID="{96AB8195-4BDD-E641-AF84-DC2D1EE57BAB}" presName="hierChild5" presStyleCnt="0"/>
      <dgm:spPr/>
    </dgm:pt>
    <dgm:pt modelId="{4DF2EBF8-35A7-B24F-B0C5-842305EECA72}" type="pres">
      <dgm:prSet presAssocID="{AC21C687-285F-BD44-A54B-759F749AE954}" presName="hierChild5" presStyleCnt="0"/>
      <dgm:spPr/>
    </dgm:pt>
    <dgm:pt modelId="{218465F1-1782-F049-B270-DD73FFFA85FD}" type="pres">
      <dgm:prSet presAssocID="{2AAAF857-681C-B14D-9FA2-36C1118F2AD3}" presName="hierChild3" presStyleCnt="0"/>
      <dgm:spPr/>
    </dgm:pt>
  </dgm:ptLst>
  <dgm:cxnLst>
    <dgm:cxn modelId="{8F07A700-9ADE-3641-BC3E-45C9BE6B93D7}" type="presOf" srcId="{0D6179A2-A6F9-5443-B317-AE3DA42B48AE}" destId="{7F397524-BB46-EA4B-BA4A-5CDA3BAE4470}" srcOrd="1" destOrd="0" presId="urn:microsoft.com/office/officeart/2005/8/layout/orgChart1"/>
    <dgm:cxn modelId="{8FC28401-5EBC-9D4A-A9D4-7BB4B615CAAE}" type="presOf" srcId="{F019B630-E93F-1F4A-928F-86C29FAFC927}" destId="{3B25F5D8-5EAD-4B4E-BB35-88D79F041A3E}" srcOrd="0" destOrd="0" presId="urn:microsoft.com/office/officeart/2005/8/layout/orgChart1"/>
    <dgm:cxn modelId="{5657C202-B777-DD49-8492-1C11938B4A9D}" type="presOf" srcId="{1389BF59-16F4-894E-89D6-F7BC01BAEB88}" destId="{8ECC1FA6-4A87-264A-882F-4901D426EE25}" srcOrd="0" destOrd="0" presId="urn:microsoft.com/office/officeart/2005/8/layout/orgChart1"/>
    <dgm:cxn modelId="{A3BD7A15-011E-CF49-84D8-92B61FACFD38}" srcId="{AC21C687-285F-BD44-A54B-759F749AE954}" destId="{B150554C-0F34-9241-BA22-BCAA585C0D82}" srcOrd="0" destOrd="0" parTransId="{EEFD4B1D-B0C4-AB4E-88B5-48D857AE6896}" sibTransId="{0DD15073-4991-4C41-8DCE-A4CD27276310}"/>
    <dgm:cxn modelId="{F80A8521-4DEF-6043-9FC7-CB8AE90B01CA}" type="presOf" srcId="{83D214B7-CA20-3942-923D-FEB925BEA71A}" destId="{60F76609-9909-6042-9B55-E0BB487CD0CB}" srcOrd="1" destOrd="0" presId="urn:microsoft.com/office/officeart/2005/8/layout/orgChart1"/>
    <dgm:cxn modelId="{05CDE529-0E41-4A4F-A32B-405684297CF7}" srcId="{EB8284C2-4F0D-BB4C-AD56-F3D6D92179D6}" destId="{2AAAF857-681C-B14D-9FA2-36C1118F2AD3}" srcOrd="0" destOrd="0" parTransId="{0549E008-8BBC-1340-B416-023E8EB59E41}" sibTransId="{32E59B38-C1CD-DA4D-89CF-E42236BCC116}"/>
    <dgm:cxn modelId="{C7A6FF2F-FF53-0245-A322-8981A85E3A94}" srcId="{0D6179A2-A6F9-5443-B317-AE3DA42B48AE}" destId="{4EC6B67E-5480-B344-B2DA-9938CFF685A1}" srcOrd="1" destOrd="0" parTransId="{41468FEE-1580-6E45-AA2F-C5CEE68DE5BB}" sibTransId="{72D39139-2B5B-CB49-8FC5-073F83DC0900}"/>
    <dgm:cxn modelId="{9B8BE931-940F-EC42-B9A2-290EE933C8A5}" type="presOf" srcId="{B150554C-0F34-9241-BA22-BCAA585C0D82}" destId="{7BAE9794-22E0-7A4B-AAF8-7314D37F7505}" srcOrd="1" destOrd="0" presId="urn:microsoft.com/office/officeart/2005/8/layout/orgChart1"/>
    <dgm:cxn modelId="{65908637-11DE-0340-8CED-0B37E41302B1}" type="presOf" srcId="{AC21C687-285F-BD44-A54B-759F749AE954}" destId="{3543F6C5-4AA7-C940-851F-87229BF1E521}" srcOrd="0" destOrd="0" presId="urn:microsoft.com/office/officeart/2005/8/layout/orgChart1"/>
    <dgm:cxn modelId="{7F00A940-25A2-A84F-8C8E-D2FDB5E71533}" type="presOf" srcId="{E582CC24-D072-E147-A167-44BE63B00A65}" destId="{EBD4B4C8-70FB-4144-A00C-DCA81FCB6490}" srcOrd="0" destOrd="0" presId="urn:microsoft.com/office/officeart/2005/8/layout/orgChart1"/>
    <dgm:cxn modelId="{9B230842-2D67-6E4B-9BAF-879B13FC30C1}" srcId="{3C0759F5-A769-3B4D-97F1-2B2FBB6BC8E3}" destId="{83D214B7-CA20-3942-923D-FEB925BEA71A}" srcOrd="2" destOrd="0" parTransId="{E31AD542-2797-B144-BD4B-9FDE9319FBCC}" sibTransId="{B7985B16-B882-BC49-A276-C61F9DEFAA1D}"/>
    <dgm:cxn modelId="{6031FC43-47BB-3144-A545-1E9AD360F690}" type="presOf" srcId="{4EC6B67E-5480-B344-B2DA-9938CFF685A1}" destId="{F0478BF9-C1D2-A746-9702-D3C68FCA3294}" srcOrd="1" destOrd="0" presId="urn:microsoft.com/office/officeart/2005/8/layout/orgChart1"/>
    <dgm:cxn modelId="{E2D33447-1159-C041-B6D0-2909387C6B63}" type="presOf" srcId="{2AAAF857-681C-B14D-9FA2-36C1118F2AD3}" destId="{CEA2F004-0BCA-6C40-99D7-F3B907273E13}" srcOrd="0" destOrd="0" presId="urn:microsoft.com/office/officeart/2005/8/layout/orgChart1"/>
    <dgm:cxn modelId="{4ACF9348-146A-2141-B45B-439C4CC4AEB0}" type="presOf" srcId="{3C0759F5-A769-3B4D-97F1-2B2FBB6BC8E3}" destId="{3A117896-A148-F541-A6E2-E0C078A84916}" srcOrd="1" destOrd="0" presId="urn:microsoft.com/office/officeart/2005/8/layout/orgChart1"/>
    <dgm:cxn modelId="{71B25F4F-C982-264C-8240-879177E73CF7}" srcId="{AC21C687-285F-BD44-A54B-759F749AE954}" destId="{96AB8195-4BDD-E641-AF84-DC2D1EE57BAB}" srcOrd="1" destOrd="0" parTransId="{4D23623A-B0CC-9E4E-AFB2-2D9AC835DB28}" sibTransId="{9673A41A-E2B1-DB41-99C8-83E094B87365}"/>
    <dgm:cxn modelId="{6251005B-D8B2-244A-BCC6-ED4E13D0C98C}" type="presOf" srcId="{F13D3309-7221-2948-AAC6-D1EA94ECF689}" destId="{D2E48B91-6E36-8E4E-9A3A-B3B90BBC89D2}" srcOrd="1" destOrd="0" presId="urn:microsoft.com/office/officeart/2005/8/layout/orgChart1"/>
    <dgm:cxn modelId="{8079E95F-BFCF-B44C-93B4-FFC9981EF665}" srcId="{2AAAF857-681C-B14D-9FA2-36C1118F2AD3}" destId="{0D6179A2-A6F9-5443-B317-AE3DA42B48AE}" srcOrd="1" destOrd="0" parTransId="{C15D120C-1A51-AE4C-8EA4-808BBD1CA116}" sibTransId="{5374AB10-7209-ED43-9E72-7F8DEEE8F03C}"/>
    <dgm:cxn modelId="{95222C60-8520-194F-93D5-3CEF0761A6F8}" type="presOf" srcId="{0D6179A2-A6F9-5443-B317-AE3DA42B48AE}" destId="{6D43D0F8-44F4-C345-AF4E-3A9019C2167E}" srcOrd="0" destOrd="0" presId="urn:microsoft.com/office/officeart/2005/8/layout/orgChart1"/>
    <dgm:cxn modelId="{C9F21E64-E2C5-CE43-9705-7771CAD02501}" type="presOf" srcId="{96AB8195-4BDD-E641-AF84-DC2D1EE57BAB}" destId="{C2F6B898-C3AA-244B-B68C-5B0E130A7329}" srcOrd="1" destOrd="0" presId="urn:microsoft.com/office/officeart/2005/8/layout/orgChart1"/>
    <dgm:cxn modelId="{C034F466-8626-9444-96F4-A925B5BBBAA3}" type="presOf" srcId="{D39AF76E-EE6A-9641-9C44-C557111C4640}" destId="{89A58FE1-EF52-034A-9A6B-F4FAE798D33B}" srcOrd="1" destOrd="0" presId="urn:microsoft.com/office/officeart/2005/8/layout/orgChart1"/>
    <dgm:cxn modelId="{7370E66B-637A-B041-AF9B-0CD04D7364EC}" type="presOf" srcId="{EB8284C2-4F0D-BB4C-AD56-F3D6D92179D6}" destId="{CC503E55-9A78-E442-85F3-97AB5287AB32}" srcOrd="0" destOrd="0" presId="urn:microsoft.com/office/officeart/2005/8/layout/orgChart1"/>
    <dgm:cxn modelId="{18E8376E-27EE-F943-B3BC-EA3A08BA9F57}" srcId="{3C0759F5-A769-3B4D-97F1-2B2FBB6BC8E3}" destId="{1389BF59-16F4-894E-89D6-F7BC01BAEB88}" srcOrd="0" destOrd="0" parTransId="{1E756C95-A7BC-F64F-A52E-EFAC97C4C210}" sibTransId="{856691C3-7164-B943-82DF-FE31331E2D89}"/>
    <dgm:cxn modelId="{787FA772-42EE-5C4A-B836-E96532A75689}" srcId="{2AAAF857-681C-B14D-9FA2-36C1118F2AD3}" destId="{3C0759F5-A769-3B4D-97F1-2B2FBB6BC8E3}" srcOrd="0" destOrd="0" parTransId="{916D48C1-24A2-2E40-BF2A-0A15D7CFC70C}" sibTransId="{2319C0F4-0D66-B04C-ADCE-40CB9632C881}"/>
    <dgm:cxn modelId="{A1945C79-310F-AC4E-A081-170F64F66208}" type="presOf" srcId="{C15D120C-1A51-AE4C-8EA4-808BBD1CA116}" destId="{4DAB0BAA-12C9-2543-AFCE-7CEC658A1C69}" srcOrd="0" destOrd="0" presId="urn:microsoft.com/office/officeart/2005/8/layout/orgChart1"/>
    <dgm:cxn modelId="{3DDF7C81-6C5F-EB40-899E-D671E3AEAA57}" type="presOf" srcId="{4D23623A-B0CC-9E4E-AFB2-2D9AC835DB28}" destId="{A7246BED-9EC5-5C40-B7A9-97F66F650A02}" srcOrd="0" destOrd="0" presId="urn:microsoft.com/office/officeart/2005/8/layout/orgChart1"/>
    <dgm:cxn modelId="{83924783-AD6D-454C-856C-2D72BEECC856}" type="presOf" srcId="{3C0759F5-A769-3B4D-97F1-2B2FBB6BC8E3}" destId="{AA7DB0FF-7944-914A-912F-4B9CF18EEF7B}" srcOrd="0" destOrd="0" presId="urn:microsoft.com/office/officeart/2005/8/layout/orgChart1"/>
    <dgm:cxn modelId="{8586788B-53EB-F546-900A-39BF87004664}" type="presOf" srcId="{1E756C95-A7BC-F64F-A52E-EFAC97C4C210}" destId="{34A99C44-C15C-6B47-8EB2-9C7F96383DCD}" srcOrd="0" destOrd="0" presId="urn:microsoft.com/office/officeart/2005/8/layout/orgChart1"/>
    <dgm:cxn modelId="{95A5108E-280A-F543-954D-3154FFFD7524}" type="presOf" srcId="{AC21C687-285F-BD44-A54B-759F749AE954}" destId="{EC5829F2-E756-764F-B57C-20FFC56EABE7}" srcOrd="1" destOrd="0" presId="urn:microsoft.com/office/officeart/2005/8/layout/orgChart1"/>
    <dgm:cxn modelId="{7F9C5B91-6930-554D-9F2D-FF0832E0622B}" srcId="{3C0759F5-A769-3B4D-97F1-2B2FBB6BC8E3}" destId="{F13D3309-7221-2948-AAC6-D1EA94ECF689}" srcOrd="1" destOrd="0" parTransId="{F019B630-E93F-1F4A-928F-86C29FAFC927}" sibTransId="{7FB64F0B-757B-A941-81DA-D895C6A44816}"/>
    <dgm:cxn modelId="{BFC0ECA1-447B-E342-8D75-CA89962BB207}" type="presOf" srcId="{96AB8195-4BDD-E641-AF84-DC2D1EE57BAB}" destId="{24817D14-92F2-F44A-8684-4D96108557BD}" srcOrd="0" destOrd="0" presId="urn:microsoft.com/office/officeart/2005/8/layout/orgChart1"/>
    <dgm:cxn modelId="{434371B1-61F8-4440-8F45-6D36F4FCEFBB}" type="presOf" srcId="{1E9A2399-74A9-944B-8CF3-C5FF3EA85E0C}" destId="{F1AFFF9F-B1AE-6141-826B-B5BFDBF8626D}" srcOrd="0" destOrd="0" presId="urn:microsoft.com/office/officeart/2005/8/layout/orgChart1"/>
    <dgm:cxn modelId="{B56CCAB5-6E45-FF43-AE24-C4105522C4F7}" srcId="{2AAAF857-681C-B14D-9FA2-36C1118F2AD3}" destId="{AC21C687-285F-BD44-A54B-759F749AE954}" srcOrd="2" destOrd="0" parTransId="{1E9A2399-74A9-944B-8CF3-C5FF3EA85E0C}" sibTransId="{BE98313F-DA89-FD4A-9239-7849BDF1A2F5}"/>
    <dgm:cxn modelId="{85204AB7-A89E-8045-94CB-1CB732E935FD}" type="presOf" srcId="{916D48C1-24A2-2E40-BF2A-0A15D7CFC70C}" destId="{B6F68F6B-3E73-1043-BBAF-B21934791C2C}" srcOrd="0" destOrd="0" presId="urn:microsoft.com/office/officeart/2005/8/layout/orgChart1"/>
    <dgm:cxn modelId="{247049C1-35FE-CB47-B8CE-3F6FDE92FFC9}" type="presOf" srcId="{E31AD542-2797-B144-BD4B-9FDE9319FBCC}" destId="{21530120-7BE5-2648-A779-429AD5BF38CD}" srcOrd="0" destOrd="0" presId="urn:microsoft.com/office/officeart/2005/8/layout/orgChart1"/>
    <dgm:cxn modelId="{301F75CD-0753-F24A-91B2-A88D908E37E1}" type="presOf" srcId="{2AAAF857-681C-B14D-9FA2-36C1118F2AD3}" destId="{E5091802-216B-1442-8489-9742E53C4131}" srcOrd="1" destOrd="0" presId="urn:microsoft.com/office/officeart/2005/8/layout/orgChart1"/>
    <dgm:cxn modelId="{60950DCE-F587-874D-A1E7-4F88EDC390D3}" srcId="{0D6179A2-A6F9-5443-B317-AE3DA42B48AE}" destId="{D39AF76E-EE6A-9641-9C44-C557111C4640}" srcOrd="0" destOrd="0" parTransId="{E582CC24-D072-E147-A167-44BE63B00A65}" sibTransId="{707DC3ED-7F43-C14D-90FC-E785A01C7EFE}"/>
    <dgm:cxn modelId="{6B114ECF-AB52-F541-B0DE-DA2899DEEE77}" type="presOf" srcId="{4EC6B67E-5480-B344-B2DA-9938CFF685A1}" destId="{0AA1B319-D1CF-EB43-859A-1AADE9C47087}" srcOrd="0" destOrd="0" presId="urn:microsoft.com/office/officeart/2005/8/layout/orgChart1"/>
    <dgm:cxn modelId="{875056D1-A340-A646-AB1F-3560DCC20F14}" type="presOf" srcId="{41468FEE-1580-6E45-AA2F-C5CEE68DE5BB}" destId="{8FB8C3A3-DE91-0A41-91E6-7BA9D9247BBF}" srcOrd="0" destOrd="0" presId="urn:microsoft.com/office/officeart/2005/8/layout/orgChart1"/>
    <dgm:cxn modelId="{6C56C6D2-5B73-D740-AA71-A561FA6BD93A}" type="presOf" srcId="{83D214B7-CA20-3942-923D-FEB925BEA71A}" destId="{422EA248-68D4-2A48-BF49-B1C9D4D64FA4}" srcOrd="0" destOrd="0" presId="urn:microsoft.com/office/officeart/2005/8/layout/orgChart1"/>
    <dgm:cxn modelId="{9255CAD6-C275-7C4E-9CD0-CEDF2EB9E62F}" type="presOf" srcId="{1389BF59-16F4-894E-89D6-F7BC01BAEB88}" destId="{C6A88FA5-3356-B74E-85DA-6C8AEFE2CF6E}" srcOrd="1" destOrd="0" presId="urn:microsoft.com/office/officeart/2005/8/layout/orgChart1"/>
    <dgm:cxn modelId="{10E313DE-03B7-E748-939B-0F0999F63850}" type="presOf" srcId="{F13D3309-7221-2948-AAC6-D1EA94ECF689}" destId="{D3EC51E8-9FEA-DF4A-826F-0E6DD6E45916}" srcOrd="0" destOrd="0" presId="urn:microsoft.com/office/officeart/2005/8/layout/orgChart1"/>
    <dgm:cxn modelId="{AF5703E0-D2FB-9B43-A636-BBD6543FF8E1}" type="presOf" srcId="{D39AF76E-EE6A-9641-9C44-C557111C4640}" destId="{AE9043C1-C806-4449-8962-976F2523A86F}" srcOrd="0" destOrd="0" presId="urn:microsoft.com/office/officeart/2005/8/layout/orgChart1"/>
    <dgm:cxn modelId="{4415A7E9-FE0E-214A-B5EC-D5683AF32020}" type="presOf" srcId="{EEFD4B1D-B0C4-AB4E-88B5-48D857AE6896}" destId="{0AE745F0-FB6E-8442-92FB-AA62D4EC5B38}" srcOrd="0" destOrd="0" presId="urn:microsoft.com/office/officeart/2005/8/layout/orgChart1"/>
    <dgm:cxn modelId="{D2BD05FD-4385-5145-98BB-AD395FFF62A4}" type="presOf" srcId="{B150554C-0F34-9241-BA22-BCAA585C0D82}" destId="{B2267005-88EE-194B-8F31-B7C25607BD38}" srcOrd="0" destOrd="0" presId="urn:microsoft.com/office/officeart/2005/8/layout/orgChart1"/>
    <dgm:cxn modelId="{0F5492D0-0000-B347-9F0D-7339B00394CF}" type="presParOf" srcId="{CC503E55-9A78-E442-85F3-97AB5287AB32}" destId="{0FB34595-4B11-BC46-B64C-F8083680DAC6}" srcOrd="0" destOrd="0" presId="urn:microsoft.com/office/officeart/2005/8/layout/orgChart1"/>
    <dgm:cxn modelId="{4A836BCE-80AD-2E44-9BCD-E572500DE03F}" type="presParOf" srcId="{0FB34595-4B11-BC46-B64C-F8083680DAC6}" destId="{1C2CD97C-56D9-D640-A020-EF0DDA7A1331}" srcOrd="0" destOrd="0" presId="urn:microsoft.com/office/officeart/2005/8/layout/orgChart1"/>
    <dgm:cxn modelId="{DA56A33F-3268-534C-9A79-E5C789D89A6F}" type="presParOf" srcId="{1C2CD97C-56D9-D640-A020-EF0DDA7A1331}" destId="{CEA2F004-0BCA-6C40-99D7-F3B907273E13}" srcOrd="0" destOrd="0" presId="urn:microsoft.com/office/officeart/2005/8/layout/orgChart1"/>
    <dgm:cxn modelId="{CA225C39-9F69-2A4A-934D-CFFFD8396428}" type="presParOf" srcId="{1C2CD97C-56D9-D640-A020-EF0DDA7A1331}" destId="{E5091802-216B-1442-8489-9742E53C4131}" srcOrd="1" destOrd="0" presId="urn:microsoft.com/office/officeart/2005/8/layout/orgChart1"/>
    <dgm:cxn modelId="{E3FBF2F7-35B6-A741-A939-D6833757ABC1}" type="presParOf" srcId="{0FB34595-4B11-BC46-B64C-F8083680DAC6}" destId="{58D5B9C8-1331-4A43-8A12-811A0341E304}" srcOrd="1" destOrd="0" presId="urn:microsoft.com/office/officeart/2005/8/layout/orgChart1"/>
    <dgm:cxn modelId="{8F88C002-E3E4-FB4F-9886-E83DBC181A59}" type="presParOf" srcId="{58D5B9C8-1331-4A43-8A12-811A0341E304}" destId="{B6F68F6B-3E73-1043-BBAF-B21934791C2C}" srcOrd="0" destOrd="0" presId="urn:microsoft.com/office/officeart/2005/8/layout/orgChart1"/>
    <dgm:cxn modelId="{D6AE922E-7816-F94E-B254-303311A92D70}" type="presParOf" srcId="{58D5B9C8-1331-4A43-8A12-811A0341E304}" destId="{F915322C-0388-674D-9F8D-3BCB6C011B53}" srcOrd="1" destOrd="0" presId="urn:microsoft.com/office/officeart/2005/8/layout/orgChart1"/>
    <dgm:cxn modelId="{B4E7197C-827D-5649-82C0-7C6A192D7A4D}" type="presParOf" srcId="{F915322C-0388-674D-9F8D-3BCB6C011B53}" destId="{C0767621-E9CC-D046-B849-C03256C0DB5E}" srcOrd="0" destOrd="0" presId="urn:microsoft.com/office/officeart/2005/8/layout/orgChart1"/>
    <dgm:cxn modelId="{793EC67E-95FC-864B-BC46-BB89841211B7}" type="presParOf" srcId="{C0767621-E9CC-D046-B849-C03256C0DB5E}" destId="{AA7DB0FF-7944-914A-912F-4B9CF18EEF7B}" srcOrd="0" destOrd="0" presId="urn:microsoft.com/office/officeart/2005/8/layout/orgChart1"/>
    <dgm:cxn modelId="{C01602DB-DFF0-2446-9621-9CBB7C574062}" type="presParOf" srcId="{C0767621-E9CC-D046-B849-C03256C0DB5E}" destId="{3A117896-A148-F541-A6E2-E0C078A84916}" srcOrd="1" destOrd="0" presId="urn:microsoft.com/office/officeart/2005/8/layout/orgChart1"/>
    <dgm:cxn modelId="{FEFA73F0-F667-BB42-AF84-9279E9CB6B6A}" type="presParOf" srcId="{F915322C-0388-674D-9F8D-3BCB6C011B53}" destId="{A79B6642-9311-F043-977D-F74A065FDA86}" srcOrd="1" destOrd="0" presId="urn:microsoft.com/office/officeart/2005/8/layout/orgChart1"/>
    <dgm:cxn modelId="{6636B094-F5E2-934F-9572-C44D8F7B316A}" type="presParOf" srcId="{A79B6642-9311-F043-977D-F74A065FDA86}" destId="{34A99C44-C15C-6B47-8EB2-9C7F96383DCD}" srcOrd="0" destOrd="0" presId="urn:microsoft.com/office/officeart/2005/8/layout/orgChart1"/>
    <dgm:cxn modelId="{EE7E2267-7534-D341-82BB-4529709ED979}" type="presParOf" srcId="{A79B6642-9311-F043-977D-F74A065FDA86}" destId="{3313CD14-E04C-744C-B777-F8FC87F1F747}" srcOrd="1" destOrd="0" presId="urn:microsoft.com/office/officeart/2005/8/layout/orgChart1"/>
    <dgm:cxn modelId="{E27E16AD-4FF7-B04A-BEF1-2F591903E26C}" type="presParOf" srcId="{3313CD14-E04C-744C-B777-F8FC87F1F747}" destId="{1B8BF8E7-C6F3-7A4C-BFA8-F3EC99F6D256}" srcOrd="0" destOrd="0" presId="urn:microsoft.com/office/officeart/2005/8/layout/orgChart1"/>
    <dgm:cxn modelId="{F9E81179-8BB2-3740-8BC8-7DF03FA5CAA2}" type="presParOf" srcId="{1B8BF8E7-C6F3-7A4C-BFA8-F3EC99F6D256}" destId="{8ECC1FA6-4A87-264A-882F-4901D426EE25}" srcOrd="0" destOrd="0" presId="urn:microsoft.com/office/officeart/2005/8/layout/orgChart1"/>
    <dgm:cxn modelId="{3FFDBBDF-6D31-E74A-B1D5-16593E0F6380}" type="presParOf" srcId="{1B8BF8E7-C6F3-7A4C-BFA8-F3EC99F6D256}" destId="{C6A88FA5-3356-B74E-85DA-6C8AEFE2CF6E}" srcOrd="1" destOrd="0" presId="urn:microsoft.com/office/officeart/2005/8/layout/orgChart1"/>
    <dgm:cxn modelId="{B0DB777C-526E-F94D-A303-BC785B77B026}" type="presParOf" srcId="{3313CD14-E04C-744C-B777-F8FC87F1F747}" destId="{6256F68B-9AF5-C445-A0E0-3FA3D4BBADCB}" srcOrd="1" destOrd="0" presId="urn:microsoft.com/office/officeart/2005/8/layout/orgChart1"/>
    <dgm:cxn modelId="{85C93408-5822-0545-8655-CE963120F41A}" type="presParOf" srcId="{3313CD14-E04C-744C-B777-F8FC87F1F747}" destId="{B8638C56-CF4A-3C43-AB1C-C78B4E0AFDCC}" srcOrd="2" destOrd="0" presId="urn:microsoft.com/office/officeart/2005/8/layout/orgChart1"/>
    <dgm:cxn modelId="{0F5E61E5-3157-9D45-9D2C-F864EC0FF7B5}" type="presParOf" srcId="{A79B6642-9311-F043-977D-F74A065FDA86}" destId="{3B25F5D8-5EAD-4B4E-BB35-88D79F041A3E}" srcOrd="2" destOrd="0" presId="urn:microsoft.com/office/officeart/2005/8/layout/orgChart1"/>
    <dgm:cxn modelId="{C525DD4B-57BC-054A-9AD4-E56879F60982}" type="presParOf" srcId="{A79B6642-9311-F043-977D-F74A065FDA86}" destId="{5F78B74F-6BD3-A441-B3E1-621DEE993647}" srcOrd="3" destOrd="0" presId="urn:microsoft.com/office/officeart/2005/8/layout/orgChart1"/>
    <dgm:cxn modelId="{AA419B8A-256B-8B49-A5E9-F97A0F71C08C}" type="presParOf" srcId="{5F78B74F-6BD3-A441-B3E1-621DEE993647}" destId="{09C0C50C-85FA-024F-A5E7-750736E41B35}" srcOrd="0" destOrd="0" presId="urn:microsoft.com/office/officeart/2005/8/layout/orgChart1"/>
    <dgm:cxn modelId="{D5975353-8807-DE42-8D08-DA7172470DFB}" type="presParOf" srcId="{09C0C50C-85FA-024F-A5E7-750736E41B35}" destId="{D3EC51E8-9FEA-DF4A-826F-0E6DD6E45916}" srcOrd="0" destOrd="0" presId="urn:microsoft.com/office/officeart/2005/8/layout/orgChart1"/>
    <dgm:cxn modelId="{BDB01DD1-9BB0-FD4E-BD7E-2BE3005D9185}" type="presParOf" srcId="{09C0C50C-85FA-024F-A5E7-750736E41B35}" destId="{D2E48B91-6E36-8E4E-9A3A-B3B90BBC89D2}" srcOrd="1" destOrd="0" presId="urn:microsoft.com/office/officeart/2005/8/layout/orgChart1"/>
    <dgm:cxn modelId="{1075C62E-6D10-E940-81B6-1B2BD71D8A5A}" type="presParOf" srcId="{5F78B74F-6BD3-A441-B3E1-621DEE993647}" destId="{0B8AA20A-B74B-274D-AB12-62E1373D8E32}" srcOrd="1" destOrd="0" presId="urn:microsoft.com/office/officeart/2005/8/layout/orgChart1"/>
    <dgm:cxn modelId="{28CF5288-7B9C-9C4D-BA3F-79642DC0DD9E}" type="presParOf" srcId="{5F78B74F-6BD3-A441-B3E1-621DEE993647}" destId="{B02F7BF7-DDCC-584B-B5D7-A2F71C05B164}" srcOrd="2" destOrd="0" presId="urn:microsoft.com/office/officeart/2005/8/layout/orgChart1"/>
    <dgm:cxn modelId="{EE93387E-1922-C743-B830-90F4AE0FC7F2}" type="presParOf" srcId="{A79B6642-9311-F043-977D-F74A065FDA86}" destId="{21530120-7BE5-2648-A779-429AD5BF38CD}" srcOrd="4" destOrd="0" presId="urn:microsoft.com/office/officeart/2005/8/layout/orgChart1"/>
    <dgm:cxn modelId="{2A253E29-6FB8-8D4E-B07C-5423D43A073C}" type="presParOf" srcId="{A79B6642-9311-F043-977D-F74A065FDA86}" destId="{42B527F3-039F-EC4D-AAB8-BD558B53A2EA}" srcOrd="5" destOrd="0" presId="urn:microsoft.com/office/officeart/2005/8/layout/orgChart1"/>
    <dgm:cxn modelId="{6CBF827F-490F-6946-8A05-02AD3967FF42}" type="presParOf" srcId="{42B527F3-039F-EC4D-AAB8-BD558B53A2EA}" destId="{6589772B-A10D-4E4F-9FAA-D5B668DC1AAE}" srcOrd="0" destOrd="0" presId="urn:microsoft.com/office/officeart/2005/8/layout/orgChart1"/>
    <dgm:cxn modelId="{CBCDF056-47AC-5A4C-AD24-37E61C9A1BF5}" type="presParOf" srcId="{6589772B-A10D-4E4F-9FAA-D5B668DC1AAE}" destId="{422EA248-68D4-2A48-BF49-B1C9D4D64FA4}" srcOrd="0" destOrd="0" presId="urn:microsoft.com/office/officeart/2005/8/layout/orgChart1"/>
    <dgm:cxn modelId="{D8201CF9-A522-824A-A23B-883CC3DF1CDB}" type="presParOf" srcId="{6589772B-A10D-4E4F-9FAA-D5B668DC1AAE}" destId="{60F76609-9909-6042-9B55-E0BB487CD0CB}" srcOrd="1" destOrd="0" presId="urn:microsoft.com/office/officeart/2005/8/layout/orgChart1"/>
    <dgm:cxn modelId="{D6E7A4FE-F5BF-2543-979A-C6936CB9B182}" type="presParOf" srcId="{42B527F3-039F-EC4D-AAB8-BD558B53A2EA}" destId="{629F5C7F-12AC-F04D-AC81-13CE1D2FFAC0}" srcOrd="1" destOrd="0" presId="urn:microsoft.com/office/officeart/2005/8/layout/orgChart1"/>
    <dgm:cxn modelId="{E11F4C15-26F3-FD42-8223-1D5CDE77AD52}" type="presParOf" srcId="{42B527F3-039F-EC4D-AAB8-BD558B53A2EA}" destId="{3A4BCE17-0088-C84D-8EB7-0C5776DD32E3}" srcOrd="2" destOrd="0" presId="urn:microsoft.com/office/officeart/2005/8/layout/orgChart1"/>
    <dgm:cxn modelId="{A10CB11C-BF41-1443-AF24-55362170103A}" type="presParOf" srcId="{F915322C-0388-674D-9F8D-3BCB6C011B53}" destId="{DD4B6721-074A-9D4C-8B75-44A3FFB1042F}" srcOrd="2" destOrd="0" presId="urn:microsoft.com/office/officeart/2005/8/layout/orgChart1"/>
    <dgm:cxn modelId="{87918DA7-4D70-864C-B86A-45DE83360BB4}" type="presParOf" srcId="{58D5B9C8-1331-4A43-8A12-811A0341E304}" destId="{4DAB0BAA-12C9-2543-AFCE-7CEC658A1C69}" srcOrd="2" destOrd="0" presId="urn:microsoft.com/office/officeart/2005/8/layout/orgChart1"/>
    <dgm:cxn modelId="{70235D40-1F80-534B-AABD-7358B67008AD}" type="presParOf" srcId="{58D5B9C8-1331-4A43-8A12-811A0341E304}" destId="{FF994C29-C3BB-AE46-BBCF-22EC5EF4F263}" srcOrd="3" destOrd="0" presId="urn:microsoft.com/office/officeart/2005/8/layout/orgChart1"/>
    <dgm:cxn modelId="{E5DE466C-98E4-F143-83EB-4BFB916C7BD5}" type="presParOf" srcId="{FF994C29-C3BB-AE46-BBCF-22EC5EF4F263}" destId="{D1619A79-C790-6744-8573-D1F9B37D020B}" srcOrd="0" destOrd="0" presId="urn:microsoft.com/office/officeart/2005/8/layout/orgChart1"/>
    <dgm:cxn modelId="{F2F05FBB-D0DE-5148-A254-FB0A652A9C11}" type="presParOf" srcId="{D1619A79-C790-6744-8573-D1F9B37D020B}" destId="{6D43D0F8-44F4-C345-AF4E-3A9019C2167E}" srcOrd="0" destOrd="0" presId="urn:microsoft.com/office/officeart/2005/8/layout/orgChart1"/>
    <dgm:cxn modelId="{BB9C8484-411E-3F40-A636-DFADA4378E4A}" type="presParOf" srcId="{D1619A79-C790-6744-8573-D1F9B37D020B}" destId="{7F397524-BB46-EA4B-BA4A-5CDA3BAE4470}" srcOrd="1" destOrd="0" presId="urn:microsoft.com/office/officeart/2005/8/layout/orgChart1"/>
    <dgm:cxn modelId="{302BD518-82D3-5D4B-B76E-52BEAE78952C}" type="presParOf" srcId="{FF994C29-C3BB-AE46-BBCF-22EC5EF4F263}" destId="{1341FC34-A2EE-0D42-B217-BE3FF2BC6E80}" srcOrd="1" destOrd="0" presId="urn:microsoft.com/office/officeart/2005/8/layout/orgChart1"/>
    <dgm:cxn modelId="{CFBFD339-B75C-B848-9A3D-E911772A1405}" type="presParOf" srcId="{1341FC34-A2EE-0D42-B217-BE3FF2BC6E80}" destId="{EBD4B4C8-70FB-4144-A00C-DCA81FCB6490}" srcOrd="0" destOrd="0" presId="urn:microsoft.com/office/officeart/2005/8/layout/orgChart1"/>
    <dgm:cxn modelId="{EF7D7F4A-EF44-434C-A95B-C98C0048AB59}" type="presParOf" srcId="{1341FC34-A2EE-0D42-B217-BE3FF2BC6E80}" destId="{38074BA4-3B33-D244-888A-E00ACF6A214A}" srcOrd="1" destOrd="0" presId="urn:microsoft.com/office/officeart/2005/8/layout/orgChart1"/>
    <dgm:cxn modelId="{1CB10F1B-E72C-C14D-AF8C-E864072675DA}" type="presParOf" srcId="{38074BA4-3B33-D244-888A-E00ACF6A214A}" destId="{1BD39609-DE97-ED48-BDE3-98E06F29CD8E}" srcOrd="0" destOrd="0" presId="urn:microsoft.com/office/officeart/2005/8/layout/orgChart1"/>
    <dgm:cxn modelId="{00373382-A1A2-4646-BF8D-F752BC3D86BB}" type="presParOf" srcId="{1BD39609-DE97-ED48-BDE3-98E06F29CD8E}" destId="{AE9043C1-C806-4449-8962-976F2523A86F}" srcOrd="0" destOrd="0" presId="urn:microsoft.com/office/officeart/2005/8/layout/orgChart1"/>
    <dgm:cxn modelId="{905432CD-BFB4-244D-BC97-56E4059675B1}" type="presParOf" srcId="{1BD39609-DE97-ED48-BDE3-98E06F29CD8E}" destId="{89A58FE1-EF52-034A-9A6B-F4FAE798D33B}" srcOrd="1" destOrd="0" presId="urn:microsoft.com/office/officeart/2005/8/layout/orgChart1"/>
    <dgm:cxn modelId="{C51E940D-D4F7-304F-B0FD-4BBB8EB73C03}" type="presParOf" srcId="{38074BA4-3B33-D244-888A-E00ACF6A214A}" destId="{5E7ACD6A-87D8-3845-B28F-D8DF4A6F1153}" srcOrd="1" destOrd="0" presId="urn:microsoft.com/office/officeart/2005/8/layout/orgChart1"/>
    <dgm:cxn modelId="{4669A71E-0F05-0D48-8DDE-53D11A9413E6}" type="presParOf" srcId="{38074BA4-3B33-D244-888A-E00ACF6A214A}" destId="{45D5F36F-F609-594B-B1B4-E273A97E7FDC}" srcOrd="2" destOrd="0" presId="urn:microsoft.com/office/officeart/2005/8/layout/orgChart1"/>
    <dgm:cxn modelId="{548799BC-1C22-0043-BD7D-B8B3338FCA6F}" type="presParOf" srcId="{1341FC34-A2EE-0D42-B217-BE3FF2BC6E80}" destId="{8FB8C3A3-DE91-0A41-91E6-7BA9D9247BBF}" srcOrd="2" destOrd="0" presId="urn:microsoft.com/office/officeart/2005/8/layout/orgChart1"/>
    <dgm:cxn modelId="{D5B8D965-DBB3-2045-AFDB-CEBAB09E2E9D}" type="presParOf" srcId="{1341FC34-A2EE-0D42-B217-BE3FF2BC6E80}" destId="{5C858A23-B830-4645-95A8-901C72E829B4}" srcOrd="3" destOrd="0" presId="urn:microsoft.com/office/officeart/2005/8/layout/orgChart1"/>
    <dgm:cxn modelId="{9AB388DE-C3E3-A341-AF01-92BE9FDAAC45}" type="presParOf" srcId="{5C858A23-B830-4645-95A8-901C72E829B4}" destId="{DAB80AFE-61AB-8D4A-81F1-8016388116C5}" srcOrd="0" destOrd="0" presId="urn:microsoft.com/office/officeart/2005/8/layout/orgChart1"/>
    <dgm:cxn modelId="{A11E89AD-7534-9348-AEFD-5E7716081A52}" type="presParOf" srcId="{DAB80AFE-61AB-8D4A-81F1-8016388116C5}" destId="{0AA1B319-D1CF-EB43-859A-1AADE9C47087}" srcOrd="0" destOrd="0" presId="urn:microsoft.com/office/officeart/2005/8/layout/orgChart1"/>
    <dgm:cxn modelId="{FE0FE46D-0944-7744-A66A-CA967288ED8C}" type="presParOf" srcId="{DAB80AFE-61AB-8D4A-81F1-8016388116C5}" destId="{F0478BF9-C1D2-A746-9702-D3C68FCA3294}" srcOrd="1" destOrd="0" presId="urn:microsoft.com/office/officeart/2005/8/layout/orgChart1"/>
    <dgm:cxn modelId="{3F79BC23-BF71-1246-929A-8CE6C11A8687}" type="presParOf" srcId="{5C858A23-B830-4645-95A8-901C72E829B4}" destId="{B40FE40E-F2CF-334B-B8AF-6880E46176DF}" srcOrd="1" destOrd="0" presId="urn:microsoft.com/office/officeart/2005/8/layout/orgChart1"/>
    <dgm:cxn modelId="{14FAF4B8-DAB8-6249-BDED-BBE302F36229}" type="presParOf" srcId="{5C858A23-B830-4645-95A8-901C72E829B4}" destId="{9D04DF9A-F138-244E-86C6-C3B96D2DFAFD}" srcOrd="2" destOrd="0" presId="urn:microsoft.com/office/officeart/2005/8/layout/orgChart1"/>
    <dgm:cxn modelId="{67F91C38-D9C2-B543-8A45-AD8D36C60530}" type="presParOf" srcId="{FF994C29-C3BB-AE46-BBCF-22EC5EF4F263}" destId="{78F43724-E2BC-9047-BB7E-30D60AE857D6}" srcOrd="2" destOrd="0" presId="urn:microsoft.com/office/officeart/2005/8/layout/orgChart1"/>
    <dgm:cxn modelId="{53FB8DD6-4BD0-BC49-A38A-9FAED1356721}" type="presParOf" srcId="{58D5B9C8-1331-4A43-8A12-811A0341E304}" destId="{F1AFFF9F-B1AE-6141-826B-B5BFDBF8626D}" srcOrd="4" destOrd="0" presId="urn:microsoft.com/office/officeart/2005/8/layout/orgChart1"/>
    <dgm:cxn modelId="{B6404DE8-DFA1-0D4D-9AE9-6EB3AC6C028D}" type="presParOf" srcId="{58D5B9C8-1331-4A43-8A12-811A0341E304}" destId="{C5731835-66C5-2942-A4C9-73DF6A8A193D}" srcOrd="5" destOrd="0" presId="urn:microsoft.com/office/officeart/2005/8/layout/orgChart1"/>
    <dgm:cxn modelId="{C08ECE56-78A2-B149-BD14-E66FDF86A019}" type="presParOf" srcId="{C5731835-66C5-2942-A4C9-73DF6A8A193D}" destId="{FC36A5EC-AD7B-7D47-A1DC-EED63B6A2472}" srcOrd="0" destOrd="0" presId="urn:microsoft.com/office/officeart/2005/8/layout/orgChart1"/>
    <dgm:cxn modelId="{A576E6A5-AC9B-5541-9987-52688DA20E6F}" type="presParOf" srcId="{FC36A5EC-AD7B-7D47-A1DC-EED63B6A2472}" destId="{3543F6C5-4AA7-C940-851F-87229BF1E521}" srcOrd="0" destOrd="0" presId="urn:microsoft.com/office/officeart/2005/8/layout/orgChart1"/>
    <dgm:cxn modelId="{CD10362B-D203-FF44-8F09-45D3A6E999A0}" type="presParOf" srcId="{FC36A5EC-AD7B-7D47-A1DC-EED63B6A2472}" destId="{EC5829F2-E756-764F-B57C-20FFC56EABE7}" srcOrd="1" destOrd="0" presId="urn:microsoft.com/office/officeart/2005/8/layout/orgChart1"/>
    <dgm:cxn modelId="{FBF3162B-3CAB-4D46-94BC-F9325A54A675}" type="presParOf" srcId="{C5731835-66C5-2942-A4C9-73DF6A8A193D}" destId="{49721A95-1231-B342-B8C0-B6216EB9A4ED}" srcOrd="1" destOrd="0" presId="urn:microsoft.com/office/officeart/2005/8/layout/orgChart1"/>
    <dgm:cxn modelId="{29872EE6-8280-C748-B86A-062894F9B434}" type="presParOf" srcId="{49721A95-1231-B342-B8C0-B6216EB9A4ED}" destId="{0AE745F0-FB6E-8442-92FB-AA62D4EC5B38}" srcOrd="0" destOrd="0" presId="urn:microsoft.com/office/officeart/2005/8/layout/orgChart1"/>
    <dgm:cxn modelId="{A13896DA-5C52-C146-9052-1DB0C554CB55}" type="presParOf" srcId="{49721A95-1231-B342-B8C0-B6216EB9A4ED}" destId="{64AC3039-1C6B-024C-8919-99569655AAC3}" srcOrd="1" destOrd="0" presId="urn:microsoft.com/office/officeart/2005/8/layout/orgChart1"/>
    <dgm:cxn modelId="{A4BC2413-E467-354A-B27D-B9A87AF43730}" type="presParOf" srcId="{64AC3039-1C6B-024C-8919-99569655AAC3}" destId="{EA6384E7-C438-E04F-8285-D8D2B7487A99}" srcOrd="0" destOrd="0" presId="urn:microsoft.com/office/officeart/2005/8/layout/orgChart1"/>
    <dgm:cxn modelId="{A5C076AB-65E9-C542-99B2-443F86D8C95F}" type="presParOf" srcId="{EA6384E7-C438-E04F-8285-D8D2B7487A99}" destId="{B2267005-88EE-194B-8F31-B7C25607BD38}" srcOrd="0" destOrd="0" presId="urn:microsoft.com/office/officeart/2005/8/layout/orgChart1"/>
    <dgm:cxn modelId="{76E8D1F9-A7B0-174C-A086-224E78532B09}" type="presParOf" srcId="{EA6384E7-C438-E04F-8285-D8D2B7487A99}" destId="{7BAE9794-22E0-7A4B-AAF8-7314D37F7505}" srcOrd="1" destOrd="0" presId="urn:microsoft.com/office/officeart/2005/8/layout/orgChart1"/>
    <dgm:cxn modelId="{7E5DDD82-1D0D-4F42-9B38-40D053C91697}" type="presParOf" srcId="{64AC3039-1C6B-024C-8919-99569655AAC3}" destId="{9113D9A8-DE08-7B4A-A18D-389B2787963A}" srcOrd="1" destOrd="0" presId="urn:microsoft.com/office/officeart/2005/8/layout/orgChart1"/>
    <dgm:cxn modelId="{739F5391-2920-C44D-A907-E9BECA90A4BA}" type="presParOf" srcId="{64AC3039-1C6B-024C-8919-99569655AAC3}" destId="{57094B77-E3F6-4645-9D58-0C9EFFA83F58}" srcOrd="2" destOrd="0" presId="urn:microsoft.com/office/officeart/2005/8/layout/orgChart1"/>
    <dgm:cxn modelId="{86B0A500-8B01-1D41-85C8-F40EA90B94F4}" type="presParOf" srcId="{49721A95-1231-B342-B8C0-B6216EB9A4ED}" destId="{A7246BED-9EC5-5C40-B7A9-97F66F650A02}" srcOrd="2" destOrd="0" presId="urn:microsoft.com/office/officeart/2005/8/layout/orgChart1"/>
    <dgm:cxn modelId="{D6C8E9A2-20F2-374A-AA59-5C6BA8178BB3}" type="presParOf" srcId="{49721A95-1231-B342-B8C0-B6216EB9A4ED}" destId="{D4B66689-3EAB-F249-8162-2A1BEFC5A7AB}" srcOrd="3" destOrd="0" presId="urn:microsoft.com/office/officeart/2005/8/layout/orgChart1"/>
    <dgm:cxn modelId="{E22A54F4-4833-8A4B-9E0D-C53FD16302F7}" type="presParOf" srcId="{D4B66689-3EAB-F249-8162-2A1BEFC5A7AB}" destId="{C09A34D3-9278-5243-BE8A-12EC4BB15C2C}" srcOrd="0" destOrd="0" presId="urn:microsoft.com/office/officeart/2005/8/layout/orgChart1"/>
    <dgm:cxn modelId="{C3A3B15D-B6F6-4D42-BF98-710FEC1D3E5F}" type="presParOf" srcId="{C09A34D3-9278-5243-BE8A-12EC4BB15C2C}" destId="{24817D14-92F2-F44A-8684-4D96108557BD}" srcOrd="0" destOrd="0" presId="urn:microsoft.com/office/officeart/2005/8/layout/orgChart1"/>
    <dgm:cxn modelId="{0344F30B-FFC1-FE49-8E36-FD4A4BCDE9F7}" type="presParOf" srcId="{C09A34D3-9278-5243-BE8A-12EC4BB15C2C}" destId="{C2F6B898-C3AA-244B-B68C-5B0E130A7329}" srcOrd="1" destOrd="0" presId="urn:microsoft.com/office/officeart/2005/8/layout/orgChart1"/>
    <dgm:cxn modelId="{9C8C3C39-B8A7-974D-AC54-AAC9FCF8DEF7}" type="presParOf" srcId="{D4B66689-3EAB-F249-8162-2A1BEFC5A7AB}" destId="{EA43C554-B776-D34C-B75D-6B553B7926E0}" srcOrd="1" destOrd="0" presId="urn:microsoft.com/office/officeart/2005/8/layout/orgChart1"/>
    <dgm:cxn modelId="{A38A455B-A6DE-7146-A73B-418D7C215494}" type="presParOf" srcId="{D4B66689-3EAB-F249-8162-2A1BEFC5A7AB}" destId="{1F769CA2-8A50-7145-8C48-971A9507C016}" srcOrd="2" destOrd="0" presId="urn:microsoft.com/office/officeart/2005/8/layout/orgChart1"/>
    <dgm:cxn modelId="{B96B0FC8-15A7-014A-8BBA-AFE71A453525}" type="presParOf" srcId="{C5731835-66C5-2942-A4C9-73DF6A8A193D}" destId="{4DF2EBF8-35A7-B24F-B0C5-842305EECA72}" srcOrd="2" destOrd="0" presId="urn:microsoft.com/office/officeart/2005/8/layout/orgChart1"/>
    <dgm:cxn modelId="{89B78BC8-C218-FE4D-9EF9-2CC49B17A6DF}" type="presParOf" srcId="{0FB34595-4B11-BC46-B64C-F8083680DAC6}" destId="{218465F1-1782-F049-B270-DD73FFFA85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46BED-9EC5-5C40-B7A9-97F66F650A02}">
      <dsp:nvSpPr>
        <dsp:cNvPr id="0" name=""/>
        <dsp:cNvSpPr/>
      </dsp:nvSpPr>
      <dsp:spPr>
        <a:xfrm>
          <a:off x="8762968" y="2251438"/>
          <a:ext cx="278749" cy="217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247"/>
              </a:lnTo>
              <a:lnTo>
                <a:pt x="278749" y="21742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E745F0-FB6E-8442-92FB-AA62D4EC5B38}">
      <dsp:nvSpPr>
        <dsp:cNvPr id="0" name=""/>
        <dsp:cNvSpPr/>
      </dsp:nvSpPr>
      <dsp:spPr>
        <a:xfrm>
          <a:off x="8762968" y="2251438"/>
          <a:ext cx="278749" cy="85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32"/>
              </a:lnTo>
              <a:lnTo>
                <a:pt x="278749" y="8548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AFFF9F-B1AE-6141-826B-B5BFDBF8626D}">
      <dsp:nvSpPr>
        <dsp:cNvPr id="0" name=""/>
        <dsp:cNvSpPr/>
      </dsp:nvSpPr>
      <dsp:spPr>
        <a:xfrm>
          <a:off x="7257720" y="932023"/>
          <a:ext cx="2248580" cy="39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24"/>
              </a:lnTo>
              <a:lnTo>
                <a:pt x="2248580" y="195124"/>
              </a:lnTo>
              <a:lnTo>
                <a:pt x="2248580" y="3902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B8C3A3-DE91-0A41-91E6-7BA9D9247BBF}">
      <dsp:nvSpPr>
        <dsp:cNvPr id="0" name=""/>
        <dsp:cNvSpPr/>
      </dsp:nvSpPr>
      <dsp:spPr>
        <a:xfrm>
          <a:off x="6514388" y="2251438"/>
          <a:ext cx="278749" cy="217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247"/>
              </a:lnTo>
              <a:lnTo>
                <a:pt x="278749" y="21742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D4B4C8-70FB-4144-A00C-DCA81FCB6490}">
      <dsp:nvSpPr>
        <dsp:cNvPr id="0" name=""/>
        <dsp:cNvSpPr/>
      </dsp:nvSpPr>
      <dsp:spPr>
        <a:xfrm>
          <a:off x="6514388" y="2251438"/>
          <a:ext cx="278749" cy="85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32"/>
              </a:lnTo>
              <a:lnTo>
                <a:pt x="278749" y="8548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AB0BAA-12C9-2543-AFCE-7CEC658A1C69}">
      <dsp:nvSpPr>
        <dsp:cNvPr id="0" name=""/>
        <dsp:cNvSpPr/>
      </dsp:nvSpPr>
      <dsp:spPr>
        <a:xfrm>
          <a:off x="7212000" y="932023"/>
          <a:ext cx="91440" cy="390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530120-7BE5-2648-A779-429AD5BF38CD}">
      <dsp:nvSpPr>
        <dsp:cNvPr id="0" name=""/>
        <dsp:cNvSpPr/>
      </dsp:nvSpPr>
      <dsp:spPr>
        <a:xfrm>
          <a:off x="4265807" y="2251438"/>
          <a:ext cx="291089" cy="217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342"/>
              </a:lnTo>
              <a:lnTo>
                <a:pt x="291089" y="217234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25F5D8-5EAD-4B4E-BB35-88D79F041A3E}">
      <dsp:nvSpPr>
        <dsp:cNvPr id="0" name=""/>
        <dsp:cNvSpPr/>
      </dsp:nvSpPr>
      <dsp:spPr>
        <a:xfrm>
          <a:off x="4265807" y="2251438"/>
          <a:ext cx="278749" cy="877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299"/>
              </a:lnTo>
              <a:lnTo>
                <a:pt x="278749" y="8772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A99C44-C15C-6B47-8EB2-9C7F96383DCD}">
      <dsp:nvSpPr>
        <dsp:cNvPr id="0" name=""/>
        <dsp:cNvSpPr/>
      </dsp:nvSpPr>
      <dsp:spPr>
        <a:xfrm>
          <a:off x="4117531" y="2251438"/>
          <a:ext cx="148276" cy="863854"/>
        </a:xfrm>
        <a:custGeom>
          <a:avLst/>
          <a:gdLst/>
          <a:ahLst/>
          <a:cxnLst/>
          <a:rect l="0" t="0" r="0" b="0"/>
          <a:pathLst>
            <a:path>
              <a:moveTo>
                <a:pt x="148276" y="0"/>
              </a:moveTo>
              <a:lnTo>
                <a:pt x="148276" y="863854"/>
              </a:lnTo>
              <a:lnTo>
                <a:pt x="0" y="8638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F68F6B-3E73-1043-BBAF-B21934791C2C}">
      <dsp:nvSpPr>
        <dsp:cNvPr id="0" name=""/>
        <dsp:cNvSpPr/>
      </dsp:nvSpPr>
      <dsp:spPr>
        <a:xfrm>
          <a:off x="5009139" y="932023"/>
          <a:ext cx="2248580" cy="390249"/>
        </a:xfrm>
        <a:custGeom>
          <a:avLst/>
          <a:gdLst/>
          <a:ahLst/>
          <a:cxnLst/>
          <a:rect l="0" t="0" r="0" b="0"/>
          <a:pathLst>
            <a:path>
              <a:moveTo>
                <a:pt x="2248580" y="0"/>
              </a:moveTo>
              <a:lnTo>
                <a:pt x="2248580" y="195124"/>
              </a:lnTo>
              <a:lnTo>
                <a:pt x="0" y="195124"/>
              </a:lnTo>
              <a:lnTo>
                <a:pt x="0" y="3902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A2F004-0BCA-6C40-99D7-F3B907273E13}">
      <dsp:nvSpPr>
        <dsp:cNvPr id="0" name=""/>
        <dsp:cNvSpPr/>
      </dsp:nvSpPr>
      <dsp:spPr>
        <a:xfrm>
          <a:off x="6328554" y="2857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Flow Control</a:t>
          </a:r>
        </a:p>
      </dsp:txBody>
      <dsp:txXfrm>
        <a:off x="6328554" y="2857"/>
        <a:ext cx="1858331" cy="929165"/>
      </dsp:txXfrm>
    </dsp:sp>
    <dsp:sp modelId="{AA7DB0FF-7944-914A-912F-4B9CF18EEF7B}">
      <dsp:nvSpPr>
        <dsp:cNvPr id="0" name=""/>
        <dsp:cNvSpPr/>
      </dsp:nvSpPr>
      <dsp:spPr>
        <a:xfrm>
          <a:off x="4079974" y="1322273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Conditional Statements</a:t>
          </a:r>
        </a:p>
      </dsp:txBody>
      <dsp:txXfrm>
        <a:off x="4079974" y="1322273"/>
        <a:ext cx="1858331" cy="929165"/>
      </dsp:txXfrm>
    </dsp:sp>
    <dsp:sp modelId="{8ECC1FA6-4A87-264A-882F-4901D426EE25}">
      <dsp:nvSpPr>
        <dsp:cNvPr id="0" name=""/>
        <dsp:cNvSpPr/>
      </dsp:nvSpPr>
      <dsp:spPr>
        <a:xfrm>
          <a:off x="2259199" y="2650710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if</a:t>
          </a:r>
        </a:p>
      </dsp:txBody>
      <dsp:txXfrm>
        <a:off x="2259199" y="2650710"/>
        <a:ext cx="1858331" cy="929165"/>
      </dsp:txXfrm>
    </dsp:sp>
    <dsp:sp modelId="{D3EC51E8-9FEA-DF4A-826F-0E6DD6E45916}">
      <dsp:nvSpPr>
        <dsp:cNvPr id="0" name=""/>
        <dsp:cNvSpPr/>
      </dsp:nvSpPr>
      <dsp:spPr>
        <a:xfrm>
          <a:off x="4544557" y="2664155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elif</a:t>
          </a:r>
          <a:endParaRPr lang="en-GB" sz="3000" kern="1200" dirty="0"/>
        </a:p>
      </dsp:txBody>
      <dsp:txXfrm>
        <a:off x="4544557" y="2664155"/>
        <a:ext cx="1858331" cy="929165"/>
      </dsp:txXfrm>
    </dsp:sp>
    <dsp:sp modelId="{422EA248-68D4-2A48-BF49-B1C9D4D64FA4}">
      <dsp:nvSpPr>
        <dsp:cNvPr id="0" name=""/>
        <dsp:cNvSpPr/>
      </dsp:nvSpPr>
      <dsp:spPr>
        <a:xfrm>
          <a:off x="4556896" y="3959198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else</a:t>
          </a:r>
        </a:p>
      </dsp:txBody>
      <dsp:txXfrm>
        <a:off x="4556896" y="3959198"/>
        <a:ext cx="1858331" cy="929165"/>
      </dsp:txXfrm>
    </dsp:sp>
    <dsp:sp modelId="{6D43D0F8-44F4-C345-AF4E-3A9019C2167E}">
      <dsp:nvSpPr>
        <dsp:cNvPr id="0" name=""/>
        <dsp:cNvSpPr/>
      </dsp:nvSpPr>
      <dsp:spPr>
        <a:xfrm>
          <a:off x="6328554" y="1322273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Iterative Statements</a:t>
          </a:r>
        </a:p>
      </dsp:txBody>
      <dsp:txXfrm>
        <a:off x="6328554" y="1322273"/>
        <a:ext cx="1858331" cy="929165"/>
      </dsp:txXfrm>
    </dsp:sp>
    <dsp:sp modelId="{AE9043C1-C806-4449-8962-976F2523A86F}">
      <dsp:nvSpPr>
        <dsp:cNvPr id="0" name=""/>
        <dsp:cNvSpPr/>
      </dsp:nvSpPr>
      <dsp:spPr>
        <a:xfrm>
          <a:off x="6793137" y="2641688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for </a:t>
          </a:r>
        </a:p>
      </dsp:txBody>
      <dsp:txXfrm>
        <a:off x="6793137" y="2641688"/>
        <a:ext cx="1858331" cy="929165"/>
      </dsp:txXfrm>
    </dsp:sp>
    <dsp:sp modelId="{0AA1B319-D1CF-EB43-859A-1AADE9C47087}">
      <dsp:nvSpPr>
        <dsp:cNvPr id="0" name=""/>
        <dsp:cNvSpPr/>
      </dsp:nvSpPr>
      <dsp:spPr>
        <a:xfrm>
          <a:off x="6793137" y="3961103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while</a:t>
          </a:r>
        </a:p>
      </dsp:txBody>
      <dsp:txXfrm>
        <a:off x="6793137" y="3961103"/>
        <a:ext cx="1858331" cy="929165"/>
      </dsp:txXfrm>
    </dsp:sp>
    <dsp:sp modelId="{3543F6C5-4AA7-C940-851F-87229BF1E521}">
      <dsp:nvSpPr>
        <dsp:cNvPr id="0" name=""/>
        <dsp:cNvSpPr/>
      </dsp:nvSpPr>
      <dsp:spPr>
        <a:xfrm>
          <a:off x="8577135" y="1322273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Transfer Statements</a:t>
          </a:r>
        </a:p>
      </dsp:txBody>
      <dsp:txXfrm>
        <a:off x="8577135" y="1322273"/>
        <a:ext cx="1858331" cy="929165"/>
      </dsp:txXfrm>
    </dsp:sp>
    <dsp:sp modelId="{B2267005-88EE-194B-8F31-B7C25607BD38}">
      <dsp:nvSpPr>
        <dsp:cNvPr id="0" name=""/>
        <dsp:cNvSpPr/>
      </dsp:nvSpPr>
      <dsp:spPr>
        <a:xfrm>
          <a:off x="9041718" y="2641688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break</a:t>
          </a:r>
        </a:p>
      </dsp:txBody>
      <dsp:txXfrm>
        <a:off x="9041718" y="2641688"/>
        <a:ext cx="1858331" cy="929165"/>
      </dsp:txXfrm>
    </dsp:sp>
    <dsp:sp modelId="{24817D14-92F2-F44A-8684-4D96108557BD}">
      <dsp:nvSpPr>
        <dsp:cNvPr id="0" name=""/>
        <dsp:cNvSpPr/>
      </dsp:nvSpPr>
      <dsp:spPr>
        <a:xfrm>
          <a:off x="9041718" y="3961103"/>
          <a:ext cx="1858331" cy="9291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continue</a:t>
          </a:r>
        </a:p>
      </dsp:txBody>
      <dsp:txXfrm>
        <a:off x="9041718" y="3961103"/>
        <a:ext cx="1858331" cy="92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5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1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3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1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2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2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0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3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5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2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6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09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24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48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59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1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15/10/2025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6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0366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720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4: Flow Control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6"/>
            <a:ext cx="5002924" cy="798364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B45C2-C6D5-9A6B-A279-CEEDDDF13EF7}"/>
              </a:ext>
            </a:extLst>
          </p:cNvPr>
          <p:cNvSpPr txBox="1"/>
          <p:nvPr/>
        </p:nvSpPr>
        <p:spPr>
          <a:xfrm>
            <a:off x="2307226" y="5918425"/>
            <a:ext cx="722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Attendance code: 224329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DBB4-6707-754D-A906-C0FD0A24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loop: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3347-FC97-E243-BC92-3B4ED10F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9826937" cy="2420007"/>
          </a:xfrm>
        </p:spPr>
        <p:txBody>
          <a:bodyPr/>
          <a:lstStyle/>
          <a:p>
            <a:r>
              <a:rPr lang="en-GB" dirty="0"/>
              <a:t>The start of the loop is indicated by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</a:t>
            </a:r>
            <a:r>
              <a:rPr lang="en-GB" dirty="0"/>
              <a:t> keyword</a:t>
            </a:r>
          </a:p>
          <a:p>
            <a:pPr lvl="1"/>
            <a:r>
              <a:rPr lang="en-GB" dirty="0"/>
              <a:t>Followed by the name of a variable used as an index, </a:t>
            </a:r>
            <a:br>
              <a:rPr lang="en-GB" dirty="0"/>
            </a:br>
            <a:r>
              <a:rPr lang="en-GB" dirty="0"/>
              <a:t>which takes the variables given by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range</a:t>
            </a:r>
            <a:r>
              <a:rPr lang="en-GB" dirty="0"/>
              <a:t> function</a:t>
            </a:r>
          </a:p>
          <a:p>
            <a:pPr lvl="2"/>
            <a:r>
              <a:rPr lang="en-GB" dirty="0"/>
              <a:t>Both the start and step are optional, defaulting to 0 and 1</a:t>
            </a:r>
          </a:p>
          <a:p>
            <a:pPr lvl="1"/>
            <a:r>
              <a:rPr lang="en-GB" dirty="0"/>
              <a:t>The definition is ended by a colon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: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The indented code block is executed for each index value returned by range …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52A7-8B5D-7241-A213-ED82E73D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BA516D-C9BC-E349-840E-54A160555D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1FCC8-7DDD-5047-B81E-D94672552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976" y="1330657"/>
            <a:ext cx="3769525" cy="777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B84B44-CC9C-894F-8AEB-AFB1AF492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85" y="3580291"/>
            <a:ext cx="4310444" cy="278911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DB01B3-7CCF-704F-BC8E-41DB952D7ED3}"/>
              </a:ext>
            </a:extLst>
          </p:cNvPr>
          <p:cNvSpPr txBox="1">
            <a:spLocks/>
          </p:cNvSpPr>
          <p:nvPr/>
        </p:nvSpPr>
        <p:spPr>
          <a:xfrm>
            <a:off x="5618173" y="3570613"/>
            <a:ext cx="6374127" cy="303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From this example we can see what happens: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index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is set to start value of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range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i.e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2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body of the for loop is executed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value of the index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is incremented by step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and compared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stop</a:t>
            </a:r>
          </a:p>
          <a:p>
            <a:pPr lvl="2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If it is less than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stop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the body is executed</a:t>
            </a:r>
          </a:p>
          <a:p>
            <a:pPr lvl="2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This continues in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step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increments 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Until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n + step ≥ stop,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when the loop terminates</a:t>
            </a:r>
          </a:p>
          <a:p>
            <a:pPr lvl="2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Final value of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is the last allowed value (e.g. 8)</a:t>
            </a: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431F3-75F1-5E45-94BB-01B8413CF50E}"/>
              </a:ext>
            </a:extLst>
          </p:cNvPr>
          <p:cNvSpPr txBox="1"/>
          <p:nvPr/>
        </p:nvSpPr>
        <p:spPr>
          <a:xfrm>
            <a:off x="3348160" y="373117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Exclusive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2F48D6-22BA-784E-9134-843C0306B7CF}"/>
              </a:ext>
            </a:extLst>
          </p:cNvPr>
          <p:cNvCxnSpPr/>
          <p:nvPr/>
        </p:nvCxnSpPr>
        <p:spPr>
          <a:xfrm>
            <a:off x="3838946" y="4034454"/>
            <a:ext cx="0" cy="3299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9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DBB4-6707-754D-A906-C0FD0A24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loop: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3347-FC97-E243-BC92-3B4ED10F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48661"/>
          </a:xfrm>
        </p:spPr>
        <p:txBody>
          <a:bodyPr/>
          <a:lstStyle/>
          <a:p>
            <a:r>
              <a:rPr lang="en-GB" dirty="0"/>
              <a:t>For loops can also cycle directly through the elements of a data structure (list, tuple, </a:t>
            </a:r>
            <a:r>
              <a:rPr lang="en-GB" dirty="0" err="1"/>
              <a:t>np.array</a:t>
            </a:r>
            <a:r>
              <a:rPr lang="en-GB" dirty="0"/>
              <a:t>, etc) </a:t>
            </a:r>
          </a:p>
          <a:p>
            <a:pPr lvl="1"/>
            <a:r>
              <a:rPr lang="en-GB" dirty="0"/>
              <a:t>Without the needed for an index</a:t>
            </a:r>
          </a:p>
          <a:p>
            <a:pPr lvl="1"/>
            <a:endParaRPr lang="en-GB" dirty="0"/>
          </a:p>
          <a:p>
            <a:r>
              <a:rPr lang="en-GB" dirty="0"/>
              <a:t>The syntax here is very similar but without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</a:p>
          <a:p>
            <a:pPr lvl="1"/>
            <a:r>
              <a:rPr lang="en-GB" dirty="0"/>
              <a:t>And the variable after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</a:t>
            </a:r>
            <a:r>
              <a:rPr lang="en-GB" dirty="0"/>
              <a:t> now takes the value of the </a:t>
            </a:r>
            <a:br>
              <a:rPr lang="en-GB" dirty="0"/>
            </a:br>
            <a:r>
              <a:rPr lang="en-GB" dirty="0"/>
              <a:t>current element in the data structure not an index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Here is an example: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var</a:t>
            </a:r>
            <a:r>
              <a:rPr lang="en-GB" dirty="0"/>
              <a:t> is assigned to the first element (“one”)</a:t>
            </a:r>
          </a:p>
          <a:p>
            <a:pPr lvl="1"/>
            <a:r>
              <a:rPr lang="en-GB" dirty="0"/>
              <a:t>The body of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/>
              <a:t> loop is then executed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var</a:t>
            </a:r>
            <a:r>
              <a:rPr lang="en-GB" dirty="0"/>
              <a:t> is assigned to each next item in the structure</a:t>
            </a:r>
          </a:p>
          <a:p>
            <a:pPr lvl="2"/>
            <a:r>
              <a:rPr lang="en-GB" dirty="0"/>
              <a:t>And the body is executed</a:t>
            </a:r>
          </a:p>
          <a:p>
            <a:pPr lvl="1"/>
            <a:r>
              <a:rPr lang="en-GB" dirty="0"/>
              <a:t>Until it has reached the end of the data structure</a:t>
            </a:r>
          </a:p>
          <a:p>
            <a:pPr lvl="1"/>
            <a:endParaRPr lang="en-GB" dirty="0"/>
          </a:p>
          <a:p>
            <a:r>
              <a:rPr lang="en-GB" dirty="0"/>
              <a:t>Note:</a:t>
            </a:r>
          </a:p>
          <a:p>
            <a:pPr lvl="1"/>
            <a:r>
              <a:rPr lang="en-GB" dirty="0"/>
              <a:t>The two forms of the for loop are not really different: in the first case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GB" dirty="0"/>
              <a:t> function just returns a sequence of integers (kind of like a list) that the for loop iterates over in the same way as the second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52A7-8B5D-7241-A213-ED82E73D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BA516D-C9BC-E349-840E-54A160555D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35A9F-5906-AA4A-BF19-C496FE11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294" y="2052263"/>
            <a:ext cx="3439904" cy="873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B958E7-3BE7-C442-A749-30208197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814" y="3285687"/>
            <a:ext cx="4276636" cy="24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8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005C-5CE6-6740-B7BC-A47BDB1F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While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5D79-21B2-E64A-8B76-273CFCF8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49007"/>
          </a:xfrm>
        </p:spPr>
        <p:txBody>
          <a:bodyPr/>
          <a:lstStyle/>
          <a:p>
            <a:r>
              <a:rPr lang="en-GB" sz="1950" dirty="0"/>
              <a:t>A while loop provides another way to iterate, while a condition is true rather than over a sequence</a:t>
            </a:r>
          </a:p>
          <a:p>
            <a:pPr lvl="1"/>
            <a:endParaRPr lang="en-GB" dirty="0"/>
          </a:p>
          <a:p>
            <a:r>
              <a:rPr lang="en-GB" dirty="0"/>
              <a:t>The start of the loop is indicated by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while</a:t>
            </a:r>
            <a:r>
              <a:rPr lang="en-GB" dirty="0"/>
              <a:t> keyword</a:t>
            </a:r>
          </a:p>
          <a:p>
            <a:pPr lvl="1"/>
            <a:r>
              <a:rPr lang="en-GB" dirty="0"/>
              <a:t>Followed by a condition on a predefined variable</a:t>
            </a:r>
          </a:p>
          <a:p>
            <a:pPr lvl="1"/>
            <a:r>
              <a:rPr lang="en-GB" dirty="0"/>
              <a:t>As always, the definition ends with a colon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: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The indented code block is executed while the condition is true</a:t>
            </a:r>
          </a:p>
          <a:p>
            <a:pPr lvl="1"/>
            <a:r>
              <a:rPr lang="en-GB" dirty="0"/>
              <a:t>Unlike the for loop, the user is responsible for updating the</a:t>
            </a:r>
            <a:br>
              <a:rPr lang="en-GB" dirty="0"/>
            </a:br>
            <a:r>
              <a:rPr lang="en-GB" dirty="0"/>
              <a:t>variable driving the condition.   Else you’ll get an infinite loop!</a:t>
            </a:r>
          </a:p>
          <a:p>
            <a:pPr lvl="1"/>
            <a:endParaRPr lang="en-GB" dirty="0"/>
          </a:p>
          <a:p>
            <a:r>
              <a:rPr lang="en-GB" dirty="0"/>
              <a:t>Let’s see an example:</a:t>
            </a:r>
          </a:p>
          <a:p>
            <a:pPr lvl="1"/>
            <a:r>
              <a:rPr lang="en-GB" dirty="0"/>
              <a:t>The condition is evaluated with initial value of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test</a:t>
            </a:r>
            <a:r>
              <a:rPr lang="en-GB" dirty="0"/>
              <a:t> (0.3)</a:t>
            </a:r>
          </a:p>
          <a:p>
            <a:pPr lvl="1"/>
            <a:r>
              <a:rPr lang="en-GB" dirty="0"/>
              <a:t>If the condition passes the body is executed</a:t>
            </a:r>
          </a:p>
          <a:p>
            <a:pPr lvl="2"/>
            <a:r>
              <a:rPr lang="en-GB" dirty="0"/>
              <a:t>Unlike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/>
              <a:t> loop, body may never be executed</a:t>
            </a:r>
          </a:p>
          <a:p>
            <a:pPr lvl="1"/>
            <a:r>
              <a:rPr lang="en-GB" dirty="0"/>
              <a:t>The body updates the value of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test</a:t>
            </a:r>
            <a:r>
              <a:rPr lang="en-GB" dirty="0"/>
              <a:t> variable </a:t>
            </a:r>
          </a:p>
          <a:p>
            <a:pPr lvl="2"/>
            <a:r>
              <a:rPr lang="en-GB" dirty="0"/>
              <a:t>If the condition is still true body is executed again</a:t>
            </a:r>
          </a:p>
          <a:p>
            <a:pPr lvl="1"/>
            <a:r>
              <a:rPr lang="en-GB" dirty="0"/>
              <a:t>Until the condition fails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8583D-1F4E-AB4E-A20D-7848154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873B7E-3482-A047-9601-D42A7D5E2BD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0CD9A-4852-8C47-88DE-265629AE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65" y="1885406"/>
            <a:ext cx="3503676" cy="891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D995F-2971-1C4D-8C53-410BA225F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274" y="3653105"/>
            <a:ext cx="4102989" cy="30119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ECA851-0056-A180-B289-60B3866F9368}"/>
              </a:ext>
            </a:extLst>
          </p:cNvPr>
          <p:cNvGrpSpPr/>
          <p:nvPr/>
        </p:nvGrpSpPr>
        <p:grpSpPr>
          <a:xfrm>
            <a:off x="4800445" y="3882263"/>
            <a:ext cx="3057247" cy="740116"/>
            <a:chOff x="4800445" y="3868615"/>
            <a:chExt cx="3057247" cy="7401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581009-5A93-8656-209A-9DE75BA7822E}"/>
                </a:ext>
              </a:extLst>
            </p:cNvPr>
            <p:cNvSpPr txBox="1"/>
            <p:nvPr/>
          </p:nvSpPr>
          <p:spPr>
            <a:xfrm>
              <a:off x="4800445" y="3962400"/>
              <a:ext cx="3057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If this happens in the PC class, </a:t>
              </a:r>
              <a:br>
                <a:rPr lang="en-GB" dirty="0">
                  <a:solidFill>
                    <a:srgbClr val="FF0000"/>
                  </a:solidFill>
                </a:rPr>
              </a:br>
              <a:r>
                <a:rPr lang="en-GB" dirty="0">
                  <a:solidFill>
                    <a:srgbClr val="FF0000"/>
                  </a:solidFill>
                </a:rPr>
                <a:t>just restart the </a:t>
              </a:r>
              <a:r>
                <a:rPr lang="en-GB" dirty="0" err="1">
                  <a:solidFill>
                    <a:srgbClr val="FF0000"/>
                  </a:solidFill>
                </a:rPr>
                <a:t>jupyter</a:t>
              </a:r>
              <a:r>
                <a:rPr lang="en-GB" dirty="0">
                  <a:solidFill>
                    <a:srgbClr val="FF0000"/>
                  </a:solidFill>
                </a:rPr>
                <a:t> kernel .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B887F09-73D9-99BE-3A37-F45E3B12F1E0}"/>
                </a:ext>
              </a:extLst>
            </p:cNvPr>
            <p:cNvCxnSpPr/>
            <p:nvPr/>
          </p:nvCxnSpPr>
          <p:spPr>
            <a:xfrm flipV="1">
              <a:off x="6205415" y="3868615"/>
              <a:ext cx="0" cy="1875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40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39AC-79BE-0F42-A21E-699B4732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Transfer: continue and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20EB-9AF5-6040-B522-777C41BE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830316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/>
              <a:t> loops repeat a block of code until end of the range/list or the condition fails</a:t>
            </a:r>
          </a:p>
          <a:p>
            <a:pPr lvl="1"/>
            <a:r>
              <a:rPr lang="en-GB" dirty="0"/>
              <a:t>But sometimes we may wish to alter this and there are two ways we can do this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04ABF-F4CE-9846-AB82-7E81A912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EB8D48-8A9E-E240-9E80-702CF318B46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F9CEC7-DC53-7841-85B4-30DAD4935026}"/>
              </a:ext>
            </a:extLst>
          </p:cNvPr>
          <p:cNvSpPr txBox="1">
            <a:spLocks/>
          </p:cNvSpPr>
          <p:nvPr/>
        </p:nvSpPr>
        <p:spPr>
          <a:xfrm>
            <a:off x="241737" y="2011958"/>
            <a:ext cx="5665903" cy="1417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continue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statement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Skip to beginning of next iteration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Without executing any further code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 the current iteration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7A82E5-FCF0-D44D-8262-313A5722D73E}"/>
              </a:ext>
            </a:extLst>
          </p:cNvPr>
          <p:cNvSpPr txBox="1">
            <a:spLocks/>
          </p:cNvSpPr>
          <p:nvPr/>
        </p:nvSpPr>
        <p:spPr>
          <a:xfrm>
            <a:off x="6063761" y="2011958"/>
            <a:ext cx="5665903" cy="1417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break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statement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Jump directly to the very end of the loop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Without executing any further code in the current iteration nor any further iterations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3700D2-8A22-8E44-9E99-C7FC2D1B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896" y="3466733"/>
            <a:ext cx="4195191" cy="167500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7980AD-57A5-F44A-961F-8278B3431A14}"/>
              </a:ext>
            </a:extLst>
          </p:cNvPr>
          <p:cNvSpPr txBox="1">
            <a:spLocks/>
          </p:cNvSpPr>
          <p:nvPr/>
        </p:nvSpPr>
        <p:spPr>
          <a:xfrm>
            <a:off x="5436559" y="5604191"/>
            <a:ext cx="6211500" cy="121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Note: here we have a new use of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in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operator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As well as iterating in for loops it can be used to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test if something is contained in a data structure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2766AE-4F74-F44B-AD30-1DB05B23B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14" y="3521152"/>
            <a:ext cx="4763770" cy="1459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8B8500-9E1D-D148-A5B3-099C42DC9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49" y="5112984"/>
            <a:ext cx="2074545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8B54-9439-5B44-9DE5-EDE3A3A3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14CA-7336-0B4F-9A14-FFE61059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7504978" cy="5656044"/>
          </a:xfrm>
        </p:spPr>
        <p:txBody>
          <a:bodyPr/>
          <a:lstStyle/>
          <a:p>
            <a:r>
              <a:rPr lang="en-GB" dirty="0"/>
              <a:t>This week we looked at how to control the flow of </a:t>
            </a:r>
            <a:br>
              <a:rPr lang="en-GB" dirty="0"/>
            </a:br>
            <a:r>
              <a:rPr lang="en-GB" dirty="0"/>
              <a:t>our python program’s execution</a:t>
            </a:r>
          </a:p>
          <a:p>
            <a:endParaRPr lang="en-GB" dirty="0"/>
          </a:p>
          <a:p>
            <a:r>
              <a:rPr lang="en-GB" dirty="0"/>
              <a:t>How to only execute code in certain cases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 …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elif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… else</a:t>
            </a:r>
          </a:p>
          <a:p>
            <a:pPr lvl="1"/>
            <a:endParaRPr lang="en-GB" dirty="0"/>
          </a:p>
          <a:p>
            <a:r>
              <a:rPr lang="en-GB" dirty="0"/>
              <a:t>How to repeatedly execute pieces of code</a:t>
            </a:r>
          </a:p>
          <a:p>
            <a:pPr lvl="1"/>
            <a:r>
              <a:rPr lang="en-GB" dirty="0"/>
              <a:t>Over a range or data structure</a:t>
            </a:r>
          </a:p>
          <a:p>
            <a:pPr lvl="1"/>
            <a:r>
              <a:rPr lang="en-GB" dirty="0"/>
              <a:t>While a condition is true</a:t>
            </a:r>
          </a:p>
          <a:p>
            <a:pPr lvl="1"/>
            <a:endParaRPr lang="en-GB" dirty="0"/>
          </a:p>
          <a:p>
            <a:r>
              <a:rPr lang="en-GB" dirty="0"/>
              <a:t>This will allow us to write much more useful programs</a:t>
            </a:r>
          </a:p>
          <a:p>
            <a:pPr lvl="1"/>
            <a:endParaRPr lang="en-GB" dirty="0"/>
          </a:p>
          <a:p>
            <a:r>
              <a:rPr lang="en-GB" dirty="0"/>
              <a:t>You will look at these further in the problems classes</a:t>
            </a:r>
          </a:p>
          <a:p>
            <a:endParaRPr lang="en-GB" dirty="0"/>
          </a:p>
          <a:p>
            <a:r>
              <a:rPr lang="en-GB" dirty="0"/>
              <a:t>We only have one more week of building up our python</a:t>
            </a:r>
          </a:p>
          <a:p>
            <a:pPr lvl="1"/>
            <a:r>
              <a:rPr lang="en-GB" dirty="0"/>
              <a:t>Then we will move on to real physics uses to practice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F5EFB6-5E8D-3F40-BE0C-D5C5813B78E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EECA2-3C35-4DC1-9CBB-996C8B57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61" y="18397"/>
            <a:ext cx="4928101" cy="67965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E560-F1DA-3046-AD1C-E7AE8F0E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86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0A9B-016F-F14E-81F6-C588C52F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3: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98D3-3C26-D04C-883C-4D3F2498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6886106" cy="5663950"/>
          </a:xfrm>
        </p:spPr>
        <p:txBody>
          <a:bodyPr/>
          <a:lstStyle/>
          <a:p>
            <a:r>
              <a:rPr lang="en-GB" dirty="0"/>
              <a:t>Last week we learnt how to define our own functions</a:t>
            </a:r>
          </a:p>
          <a:p>
            <a:pPr lvl="1"/>
            <a:r>
              <a:rPr lang="en-GB" dirty="0"/>
              <a:t>Allowing us to write reusable calculations</a:t>
            </a:r>
          </a:p>
          <a:p>
            <a:pPr lvl="1"/>
            <a:r>
              <a:rPr lang="en-GB" dirty="0"/>
              <a:t>Please write your code in functions where appropriate!</a:t>
            </a:r>
          </a:p>
          <a:p>
            <a:endParaRPr lang="en-GB" dirty="0"/>
          </a:p>
          <a:p>
            <a:r>
              <a:rPr lang="en-GB" dirty="0"/>
              <a:t>They consist of 3 main pieces</a:t>
            </a:r>
          </a:p>
          <a:p>
            <a:pPr lvl="1"/>
            <a:r>
              <a:rPr lang="en-GB" b="1" dirty="0"/>
              <a:t>Inputs</a:t>
            </a:r>
            <a:r>
              <a:rPr lang="en-GB" dirty="0"/>
              <a:t>: passed as comma-separated set of arguments</a:t>
            </a:r>
          </a:p>
          <a:p>
            <a:pPr lvl="1"/>
            <a:r>
              <a:rPr lang="en-GB" b="1" dirty="0"/>
              <a:t>Body</a:t>
            </a:r>
            <a:r>
              <a:rPr lang="en-GB" dirty="0"/>
              <a:t>: code that performs the work</a:t>
            </a:r>
          </a:p>
          <a:p>
            <a:pPr lvl="2"/>
            <a:r>
              <a:rPr lang="en-GB" dirty="0"/>
              <a:t>Must be indented</a:t>
            </a:r>
          </a:p>
          <a:p>
            <a:pPr lvl="1"/>
            <a:r>
              <a:rPr lang="en-GB" b="1" dirty="0"/>
              <a:t>Outputs</a:t>
            </a:r>
            <a:r>
              <a:rPr lang="en-GB" dirty="0"/>
              <a:t>: comma-separated values specified by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return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47BDC-A38D-2F42-BB2A-7109BF95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6B6B6D-1B40-0340-8A88-CAA19A436FA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A578F-693F-3841-9630-43A8125C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0" y="4094557"/>
            <a:ext cx="6035040" cy="25704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F27C1-325F-1445-AA76-7EA51EFD2F5E}"/>
              </a:ext>
            </a:extLst>
          </p:cNvPr>
          <p:cNvGrpSpPr/>
          <p:nvPr/>
        </p:nvGrpSpPr>
        <p:grpSpPr>
          <a:xfrm>
            <a:off x="8234123" y="2731530"/>
            <a:ext cx="2301411" cy="2360930"/>
            <a:chOff x="8519592" y="3840968"/>
            <a:chExt cx="2301411" cy="2360930"/>
          </a:xfrm>
        </p:grpSpPr>
        <p:pic>
          <p:nvPicPr>
            <p:cNvPr id="8" name="Picture 2" descr="The core idea of ​​functional programming - CloudReports">
              <a:extLst>
                <a:ext uri="{FF2B5EF4-FFF2-40B4-BE49-F238E27FC236}">
                  <a16:creationId xmlns:a16="http://schemas.microsoft.com/office/drawing/2014/main" id="{8C51B184-2C2A-534A-A1C1-3AD9010D69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5" r="22712"/>
            <a:stretch/>
          </p:blipFill>
          <p:spPr bwMode="auto">
            <a:xfrm>
              <a:off x="8519592" y="3840968"/>
              <a:ext cx="2301411" cy="236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537B3-8841-D94D-9C5E-44462D7C85AF}"/>
                </a:ext>
              </a:extLst>
            </p:cNvPr>
            <p:cNvSpPr txBox="1"/>
            <p:nvPr/>
          </p:nvSpPr>
          <p:spPr>
            <a:xfrm>
              <a:off x="9010249" y="4729045"/>
              <a:ext cx="124264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  <a:cs typeface="Open Sans Light" pitchFamily="2" charset="0"/>
                </a:rPr>
                <a:t>FUNCTION</a:t>
              </a:r>
              <a:br>
                <a:rPr lang="en-GB" sz="1600" dirty="0">
                  <a:solidFill>
                    <a:schemeClr val="accent1"/>
                  </a:solidFill>
                  <a:latin typeface="Open Sans Light" pitchFamily="2" charset="0"/>
                  <a:cs typeface="Open Sans Light" pitchFamily="2" charset="0"/>
                </a:rPr>
              </a:br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  <a:cs typeface="Open Sans Light" pitchFamily="2" charset="0"/>
                </a:rPr>
                <a:t>f BODY</a:t>
              </a:r>
            </a:p>
          </p:txBody>
        </p:sp>
      </p:grp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808E017-D736-134E-A83B-255C018D8573}"/>
              </a:ext>
            </a:extLst>
          </p:cNvPr>
          <p:cNvSpPr/>
          <p:nvPr/>
        </p:nvSpPr>
        <p:spPr>
          <a:xfrm rot="5400000">
            <a:off x="9298112" y="2055748"/>
            <a:ext cx="308225" cy="54361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B482C0-889F-D242-9454-88A30D145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713" y="1099330"/>
            <a:ext cx="2504821" cy="906653"/>
          </a:xfrm>
          <a:prstGeom prst="rect">
            <a:avLst/>
          </a:prstGeo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0EBCE810-CE3A-2F43-8AAE-FF0E4020FA61}"/>
              </a:ext>
            </a:extLst>
          </p:cNvPr>
          <p:cNvSpPr txBox="1">
            <a:spLocks/>
          </p:cNvSpPr>
          <p:nvPr/>
        </p:nvSpPr>
        <p:spPr>
          <a:xfrm>
            <a:off x="7127843" y="5511198"/>
            <a:ext cx="4648762" cy="97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also looked more at plotting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Histograms, lines, and points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with error bars </a:t>
            </a:r>
          </a:p>
        </p:txBody>
      </p:sp>
    </p:spTree>
    <p:extLst>
      <p:ext uri="{BB962C8B-B14F-4D97-AF65-F5344CB8AC3E}">
        <p14:creationId xmlns:p14="http://schemas.microsoft.com/office/powerpoint/2010/main" val="191351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C6E6DB-7F52-8A4A-BE18-E6ED0CA5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7" y="1737722"/>
            <a:ext cx="6314440" cy="4763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3: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865308" cy="5807076"/>
          </a:xfrm>
        </p:spPr>
        <p:txBody>
          <a:bodyPr>
            <a:normAutofit/>
          </a:bodyPr>
          <a:lstStyle/>
          <a:p>
            <a:r>
              <a:rPr lang="en-GB" dirty="0"/>
              <a:t>Exercise 1: Using np for sine &amp; natural log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/>
              <a:t>And creating arrays with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linspace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Notes on Ex 1: </a:t>
            </a:r>
          </a:p>
          <a:p>
            <a:pPr lvl="2"/>
            <a:r>
              <a:rPr lang="en-GB" dirty="0"/>
              <a:t>NumPy has a function to convert </a:t>
            </a:r>
            <a:r>
              <a:rPr lang="en-GB" dirty="0" err="1"/>
              <a:t>deg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rads</a:t>
            </a:r>
            <a:r>
              <a:rPr lang="en-GB" dirty="0"/>
              <a:t> </a:t>
            </a:r>
          </a:p>
          <a:p>
            <a:pPr lvl="2"/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retstep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= True</a:t>
            </a:r>
            <a:r>
              <a:rPr lang="en-GB" dirty="0"/>
              <a:t> gives the step from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linspace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lvl="1"/>
            <a:r>
              <a:rPr lang="en-GB" dirty="0"/>
              <a:t>Notes on Ex 2:</a:t>
            </a:r>
          </a:p>
          <a:p>
            <a:pPr lvl="2"/>
            <a:r>
              <a:rPr lang="en-GB" dirty="0"/>
              <a:t>It is good practice to add docstrings to explain what the function should do</a:t>
            </a:r>
          </a:p>
          <a:p>
            <a:pPr lvl="2"/>
            <a:r>
              <a:rPr lang="en-GB" dirty="0"/>
              <a:t>Remember, the variables don’t need to have </a:t>
            </a:r>
            <a:br>
              <a:rPr lang="en-GB" dirty="0"/>
            </a:br>
            <a:r>
              <a:rPr lang="en-GB" dirty="0"/>
              <a:t>the same name inside &amp; outside the function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E35C02-D691-074F-B830-282796A7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045" y="1023605"/>
            <a:ext cx="5820101" cy="3184470"/>
          </a:xfrm>
        </p:spPr>
        <p:txBody>
          <a:bodyPr/>
          <a:lstStyle/>
          <a:p>
            <a:r>
              <a:rPr lang="en-GB" dirty="0"/>
              <a:t>Exercise 2: Function to calculate prism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DAEA3C-5700-E546-B171-6A9A64E4DE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3252A-A6A0-3C49-A0BF-27A85329A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6" y="1752891"/>
            <a:ext cx="540639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835F-B573-454A-B29F-34AEBC7B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3: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600BE-1A9B-424B-94EC-E7D708AAA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6" y="1040524"/>
            <a:ext cx="6790243" cy="1362811"/>
          </a:xfrm>
        </p:spPr>
        <p:txBody>
          <a:bodyPr>
            <a:normAutofit/>
          </a:bodyPr>
          <a:lstStyle/>
          <a:p>
            <a:r>
              <a:rPr lang="en-GB" dirty="0"/>
              <a:t>Exercise 3: Use array-at-time functionality to take </a:t>
            </a:r>
            <a:br>
              <a:rPr lang="en-GB" dirty="0"/>
            </a:br>
            <a:r>
              <a:rPr lang="en-GB" dirty="0"/>
              <a:t>sine of angles from 0 to 360º</a:t>
            </a:r>
          </a:p>
          <a:p>
            <a:pPr lvl="1"/>
            <a:r>
              <a:rPr lang="en-GB" dirty="0"/>
              <a:t>Can use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(a)round()</a:t>
            </a:r>
            <a:r>
              <a:rPr lang="en-GB" dirty="0"/>
              <a:t>to set precision of a given array </a:t>
            </a:r>
            <a:br>
              <a:rPr lang="en-GB" dirty="0"/>
            </a:br>
            <a:r>
              <a:rPr lang="en-GB" dirty="0"/>
              <a:t>or set global print precision: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np.set_printoptions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92E26-2F94-0E45-B319-4BAB9397D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737" y="5115697"/>
            <a:ext cx="5820101" cy="1631091"/>
          </a:xfrm>
        </p:spPr>
        <p:txBody>
          <a:bodyPr>
            <a:normAutofit/>
          </a:bodyPr>
          <a:lstStyle/>
          <a:p>
            <a:r>
              <a:rPr lang="en-GB" dirty="0"/>
              <a:t>Exercise 4: Plot sine and cosine functions</a:t>
            </a:r>
          </a:p>
          <a:p>
            <a:pPr lvl="1"/>
            <a:r>
              <a:rPr lang="en-GB" dirty="0"/>
              <a:t>cos calculated just like sin above</a:t>
            </a:r>
          </a:p>
          <a:p>
            <a:pPr lvl="1"/>
            <a:r>
              <a:rPr lang="en-GB" dirty="0"/>
              <a:t>Call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plot(x, y, …) </a:t>
            </a:r>
            <a:r>
              <a:rPr lang="en-GB" dirty="0"/>
              <a:t>twice, once with each</a:t>
            </a:r>
          </a:p>
          <a:p>
            <a:pPr lvl="2"/>
            <a:r>
              <a:rPr lang="en-GB" dirty="0"/>
              <a:t>Takes x and y array, not just y</a:t>
            </a:r>
          </a:p>
          <a:p>
            <a:pPr lvl="1"/>
            <a:r>
              <a:rPr lang="en-GB" dirty="0"/>
              <a:t>Note: use different line colours and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AF6CB-4462-9540-8D16-2C2635EA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C61ECEB-91B7-2B49-85FE-9A5DE2E08F5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39331-23ED-5049-97AB-52D8D1DAA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9"/>
          <a:stretch/>
        </p:blipFill>
        <p:spPr>
          <a:xfrm>
            <a:off x="395419" y="2415459"/>
            <a:ext cx="6040348" cy="2472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74F4B-7D9C-1C42-83C7-6026859AE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789" y="840590"/>
            <a:ext cx="5207000" cy="60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8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D452-187F-6846-B2F8-4A925FE6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control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B957BC8-13A2-BE47-A7F6-B4B8E07A3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20345"/>
              </p:ext>
            </p:extLst>
          </p:nvPr>
        </p:nvGraphicFramePr>
        <p:xfrm>
          <a:off x="-712695" y="1079954"/>
          <a:ext cx="14980024" cy="621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1A52-753C-3A43-9B34-C8CD5DE5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DA6388-5165-5849-A5C0-C58DCBDDC6B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0808140-65B5-E841-95E1-AF2DEE2B593E}"/>
              </a:ext>
            </a:extLst>
          </p:cNvPr>
          <p:cNvSpPr txBox="1">
            <a:spLocks/>
          </p:cNvSpPr>
          <p:nvPr/>
        </p:nvSpPr>
        <p:spPr>
          <a:xfrm>
            <a:off x="241737" y="1008993"/>
            <a:ext cx="11750565" cy="830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now have the structures to store data and the functions to operate on them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But the calculations we can do are limited since the code we have written so far is purely sequential</a:t>
            </a:r>
          </a:p>
          <a:p>
            <a:pPr marL="0" indent="0">
              <a:buNone/>
            </a:pP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F8776A8-4E66-EB4A-A5C7-8237D395B138}"/>
              </a:ext>
            </a:extLst>
          </p:cNvPr>
          <p:cNvSpPr txBox="1">
            <a:spLocks/>
          </p:cNvSpPr>
          <p:nvPr/>
        </p:nvSpPr>
        <p:spPr>
          <a:xfrm>
            <a:off x="199699" y="5849008"/>
            <a:ext cx="11750565" cy="944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Often, we want to execute code only if a certain condition is met (conditional) or we may want to repeat code multiple times (iterative) e.g. for each element of our data structure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Today, we will look at each of these in turn …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6775B-DB05-1445-8053-E3B64072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Relational and </a:t>
            </a:r>
            <a:r>
              <a:rPr lang="en-GB" dirty="0" err="1"/>
              <a:t>boolean</a:t>
            </a:r>
            <a:r>
              <a:rPr lang="en-GB" dirty="0"/>
              <a:t> operators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97FDC8-96FD-E74B-9626-F3529944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24387"/>
          </a:xfrm>
        </p:spPr>
        <p:txBody>
          <a:bodyPr/>
          <a:lstStyle/>
          <a:p>
            <a:r>
              <a:rPr lang="en-GB" dirty="0"/>
              <a:t>We can compare numerical values using relational operators: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GB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GB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</a:p>
          <a:p>
            <a:pPr lvl="1"/>
            <a:r>
              <a:rPr lang="en-GB" dirty="0"/>
              <a:t>Similar to the corresponding mathematical symbol, but note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==</a:t>
            </a:r>
            <a:r>
              <a:rPr lang="en-GB" dirty="0"/>
              <a:t> for equality (as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=</a:t>
            </a:r>
            <a:r>
              <a:rPr lang="en-GB" dirty="0"/>
              <a:t> is assignment)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The result of these is either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True</a:t>
            </a:r>
            <a:r>
              <a:rPr lang="en-GB" dirty="0"/>
              <a:t>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</a:p>
          <a:p>
            <a:pPr lvl="1"/>
            <a:r>
              <a:rPr lang="en-GB" dirty="0"/>
              <a:t>This is represented by a special type of variable, called a </a:t>
            </a:r>
            <a:r>
              <a:rPr lang="en-GB" dirty="0" err="1"/>
              <a:t>boolean</a:t>
            </a:r>
            <a:r>
              <a:rPr lang="en-GB" dirty="0"/>
              <a:t>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bool</a:t>
            </a:r>
          </a:p>
          <a:p>
            <a:pPr lvl="1"/>
            <a:endParaRPr lang="en-GB" dirty="0"/>
          </a:p>
          <a:p>
            <a:r>
              <a:rPr lang="en-GB" dirty="0"/>
              <a:t>Boolean values can be combined using logical, or </a:t>
            </a:r>
            <a:r>
              <a:rPr lang="en-GB" dirty="0" err="1"/>
              <a:t>boolean</a:t>
            </a:r>
            <a:r>
              <a:rPr lang="en-GB" dirty="0"/>
              <a:t>, operators: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not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and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or</a:t>
            </a:r>
          </a:p>
          <a:p>
            <a:pPr lvl="1"/>
            <a:r>
              <a:rPr lang="en-GB" dirty="0"/>
              <a:t>In the same way as e.g. logic gates in electronics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A2FEB-360C-5C42-9FE3-99592317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C76275D-2619-464A-930C-C4D24000F25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3ECB81-528B-0F46-A358-024A83A30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" y="1871904"/>
            <a:ext cx="2919730" cy="1198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6650AF-5ED7-524B-A896-947364F7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688" y="1914859"/>
            <a:ext cx="3396107" cy="1198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4528B4-4E14-3147-A229-341DF2248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096" y="1818119"/>
            <a:ext cx="2812161" cy="1306195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C2DB8F3-5492-1D4E-AED0-676742DB7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63114"/>
              </p:ext>
            </p:extLst>
          </p:nvPr>
        </p:nvGraphicFramePr>
        <p:xfrm>
          <a:off x="7064935" y="4779180"/>
          <a:ext cx="454361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5903">
                  <a:extLst>
                    <a:ext uri="{9D8B030D-6E8A-4147-A177-3AD203B41FA5}">
                      <a16:colId xmlns:a16="http://schemas.microsoft.com/office/drawing/2014/main" val="1026198518"/>
                    </a:ext>
                  </a:extLst>
                </a:gridCol>
                <a:gridCol w="1135903">
                  <a:extLst>
                    <a:ext uri="{9D8B030D-6E8A-4147-A177-3AD203B41FA5}">
                      <a16:colId xmlns:a16="http://schemas.microsoft.com/office/drawing/2014/main" val="1733198475"/>
                    </a:ext>
                  </a:extLst>
                </a:gridCol>
                <a:gridCol w="1135903">
                  <a:extLst>
                    <a:ext uri="{9D8B030D-6E8A-4147-A177-3AD203B41FA5}">
                      <a16:colId xmlns:a16="http://schemas.microsoft.com/office/drawing/2014/main" val="3763092656"/>
                    </a:ext>
                  </a:extLst>
                </a:gridCol>
                <a:gridCol w="1135903">
                  <a:extLst>
                    <a:ext uri="{9D8B030D-6E8A-4147-A177-3AD203B41FA5}">
                      <a16:colId xmlns:a16="http://schemas.microsoft.com/office/drawing/2014/main" val="4235445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X and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X or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5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3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0814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CC7CF9A-6113-2A41-AF41-E4959A9C7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52" y="5196411"/>
            <a:ext cx="3009900" cy="1181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E31D48-DDBF-1440-89A6-298369F08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747" y="5414361"/>
            <a:ext cx="1927860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A20-77EC-3F48-9467-4BB35CDC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DF39-BC2D-3D47-BB48-A6FE63E40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7425622" cy="5638383"/>
          </a:xfrm>
        </p:spPr>
        <p:txBody>
          <a:bodyPr/>
          <a:lstStyle/>
          <a:p>
            <a:r>
              <a:rPr lang="en-GB" dirty="0"/>
              <a:t>Allows us to execute code depending on certain conditions</a:t>
            </a:r>
          </a:p>
          <a:p>
            <a:endParaRPr lang="en-GB" sz="1000" dirty="0"/>
          </a:p>
          <a:p>
            <a:r>
              <a:rPr lang="en-GB" dirty="0"/>
              <a:t>Conditional execution is achieved via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if…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elif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…else</a:t>
            </a:r>
          </a:p>
          <a:p>
            <a:pPr lvl="1"/>
            <a:r>
              <a:rPr lang="en-GB" dirty="0"/>
              <a:t>The latter two are both optional</a:t>
            </a:r>
          </a:p>
          <a:p>
            <a:endParaRPr lang="en-GB" sz="1000" dirty="0"/>
          </a:p>
          <a:p>
            <a:r>
              <a:rPr lang="en-GB" dirty="0"/>
              <a:t>Starts with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</a:t>
            </a:r>
            <a:r>
              <a:rPr lang="en-GB" dirty="0"/>
              <a:t> followed by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GB" dirty="0"/>
              <a:t> condition and a colon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: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)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True</a:t>
            </a:r>
            <a:r>
              <a:rPr lang="en-GB" dirty="0"/>
              <a:t>: the indented code block is executed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  <a:r>
              <a:rPr lang="en-GB" dirty="0"/>
              <a:t>: passed to the next part of test if present</a:t>
            </a:r>
          </a:p>
          <a:p>
            <a:endParaRPr lang="en-GB" sz="1000" dirty="0"/>
          </a:p>
          <a:p>
            <a:r>
              <a:rPr lang="en-GB" dirty="0"/>
              <a:t>Next, we have any potential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elif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GB" dirty="0"/>
              <a:t>conditions </a:t>
            </a:r>
          </a:p>
          <a:p>
            <a:pPr lvl="1"/>
            <a:r>
              <a:rPr lang="en-GB" dirty="0"/>
              <a:t>Similar in format to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</a:t>
            </a:r>
            <a:r>
              <a:rPr lang="en-GB" dirty="0"/>
              <a:t> condition</a:t>
            </a:r>
          </a:p>
          <a:p>
            <a:pPr lvl="1"/>
            <a:r>
              <a:rPr lang="en-GB" dirty="0"/>
              <a:t>Only attempted if previous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if/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elif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GB" dirty="0"/>
              <a:t>statement is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</a:p>
          <a:p>
            <a:pPr lvl="1"/>
            <a:endParaRPr lang="en-GB" sz="1000" dirty="0"/>
          </a:p>
          <a:p>
            <a:r>
              <a:rPr lang="en-GB" dirty="0"/>
              <a:t>Finally, we may have an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else</a:t>
            </a:r>
            <a:r>
              <a:rPr lang="en-GB" dirty="0"/>
              <a:t> statement</a:t>
            </a:r>
          </a:p>
          <a:p>
            <a:pPr lvl="1"/>
            <a:r>
              <a:rPr lang="en-GB" dirty="0"/>
              <a:t>Has no associated condition</a:t>
            </a:r>
          </a:p>
          <a:p>
            <a:pPr lvl="1"/>
            <a:r>
              <a:rPr lang="en-GB" dirty="0"/>
              <a:t>Executed if </a:t>
            </a:r>
            <a:r>
              <a:rPr lang="en-GB" b="1" dirty="0"/>
              <a:t>all</a:t>
            </a:r>
            <a:r>
              <a:rPr lang="en-GB" dirty="0"/>
              <a:t> the above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if/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elif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GB" dirty="0"/>
              <a:t>statements are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37635-0840-DC49-88D0-6A05E1E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7394DE-24BC-1F4D-AE8E-985D6DBF837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3075" name="Group 3074">
            <a:extLst>
              <a:ext uri="{FF2B5EF4-FFF2-40B4-BE49-F238E27FC236}">
                <a16:creationId xmlns:a16="http://schemas.microsoft.com/office/drawing/2014/main" id="{50A7F3CB-69F0-3B4B-A75B-893B01D60771}"/>
              </a:ext>
            </a:extLst>
          </p:cNvPr>
          <p:cNvGrpSpPr/>
          <p:nvPr/>
        </p:nvGrpSpPr>
        <p:grpSpPr>
          <a:xfrm>
            <a:off x="8006318" y="2112914"/>
            <a:ext cx="3955295" cy="4685685"/>
            <a:chOff x="7042509" y="344890"/>
            <a:chExt cx="5732882" cy="6706171"/>
          </a:xfrm>
        </p:grpSpPr>
        <p:grpSp>
          <p:nvGrpSpPr>
            <p:cNvPr id="3072" name="Group 3071">
              <a:extLst>
                <a:ext uri="{FF2B5EF4-FFF2-40B4-BE49-F238E27FC236}">
                  <a16:creationId xmlns:a16="http://schemas.microsoft.com/office/drawing/2014/main" id="{A8488D18-BEA1-1F4F-814C-2AD50A67C93B}"/>
                </a:ext>
              </a:extLst>
            </p:cNvPr>
            <p:cNvGrpSpPr/>
            <p:nvPr/>
          </p:nvGrpSpPr>
          <p:grpSpPr>
            <a:xfrm>
              <a:off x="7042509" y="829430"/>
              <a:ext cx="5348966" cy="5737092"/>
              <a:chOff x="6703459" y="767786"/>
              <a:chExt cx="5348966" cy="573709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18786FF-08A3-844E-8AA5-E5855ADE29C2}"/>
                  </a:ext>
                </a:extLst>
              </p:cNvPr>
              <p:cNvGrpSpPr/>
              <p:nvPr/>
            </p:nvGrpSpPr>
            <p:grpSpPr>
              <a:xfrm>
                <a:off x="6703459" y="1194443"/>
                <a:ext cx="2111190" cy="1035424"/>
                <a:chOff x="2353234" y="3227294"/>
                <a:chExt cx="2111190" cy="1035424"/>
              </a:xfrm>
            </p:grpSpPr>
            <p:sp>
              <p:nvSpPr>
                <p:cNvPr id="13" name="Decision 12">
                  <a:extLst>
                    <a:ext uri="{FF2B5EF4-FFF2-40B4-BE49-F238E27FC236}">
                      <a16:creationId xmlns:a16="http://schemas.microsoft.com/office/drawing/2014/main" id="{0645951F-40BF-8444-A9A3-6C21810DD5FD}"/>
                    </a:ext>
                  </a:extLst>
                </p:cNvPr>
                <p:cNvSpPr/>
                <p:nvPr/>
              </p:nvSpPr>
              <p:spPr>
                <a:xfrm>
                  <a:off x="2353234" y="3227294"/>
                  <a:ext cx="2111190" cy="1035424"/>
                </a:xfrm>
                <a:prstGeom prst="flowChartDecisi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latin typeface="Open Sans Light" pitchFamily="2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B5EA6D-0801-5248-BFA8-B9E8C7C6A7D3}"/>
                    </a:ext>
                  </a:extLst>
                </p:cNvPr>
                <p:cNvSpPr txBox="1"/>
                <p:nvPr/>
              </p:nvSpPr>
              <p:spPr>
                <a:xfrm>
                  <a:off x="2534929" y="3464014"/>
                  <a:ext cx="1810413" cy="484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Condition 1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5AADEA9-D9A2-534D-95BA-A14E65A9B00E}"/>
                  </a:ext>
                </a:extLst>
              </p:cNvPr>
              <p:cNvGrpSpPr/>
              <p:nvPr/>
            </p:nvGrpSpPr>
            <p:grpSpPr>
              <a:xfrm>
                <a:off x="9609600" y="1304488"/>
                <a:ext cx="1952142" cy="815334"/>
                <a:chOff x="5888751" y="1909483"/>
                <a:chExt cx="1952142" cy="815334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1E8DEB5-044D-094E-B995-79085BA792AF}"/>
                    </a:ext>
                  </a:extLst>
                </p:cNvPr>
                <p:cNvSpPr/>
                <p:nvPr/>
              </p:nvSpPr>
              <p:spPr>
                <a:xfrm>
                  <a:off x="5921585" y="1909483"/>
                  <a:ext cx="1834400" cy="81533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FEE184-59B5-234C-86F2-D27C6AAEDC2F}"/>
                    </a:ext>
                  </a:extLst>
                </p:cNvPr>
                <p:cNvSpPr txBox="1"/>
                <p:nvPr/>
              </p:nvSpPr>
              <p:spPr>
                <a:xfrm>
                  <a:off x="5888751" y="2048859"/>
                  <a:ext cx="1952142" cy="484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Code body 1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66DD317-269B-8F49-BE2D-83886D3C2091}"/>
                  </a:ext>
                </a:extLst>
              </p:cNvPr>
              <p:cNvGrpSpPr/>
              <p:nvPr/>
            </p:nvGrpSpPr>
            <p:grpSpPr>
              <a:xfrm>
                <a:off x="6703459" y="2526309"/>
                <a:ext cx="2111190" cy="1035424"/>
                <a:chOff x="2353234" y="3227294"/>
                <a:chExt cx="2111190" cy="1035424"/>
              </a:xfrm>
            </p:grpSpPr>
            <p:sp>
              <p:nvSpPr>
                <p:cNvPr id="21" name="Decision 20">
                  <a:extLst>
                    <a:ext uri="{FF2B5EF4-FFF2-40B4-BE49-F238E27FC236}">
                      <a16:creationId xmlns:a16="http://schemas.microsoft.com/office/drawing/2014/main" id="{1C762F39-7512-7944-B698-B0BE14AD0403}"/>
                    </a:ext>
                  </a:extLst>
                </p:cNvPr>
                <p:cNvSpPr/>
                <p:nvPr/>
              </p:nvSpPr>
              <p:spPr>
                <a:xfrm>
                  <a:off x="2353234" y="3227294"/>
                  <a:ext cx="2111190" cy="1035424"/>
                </a:xfrm>
                <a:prstGeom prst="flowChartDecisi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latin typeface="Open Sans Light" pitchFamily="2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36D195-4C7E-7E4B-9540-AD7A2EF6C3EA}"/>
                    </a:ext>
                  </a:extLst>
                </p:cNvPr>
                <p:cNvSpPr txBox="1"/>
                <p:nvPr/>
              </p:nvSpPr>
              <p:spPr>
                <a:xfrm>
                  <a:off x="2535061" y="3479682"/>
                  <a:ext cx="1810413" cy="484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Condition 2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95D8B0D-C59C-E84F-BD6C-944EB7845AB0}"/>
                  </a:ext>
                </a:extLst>
              </p:cNvPr>
              <p:cNvGrpSpPr/>
              <p:nvPr/>
            </p:nvGrpSpPr>
            <p:grpSpPr>
              <a:xfrm>
                <a:off x="6703459" y="4205817"/>
                <a:ext cx="2111190" cy="1035424"/>
                <a:chOff x="2353234" y="3227294"/>
                <a:chExt cx="2111190" cy="1035424"/>
              </a:xfrm>
            </p:grpSpPr>
            <p:sp>
              <p:nvSpPr>
                <p:cNvPr id="24" name="Decision 23">
                  <a:extLst>
                    <a:ext uri="{FF2B5EF4-FFF2-40B4-BE49-F238E27FC236}">
                      <a16:creationId xmlns:a16="http://schemas.microsoft.com/office/drawing/2014/main" id="{C8009E63-87C6-CF4A-A051-BDEFE6E554FA}"/>
                    </a:ext>
                  </a:extLst>
                </p:cNvPr>
                <p:cNvSpPr/>
                <p:nvPr/>
              </p:nvSpPr>
              <p:spPr>
                <a:xfrm>
                  <a:off x="2353234" y="3227294"/>
                  <a:ext cx="2111190" cy="1035424"/>
                </a:xfrm>
                <a:prstGeom prst="flowChartDecisi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dirty="0">
                    <a:latin typeface="Open Sans Light" pitchFamily="2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58A4CF1-9F9C-4B48-8404-31A5409238E1}"/>
                    </a:ext>
                  </a:extLst>
                </p:cNvPr>
                <p:cNvSpPr txBox="1"/>
                <p:nvPr/>
              </p:nvSpPr>
              <p:spPr>
                <a:xfrm>
                  <a:off x="2502762" y="3478945"/>
                  <a:ext cx="1854558" cy="484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Condition N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D2D38E3-03BE-8F4B-8832-4C9918CD431B}"/>
                  </a:ext>
                </a:extLst>
              </p:cNvPr>
              <p:cNvGrpSpPr/>
              <p:nvPr/>
            </p:nvGrpSpPr>
            <p:grpSpPr>
              <a:xfrm>
                <a:off x="9531394" y="2636354"/>
                <a:ext cx="1952142" cy="815334"/>
                <a:chOff x="5844082" y="1909483"/>
                <a:chExt cx="1952142" cy="81533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7C6C6FE-E65E-EE4F-B6CF-91285140E575}"/>
                    </a:ext>
                  </a:extLst>
                </p:cNvPr>
                <p:cNvSpPr/>
                <p:nvPr/>
              </p:nvSpPr>
              <p:spPr>
                <a:xfrm>
                  <a:off x="5921586" y="1909483"/>
                  <a:ext cx="1834400" cy="81533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A5ACDD-864B-1E41-88FE-079EA002E67F}"/>
                    </a:ext>
                  </a:extLst>
                </p:cNvPr>
                <p:cNvSpPr txBox="1"/>
                <p:nvPr/>
              </p:nvSpPr>
              <p:spPr>
                <a:xfrm>
                  <a:off x="5844082" y="2063564"/>
                  <a:ext cx="1952142" cy="484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Code body 2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9B8877A-8082-B041-A844-03F9839876EF}"/>
                  </a:ext>
                </a:extLst>
              </p:cNvPr>
              <p:cNvGrpSpPr/>
              <p:nvPr/>
            </p:nvGrpSpPr>
            <p:grpSpPr>
              <a:xfrm>
                <a:off x="9509229" y="4315862"/>
                <a:ext cx="1996286" cy="815334"/>
                <a:chOff x="5829193" y="1909483"/>
                <a:chExt cx="1996286" cy="81533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45F1038-AD8D-874D-9FD6-7BC7B83DDFA3}"/>
                    </a:ext>
                  </a:extLst>
                </p:cNvPr>
                <p:cNvSpPr/>
                <p:nvPr/>
              </p:nvSpPr>
              <p:spPr>
                <a:xfrm>
                  <a:off x="5921585" y="1909483"/>
                  <a:ext cx="1834400" cy="81533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0EC5BEE-D297-5F4F-9B23-3FD3E76E22BC}"/>
                    </a:ext>
                  </a:extLst>
                </p:cNvPr>
                <p:cNvSpPr txBox="1"/>
                <p:nvPr/>
              </p:nvSpPr>
              <p:spPr>
                <a:xfrm>
                  <a:off x="5829193" y="2048859"/>
                  <a:ext cx="1996286" cy="484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Code body N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8ECAD90-E482-A942-AB40-30D880AC7064}"/>
                  </a:ext>
                </a:extLst>
              </p:cNvPr>
              <p:cNvGrpSpPr/>
              <p:nvPr/>
            </p:nvGrpSpPr>
            <p:grpSpPr>
              <a:xfrm>
                <a:off x="9586732" y="5446845"/>
                <a:ext cx="1834400" cy="897345"/>
                <a:chOff x="5906696" y="1827472"/>
                <a:chExt cx="1834400" cy="89734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6455944-1EBE-8146-A271-6ACD8A0A6C6B}"/>
                    </a:ext>
                  </a:extLst>
                </p:cNvPr>
                <p:cNvSpPr/>
                <p:nvPr/>
              </p:nvSpPr>
              <p:spPr>
                <a:xfrm>
                  <a:off x="5906696" y="1909483"/>
                  <a:ext cx="1834400" cy="815334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Open Sans Light" pitchFamily="2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EA14A58-8C0F-4C4B-8B1E-50FA35D5F41E}"/>
                    </a:ext>
                  </a:extLst>
                </p:cNvPr>
                <p:cNvSpPr txBox="1"/>
                <p:nvPr/>
              </p:nvSpPr>
              <p:spPr>
                <a:xfrm>
                  <a:off x="6049532" y="1827472"/>
                  <a:ext cx="1610598" cy="836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Else code </a:t>
                  </a:r>
                  <a:b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</a:br>
                  <a:r>
                    <a:rPr lang="en-GB" sz="1600" dirty="0">
                      <a:solidFill>
                        <a:schemeClr val="bg2"/>
                      </a:solidFill>
                      <a:latin typeface="Open Sans Light" pitchFamily="2" charset="0"/>
                    </a:rPr>
                    <a:t>body</a:t>
                  </a:r>
                </a:p>
              </p:txBody>
            </p:sp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AD63FF1-CCDA-6C4A-A8C2-77E4CC299E0E}"/>
                  </a:ext>
                </a:extLst>
              </p:cNvPr>
              <p:cNvCxnSpPr>
                <a:stCxn id="13" idx="2"/>
                <a:endCxn id="21" idx="0"/>
              </p:cNvCxnSpPr>
              <p:nvPr/>
            </p:nvCxnSpPr>
            <p:spPr>
              <a:xfrm>
                <a:off x="7759054" y="2229867"/>
                <a:ext cx="0" cy="29644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2784664-41AC-0243-89BB-E989EB65D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3840" y="3909375"/>
                <a:ext cx="0" cy="29644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39B186A-D18F-B349-BAB3-60760F614937}"/>
                  </a:ext>
                </a:extLst>
              </p:cNvPr>
              <p:cNvCxnSpPr/>
              <p:nvPr/>
            </p:nvCxnSpPr>
            <p:spPr>
              <a:xfrm>
                <a:off x="7759365" y="3561733"/>
                <a:ext cx="0" cy="29644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EA2904C-F846-9040-9360-312AB930200A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 flipV="1">
                <a:off x="8727140" y="1686134"/>
                <a:ext cx="882460" cy="2602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274FD95-AD14-A845-8FEA-9BE076EDF7A0}"/>
                  </a:ext>
                </a:extLst>
              </p:cNvPr>
              <p:cNvCxnSpPr>
                <a:cxnSpLocks/>
                <a:stCxn id="22" idx="3"/>
                <a:endCxn id="28" idx="1"/>
              </p:cNvCxnSpPr>
              <p:nvPr/>
            </p:nvCxnSpPr>
            <p:spPr>
              <a:xfrm>
                <a:off x="8695699" y="3020968"/>
                <a:ext cx="913198" cy="23054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8220428-4D88-FB44-952B-C7F37E2C8F52}"/>
                  </a:ext>
                </a:extLst>
              </p:cNvPr>
              <p:cNvCxnSpPr>
                <a:cxnSpLocks/>
                <a:stCxn id="25" idx="3"/>
                <a:endCxn id="31" idx="1"/>
              </p:cNvCxnSpPr>
              <p:nvPr/>
            </p:nvCxnSpPr>
            <p:spPr>
              <a:xfrm>
                <a:off x="8707546" y="4699739"/>
                <a:ext cx="894076" cy="2378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2A1915E-E37E-3841-883D-68793C091B6A}"/>
                  </a:ext>
                </a:extLst>
              </p:cNvPr>
              <p:cNvCxnSpPr>
                <a:cxnSpLocks/>
                <a:endCxn id="34" idx="1"/>
              </p:cNvCxnSpPr>
              <p:nvPr/>
            </p:nvCxnSpPr>
            <p:spPr>
              <a:xfrm>
                <a:off x="7757744" y="5936523"/>
                <a:ext cx="1828988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AD7337F-243E-0447-AFE2-2F036A7CD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7744" y="5237710"/>
                <a:ext cx="22000" cy="69528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FD19286-5191-4148-B9B9-7F15D8F31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67478" y="1720719"/>
                <a:ext cx="584947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949C62F-2075-9840-BF02-C847A7F27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0584" y="3052585"/>
                <a:ext cx="581042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DF9CD33-CAB9-F149-9E94-82990D632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23491" y="4732093"/>
                <a:ext cx="601132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4B18AE1-A171-3D41-AB4D-84CCA0643A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9853" y="5945087"/>
                <a:ext cx="674772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877BB62-DA7D-BD49-881A-8869D6B8F788}"/>
                  </a:ext>
                </a:extLst>
              </p:cNvPr>
              <p:cNvCxnSpPr>
                <a:cxnSpLocks/>
                <a:stCxn id="3073" idx="2"/>
              </p:cNvCxnSpPr>
              <p:nvPr/>
            </p:nvCxnSpPr>
            <p:spPr>
              <a:xfrm flipH="1">
                <a:off x="7758471" y="767786"/>
                <a:ext cx="39859" cy="444236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27D07D38-8AE9-564C-A12F-BD4E940A2718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>
                <a:off x="12021626" y="1720719"/>
                <a:ext cx="19500" cy="478415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FC2C8AAD-2881-4647-BBB7-2E7EB97CACD8}"/>
                </a:ext>
              </a:extLst>
            </p:cNvPr>
            <p:cNvSpPr txBox="1"/>
            <p:nvPr/>
          </p:nvSpPr>
          <p:spPr>
            <a:xfrm>
              <a:off x="7869954" y="344890"/>
              <a:ext cx="534853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Open Sans Light" pitchFamily="2" charset="0"/>
                </a:rPr>
                <a:t>In</a:t>
              </a:r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65AA47B-95FF-B248-BF31-437BABFD91A8}"/>
                </a:ext>
              </a:extLst>
            </p:cNvPr>
            <p:cNvSpPr txBox="1"/>
            <p:nvPr/>
          </p:nvSpPr>
          <p:spPr>
            <a:xfrm>
              <a:off x="7136373" y="2196250"/>
              <a:ext cx="969333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C00000"/>
                  </a:solidFill>
                  <a:latin typeface="Open Sans Light" pitchFamily="2" charset="0"/>
                </a:rPr>
                <a:t>False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BB47166-8D56-F741-97C7-65041032B90A}"/>
                </a:ext>
              </a:extLst>
            </p:cNvPr>
            <p:cNvSpPr txBox="1"/>
            <p:nvPr/>
          </p:nvSpPr>
          <p:spPr>
            <a:xfrm>
              <a:off x="7160922" y="3647810"/>
              <a:ext cx="969333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C00000"/>
                  </a:solidFill>
                  <a:latin typeface="Open Sans Light" pitchFamily="2" charset="0"/>
                </a:rPr>
                <a:t>False</a:t>
              </a:r>
              <a:endParaRPr lang="en-GB" dirty="0">
                <a:solidFill>
                  <a:srgbClr val="C00000"/>
                </a:solidFill>
                <a:latin typeface="Open Sans Light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47040D6-D9AF-A842-B4D7-F1CA1654EB69}"/>
                </a:ext>
              </a:extLst>
            </p:cNvPr>
            <p:cNvSpPr txBox="1"/>
            <p:nvPr/>
          </p:nvSpPr>
          <p:spPr>
            <a:xfrm>
              <a:off x="8996306" y="1250824"/>
              <a:ext cx="904277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True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17D5EB8-23D1-4B42-B804-5E3967CD7076}"/>
                </a:ext>
              </a:extLst>
            </p:cNvPr>
            <p:cNvSpPr txBox="1"/>
            <p:nvPr/>
          </p:nvSpPr>
          <p:spPr>
            <a:xfrm>
              <a:off x="8998391" y="2587952"/>
              <a:ext cx="904277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True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267130A-F2B9-B046-9289-8EF2EB965F96}"/>
                </a:ext>
              </a:extLst>
            </p:cNvPr>
            <p:cNvSpPr txBox="1"/>
            <p:nvPr/>
          </p:nvSpPr>
          <p:spPr>
            <a:xfrm>
              <a:off x="9014785" y="4257193"/>
              <a:ext cx="904277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True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0AA2583-936B-7846-8D07-80C06125F1E6}"/>
                </a:ext>
              </a:extLst>
            </p:cNvPr>
            <p:cNvSpPr txBox="1"/>
            <p:nvPr/>
          </p:nvSpPr>
          <p:spPr>
            <a:xfrm>
              <a:off x="7187947" y="5391780"/>
              <a:ext cx="969333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C00000"/>
                  </a:solidFill>
                  <a:latin typeface="Open Sans Light" pitchFamily="2" charset="0"/>
                </a:rPr>
                <a:t>False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DCB9999-F8AA-9A4C-8637-916CABEA642A}"/>
                </a:ext>
              </a:extLst>
            </p:cNvPr>
            <p:cNvSpPr txBox="1"/>
            <p:nvPr/>
          </p:nvSpPr>
          <p:spPr>
            <a:xfrm>
              <a:off x="11984962" y="6566521"/>
              <a:ext cx="790429" cy="48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Open Sans Light" pitchFamily="2" charset="0"/>
                </a:rPr>
                <a:t>Out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DF8AF7C-C9E2-DC48-B98A-5B6DACF5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934" y="297643"/>
            <a:ext cx="2491606" cy="23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6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256-B173-B74A-9201-A52C52C7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execution (2)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B62A64-0F6A-2946-995B-20BB340B4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4879576" cy="822777"/>
          </a:xfrm>
        </p:spPr>
        <p:txBody>
          <a:bodyPr/>
          <a:lstStyle/>
          <a:p>
            <a:r>
              <a:rPr lang="en-GB" dirty="0"/>
              <a:t>Let’s look at some examples ….</a:t>
            </a:r>
          </a:p>
          <a:p>
            <a:pPr lvl="1"/>
            <a:r>
              <a:rPr lang="en-GB" dirty="0"/>
              <a:t>Simple if condition: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4093-EA10-4546-A827-5A901E33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8212E4-4247-4740-86B6-97CB876FA7D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A307AC-5E00-004D-8631-D7A87529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97" y="1831771"/>
            <a:ext cx="3857117" cy="1198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967276-735C-BB41-8A9B-0A5585ED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197" y="3028310"/>
            <a:ext cx="3795649" cy="891286"/>
          </a:xfrm>
          <a:prstGeom prst="rect">
            <a:avLst/>
          </a:prstGeo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ED50ED0-2564-1D4C-B020-BACE0FE4713C}"/>
              </a:ext>
            </a:extLst>
          </p:cNvPr>
          <p:cNvSpPr txBox="1">
            <a:spLocks/>
          </p:cNvSpPr>
          <p:nvPr/>
        </p:nvSpPr>
        <p:spPr>
          <a:xfrm>
            <a:off x="6543250" y="1057021"/>
            <a:ext cx="4879576" cy="40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Full if…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elif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…else condition: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035003EA-8B13-0B46-A9DB-DCDE881E8B27}"/>
              </a:ext>
            </a:extLst>
          </p:cNvPr>
          <p:cNvSpPr txBox="1">
            <a:spLocks/>
          </p:cNvSpPr>
          <p:nvPr/>
        </p:nvSpPr>
        <p:spPr>
          <a:xfrm>
            <a:off x="387318" y="4113922"/>
            <a:ext cx="4879576" cy="40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Can also nest if…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elif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…else conditions: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8F5AB5-6897-D648-9616-6952A13E10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07"/>
          <a:stretch/>
        </p:blipFill>
        <p:spPr>
          <a:xfrm>
            <a:off x="5223693" y="3209207"/>
            <a:ext cx="532975" cy="6180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DE155C-AA44-684F-8C77-3A791CEC68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075"/>
          <a:stretch/>
        </p:blipFill>
        <p:spPr>
          <a:xfrm>
            <a:off x="5223693" y="2068091"/>
            <a:ext cx="639277" cy="618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F8547-73EC-6D4D-BF73-3AD151ACA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212" y="4437127"/>
            <a:ext cx="2597592" cy="2045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432BD7-47DD-0046-8741-762CEFE45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244" y="1524652"/>
            <a:ext cx="4295231" cy="2618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54ADC9-A1D1-C44E-8CD3-6283CF0DE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151" y="4586455"/>
            <a:ext cx="3316695" cy="22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C512-F3D2-9641-9EC0-E0E6EB83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D5F5-058F-4A45-93E7-C1C07506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7083737" cy="1931809"/>
          </a:xfrm>
        </p:spPr>
        <p:txBody>
          <a:bodyPr/>
          <a:lstStyle/>
          <a:p>
            <a:r>
              <a:rPr lang="en-GB" dirty="0"/>
              <a:t>Often want to execute code for a range of values</a:t>
            </a:r>
          </a:p>
          <a:p>
            <a:pPr lvl="1"/>
            <a:r>
              <a:rPr lang="en-GB" dirty="0"/>
              <a:t>E.g. each item in a data structure (list, tuple, </a:t>
            </a:r>
            <a:r>
              <a:rPr lang="en-GB" dirty="0" err="1"/>
              <a:t>np.array</a:t>
            </a:r>
            <a:r>
              <a:rPr lang="en-GB" dirty="0"/>
              <a:t>, etc)</a:t>
            </a:r>
          </a:p>
          <a:p>
            <a:pPr lvl="1"/>
            <a:endParaRPr lang="en-GB" dirty="0"/>
          </a:p>
          <a:p>
            <a:r>
              <a:rPr lang="en-GB" dirty="0"/>
              <a:t>Copy-and-pasting code is not scalable</a:t>
            </a:r>
          </a:p>
          <a:p>
            <a:pPr lvl="1"/>
            <a:r>
              <a:rPr lang="en-GB" dirty="0"/>
              <a:t>Need a way of iterating over a range of values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DF660-6D4D-8245-B81A-85FB7767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C716C9-AF31-8141-9B25-29BC76DDB78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0F11E1-DE95-CE43-96E6-8308713860C0}"/>
              </a:ext>
            </a:extLst>
          </p:cNvPr>
          <p:cNvGrpSpPr/>
          <p:nvPr/>
        </p:nvGrpSpPr>
        <p:grpSpPr>
          <a:xfrm>
            <a:off x="9238309" y="3257242"/>
            <a:ext cx="2886043" cy="3400252"/>
            <a:chOff x="4418398" y="1399719"/>
            <a:chExt cx="2886043" cy="340025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A93306-E70A-5F46-A98A-7E4788D33028}"/>
                </a:ext>
              </a:extLst>
            </p:cNvPr>
            <p:cNvGrpSpPr/>
            <p:nvPr/>
          </p:nvGrpSpPr>
          <p:grpSpPr>
            <a:xfrm>
              <a:off x="4418398" y="1399719"/>
              <a:ext cx="2332913" cy="3056695"/>
              <a:chOff x="4756934" y="962028"/>
              <a:chExt cx="2332913" cy="3056695"/>
            </a:xfrm>
          </p:grpSpPr>
          <p:sp>
            <p:nvSpPr>
              <p:cNvPr id="77" name="Decision 76">
                <a:extLst>
                  <a:ext uri="{FF2B5EF4-FFF2-40B4-BE49-F238E27FC236}">
                    <a16:creationId xmlns:a16="http://schemas.microsoft.com/office/drawing/2014/main" id="{D2DB1828-4D86-EA47-AAC4-5AA7AD9D7B77}"/>
                  </a:ext>
                </a:extLst>
              </p:cNvPr>
              <p:cNvSpPr/>
              <p:nvPr/>
            </p:nvSpPr>
            <p:spPr>
              <a:xfrm>
                <a:off x="5126922" y="1597161"/>
                <a:ext cx="1456576" cy="723464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Open Sans Light" pitchFamily="2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A101FD7-AB1B-A149-B8CF-DB1F1B9ADFC7}"/>
                  </a:ext>
                </a:extLst>
              </p:cNvPr>
              <p:cNvSpPr txBox="1"/>
              <p:nvPr/>
            </p:nvSpPr>
            <p:spPr>
              <a:xfrm>
                <a:off x="5321093" y="1764130"/>
                <a:ext cx="1079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  <a:t>Condition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A445EE7B-7B9D-2C4C-B1FA-16CB54F5F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5484" y="1300583"/>
                <a:ext cx="0" cy="296578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9D09548-111A-2E4D-8A24-46C8F68469CA}"/>
                  </a:ext>
                </a:extLst>
              </p:cNvPr>
              <p:cNvSpPr txBox="1"/>
              <p:nvPr/>
            </p:nvSpPr>
            <p:spPr>
              <a:xfrm>
                <a:off x="5693802" y="962028"/>
                <a:ext cx="3690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latin typeface="Open Sans Light" pitchFamily="2" charset="0"/>
                  </a:rPr>
                  <a:t>In</a:t>
                </a:r>
                <a:endParaRPr lang="en-GB" dirty="0">
                  <a:latin typeface="Open Sans Light" pitchFamily="2" charset="0"/>
                </a:endParaRP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2F272714-5FA6-9842-88D9-F9103C59D5CE}"/>
                  </a:ext>
                </a:extLst>
              </p:cNvPr>
              <p:cNvCxnSpPr>
                <a:cxnSpLocks/>
                <a:stCxn id="77" idx="2"/>
              </p:cNvCxnSpPr>
              <p:nvPr/>
            </p:nvCxnSpPr>
            <p:spPr>
              <a:xfrm>
                <a:off x="5855210" y="2320625"/>
                <a:ext cx="10274" cy="603227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D12FA7-4646-1B44-A8A3-1BEFAACED794}"/>
                  </a:ext>
                </a:extLst>
              </p:cNvPr>
              <p:cNvSpPr txBox="1"/>
              <p:nvPr/>
            </p:nvSpPr>
            <p:spPr>
              <a:xfrm>
                <a:off x="6421074" y="1620339"/>
                <a:ext cx="668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C00000"/>
                    </a:solidFill>
                    <a:latin typeface="Open Sans Light" pitchFamily="2" charset="0"/>
                  </a:rPr>
                  <a:t>False</a:t>
                </a:r>
                <a:endParaRPr lang="en-GB" dirty="0">
                  <a:solidFill>
                    <a:srgbClr val="C00000"/>
                  </a:solidFill>
                  <a:latin typeface="Open Sans Light" pitchFamily="2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AA84887-2F91-9E40-BB11-83D98A33E84F}"/>
                  </a:ext>
                </a:extLst>
              </p:cNvPr>
              <p:cNvSpPr/>
              <p:nvPr/>
            </p:nvSpPr>
            <p:spPr>
              <a:xfrm>
                <a:off x="5247793" y="2923852"/>
                <a:ext cx="1265610" cy="56968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 Light" pitchFamily="2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30D302-478C-DC48-A6C8-F4F7A3C27D7E}"/>
                  </a:ext>
                </a:extLst>
              </p:cNvPr>
              <p:cNvSpPr txBox="1"/>
              <p:nvPr/>
            </p:nvSpPr>
            <p:spPr>
              <a:xfrm>
                <a:off x="5279878" y="2899337"/>
                <a:ext cx="12522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  <a:t>While code </a:t>
                </a:r>
                <a:b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</a:br>
                <a: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  <a:t>body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FCF9284-7D4B-1047-828D-DEDD9D55A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385" y="3208694"/>
                <a:ext cx="475408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B7083EEF-4E57-B64C-9F2E-092FBB751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6934" y="1959070"/>
                <a:ext cx="0" cy="1259898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BE998F5-24DB-DE4F-8730-8B8F4B3722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6934" y="1965427"/>
                <a:ext cx="396180" cy="363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F4AF7FE-3765-844D-851E-59340F9E13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403" y="1965427"/>
                <a:ext cx="475408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41B6A8C0-9DF2-EC48-894B-9D8E36ED3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827" y="1958893"/>
                <a:ext cx="1281" cy="205983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B5EE821-A2D7-3B42-972B-1AFBE913B9A4}"/>
                  </a:ext>
                </a:extLst>
              </p:cNvPr>
              <p:cNvSpPr txBox="1"/>
              <p:nvPr/>
            </p:nvSpPr>
            <p:spPr>
              <a:xfrm>
                <a:off x="5868470" y="2374259"/>
                <a:ext cx="62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  <a:latin typeface="Open Sans Light" pitchFamily="2" charset="0"/>
                  </a:rPr>
                  <a:t>True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DA398E7-0AA5-444D-9F9A-60CC816C9E5E}"/>
                </a:ext>
              </a:extLst>
            </p:cNvPr>
            <p:cNvSpPr txBox="1"/>
            <p:nvPr/>
          </p:nvSpPr>
          <p:spPr>
            <a:xfrm>
              <a:off x="6032939" y="4461417"/>
              <a:ext cx="12715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Open Sans Light" pitchFamily="2" charset="0"/>
                </a:rPr>
                <a:t>End of loop</a:t>
              </a:r>
              <a:endParaRPr lang="en-GB" dirty="0">
                <a:latin typeface="Open Sans Light" pitchFamily="2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682F44A-7D38-3843-BE24-054373961892}"/>
              </a:ext>
            </a:extLst>
          </p:cNvPr>
          <p:cNvGrpSpPr/>
          <p:nvPr/>
        </p:nvGrpSpPr>
        <p:grpSpPr>
          <a:xfrm>
            <a:off x="3624096" y="3049608"/>
            <a:ext cx="2918970" cy="3704216"/>
            <a:chOff x="8229088" y="1033940"/>
            <a:chExt cx="2918970" cy="370421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8C5647A-0081-584A-950D-D82C81AAF8C8}"/>
                </a:ext>
              </a:extLst>
            </p:cNvPr>
            <p:cNvGrpSpPr/>
            <p:nvPr/>
          </p:nvGrpSpPr>
          <p:grpSpPr>
            <a:xfrm>
              <a:off x="8229088" y="1033940"/>
              <a:ext cx="2264116" cy="3323831"/>
              <a:chOff x="4756934" y="694892"/>
              <a:chExt cx="2264116" cy="3323831"/>
            </a:xfrm>
          </p:grpSpPr>
          <p:sp>
            <p:nvSpPr>
              <p:cNvPr id="52" name="Decision 51">
                <a:extLst>
                  <a:ext uri="{FF2B5EF4-FFF2-40B4-BE49-F238E27FC236}">
                    <a16:creationId xmlns:a16="http://schemas.microsoft.com/office/drawing/2014/main" id="{7D431F97-8A70-0343-9AD9-76EB55E85595}"/>
                  </a:ext>
                </a:extLst>
              </p:cNvPr>
              <p:cNvSpPr/>
              <p:nvPr/>
            </p:nvSpPr>
            <p:spPr>
              <a:xfrm>
                <a:off x="5126922" y="1597161"/>
                <a:ext cx="1456576" cy="723464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Open Sans Light" pitchFamily="2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5D2713-6E18-7846-9886-ECEA0A1DE175}"/>
                  </a:ext>
                </a:extLst>
              </p:cNvPr>
              <p:cNvSpPr txBox="1"/>
              <p:nvPr/>
            </p:nvSpPr>
            <p:spPr>
              <a:xfrm>
                <a:off x="5321093" y="1764130"/>
                <a:ext cx="11128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  <a:t>Last item?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7758405D-5CD4-FC43-8B8E-02D13C5AE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5484" y="1300583"/>
                <a:ext cx="0" cy="296578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038FE09-86EC-CB45-8545-E522FEEB733A}"/>
                  </a:ext>
                </a:extLst>
              </p:cNvPr>
              <p:cNvSpPr txBox="1"/>
              <p:nvPr/>
            </p:nvSpPr>
            <p:spPr>
              <a:xfrm>
                <a:off x="5035654" y="694892"/>
                <a:ext cx="16898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latin typeface="Open Sans Light" pitchFamily="2" charset="0"/>
                  </a:rPr>
                  <a:t>Each item in </a:t>
                </a:r>
                <a:br>
                  <a:rPr lang="en-GB" sz="1600" dirty="0">
                    <a:latin typeface="Open Sans Light" pitchFamily="2" charset="0"/>
                  </a:rPr>
                </a:br>
                <a:r>
                  <a:rPr lang="en-GB" sz="1600" dirty="0">
                    <a:latin typeface="Open Sans Light" pitchFamily="2" charset="0"/>
                  </a:rPr>
                  <a:t>range/structure</a:t>
                </a:r>
                <a:endParaRPr lang="en-GB" dirty="0">
                  <a:latin typeface="Open Sans Light" pitchFamily="2" charset="0"/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81FBE29-4736-7840-B5DE-63B77FF9BED6}"/>
                  </a:ext>
                </a:extLst>
              </p:cNvPr>
              <p:cNvCxnSpPr>
                <a:cxnSpLocks/>
                <a:stCxn id="52" idx="2"/>
              </p:cNvCxnSpPr>
              <p:nvPr/>
            </p:nvCxnSpPr>
            <p:spPr>
              <a:xfrm>
                <a:off x="5855210" y="2320625"/>
                <a:ext cx="10274" cy="603227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E851F1-E740-854F-814A-5BA14CFE9799}"/>
                  </a:ext>
                </a:extLst>
              </p:cNvPr>
              <p:cNvSpPr txBox="1"/>
              <p:nvPr/>
            </p:nvSpPr>
            <p:spPr>
              <a:xfrm>
                <a:off x="5881835" y="2396414"/>
                <a:ext cx="4619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C00000"/>
                    </a:solidFill>
                    <a:latin typeface="Open Sans Light" pitchFamily="2" charset="0"/>
                  </a:rPr>
                  <a:t>No</a:t>
                </a:r>
                <a:endParaRPr lang="en-GB" dirty="0">
                  <a:solidFill>
                    <a:srgbClr val="C00000"/>
                  </a:solidFill>
                  <a:latin typeface="Open Sans Light" pitchFamily="2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1B67CA0-9881-1240-89CB-CE8AF7726F4A}"/>
                  </a:ext>
                </a:extLst>
              </p:cNvPr>
              <p:cNvSpPr/>
              <p:nvPr/>
            </p:nvSpPr>
            <p:spPr>
              <a:xfrm>
                <a:off x="5247793" y="2923852"/>
                <a:ext cx="1265610" cy="56968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 Light" pitchFamily="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F5BE04F-40FB-6940-B565-9AF730A32917}"/>
                  </a:ext>
                </a:extLst>
              </p:cNvPr>
              <p:cNvSpPr txBox="1"/>
              <p:nvPr/>
            </p:nvSpPr>
            <p:spPr>
              <a:xfrm>
                <a:off x="5383272" y="2911694"/>
                <a:ext cx="1045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  <a:t>For code </a:t>
                </a:r>
                <a:b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</a:br>
                <a:r>
                  <a:rPr lang="en-GB" sz="1600" dirty="0">
                    <a:solidFill>
                      <a:schemeClr val="bg2"/>
                    </a:solidFill>
                    <a:latin typeface="Open Sans Light" pitchFamily="2" charset="0"/>
                  </a:rPr>
                  <a:t>body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5ACC4584-7D6B-444A-9615-2BE357DCB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2385" y="3208694"/>
                <a:ext cx="475408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D3D0702-B32E-EB4C-969C-77ACB5D542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6934" y="1959070"/>
                <a:ext cx="0" cy="1259898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032D03A-4774-7F4B-B9B6-AE6BDF534B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6934" y="1965427"/>
                <a:ext cx="396180" cy="363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D027677-B54D-6E4A-9EF9-9CD6DC1533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403" y="1965427"/>
                <a:ext cx="475408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710F427-3C8E-754F-9337-996C56BE7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827" y="1958893"/>
                <a:ext cx="1281" cy="205983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882099-65FD-8B45-897B-5971DC39D75C}"/>
                  </a:ext>
                </a:extLst>
              </p:cNvPr>
              <p:cNvSpPr txBox="1"/>
              <p:nvPr/>
            </p:nvSpPr>
            <p:spPr>
              <a:xfrm>
                <a:off x="6507768" y="1607832"/>
                <a:ext cx="513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chemeClr val="accent5"/>
                    </a:solidFill>
                    <a:latin typeface="Open Sans Light" pitchFamily="2" charset="0"/>
                  </a:rPr>
                  <a:t>Yes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B551C19-C374-FC40-B4E4-64C21B1ED94F}"/>
                </a:ext>
              </a:extLst>
            </p:cNvPr>
            <p:cNvSpPr txBox="1"/>
            <p:nvPr/>
          </p:nvSpPr>
          <p:spPr>
            <a:xfrm>
              <a:off x="9876556" y="4399602"/>
              <a:ext cx="12715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Open Sans Light" pitchFamily="2" charset="0"/>
                </a:rPr>
                <a:t>End of loop</a:t>
              </a:r>
              <a:endParaRPr lang="en-GB" dirty="0">
                <a:latin typeface="Open Sans Light" pitchFamily="2" charset="0"/>
              </a:endParaRPr>
            </a:p>
          </p:txBody>
        </p:sp>
      </p:grp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29E767BD-4F5F-7C49-B1E8-E7A4CE933DF2}"/>
              </a:ext>
            </a:extLst>
          </p:cNvPr>
          <p:cNvSpPr txBox="1">
            <a:spLocks/>
          </p:cNvSpPr>
          <p:nvPr/>
        </p:nvSpPr>
        <p:spPr>
          <a:xfrm>
            <a:off x="319115" y="4147127"/>
            <a:ext cx="3062439" cy="217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For loop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Loop over a given range of values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Loop over each item in a data structure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E3DC2B92-1418-B645-8157-A7B852EC59FC}"/>
              </a:ext>
            </a:extLst>
          </p:cNvPr>
          <p:cNvSpPr txBox="1">
            <a:spLocks/>
          </p:cNvSpPr>
          <p:nvPr/>
        </p:nvSpPr>
        <p:spPr>
          <a:xfrm>
            <a:off x="6347817" y="4147127"/>
            <a:ext cx="3233543" cy="217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While loop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Iterate while a condition is true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B8495A56-3E0F-394A-8A15-EE960FC3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42"/>
          <a:stretch/>
        </p:blipFill>
        <p:spPr>
          <a:xfrm>
            <a:off x="7999345" y="1135792"/>
            <a:ext cx="2721496" cy="1337068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216E7E18-A30A-A147-92E4-9607DB0DA195}"/>
              </a:ext>
            </a:extLst>
          </p:cNvPr>
          <p:cNvSpPr txBox="1">
            <a:spLocks/>
          </p:cNvSpPr>
          <p:nvPr/>
        </p:nvSpPr>
        <p:spPr>
          <a:xfrm>
            <a:off x="308851" y="6421328"/>
            <a:ext cx="4899570" cy="74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Let's look at each in turn …</a:t>
            </a:r>
          </a:p>
        </p:txBody>
      </p:sp>
    </p:spTree>
    <p:extLst>
      <p:ext uri="{BB962C8B-B14F-4D97-AF65-F5344CB8AC3E}">
        <p14:creationId xmlns:p14="http://schemas.microsoft.com/office/powerpoint/2010/main" val="296178712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49233</TotalTime>
  <Words>1509</Words>
  <Application>Microsoft Macintosh PowerPoint</Application>
  <PresentationFormat>Widescreen</PresentationFormat>
  <Paragraphs>275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Courier New</vt:lpstr>
      <vt:lpstr>Open Sans Light</vt:lpstr>
      <vt:lpstr>Arial</vt:lpstr>
      <vt:lpstr>Liverpool</vt:lpstr>
      <vt:lpstr>Introduction to Computational Physics (PHYS105)</vt:lpstr>
      <vt:lpstr>Lecture 3: Recap</vt:lpstr>
      <vt:lpstr>Lecture 3: Formative problem solutions</vt:lpstr>
      <vt:lpstr>Lecture 3: Formative problem solutions (2)</vt:lpstr>
      <vt:lpstr>Flow control</vt:lpstr>
      <vt:lpstr>Relational and boolean operators</vt:lpstr>
      <vt:lpstr>Conditional execution</vt:lpstr>
      <vt:lpstr>Conditional execution (2)</vt:lpstr>
      <vt:lpstr>Iterating</vt:lpstr>
      <vt:lpstr>For loop: range</vt:lpstr>
      <vt:lpstr>For loop: data structure</vt:lpstr>
      <vt:lpstr>While loop</vt:lpstr>
      <vt:lpstr>Transfer: continue and break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692</cp:revision>
  <cp:lastPrinted>2025-10-17T12:48:56Z</cp:lastPrinted>
  <dcterms:created xsi:type="dcterms:W3CDTF">2021-08-06T12:08:06Z</dcterms:created>
  <dcterms:modified xsi:type="dcterms:W3CDTF">2025-10-21T06:58:21Z</dcterms:modified>
</cp:coreProperties>
</file>