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9"/>
  </p:notesMasterIdLst>
  <p:sldIdLst>
    <p:sldId id="260" r:id="rId2"/>
    <p:sldId id="282" r:id="rId3"/>
    <p:sldId id="280" r:id="rId4"/>
    <p:sldId id="281" r:id="rId5"/>
    <p:sldId id="278" r:id="rId6"/>
    <p:sldId id="264" r:id="rId7"/>
    <p:sldId id="265" r:id="rId8"/>
    <p:sldId id="268" r:id="rId9"/>
    <p:sldId id="272" r:id="rId10"/>
    <p:sldId id="279" r:id="rId11"/>
    <p:sldId id="269" r:id="rId12"/>
    <p:sldId id="270" r:id="rId13"/>
    <p:sldId id="271" r:id="rId14"/>
    <p:sldId id="274" r:id="rId15"/>
    <p:sldId id="273" r:id="rId16"/>
    <p:sldId id="276" r:id="rId17"/>
    <p:sldId id="266" r:id="rId18"/>
  </p:sldIdLst>
  <p:sldSz cx="12192000" cy="6858000"/>
  <p:notesSz cx="6858000" cy="9144000"/>
  <p:embeddedFontLst>
    <p:embeddedFont>
      <p:font typeface="Open Sans ExtraBold" pitchFamily="2" charset="0"/>
      <p:bold r:id="rId20"/>
      <p:italic r:id="rId21"/>
      <p:boldItalic r:id="rId22"/>
    </p:embeddedFont>
    <p:embeddedFont>
      <p:font typeface="Open Sans Light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1"/>
    <p:restoredTop sz="88559"/>
  </p:normalViewPr>
  <p:slideViewPr>
    <p:cSldViewPr snapToGrid="0" snapToObjects="1">
      <p:cViewPr varScale="1">
        <p:scale>
          <a:sx n="102" d="100"/>
          <a:sy n="102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516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8EDA9-8822-C645-9324-1E5AF6A5F5BF}" type="doc">
      <dgm:prSet loTypeId="urn:microsoft.com/office/officeart/2009/3/layout/HorizontalOrganizationChart" loCatId="hierarchy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E006827-B993-1641-B11D-4B3B34D7984D}">
      <dgm:prSet phldrT="[Text]"/>
      <dgm:spPr/>
      <dgm:t>
        <a:bodyPr/>
        <a:lstStyle/>
        <a:p>
          <a:r>
            <a:rPr lang="en-GB" dirty="0"/>
            <a:t>Data Structures</a:t>
          </a:r>
        </a:p>
      </dgm:t>
    </dgm:pt>
    <dgm:pt modelId="{BC20ACAE-1A4E-F241-8A96-00AF462433F8}" type="parTrans" cxnId="{9B3CD357-6BD1-9640-9495-B24BBBA7213D}">
      <dgm:prSet/>
      <dgm:spPr/>
      <dgm:t>
        <a:bodyPr/>
        <a:lstStyle/>
        <a:p>
          <a:endParaRPr lang="en-GB"/>
        </a:p>
      </dgm:t>
    </dgm:pt>
    <dgm:pt modelId="{BA815FA2-9744-4F4E-9A7F-A65BC94EFE7C}" type="sibTrans" cxnId="{9B3CD357-6BD1-9640-9495-B24BBBA7213D}">
      <dgm:prSet/>
      <dgm:spPr/>
      <dgm:t>
        <a:bodyPr/>
        <a:lstStyle/>
        <a:p>
          <a:endParaRPr lang="en-GB"/>
        </a:p>
      </dgm:t>
    </dgm:pt>
    <dgm:pt modelId="{2D9AFA19-6B03-0B4F-9691-B32B0728F470}">
      <dgm:prSet phldrT="[Text]"/>
      <dgm:spPr/>
      <dgm:t>
        <a:bodyPr/>
        <a:lstStyle/>
        <a:p>
          <a:r>
            <a:rPr lang="en-GB" dirty="0"/>
            <a:t>Sequence Types</a:t>
          </a:r>
        </a:p>
      </dgm:t>
    </dgm:pt>
    <dgm:pt modelId="{47499A50-F826-5741-B797-6BF64CCAA5F1}" type="parTrans" cxnId="{04033C87-E8EB-2640-B61D-F16AEE51D381}">
      <dgm:prSet/>
      <dgm:spPr/>
      <dgm:t>
        <a:bodyPr/>
        <a:lstStyle/>
        <a:p>
          <a:endParaRPr lang="en-GB"/>
        </a:p>
      </dgm:t>
    </dgm:pt>
    <dgm:pt modelId="{649B7E28-4B83-F449-AAFF-22AF4840A103}" type="sibTrans" cxnId="{04033C87-E8EB-2640-B61D-F16AEE51D381}">
      <dgm:prSet/>
      <dgm:spPr/>
      <dgm:t>
        <a:bodyPr/>
        <a:lstStyle/>
        <a:p>
          <a:endParaRPr lang="en-GB"/>
        </a:p>
      </dgm:t>
    </dgm:pt>
    <dgm:pt modelId="{3E21BF23-08F5-E044-B9DA-D68F1699BECA}">
      <dgm:prSet phldrT="[Text]"/>
      <dgm:spPr/>
      <dgm:t>
        <a:bodyPr/>
        <a:lstStyle/>
        <a:p>
          <a:r>
            <a:rPr lang="en-GB" dirty="0"/>
            <a:t>Mapping Types</a:t>
          </a:r>
        </a:p>
      </dgm:t>
    </dgm:pt>
    <dgm:pt modelId="{917CB874-C51B-324C-9977-98FFCF9D4F93}" type="sibTrans" cxnId="{A7017893-4FC8-FF45-9902-C68D6D4FA64B}">
      <dgm:prSet/>
      <dgm:spPr/>
      <dgm:t>
        <a:bodyPr/>
        <a:lstStyle/>
        <a:p>
          <a:endParaRPr lang="en-GB"/>
        </a:p>
      </dgm:t>
    </dgm:pt>
    <dgm:pt modelId="{63BBAA22-A770-5645-9491-8C70D86ADE10}" type="parTrans" cxnId="{A7017893-4FC8-FF45-9902-C68D6D4FA64B}">
      <dgm:prSet/>
      <dgm:spPr/>
      <dgm:t>
        <a:bodyPr/>
        <a:lstStyle/>
        <a:p>
          <a:endParaRPr lang="en-GB"/>
        </a:p>
      </dgm:t>
    </dgm:pt>
    <dgm:pt modelId="{735FC463-3813-5142-807B-D8871FA5258E}">
      <dgm:prSet/>
      <dgm:spPr/>
      <dgm:t>
        <a:bodyPr/>
        <a:lstStyle/>
        <a:p>
          <a:r>
            <a:rPr lang="en-GB" dirty="0"/>
            <a:t>List</a:t>
          </a:r>
        </a:p>
      </dgm:t>
    </dgm:pt>
    <dgm:pt modelId="{42CE1B63-5CD1-1549-A668-ED47383964A5}" type="parTrans" cxnId="{598D4639-EF84-3D4B-9B94-D4D40F6221C2}">
      <dgm:prSet/>
      <dgm:spPr/>
      <dgm:t>
        <a:bodyPr/>
        <a:lstStyle/>
        <a:p>
          <a:endParaRPr lang="en-GB"/>
        </a:p>
      </dgm:t>
    </dgm:pt>
    <dgm:pt modelId="{D00A87BE-E7B1-E54B-B8A1-C2808EF7C266}" type="sibTrans" cxnId="{598D4639-EF84-3D4B-9B94-D4D40F6221C2}">
      <dgm:prSet/>
      <dgm:spPr/>
      <dgm:t>
        <a:bodyPr/>
        <a:lstStyle/>
        <a:p>
          <a:endParaRPr lang="en-GB"/>
        </a:p>
      </dgm:t>
    </dgm:pt>
    <dgm:pt modelId="{9BC61A7E-C5A3-E046-9CD6-790A44C17554}">
      <dgm:prSet/>
      <dgm:spPr/>
      <dgm:t>
        <a:bodyPr/>
        <a:lstStyle/>
        <a:p>
          <a:r>
            <a:rPr lang="en-GB" dirty="0"/>
            <a:t>Tuple</a:t>
          </a:r>
        </a:p>
      </dgm:t>
    </dgm:pt>
    <dgm:pt modelId="{759BC7F2-31E1-884E-BEAE-8115339B6538}" type="parTrans" cxnId="{F365C4E0-C946-6444-8941-CBA0BFF0AB3C}">
      <dgm:prSet/>
      <dgm:spPr/>
      <dgm:t>
        <a:bodyPr/>
        <a:lstStyle/>
        <a:p>
          <a:endParaRPr lang="en-GB"/>
        </a:p>
      </dgm:t>
    </dgm:pt>
    <dgm:pt modelId="{C1C28CCB-0859-4642-B0F9-FEBDC1554D77}" type="sibTrans" cxnId="{F365C4E0-C946-6444-8941-CBA0BFF0AB3C}">
      <dgm:prSet/>
      <dgm:spPr/>
      <dgm:t>
        <a:bodyPr/>
        <a:lstStyle/>
        <a:p>
          <a:endParaRPr lang="en-GB"/>
        </a:p>
      </dgm:t>
    </dgm:pt>
    <dgm:pt modelId="{3AFD3768-D50C-1044-8D3F-CD5C670A1586}">
      <dgm:prSet/>
      <dgm:spPr/>
      <dgm:t>
        <a:bodyPr/>
        <a:lstStyle/>
        <a:p>
          <a:r>
            <a:rPr lang="en-GB" dirty="0"/>
            <a:t>String</a:t>
          </a:r>
        </a:p>
      </dgm:t>
    </dgm:pt>
    <dgm:pt modelId="{6E2118BB-3385-7D47-A9D6-7A5F5CFDC6B6}" type="parTrans" cxnId="{63B61651-D3E6-F844-8DE0-8F9618F7F48B}">
      <dgm:prSet/>
      <dgm:spPr/>
      <dgm:t>
        <a:bodyPr/>
        <a:lstStyle/>
        <a:p>
          <a:endParaRPr lang="en-GB"/>
        </a:p>
      </dgm:t>
    </dgm:pt>
    <dgm:pt modelId="{DC7EA8FD-8297-3045-BFD3-FB35F4DBEA64}" type="sibTrans" cxnId="{63B61651-D3E6-F844-8DE0-8F9618F7F48B}">
      <dgm:prSet/>
      <dgm:spPr/>
      <dgm:t>
        <a:bodyPr/>
        <a:lstStyle/>
        <a:p>
          <a:endParaRPr lang="en-GB"/>
        </a:p>
      </dgm:t>
    </dgm:pt>
    <dgm:pt modelId="{60E9CD4B-7625-4245-951F-5D607388F292}">
      <dgm:prSet phldrT="[Text]"/>
      <dgm:spPr/>
      <dgm:t>
        <a:bodyPr/>
        <a:lstStyle/>
        <a:p>
          <a:r>
            <a:rPr lang="en-GB" dirty="0" err="1"/>
            <a:t>Dict</a:t>
          </a:r>
          <a:endParaRPr lang="en-GB" dirty="0"/>
        </a:p>
      </dgm:t>
    </dgm:pt>
    <dgm:pt modelId="{1818A3B6-12CD-B04F-A7E4-325DE320D6EA}" type="parTrans" cxnId="{82FC048B-1279-D844-907E-AC95510B7A59}">
      <dgm:prSet/>
      <dgm:spPr/>
      <dgm:t>
        <a:bodyPr/>
        <a:lstStyle/>
        <a:p>
          <a:endParaRPr lang="en-GB"/>
        </a:p>
      </dgm:t>
    </dgm:pt>
    <dgm:pt modelId="{2279CBA1-82BD-7447-8135-EF29674F92F5}" type="sibTrans" cxnId="{82FC048B-1279-D844-907E-AC95510B7A59}">
      <dgm:prSet/>
      <dgm:spPr/>
      <dgm:t>
        <a:bodyPr/>
        <a:lstStyle/>
        <a:p>
          <a:endParaRPr lang="en-GB"/>
        </a:p>
      </dgm:t>
    </dgm:pt>
    <dgm:pt modelId="{15C02701-D94C-554D-9964-F349D6A1872D}" type="pres">
      <dgm:prSet presAssocID="{5508EDA9-8822-C645-9324-1E5AF6A5F5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411B45-1C4C-364B-A6FA-B772292C3221}" type="pres">
      <dgm:prSet presAssocID="{6E006827-B993-1641-B11D-4B3B34D7984D}" presName="hierRoot1" presStyleCnt="0">
        <dgm:presLayoutVars>
          <dgm:hierBranch val="init"/>
        </dgm:presLayoutVars>
      </dgm:prSet>
      <dgm:spPr/>
    </dgm:pt>
    <dgm:pt modelId="{9196027D-482A-8347-B541-76792ADA08A9}" type="pres">
      <dgm:prSet presAssocID="{6E006827-B993-1641-B11D-4B3B34D7984D}" presName="rootComposite1" presStyleCnt="0"/>
      <dgm:spPr/>
    </dgm:pt>
    <dgm:pt modelId="{B521DA51-D2FC-014E-AF69-842953CA94B5}" type="pres">
      <dgm:prSet presAssocID="{6E006827-B993-1641-B11D-4B3B34D7984D}" presName="rootText1" presStyleLbl="node0" presStyleIdx="0" presStyleCnt="1">
        <dgm:presLayoutVars>
          <dgm:chPref val="3"/>
        </dgm:presLayoutVars>
      </dgm:prSet>
      <dgm:spPr/>
    </dgm:pt>
    <dgm:pt modelId="{E4A12C7C-D2EF-F34C-A552-DF9A899CAECD}" type="pres">
      <dgm:prSet presAssocID="{6E006827-B993-1641-B11D-4B3B34D7984D}" presName="rootConnector1" presStyleLbl="node1" presStyleIdx="0" presStyleCnt="0"/>
      <dgm:spPr/>
    </dgm:pt>
    <dgm:pt modelId="{36CCAC54-B79B-5B40-950B-4588410A3BB8}" type="pres">
      <dgm:prSet presAssocID="{6E006827-B993-1641-B11D-4B3B34D7984D}" presName="hierChild2" presStyleCnt="0"/>
      <dgm:spPr/>
    </dgm:pt>
    <dgm:pt modelId="{78603809-762F-8B44-A259-C8BF5999816B}" type="pres">
      <dgm:prSet presAssocID="{47499A50-F826-5741-B797-6BF64CCAA5F1}" presName="Name64" presStyleLbl="parChTrans1D2" presStyleIdx="0" presStyleCnt="2"/>
      <dgm:spPr/>
    </dgm:pt>
    <dgm:pt modelId="{D0FE80CE-7F73-7C4A-B6CE-41036560B8D2}" type="pres">
      <dgm:prSet presAssocID="{2D9AFA19-6B03-0B4F-9691-B32B0728F470}" presName="hierRoot2" presStyleCnt="0">
        <dgm:presLayoutVars>
          <dgm:hierBranch val="init"/>
        </dgm:presLayoutVars>
      </dgm:prSet>
      <dgm:spPr/>
    </dgm:pt>
    <dgm:pt modelId="{7ED07092-3CC0-6B4B-B2F9-D47E211C272E}" type="pres">
      <dgm:prSet presAssocID="{2D9AFA19-6B03-0B4F-9691-B32B0728F470}" presName="rootComposite" presStyleCnt="0"/>
      <dgm:spPr/>
    </dgm:pt>
    <dgm:pt modelId="{3250710E-07AD-B04D-803D-56A02F4EDA9E}" type="pres">
      <dgm:prSet presAssocID="{2D9AFA19-6B03-0B4F-9691-B32B0728F470}" presName="rootText" presStyleLbl="node2" presStyleIdx="0" presStyleCnt="2">
        <dgm:presLayoutVars>
          <dgm:chPref val="3"/>
        </dgm:presLayoutVars>
      </dgm:prSet>
      <dgm:spPr/>
    </dgm:pt>
    <dgm:pt modelId="{D3C55369-D7B6-3443-BB82-0D39947EB2B1}" type="pres">
      <dgm:prSet presAssocID="{2D9AFA19-6B03-0B4F-9691-B32B0728F470}" presName="rootConnector" presStyleLbl="node2" presStyleIdx="0" presStyleCnt="2"/>
      <dgm:spPr/>
    </dgm:pt>
    <dgm:pt modelId="{BFD4D30A-AD79-934D-A223-17B8EE61A9C6}" type="pres">
      <dgm:prSet presAssocID="{2D9AFA19-6B03-0B4F-9691-B32B0728F470}" presName="hierChild4" presStyleCnt="0"/>
      <dgm:spPr/>
    </dgm:pt>
    <dgm:pt modelId="{996D03C4-3A7E-2149-A375-820D4F80CB00}" type="pres">
      <dgm:prSet presAssocID="{42CE1B63-5CD1-1549-A668-ED47383964A5}" presName="Name64" presStyleLbl="parChTrans1D3" presStyleIdx="0" presStyleCnt="4"/>
      <dgm:spPr/>
    </dgm:pt>
    <dgm:pt modelId="{C6F353A1-3737-C74C-B95C-72434944EFA1}" type="pres">
      <dgm:prSet presAssocID="{735FC463-3813-5142-807B-D8871FA5258E}" presName="hierRoot2" presStyleCnt="0">
        <dgm:presLayoutVars>
          <dgm:hierBranch val="init"/>
        </dgm:presLayoutVars>
      </dgm:prSet>
      <dgm:spPr/>
    </dgm:pt>
    <dgm:pt modelId="{9627B577-D1A4-6143-88F1-244B2F8F884C}" type="pres">
      <dgm:prSet presAssocID="{735FC463-3813-5142-807B-D8871FA5258E}" presName="rootComposite" presStyleCnt="0"/>
      <dgm:spPr/>
    </dgm:pt>
    <dgm:pt modelId="{1ED26ED5-41D0-BE48-92C6-39653690647F}" type="pres">
      <dgm:prSet presAssocID="{735FC463-3813-5142-807B-D8871FA5258E}" presName="rootText" presStyleLbl="node3" presStyleIdx="0" presStyleCnt="4">
        <dgm:presLayoutVars>
          <dgm:chPref val="3"/>
        </dgm:presLayoutVars>
      </dgm:prSet>
      <dgm:spPr/>
    </dgm:pt>
    <dgm:pt modelId="{7BE65B9A-593B-9B47-8659-EAC3DEA34B37}" type="pres">
      <dgm:prSet presAssocID="{735FC463-3813-5142-807B-D8871FA5258E}" presName="rootConnector" presStyleLbl="node3" presStyleIdx="0" presStyleCnt="4"/>
      <dgm:spPr/>
    </dgm:pt>
    <dgm:pt modelId="{EDD9EE5E-3021-E04B-862B-C6619522BA53}" type="pres">
      <dgm:prSet presAssocID="{735FC463-3813-5142-807B-D8871FA5258E}" presName="hierChild4" presStyleCnt="0"/>
      <dgm:spPr/>
    </dgm:pt>
    <dgm:pt modelId="{8BF9623E-1A11-2046-888C-97B39FC59438}" type="pres">
      <dgm:prSet presAssocID="{735FC463-3813-5142-807B-D8871FA5258E}" presName="hierChild5" presStyleCnt="0"/>
      <dgm:spPr/>
    </dgm:pt>
    <dgm:pt modelId="{2E3D1D7E-AC0B-E943-A591-AED65A76BB4A}" type="pres">
      <dgm:prSet presAssocID="{759BC7F2-31E1-884E-BEAE-8115339B6538}" presName="Name64" presStyleLbl="parChTrans1D3" presStyleIdx="1" presStyleCnt="4"/>
      <dgm:spPr/>
    </dgm:pt>
    <dgm:pt modelId="{76E5A5DE-C9A2-494D-BC95-0304F83DCB47}" type="pres">
      <dgm:prSet presAssocID="{9BC61A7E-C5A3-E046-9CD6-790A44C17554}" presName="hierRoot2" presStyleCnt="0">
        <dgm:presLayoutVars>
          <dgm:hierBranch val="init"/>
        </dgm:presLayoutVars>
      </dgm:prSet>
      <dgm:spPr/>
    </dgm:pt>
    <dgm:pt modelId="{59D12CFF-8F2E-614A-8FDD-E454D22E2C7D}" type="pres">
      <dgm:prSet presAssocID="{9BC61A7E-C5A3-E046-9CD6-790A44C17554}" presName="rootComposite" presStyleCnt="0"/>
      <dgm:spPr/>
    </dgm:pt>
    <dgm:pt modelId="{0D488A6C-5CF1-0745-8107-3E4C9DAEB388}" type="pres">
      <dgm:prSet presAssocID="{9BC61A7E-C5A3-E046-9CD6-790A44C17554}" presName="rootText" presStyleLbl="node3" presStyleIdx="1" presStyleCnt="4">
        <dgm:presLayoutVars>
          <dgm:chPref val="3"/>
        </dgm:presLayoutVars>
      </dgm:prSet>
      <dgm:spPr/>
    </dgm:pt>
    <dgm:pt modelId="{A9C491CB-84B5-3248-BAEA-15AE32FDEF2A}" type="pres">
      <dgm:prSet presAssocID="{9BC61A7E-C5A3-E046-9CD6-790A44C17554}" presName="rootConnector" presStyleLbl="node3" presStyleIdx="1" presStyleCnt="4"/>
      <dgm:spPr/>
    </dgm:pt>
    <dgm:pt modelId="{42576307-A067-064F-83E1-8B72A8D2D931}" type="pres">
      <dgm:prSet presAssocID="{9BC61A7E-C5A3-E046-9CD6-790A44C17554}" presName="hierChild4" presStyleCnt="0"/>
      <dgm:spPr/>
    </dgm:pt>
    <dgm:pt modelId="{3BFC56C6-3494-D543-A185-22AD4A321CA6}" type="pres">
      <dgm:prSet presAssocID="{9BC61A7E-C5A3-E046-9CD6-790A44C17554}" presName="hierChild5" presStyleCnt="0"/>
      <dgm:spPr/>
    </dgm:pt>
    <dgm:pt modelId="{FACC6581-1DFC-1A48-B909-2936FE5DF271}" type="pres">
      <dgm:prSet presAssocID="{6E2118BB-3385-7D47-A9D6-7A5F5CFDC6B6}" presName="Name64" presStyleLbl="parChTrans1D3" presStyleIdx="2" presStyleCnt="4"/>
      <dgm:spPr/>
    </dgm:pt>
    <dgm:pt modelId="{2281BDED-9EB9-4747-A9DE-38859AA77BD6}" type="pres">
      <dgm:prSet presAssocID="{3AFD3768-D50C-1044-8D3F-CD5C670A1586}" presName="hierRoot2" presStyleCnt="0">
        <dgm:presLayoutVars>
          <dgm:hierBranch val="init"/>
        </dgm:presLayoutVars>
      </dgm:prSet>
      <dgm:spPr/>
    </dgm:pt>
    <dgm:pt modelId="{19F18678-1161-3E4A-B620-1CEEEAC7C341}" type="pres">
      <dgm:prSet presAssocID="{3AFD3768-D50C-1044-8D3F-CD5C670A1586}" presName="rootComposite" presStyleCnt="0"/>
      <dgm:spPr/>
    </dgm:pt>
    <dgm:pt modelId="{79D4C08A-4EA5-5645-B1E2-FB7F7BD30AB9}" type="pres">
      <dgm:prSet presAssocID="{3AFD3768-D50C-1044-8D3F-CD5C670A1586}" presName="rootText" presStyleLbl="node3" presStyleIdx="2" presStyleCnt="4">
        <dgm:presLayoutVars>
          <dgm:chPref val="3"/>
        </dgm:presLayoutVars>
      </dgm:prSet>
      <dgm:spPr/>
    </dgm:pt>
    <dgm:pt modelId="{4126C8BD-58ED-8D42-8D97-6E0A62C36EB8}" type="pres">
      <dgm:prSet presAssocID="{3AFD3768-D50C-1044-8D3F-CD5C670A1586}" presName="rootConnector" presStyleLbl="node3" presStyleIdx="2" presStyleCnt="4"/>
      <dgm:spPr/>
    </dgm:pt>
    <dgm:pt modelId="{1B6B0B05-A4CF-3341-B86A-B9578C5142E7}" type="pres">
      <dgm:prSet presAssocID="{3AFD3768-D50C-1044-8D3F-CD5C670A1586}" presName="hierChild4" presStyleCnt="0"/>
      <dgm:spPr/>
    </dgm:pt>
    <dgm:pt modelId="{C22CD078-086B-DF44-8CF7-446E8E1877C3}" type="pres">
      <dgm:prSet presAssocID="{3AFD3768-D50C-1044-8D3F-CD5C670A1586}" presName="hierChild5" presStyleCnt="0"/>
      <dgm:spPr/>
    </dgm:pt>
    <dgm:pt modelId="{6857CF8E-7913-D546-9AA2-0EBC7E7E1EAB}" type="pres">
      <dgm:prSet presAssocID="{2D9AFA19-6B03-0B4F-9691-B32B0728F470}" presName="hierChild5" presStyleCnt="0"/>
      <dgm:spPr/>
    </dgm:pt>
    <dgm:pt modelId="{26DBA467-4FD9-BA4A-AF85-3C75AF016767}" type="pres">
      <dgm:prSet presAssocID="{63BBAA22-A770-5645-9491-8C70D86ADE10}" presName="Name64" presStyleLbl="parChTrans1D2" presStyleIdx="1" presStyleCnt="2"/>
      <dgm:spPr/>
    </dgm:pt>
    <dgm:pt modelId="{1EEAC899-328F-194E-9331-7B16B3CE53FD}" type="pres">
      <dgm:prSet presAssocID="{3E21BF23-08F5-E044-B9DA-D68F1699BECA}" presName="hierRoot2" presStyleCnt="0">
        <dgm:presLayoutVars>
          <dgm:hierBranch val="init"/>
        </dgm:presLayoutVars>
      </dgm:prSet>
      <dgm:spPr/>
    </dgm:pt>
    <dgm:pt modelId="{8BD8C7F4-AB59-CB45-9621-6A90C2CC5F5C}" type="pres">
      <dgm:prSet presAssocID="{3E21BF23-08F5-E044-B9DA-D68F1699BECA}" presName="rootComposite" presStyleCnt="0"/>
      <dgm:spPr/>
    </dgm:pt>
    <dgm:pt modelId="{7912FDA6-B856-AB4A-AFEF-E120602AECAF}" type="pres">
      <dgm:prSet presAssocID="{3E21BF23-08F5-E044-B9DA-D68F1699BECA}" presName="rootText" presStyleLbl="node2" presStyleIdx="1" presStyleCnt="2">
        <dgm:presLayoutVars>
          <dgm:chPref val="3"/>
        </dgm:presLayoutVars>
      </dgm:prSet>
      <dgm:spPr/>
    </dgm:pt>
    <dgm:pt modelId="{7E4917F1-D28D-CB4A-9360-C073E6E38030}" type="pres">
      <dgm:prSet presAssocID="{3E21BF23-08F5-E044-B9DA-D68F1699BECA}" presName="rootConnector" presStyleLbl="node2" presStyleIdx="1" presStyleCnt="2"/>
      <dgm:spPr/>
    </dgm:pt>
    <dgm:pt modelId="{F6CCD886-EC6E-294B-9117-E1B3B7EF742E}" type="pres">
      <dgm:prSet presAssocID="{3E21BF23-08F5-E044-B9DA-D68F1699BECA}" presName="hierChild4" presStyleCnt="0"/>
      <dgm:spPr/>
    </dgm:pt>
    <dgm:pt modelId="{518A9B99-7919-4C45-AC5E-914AC55D6630}" type="pres">
      <dgm:prSet presAssocID="{1818A3B6-12CD-B04F-A7E4-325DE320D6EA}" presName="Name64" presStyleLbl="parChTrans1D3" presStyleIdx="3" presStyleCnt="4"/>
      <dgm:spPr/>
    </dgm:pt>
    <dgm:pt modelId="{337BDD70-0A0B-3B46-A73A-A07351F2CCD6}" type="pres">
      <dgm:prSet presAssocID="{60E9CD4B-7625-4245-951F-5D607388F292}" presName="hierRoot2" presStyleCnt="0">
        <dgm:presLayoutVars>
          <dgm:hierBranch val="init"/>
        </dgm:presLayoutVars>
      </dgm:prSet>
      <dgm:spPr/>
    </dgm:pt>
    <dgm:pt modelId="{5824BFE5-0974-4C44-9DAD-0CB409EC82CA}" type="pres">
      <dgm:prSet presAssocID="{60E9CD4B-7625-4245-951F-5D607388F292}" presName="rootComposite" presStyleCnt="0"/>
      <dgm:spPr/>
    </dgm:pt>
    <dgm:pt modelId="{AF6FC7E4-EBBD-A44D-B407-8AEEF29D9AD0}" type="pres">
      <dgm:prSet presAssocID="{60E9CD4B-7625-4245-951F-5D607388F292}" presName="rootText" presStyleLbl="node3" presStyleIdx="3" presStyleCnt="4">
        <dgm:presLayoutVars>
          <dgm:chPref val="3"/>
        </dgm:presLayoutVars>
      </dgm:prSet>
      <dgm:spPr/>
    </dgm:pt>
    <dgm:pt modelId="{2077374C-CE84-254B-B369-4FDAD250E2A5}" type="pres">
      <dgm:prSet presAssocID="{60E9CD4B-7625-4245-951F-5D607388F292}" presName="rootConnector" presStyleLbl="node3" presStyleIdx="3" presStyleCnt="4"/>
      <dgm:spPr/>
    </dgm:pt>
    <dgm:pt modelId="{33418F5E-89C4-7C41-97D0-982BAF561172}" type="pres">
      <dgm:prSet presAssocID="{60E9CD4B-7625-4245-951F-5D607388F292}" presName="hierChild4" presStyleCnt="0"/>
      <dgm:spPr/>
    </dgm:pt>
    <dgm:pt modelId="{CB4C9794-ECB4-E740-BD13-3C34CA1B5BF3}" type="pres">
      <dgm:prSet presAssocID="{60E9CD4B-7625-4245-951F-5D607388F292}" presName="hierChild5" presStyleCnt="0"/>
      <dgm:spPr/>
    </dgm:pt>
    <dgm:pt modelId="{0CB5A786-CEEF-0B42-8C41-77DE510AE527}" type="pres">
      <dgm:prSet presAssocID="{3E21BF23-08F5-E044-B9DA-D68F1699BECA}" presName="hierChild5" presStyleCnt="0"/>
      <dgm:spPr/>
    </dgm:pt>
    <dgm:pt modelId="{A9CDF7E7-4990-0142-8E41-9998E0E7902C}" type="pres">
      <dgm:prSet presAssocID="{6E006827-B993-1641-B11D-4B3B34D7984D}" presName="hierChild3" presStyleCnt="0"/>
      <dgm:spPr/>
    </dgm:pt>
  </dgm:ptLst>
  <dgm:cxnLst>
    <dgm:cxn modelId="{2E03AD08-222A-624A-B624-98BAFAE2F081}" type="presOf" srcId="{3E21BF23-08F5-E044-B9DA-D68F1699BECA}" destId="{7912FDA6-B856-AB4A-AFEF-E120602AECAF}" srcOrd="0" destOrd="0" presId="urn:microsoft.com/office/officeart/2009/3/layout/HorizontalOrganizationChart"/>
    <dgm:cxn modelId="{32CE300C-DF71-8D41-B6BB-5D52AB43C8C4}" type="presOf" srcId="{735FC463-3813-5142-807B-D8871FA5258E}" destId="{1ED26ED5-41D0-BE48-92C6-39653690647F}" srcOrd="0" destOrd="0" presId="urn:microsoft.com/office/officeart/2009/3/layout/HorizontalOrganizationChart"/>
    <dgm:cxn modelId="{BCA94F1B-E703-434D-BF69-95B5EFC41598}" type="presOf" srcId="{9BC61A7E-C5A3-E046-9CD6-790A44C17554}" destId="{A9C491CB-84B5-3248-BAEA-15AE32FDEF2A}" srcOrd="1" destOrd="0" presId="urn:microsoft.com/office/officeart/2009/3/layout/HorizontalOrganizationChart"/>
    <dgm:cxn modelId="{2E2F011F-AEB1-B440-BB6F-63DDEC6F401E}" type="presOf" srcId="{3E21BF23-08F5-E044-B9DA-D68F1699BECA}" destId="{7E4917F1-D28D-CB4A-9360-C073E6E38030}" srcOrd="1" destOrd="0" presId="urn:microsoft.com/office/officeart/2009/3/layout/HorizontalOrganizationChart"/>
    <dgm:cxn modelId="{45D04A23-1595-6E41-A247-0EEC7916B645}" type="presOf" srcId="{1818A3B6-12CD-B04F-A7E4-325DE320D6EA}" destId="{518A9B99-7919-4C45-AC5E-914AC55D6630}" srcOrd="0" destOrd="0" presId="urn:microsoft.com/office/officeart/2009/3/layout/HorizontalOrganizationChart"/>
    <dgm:cxn modelId="{78024236-BCA3-0449-AC5E-2997FE48ED87}" type="presOf" srcId="{3AFD3768-D50C-1044-8D3F-CD5C670A1586}" destId="{4126C8BD-58ED-8D42-8D97-6E0A62C36EB8}" srcOrd="1" destOrd="0" presId="urn:microsoft.com/office/officeart/2009/3/layout/HorizontalOrganizationChart"/>
    <dgm:cxn modelId="{598D4639-EF84-3D4B-9B94-D4D40F6221C2}" srcId="{2D9AFA19-6B03-0B4F-9691-B32B0728F470}" destId="{735FC463-3813-5142-807B-D8871FA5258E}" srcOrd="0" destOrd="0" parTransId="{42CE1B63-5CD1-1549-A668-ED47383964A5}" sibTransId="{D00A87BE-E7B1-E54B-B8A1-C2808EF7C266}"/>
    <dgm:cxn modelId="{AE172344-2FD6-8F4F-90BB-C5F360E77855}" type="presOf" srcId="{6E2118BB-3385-7D47-A9D6-7A5F5CFDC6B6}" destId="{FACC6581-1DFC-1A48-B909-2936FE5DF271}" srcOrd="0" destOrd="0" presId="urn:microsoft.com/office/officeart/2009/3/layout/HorizontalOrganizationChart"/>
    <dgm:cxn modelId="{63B61651-D3E6-F844-8DE0-8F9618F7F48B}" srcId="{2D9AFA19-6B03-0B4F-9691-B32B0728F470}" destId="{3AFD3768-D50C-1044-8D3F-CD5C670A1586}" srcOrd="2" destOrd="0" parTransId="{6E2118BB-3385-7D47-A9D6-7A5F5CFDC6B6}" sibTransId="{DC7EA8FD-8297-3045-BFD3-FB35F4DBEA64}"/>
    <dgm:cxn modelId="{9B3CD357-6BD1-9640-9495-B24BBBA7213D}" srcId="{5508EDA9-8822-C645-9324-1E5AF6A5F5BF}" destId="{6E006827-B993-1641-B11D-4B3B34D7984D}" srcOrd="0" destOrd="0" parTransId="{BC20ACAE-1A4E-F241-8A96-00AF462433F8}" sibTransId="{BA815FA2-9744-4F4E-9A7F-A65BC94EFE7C}"/>
    <dgm:cxn modelId="{6C207478-7307-D147-BB9A-7FEFF463A4EE}" type="presOf" srcId="{2D9AFA19-6B03-0B4F-9691-B32B0728F470}" destId="{D3C55369-D7B6-3443-BB82-0D39947EB2B1}" srcOrd="1" destOrd="0" presId="urn:microsoft.com/office/officeart/2009/3/layout/HorizontalOrganizationChart"/>
    <dgm:cxn modelId="{950E2F86-937C-4141-B83E-71027A9ADF9D}" type="presOf" srcId="{42CE1B63-5CD1-1549-A668-ED47383964A5}" destId="{996D03C4-3A7E-2149-A375-820D4F80CB00}" srcOrd="0" destOrd="0" presId="urn:microsoft.com/office/officeart/2009/3/layout/HorizontalOrganizationChart"/>
    <dgm:cxn modelId="{04033C87-E8EB-2640-B61D-F16AEE51D381}" srcId="{6E006827-B993-1641-B11D-4B3B34D7984D}" destId="{2D9AFA19-6B03-0B4F-9691-B32B0728F470}" srcOrd="0" destOrd="0" parTransId="{47499A50-F826-5741-B797-6BF64CCAA5F1}" sibTransId="{649B7E28-4B83-F449-AAFF-22AF4840A103}"/>
    <dgm:cxn modelId="{82FC048B-1279-D844-907E-AC95510B7A59}" srcId="{3E21BF23-08F5-E044-B9DA-D68F1699BECA}" destId="{60E9CD4B-7625-4245-951F-5D607388F292}" srcOrd="0" destOrd="0" parTransId="{1818A3B6-12CD-B04F-A7E4-325DE320D6EA}" sibTransId="{2279CBA1-82BD-7447-8135-EF29674F92F5}"/>
    <dgm:cxn modelId="{E6A58A91-8B04-944C-9FA3-BE9A3C3E4EFA}" type="presOf" srcId="{759BC7F2-31E1-884E-BEAE-8115339B6538}" destId="{2E3D1D7E-AC0B-E943-A591-AED65A76BB4A}" srcOrd="0" destOrd="0" presId="urn:microsoft.com/office/officeart/2009/3/layout/HorizontalOrganizationChart"/>
    <dgm:cxn modelId="{A7017893-4FC8-FF45-9902-C68D6D4FA64B}" srcId="{6E006827-B993-1641-B11D-4B3B34D7984D}" destId="{3E21BF23-08F5-E044-B9DA-D68F1699BECA}" srcOrd="1" destOrd="0" parTransId="{63BBAA22-A770-5645-9491-8C70D86ADE10}" sibTransId="{917CB874-C51B-324C-9977-98FFCF9D4F93}"/>
    <dgm:cxn modelId="{330E759D-BB84-724B-8BA5-F8EE4D741E1F}" type="presOf" srcId="{5508EDA9-8822-C645-9324-1E5AF6A5F5BF}" destId="{15C02701-D94C-554D-9964-F349D6A1872D}" srcOrd="0" destOrd="0" presId="urn:microsoft.com/office/officeart/2009/3/layout/HorizontalOrganizationChart"/>
    <dgm:cxn modelId="{CEB2A59D-DE6D-2F42-842D-726B7C92CDD9}" type="presOf" srcId="{735FC463-3813-5142-807B-D8871FA5258E}" destId="{7BE65B9A-593B-9B47-8659-EAC3DEA34B37}" srcOrd="1" destOrd="0" presId="urn:microsoft.com/office/officeart/2009/3/layout/HorizontalOrganizationChart"/>
    <dgm:cxn modelId="{905C06B8-49F8-B949-A906-FCC7EA2AA8A8}" type="presOf" srcId="{60E9CD4B-7625-4245-951F-5D607388F292}" destId="{2077374C-CE84-254B-B369-4FDAD250E2A5}" srcOrd="1" destOrd="0" presId="urn:microsoft.com/office/officeart/2009/3/layout/HorizontalOrganizationChart"/>
    <dgm:cxn modelId="{AC6B5AD1-8745-2744-AE14-5A5882B80560}" type="presOf" srcId="{3AFD3768-D50C-1044-8D3F-CD5C670A1586}" destId="{79D4C08A-4EA5-5645-B1E2-FB7F7BD30AB9}" srcOrd="0" destOrd="0" presId="urn:microsoft.com/office/officeart/2009/3/layout/HorizontalOrganizationChart"/>
    <dgm:cxn modelId="{FBA4FFD5-1EE6-3140-A835-5C63950C1AA2}" type="presOf" srcId="{63BBAA22-A770-5645-9491-8C70D86ADE10}" destId="{26DBA467-4FD9-BA4A-AF85-3C75AF016767}" srcOrd="0" destOrd="0" presId="urn:microsoft.com/office/officeart/2009/3/layout/HorizontalOrganizationChart"/>
    <dgm:cxn modelId="{E9187DDA-AA95-6E4E-9B20-D54A785733A9}" type="presOf" srcId="{9BC61A7E-C5A3-E046-9CD6-790A44C17554}" destId="{0D488A6C-5CF1-0745-8107-3E4C9DAEB388}" srcOrd="0" destOrd="0" presId="urn:microsoft.com/office/officeart/2009/3/layout/HorizontalOrganizationChart"/>
    <dgm:cxn modelId="{F365C4E0-C946-6444-8941-CBA0BFF0AB3C}" srcId="{2D9AFA19-6B03-0B4F-9691-B32B0728F470}" destId="{9BC61A7E-C5A3-E046-9CD6-790A44C17554}" srcOrd="1" destOrd="0" parTransId="{759BC7F2-31E1-884E-BEAE-8115339B6538}" sibTransId="{C1C28CCB-0859-4642-B0F9-FEBDC1554D77}"/>
    <dgm:cxn modelId="{451068EA-9373-C040-A792-53B08AECAEA3}" type="presOf" srcId="{60E9CD4B-7625-4245-951F-5D607388F292}" destId="{AF6FC7E4-EBBD-A44D-B407-8AEEF29D9AD0}" srcOrd="0" destOrd="0" presId="urn:microsoft.com/office/officeart/2009/3/layout/HorizontalOrganizationChart"/>
    <dgm:cxn modelId="{238CF3EB-D5F7-504D-B9C4-5F70B8DA9D5E}" type="presOf" srcId="{47499A50-F826-5741-B797-6BF64CCAA5F1}" destId="{78603809-762F-8B44-A259-C8BF5999816B}" srcOrd="0" destOrd="0" presId="urn:microsoft.com/office/officeart/2009/3/layout/HorizontalOrganizationChart"/>
    <dgm:cxn modelId="{A7EE2EED-1CA9-2243-A7F2-F51B9B107429}" type="presOf" srcId="{6E006827-B993-1641-B11D-4B3B34D7984D}" destId="{E4A12C7C-D2EF-F34C-A552-DF9A899CAECD}" srcOrd="1" destOrd="0" presId="urn:microsoft.com/office/officeart/2009/3/layout/HorizontalOrganizationChart"/>
    <dgm:cxn modelId="{90D1B0F7-F781-CC48-BFB7-84B9B80CBFE9}" type="presOf" srcId="{6E006827-B993-1641-B11D-4B3B34D7984D}" destId="{B521DA51-D2FC-014E-AF69-842953CA94B5}" srcOrd="0" destOrd="0" presId="urn:microsoft.com/office/officeart/2009/3/layout/HorizontalOrganizationChart"/>
    <dgm:cxn modelId="{C2E0EFFA-36DF-7F47-84C7-D0B26DE84BF1}" type="presOf" srcId="{2D9AFA19-6B03-0B4F-9691-B32B0728F470}" destId="{3250710E-07AD-B04D-803D-56A02F4EDA9E}" srcOrd="0" destOrd="0" presId="urn:microsoft.com/office/officeart/2009/3/layout/HorizontalOrganizationChart"/>
    <dgm:cxn modelId="{EA336306-AC40-F041-B62E-2B037980587E}" type="presParOf" srcId="{15C02701-D94C-554D-9964-F349D6A1872D}" destId="{0D411B45-1C4C-364B-A6FA-B772292C3221}" srcOrd="0" destOrd="0" presId="urn:microsoft.com/office/officeart/2009/3/layout/HorizontalOrganizationChart"/>
    <dgm:cxn modelId="{2E28F8FA-31D9-9E40-AF5B-A5DFD01E7C54}" type="presParOf" srcId="{0D411B45-1C4C-364B-A6FA-B772292C3221}" destId="{9196027D-482A-8347-B541-76792ADA08A9}" srcOrd="0" destOrd="0" presId="urn:microsoft.com/office/officeart/2009/3/layout/HorizontalOrganizationChart"/>
    <dgm:cxn modelId="{65024A81-ED6E-0346-89C9-03F75E69F31E}" type="presParOf" srcId="{9196027D-482A-8347-B541-76792ADA08A9}" destId="{B521DA51-D2FC-014E-AF69-842953CA94B5}" srcOrd="0" destOrd="0" presId="urn:microsoft.com/office/officeart/2009/3/layout/HorizontalOrganizationChart"/>
    <dgm:cxn modelId="{8B1B7C59-93E4-494C-8AF3-34B7DED7CDA1}" type="presParOf" srcId="{9196027D-482A-8347-B541-76792ADA08A9}" destId="{E4A12C7C-D2EF-F34C-A552-DF9A899CAECD}" srcOrd="1" destOrd="0" presId="urn:microsoft.com/office/officeart/2009/3/layout/HorizontalOrganizationChart"/>
    <dgm:cxn modelId="{F4EE6434-00FE-5F41-93BF-65DED699BEA0}" type="presParOf" srcId="{0D411B45-1C4C-364B-A6FA-B772292C3221}" destId="{36CCAC54-B79B-5B40-950B-4588410A3BB8}" srcOrd="1" destOrd="0" presId="urn:microsoft.com/office/officeart/2009/3/layout/HorizontalOrganizationChart"/>
    <dgm:cxn modelId="{40B7F2CF-7683-094A-BB03-C9CFAF4C40F0}" type="presParOf" srcId="{36CCAC54-B79B-5B40-950B-4588410A3BB8}" destId="{78603809-762F-8B44-A259-C8BF5999816B}" srcOrd="0" destOrd="0" presId="urn:microsoft.com/office/officeart/2009/3/layout/HorizontalOrganizationChart"/>
    <dgm:cxn modelId="{D8AB21B3-7C35-F646-B39F-DAF6C8E52373}" type="presParOf" srcId="{36CCAC54-B79B-5B40-950B-4588410A3BB8}" destId="{D0FE80CE-7F73-7C4A-B6CE-41036560B8D2}" srcOrd="1" destOrd="0" presId="urn:microsoft.com/office/officeart/2009/3/layout/HorizontalOrganizationChart"/>
    <dgm:cxn modelId="{08AFB83B-2C55-254A-8C75-D1800A18EDEE}" type="presParOf" srcId="{D0FE80CE-7F73-7C4A-B6CE-41036560B8D2}" destId="{7ED07092-3CC0-6B4B-B2F9-D47E211C272E}" srcOrd="0" destOrd="0" presId="urn:microsoft.com/office/officeart/2009/3/layout/HorizontalOrganizationChart"/>
    <dgm:cxn modelId="{5B7BCF96-C98F-1043-B95E-FFFE24D4B6AE}" type="presParOf" srcId="{7ED07092-3CC0-6B4B-B2F9-D47E211C272E}" destId="{3250710E-07AD-B04D-803D-56A02F4EDA9E}" srcOrd="0" destOrd="0" presId="urn:microsoft.com/office/officeart/2009/3/layout/HorizontalOrganizationChart"/>
    <dgm:cxn modelId="{A774DF51-4E09-8845-AB42-B0A366695EA0}" type="presParOf" srcId="{7ED07092-3CC0-6B4B-B2F9-D47E211C272E}" destId="{D3C55369-D7B6-3443-BB82-0D39947EB2B1}" srcOrd="1" destOrd="0" presId="urn:microsoft.com/office/officeart/2009/3/layout/HorizontalOrganizationChart"/>
    <dgm:cxn modelId="{AB9863A8-FDBD-DB41-BDB8-4D4DD7C210E2}" type="presParOf" srcId="{D0FE80CE-7F73-7C4A-B6CE-41036560B8D2}" destId="{BFD4D30A-AD79-934D-A223-17B8EE61A9C6}" srcOrd="1" destOrd="0" presId="urn:microsoft.com/office/officeart/2009/3/layout/HorizontalOrganizationChart"/>
    <dgm:cxn modelId="{2B79DC98-DD74-8E43-AEE3-D304C0EAA358}" type="presParOf" srcId="{BFD4D30A-AD79-934D-A223-17B8EE61A9C6}" destId="{996D03C4-3A7E-2149-A375-820D4F80CB00}" srcOrd="0" destOrd="0" presId="urn:microsoft.com/office/officeart/2009/3/layout/HorizontalOrganizationChart"/>
    <dgm:cxn modelId="{FCE0960A-BB7C-934A-A995-3F0493730D98}" type="presParOf" srcId="{BFD4D30A-AD79-934D-A223-17B8EE61A9C6}" destId="{C6F353A1-3737-C74C-B95C-72434944EFA1}" srcOrd="1" destOrd="0" presId="urn:microsoft.com/office/officeart/2009/3/layout/HorizontalOrganizationChart"/>
    <dgm:cxn modelId="{270B470D-FB22-0045-9468-6A5487C5D2D3}" type="presParOf" srcId="{C6F353A1-3737-C74C-B95C-72434944EFA1}" destId="{9627B577-D1A4-6143-88F1-244B2F8F884C}" srcOrd="0" destOrd="0" presId="urn:microsoft.com/office/officeart/2009/3/layout/HorizontalOrganizationChart"/>
    <dgm:cxn modelId="{E540DDFE-109E-D847-8405-70AD43D2023D}" type="presParOf" srcId="{9627B577-D1A4-6143-88F1-244B2F8F884C}" destId="{1ED26ED5-41D0-BE48-92C6-39653690647F}" srcOrd="0" destOrd="0" presId="urn:microsoft.com/office/officeart/2009/3/layout/HorizontalOrganizationChart"/>
    <dgm:cxn modelId="{3AA0B2D9-CC92-4D40-89DD-067A59518133}" type="presParOf" srcId="{9627B577-D1A4-6143-88F1-244B2F8F884C}" destId="{7BE65B9A-593B-9B47-8659-EAC3DEA34B37}" srcOrd="1" destOrd="0" presId="urn:microsoft.com/office/officeart/2009/3/layout/HorizontalOrganizationChart"/>
    <dgm:cxn modelId="{229BE699-3403-5F40-8E26-01B60FDF957D}" type="presParOf" srcId="{C6F353A1-3737-C74C-B95C-72434944EFA1}" destId="{EDD9EE5E-3021-E04B-862B-C6619522BA53}" srcOrd="1" destOrd="0" presId="urn:microsoft.com/office/officeart/2009/3/layout/HorizontalOrganizationChart"/>
    <dgm:cxn modelId="{072EFB72-7E7D-8346-B0D7-5DE9D4DBED80}" type="presParOf" srcId="{C6F353A1-3737-C74C-B95C-72434944EFA1}" destId="{8BF9623E-1A11-2046-888C-97B39FC59438}" srcOrd="2" destOrd="0" presId="urn:microsoft.com/office/officeart/2009/3/layout/HorizontalOrganizationChart"/>
    <dgm:cxn modelId="{D1C8889C-8CCF-9E41-83F8-2E2C4F6974C4}" type="presParOf" srcId="{BFD4D30A-AD79-934D-A223-17B8EE61A9C6}" destId="{2E3D1D7E-AC0B-E943-A591-AED65A76BB4A}" srcOrd="2" destOrd="0" presId="urn:microsoft.com/office/officeart/2009/3/layout/HorizontalOrganizationChart"/>
    <dgm:cxn modelId="{784034F8-84B7-9841-9F35-DE423C2D2685}" type="presParOf" srcId="{BFD4D30A-AD79-934D-A223-17B8EE61A9C6}" destId="{76E5A5DE-C9A2-494D-BC95-0304F83DCB47}" srcOrd="3" destOrd="0" presId="urn:microsoft.com/office/officeart/2009/3/layout/HorizontalOrganizationChart"/>
    <dgm:cxn modelId="{272FE02F-D509-9C4E-BFEA-B1B611EEF64C}" type="presParOf" srcId="{76E5A5DE-C9A2-494D-BC95-0304F83DCB47}" destId="{59D12CFF-8F2E-614A-8FDD-E454D22E2C7D}" srcOrd="0" destOrd="0" presId="urn:microsoft.com/office/officeart/2009/3/layout/HorizontalOrganizationChart"/>
    <dgm:cxn modelId="{FD87D97D-DFBA-174E-990B-B427A3999284}" type="presParOf" srcId="{59D12CFF-8F2E-614A-8FDD-E454D22E2C7D}" destId="{0D488A6C-5CF1-0745-8107-3E4C9DAEB388}" srcOrd="0" destOrd="0" presId="urn:microsoft.com/office/officeart/2009/3/layout/HorizontalOrganizationChart"/>
    <dgm:cxn modelId="{069FE8A5-9BF1-A648-A2B7-26C2B0C749E5}" type="presParOf" srcId="{59D12CFF-8F2E-614A-8FDD-E454D22E2C7D}" destId="{A9C491CB-84B5-3248-BAEA-15AE32FDEF2A}" srcOrd="1" destOrd="0" presId="urn:microsoft.com/office/officeart/2009/3/layout/HorizontalOrganizationChart"/>
    <dgm:cxn modelId="{8AA3427A-8EC5-D248-AD8C-FD54FCF9267A}" type="presParOf" srcId="{76E5A5DE-C9A2-494D-BC95-0304F83DCB47}" destId="{42576307-A067-064F-83E1-8B72A8D2D931}" srcOrd="1" destOrd="0" presId="urn:microsoft.com/office/officeart/2009/3/layout/HorizontalOrganizationChart"/>
    <dgm:cxn modelId="{1F90C763-6165-0446-A5A3-B455B8140A5B}" type="presParOf" srcId="{76E5A5DE-C9A2-494D-BC95-0304F83DCB47}" destId="{3BFC56C6-3494-D543-A185-22AD4A321CA6}" srcOrd="2" destOrd="0" presId="urn:microsoft.com/office/officeart/2009/3/layout/HorizontalOrganizationChart"/>
    <dgm:cxn modelId="{0E6676AD-831E-EB48-A9E3-6D690B187FD1}" type="presParOf" srcId="{BFD4D30A-AD79-934D-A223-17B8EE61A9C6}" destId="{FACC6581-1DFC-1A48-B909-2936FE5DF271}" srcOrd="4" destOrd="0" presId="urn:microsoft.com/office/officeart/2009/3/layout/HorizontalOrganizationChart"/>
    <dgm:cxn modelId="{92CF36DE-DD26-4C4E-B6A4-709404CDCD38}" type="presParOf" srcId="{BFD4D30A-AD79-934D-A223-17B8EE61A9C6}" destId="{2281BDED-9EB9-4747-A9DE-38859AA77BD6}" srcOrd="5" destOrd="0" presId="urn:microsoft.com/office/officeart/2009/3/layout/HorizontalOrganizationChart"/>
    <dgm:cxn modelId="{36D285E3-E152-2440-92AA-3CBF2A4FD72F}" type="presParOf" srcId="{2281BDED-9EB9-4747-A9DE-38859AA77BD6}" destId="{19F18678-1161-3E4A-B620-1CEEEAC7C341}" srcOrd="0" destOrd="0" presId="urn:microsoft.com/office/officeart/2009/3/layout/HorizontalOrganizationChart"/>
    <dgm:cxn modelId="{4F53D6B2-251F-5E4C-8E2A-ED6F56BECC7D}" type="presParOf" srcId="{19F18678-1161-3E4A-B620-1CEEEAC7C341}" destId="{79D4C08A-4EA5-5645-B1E2-FB7F7BD30AB9}" srcOrd="0" destOrd="0" presId="urn:microsoft.com/office/officeart/2009/3/layout/HorizontalOrganizationChart"/>
    <dgm:cxn modelId="{468F7B3D-647E-4B48-84F0-7828308823B9}" type="presParOf" srcId="{19F18678-1161-3E4A-B620-1CEEEAC7C341}" destId="{4126C8BD-58ED-8D42-8D97-6E0A62C36EB8}" srcOrd="1" destOrd="0" presId="urn:microsoft.com/office/officeart/2009/3/layout/HorizontalOrganizationChart"/>
    <dgm:cxn modelId="{AA024173-833B-8645-AB85-C01876CBBA83}" type="presParOf" srcId="{2281BDED-9EB9-4747-A9DE-38859AA77BD6}" destId="{1B6B0B05-A4CF-3341-B86A-B9578C5142E7}" srcOrd="1" destOrd="0" presId="urn:microsoft.com/office/officeart/2009/3/layout/HorizontalOrganizationChart"/>
    <dgm:cxn modelId="{31C089BC-BB5B-0345-BA62-0C942A83E126}" type="presParOf" srcId="{2281BDED-9EB9-4747-A9DE-38859AA77BD6}" destId="{C22CD078-086B-DF44-8CF7-446E8E1877C3}" srcOrd="2" destOrd="0" presId="urn:microsoft.com/office/officeart/2009/3/layout/HorizontalOrganizationChart"/>
    <dgm:cxn modelId="{945773F3-23E2-BE47-A2B5-9B1F2E822A1B}" type="presParOf" srcId="{D0FE80CE-7F73-7C4A-B6CE-41036560B8D2}" destId="{6857CF8E-7913-D546-9AA2-0EBC7E7E1EAB}" srcOrd="2" destOrd="0" presId="urn:microsoft.com/office/officeart/2009/3/layout/HorizontalOrganizationChart"/>
    <dgm:cxn modelId="{E6A2458B-1ABD-9844-9AE8-481AD9E08E91}" type="presParOf" srcId="{36CCAC54-B79B-5B40-950B-4588410A3BB8}" destId="{26DBA467-4FD9-BA4A-AF85-3C75AF016767}" srcOrd="2" destOrd="0" presId="urn:microsoft.com/office/officeart/2009/3/layout/HorizontalOrganizationChart"/>
    <dgm:cxn modelId="{8B5BD99A-EF8F-5348-A946-61EFD07E3CFD}" type="presParOf" srcId="{36CCAC54-B79B-5B40-950B-4588410A3BB8}" destId="{1EEAC899-328F-194E-9331-7B16B3CE53FD}" srcOrd="3" destOrd="0" presId="urn:microsoft.com/office/officeart/2009/3/layout/HorizontalOrganizationChart"/>
    <dgm:cxn modelId="{F2FCC881-FD28-434C-A359-7C820E4400CF}" type="presParOf" srcId="{1EEAC899-328F-194E-9331-7B16B3CE53FD}" destId="{8BD8C7F4-AB59-CB45-9621-6A90C2CC5F5C}" srcOrd="0" destOrd="0" presId="urn:microsoft.com/office/officeart/2009/3/layout/HorizontalOrganizationChart"/>
    <dgm:cxn modelId="{00F1949F-15F6-AA46-B7BB-450F42CAC631}" type="presParOf" srcId="{8BD8C7F4-AB59-CB45-9621-6A90C2CC5F5C}" destId="{7912FDA6-B856-AB4A-AFEF-E120602AECAF}" srcOrd="0" destOrd="0" presId="urn:microsoft.com/office/officeart/2009/3/layout/HorizontalOrganizationChart"/>
    <dgm:cxn modelId="{42BF6F19-063E-1043-842D-D1AD5E134C25}" type="presParOf" srcId="{8BD8C7F4-AB59-CB45-9621-6A90C2CC5F5C}" destId="{7E4917F1-D28D-CB4A-9360-C073E6E38030}" srcOrd="1" destOrd="0" presId="urn:microsoft.com/office/officeart/2009/3/layout/HorizontalOrganizationChart"/>
    <dgm:cxn modelId="{606BC510-939E-F541-8B01-E5CA94C0257B}" type="presParOf" srcId="{1EEAC899-328F-194E-9331-7B16B3CE53FD}" destId="{F6CCD886-EC6E-294B-9117-E1B3B7EF742E}" srcOrd="1" destOrd="0" presId="urn:microsoft.com/office/officeart/2009/3/layout/HorizontalOrganizationChart"/>
    <dgm:cxn modelId="{512E3718-BD4D-8645-8D15-68117D82D48E}" type="presParOf" srcId="{F6CCD886-EC6E-294B-9117-E1B3B7EF742E}" destId="{518A9B99-7919-4C45-AC5E-914AC55D6630}" srcOrd="0" destOrd="0" presId="urn:microsoft.com/office/officeart/2009/3/layout/HorizontalOrganizationChart"/>
    <dgm:cxn modelId="{884FFC9F-1DFC-8444-8542-4613B23CA032}" type="presParOf" srcId="{F6CCD886-EC6E-294B-9117-E1B3B7EF742E}" destId="{337BDD70-0A0B-3B46-A73A-A07351F2CCD6}" srcOrd="1" destOrd="0" presId="urn:microsoft.com/office/officeart/2009/3/layout/HorizontalOrganizationChart"/>
    <dgm:cxn modelId="{99595D50-D738-1540-A860-E44950BB9063}" type="presParOf" srcId="{337BDD70-0A0B-3B46-A73A-A07351F2CCD6}" destId="{5824BFE5-0974-4C44-9DAD-0CB409EC82CA}" srcOrd="0" destOrd="0" presId="urn:microsoft.com/office/officeart/2009/3/layout/HorizontalOrganizationChart"/>
    <dgm:cxn modelId="{0A969249-BCCB-2645-9D49-13957C7ADB5D}" type="presParOf" srcId="{5824BFE5-0974-4C44-9DAD-0CB409EC82CA}" destId="{AF6FC7E4-EBBD-A44D-B407-8AEEF29D9AD0}" srcOrd="0" destOrd="0" presId="urn:microsoft.com/office/officeart/2009/3/layout/HorizontalOrganizationChart"/>
    <dgm:cxn modelId="{2D2DB546-5414-2B41-99A3-F97EA7B6DE5C}" type="presParOf" srcId="{5824BFE5-0974-4C44-9DAD-0CB409EC82CA}" destId="{2077374C-CE84-254B-B369-4FDAD250E2A5}" srcOrd="1" destOrd="0" presId="urn:microsoft.com/office/officeart/2009/3/layout/HorizontalOrganizationChart"/>
    <dgm:cxn modelId="{0C6B4141-154D-1D44-90C8-1253A8CCAE29}" type="presParOf" srcId="{337BDD70-0A0B-3B46-A73A-A07351F2CCD6}" destId="{33418F5E-89C4-7C41-97D0-982BAF561172}" srcOrd="1" destOrd="0" presId="urn:microsoft.com/office/officeart/2009/3/layout/HorizontalOrganizationChart"/>
    <dgm:cxn modelId="{51C240B9-9083-984A-AEC9-4454C0F1F0E6}" type="presParOf" srcId="{337BDD70-0A0B-3B46-A73A-A07351F2CCD6}" destId="{CB4C9794-ECB4-E740-BD13-3C34CA1B5BF3}" srcOrd="2" destOrd="0" presId="urn:microsoft.com/office/officeart/2009/3/layout/HorizontalOrganizationChart"/>
    <dgm:cxn modelId="{64C24E38-97DB-7C46-AA43-2B1786F6ACA8}" type="presParOf" srcId="{1EEAC899-328F-194E-9331-7B16B3CE53FD}" destId="{0CB5A786-CEEF-0B42-8C41-77DE510AE527}" srcOrd="2" destOrd="0" presId="urn:microsoft.com/office/officeart/2009/3/layout/HorizontalOrganizationChart"/>
    <dgm:cxn modelId="{92859152-9997-B247-A120-A2656BE47B4F}" type="presParOf" srcId="{0D411B45-1C4C-364B-A6FA-B772292C3221}" destId="{A9CDF7E7-4990-0142-8E41-9998E0E7902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A9B99-7919-4C45-AC5E-914AC55D6630}">
      <dsp:nvSpPr>
        <dsp:cNvPr id="0" name=""/>
        <dsp:cNvSpPr/>
      </dsp:nvSpPr>
      <dsp:spPr>
        <a:xfrm>
          <a:off x="7494356" y="4626869"/>
          <a:ext cx="6476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7629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BA467-4FD9-BA4A-AF85-3C75AF016767}">
      <dsp:nvSpPr>
        <dsp:cNvPr id="0" name=""/>
        <dsp:cNvSpPr/>
      </dsp:nvSpPr>
      <dsp:spPr>
        <a:xfrm>
          <a:off x="3608579" y="3280186"/>
          <a:ext cx="647629" cy="1392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3814" y="0"/>
              </a:lnTo>
              <a:lnTo>
                <a:pt x="323814" y="1392403"/>
              </a:lnTo>
              <a:lnTo>
                <a:pt x="647629" y="139240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C6581-1DFC-1A48-B909-2936FE5DF271}">
      <dsp:nvSpPr>
        <dsp:cNvPr id="0" name=""/>
        <dsp:cNvSpPr/>
      </dsp:nvSpPr>
      <dsp:spPr>
        <a:xfrm>
          <a:off x="7494356" y="1887783"/>
          <a:ext cx="647629" cy="1392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3814" y="0"/>
              </a:lnTo>
              <a:lnTo>
                <a:pt x="323814" y="1392403"/>
              </a:lnTo>
              <a:lnTo>
                <a:pt x="647629" y="1392403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D1D7E-AC0B-E943-A591-AED65A76BB4A}">
      <dsp:nvSpPr>
        <dsp:cNvPr id="0" name=""/>
        <dsp:cNvSpPr/>
      </dsp:nvSpPr>
      <dsp:spPr>
        <a:xfrm>
          <a:off x="7494356" y="1842063"/>
          <a:ext cx="6476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7629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D03C4-3A7E-2149-A375-820D4F80CB00}">
      <dsp:nvSpPr>
        <dsp:cNvPr id="0" name=""/>
        <dsp:cNvSpPr/>
      </dsp:nvSpPr>
      <dsp:spPr>
        <a:xfrm>
          <a:off x="7494356" y="495380"/>
          <a:ext cx="647629" cy="1392403"/>
        </a:xfrm>
        <a:custGeom>
          <a:avLst/>
          <a:gdLst/>
          <a:ahLst/>
          <a:cxnLst/>
          <a:rect l="0" t="0" r="0" b="0"/>
          <a:pathLst>
            <a:path>
              <a:moveTo>
                <a:pt x="0" y="1392403"/>
              </a:moveTo>
              <a:lnTo>
                <a:pt x="323814" y="1392403"/>
              </a:lnTo>
              <a:lnTo>
                <a:pt x="323814" y="0"/>
              </a:lnTo>
              <a:lnTo>
                <a:pt x="647629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03809-762F-8B44-A259-C8BF5999816B}">
      <dsp:nvSpPr>
        <dsp:cNvPr id="0" name=""/>
        <dsp:cNvSpPr/>
      </dsp:nvSpPr>
      <dsp:spPr>
        <a:xfrm>
          <a:off x="3608579" y="1887783"/>
          <a:ext cx="647629" cy="1392403"/>
        </a:xfrm>
        <a:custGeom>
          <a:avLst/>
          <a:gdLst/>
          <a:ahLst/>
          <a:cxnLst/>
          <a:rect l="0" t="0" r="0" b="0"/>
          <a:pathLst>
            <a:path>
              <a:moveTo>
                <a:pt x="0" y="1392403"/>
              </a:moveTo>
              <a:lnTo>
                <a:pt x="323814" y="1392403"/>
              </a:lnTo>
              <a:lnTo>
                <a:pt x="323814" y="0"/>
              </a:lnTo>
              <a:lnTo>
                <a:pt x="647629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1DA51-D2FC-014E-AF69-842953CA94B5}">
      <dsp:nvSpPr>
        <dsp:cNvPr id="0" name=""/>
        <dsp:cNvSpPr/>
      </dsp:nvSpPr>
      <dsp:spPr>
        <a:xfrm>
          <a:off x="370432" y="2786369"/>
          <a:ext cx="3238147" cy="9876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Data Structures</a:t>
          </a:r>
        </a:p>
      </dsp:txBody>
      <dsp:txXfrm>
        <a:off x="370432" y="2786369"/>
        <a:ext cx="3238147" cy="987634"/>
      </dsp:txXfrm>
    </dsp:sp>
    <dsp:sp modelId="{3250710E-07AD-B04D-803D-56A02F4EDA9E}">
      <dsp:nvSpPr>
        <dsp:cNvPr id="0" name=""/>
        <dsp:cNvSpPr/>
      </dsp:nvSpPr>
      <dsp:spPr>
        <a:xfrm>
          <a:off x="4256208" y="1393965"/>
          <a:ext cx="3238147" cy="9876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Sequence Types</a:t>
          </a:r>
        </a:p>
      </dsp:txBody>
      <dsp:txXfrm>
        <a:off x="4256208" y="1393965"/>
        <a:ext cx="3238147" cy="987634"/>
      </dsp:txXfrm>
    </dsp:sp>
    <dsp:sp modelId="{1ED26ED5-41D0-BE48-92C6-39653690647F}">
      <dsp:nvSpPr>
        <dsp:cNvPr id="0" name=""/>
        <dsp:cNvSpPr/>
      </dsp:nvSpPr>
      <dsp:spPr>
        <a:xfrm>
          <a:off x="8141985" y="1562"/>
          <a:ext cx="3238147" cy="9876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List</a:t>
          </a:r>
        </a:p>
      </dsp:txBody>
      <dsp:txXfrm>
        <a:off x="8141985" y="1562"/>
        <a:ext cx="3238147" cy="987634"/>
      </dsp:txXfrm>
    </dsp:sp>
    <dsp:sp modelId="{0D488A6C-5CF1-0745-8107-3E4C9DAEB388}">
      <dsp:nvSpPr>
        <dsp:cNvPr id="0" name=""/>
        <dsp:cNvSpPr/>
      </dsp:nvSpPr>
      <dsp:spPr>
        <a:xfrm>
          <a:off x="8141985" y="1393965"/>
          <a:ext cx="3238147" cy="9876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Tuple</a:t>
          </a:r>
        </a:p>
      </dsp:txBody>
      <dsp:txXfrm>
        <a:off x="8141985" y="1393965"/>
        <a:ext cx="3238147" cy="987634"/>
      </dsp:txXfrm>
    </dsp:sp>
    <dsp:sp modelId="{79D4C08A-4EA5-5645-B1E2-FB7F7BD30AB9}">
      <dsp:nvSpPr>
        <dsp:cNvPr id="0" name=""/>
        <dsp:cNvSpPr/>
      </dsp:nvSpPr>
      <dsp:spPr>
        <a:xfrm>
          <a:off x="8141985" y="2786369"/>
          <a:ext cx="3238147" cy="9876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String</a:t>
          </a:r>
        </a:p>
      </dsp:txBody>
      <dsp:txXfrm>
        <a:off x="8141985" y="2786369"/>
        <a:ext cx="3238147" cy="987634"/>
      </dsp:txXfrm>
    </dsp:sp>
    <dsp:sp modelId="{7912FDA6-B856-AB4A-AFEF-E120602AECAF}">
      <dsp:nvSpPr>
        <dsp:cNvPr id="0" name=""/>
        <dsp:cNvSpPr/>
      </dsp:nvSpPr>
      <dsp:spPr>
        <a:xfrm>
          <a:off x="4256208" y="4178772"/>
          <a:ext cx="3238147" cy="9876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Mapping Types</a:t>
          </a:r>
        </a:p>
      </dsp:txBody>
      <dsp:txXfrm>
        <a:off x="4256208" y="4178772"/>
        <a:ext cx="3238147" cy="987634"/>
      </dsp:txXfrm>
    </dsp:sp>
    <dsp:sp modelId="{AF6FC7E4-EBBD-A44D-B407-8AEEF29D9AD0}">
      <dsp:nvSpPr>
        <dsp:cNvPr id="0" name=""/>
        <dsp:cNvSpPr/>
      </dsp:nvSpPr>
      <dsp:spPr>
        <a:xfrm>
          <a:off x="8141985" y="4178772"/>
          <a:ext cx="3238147" cy="9876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 err="1"/>
            <a:t>Dict</a:t>
          </a:r>
          <a:endParaRPr lang="en-GB" sz="3800" kern="1200" dirty="0"/>
        </a:p>
      </dsp:txBody>
      <dsp:txXfrm>
        <a:off x="8141985" y="4178772"/>
        <a:ext cx="3238147" cy="987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5E87F2A4-FFB4-5647-B07A-1AD7F0F160EB}" type="datetimeFigureOut">
              <a:rPr lang="en-GB" smtClean="0"/>
              <a:pPr/>
              <a:t>30/09/2025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CB743E82-51D4-4F4E-9D5A-25B1F93D6F0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28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392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880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405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702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152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74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386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90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139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91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09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39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739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34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31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73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234-D0ED-E64F-8088-EFE091CFC0DF}" type="datetime1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37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40524"/>
            <a:ext cx="5820101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558-6CF5-C040-AAD4-C6015759DC3B}" type="datetime1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4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40254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877" y="1040524"/>
            <a:ext cx="7546424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3485-3EFF-EC4B-BE82-D647F2618833}" type="datetime1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82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7514897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10" y="1040524"/>
            <a:ext cx="4056990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433-3724-A24A-BE09-207471A5D4AF}" type="datetime1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42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101291"/>
            <a:ext cx="5755839" cy="50679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738" y="1744717"/>
            <a:ext cx="5755838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8" y="1123124"/>
            <a:ext cx="5820101" cy="48495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44717"/>
            <a:ext cx="5820101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BEC3-FB8F-F446-8C88-140982148D5D}" type="datetime1">
              <a:rPr lang="en-GB" smtClean="0"/>
              <a:t>30/09/2025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77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BCC4-4FAD-3242-9CEA-81A956AE1E4C}" type="datetime1">
              <a:rPr lang="en-GB" smtClean="0"/>
              <a:t>30/09/2025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66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F167-CB41-DF42-BD7E-63061741D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3B666-B2CB-D042-AC16-FBAFF1702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934FF-B33D-684A-8C55-B6CD0ABC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93EB-DEBC-0348-8424-F481AC895D33}" type="datetime1">
              <a:rPr lang="en-GB" smtClean="0"/>
              <a:pPr/>
              <a:t>30/09/2025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A17F9-38E8-2A46-A043-33578545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9363D-4E16-C94D-B686-C783B099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2735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17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008993"/>
            <a:ext cx="11750565" cy="516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737" y="6482469"/>
            <a:ext cx="11876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33C493EB-DEBC-0348-8424-F481AC895D33}" type="datetime1">
              <a:rPr lang="en-GB" smtClean="0"/>
              <a:pPr/>
              <a:t>30/09/2025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5228" y="6482470"/>
            <a:ext cx="9354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2702" y="6482475"/>
            <a:ext cx="609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577" y="591176"/>
            <a:ext cx="11918724" cy="2391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Click to edit Master subtitle style</a:t>
            </a:r>
            <a:endParaRPr lang="en-GB" b="0" i="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7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/>
        <a:buChar char="•"/>
        <a:defRPr sz="2000" b="0" i="0" kern="1200">
          <a:solidFill>
            <a:schemeClr val="tx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800" b="0" i="0" kern="1200">
          <a:solidFill>
            <a:schemeClr val="accent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600" b="0" i="0" kern="1200">
          <a:solidFill>
            <a:schemeClr val="accent3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" TargetMode="External"/><Relationship Id="rId7" Type="http://schemas.openxmlformats.org/officeDocument/2006/relationships/hyperlink" Target="https://home.cern/news/news/computing/exabyte-disk-storage-cer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54E4-C358-784F-8069-76393BF9B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Computational Physics (PHYS105)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D0614-3A4F-1C46-AF4A-848AB2F2A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325" y="2624026"/>
            <a:ext cx="9144000" cy="423425"/>
          </a:xfrm>
        </p:spPr>
        <p:txBody>
          <a:bodyPr/>
          <a:lstStyle/>
          <a:p>
            <a:r>
              <a:rPr lang="en-GB" dirty="0"/>
              <a:t>Lecture 2: Data Structures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C1045-50D8-AD48-8209-2942314607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5863" y="3773635"/>
            <a:ext cx="5002924" cy="947452"/>
          </a:xfrm>
        </p:spPr>
        <p:txBody>
          <a:bodyPr>
            <a:normAutofit/>
          </a:bodyPr>
          <a:lstStyle/>
          <a:p>
            <a:r>
              <a:rPr lang="en-GB" dirty="0"/>
              <a:t>Carl Gwilliam</a:t>
            </a:r>
          </a:p>
          <a:p>
            <a:r>
              <a:rPr lang="en-GB" dirty="0"/>
              <a:t>(</a:t>
            </a:r>
            <a:r>
              <a:rPr lang="en-GB" dirty="0" err="1"/>
              <a:t>C.Gwilliam@liverpool.ac.uk</a:t>
            </a:r>
            <a:r>
              <a:rPr lang="en-GB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237C4-6ED3-A40C-A19F-1B2D96FCD13A}"/>
              </a:ext>
            </a:extLst>
          </p:cNvPr>
          <p:cNvSpPr txBox="1"/>
          <p:nvPr/>
        </p:nvSpPr>
        <p:spPr>
          <a:xfrm>
            <a:off x="2634882" y="5924811"/>
            <a:ext cx="66650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Attendance Code: 652195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48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9C44-E395-2E4B-9A3B-9D040154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on indexing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2CEEF-F8E8-2C42-BE43-AC7EA35DD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all the sequence types  (lists, tuples, strings) you can also use negative indices or “slices”</a:t>
            </a:r>
          </a:p>
          <a:p>
            <a:endParaRPr lang="en-GB" dirty="0"/>
          </a:p>
          <a:p>
            <a:r>
              <a:rPr lang="en-GB" dirty="0"/>
              <a:t>Negative indices refer to the position of an element from the end of the data structure</a:t>
            </a:r>
          </a:p>
          <a:p>
            <a:pPr lvl="1"/>
            <a:r>
              <a:rPr lang="en-GB" dirty="0"/>
              <a:t>Rather than the beginning </a:t>
            </a:r>
          </a:p>
          <a:p>
            <a:pPr lvl="1"/>
            <a:r>
              <a:rPr lang="en-GB" dirty="0"/>
              <a:t>The last element is </a:t>
            </a:r>
            <a:r>
              <a:rPr lang="en-GB" dirty="0">
                <a:solidFill>
                  <a:schemeClr val="accent1"/>
                </a:solidFill>
              </a:rPr>
              <a:t>-1</a:t>
            </a:r>
            <a:r>
              <a:rPr lang="en-GB" dirty="0"/>
              <a:t>, the second to last </a:t>
            </a:r>
            <a:r>
              <a:rPr lang="en-GB" dirty="0">
                <a:solidFill>
                  <a:schemeClr val="accent1"/>
                </a:solidFill>
              </a:rPr>
              <a:t>-2</a:t>
            </a:r>
            <a:r>
              <a:rPr lang="en-GB" dirty="0"/>
              <a:t>, etc. 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Slices allow us to access a range of elements, rather than just one</a:t>
            </a:r>
          </a:p>
          <a:p>
            <a:pPr lvl="1"/>
            <a:r>
              <a:rPr lang="en-GB" dirty="0"/>
              <a:t>Take the form of the beginning and end index of the range, separated by a colon (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sym typeface="Wingdings" pitchFamily="2" charset="2"/>
              </a:rPr>
              <a:t>:</a:t>
            </a:r>
            <a:r>
              <a:rPr lang="en-GB" dirty="0">
                <a:sym typeface="Wingdings" pitchFamily="2" charset="2"/>
              </a:rPr>
              <a:t>)</a:t>
            </a:r>
          </a:p>
          <a:p>
            <a:pPr lvl="1"/>
            <a:r>
              <a:rPr lang="en-GB" dirty="0">
                <a:sym typeface="Wingdings" pitchFamily="2" charset="2"/>
              </a:rPr>
              <a:t>Note, the first index is included (inclusive) while the last is not (exclusive)</a:t>
            </a: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B0003-9565-4742-8D0A-3FEDECF0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10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216B5C5-BD37-384D-86D4-F26E91B7D05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8B3C69-0CF2-C84A-872B-081421091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017" y="2950861"/>
            <a:ext cx="5749619" cy="12577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F22E56-24B9-5D47-89B4-745AF69CF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027" y="5497146"/>
            <a:ext cx="6677945" cy="11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10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F48EB-7406-2148-A8AF-1DB6B8736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Dictionaries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0A0907A-A9F2-FC44-A1EB-0BC8594CE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660165"/>
          </a:xfrm>
        </p:spPr>
        <p:txBody>
          <a:bodyPr/>
          <a:lstStyle/>
          <a:p>
            <a:r>
              <a:rPr lang="en-GB" dirty="0"/>
              <a:t>Dictionaries (or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dicts</a:t>
            </a:r>
            <a:r>
              <a:rPr lang="en-GB" dirty="0"/>
              <a:t>) are a mapping data structure: they associate a key to a given value</a:t>
            </a:r>
          </a:p>
          <a:p>
            <a:pPr lvl="1"/>
            <a:r>
              <a:rPr lang="en-GB" dirty="0"/>
              <a:t>They are assigned by a comma-separated list of </a:t>
            </a:r>
            <a:r>
              <a:rPr lang="en-GB" dirty="0" err="1"/>
              <a:t>key:value</a:t>
            </a:r>
            <a:r>
              <a:rPr lang="en-GB" dirty="0"/>
              <a:t> pairs in curly brackets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{}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Again, we access/change the elements by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[]</a:t>
            </a:r>
            <a:r>
              <a:rPr lang="en-GB" dirty="0"/>
              <a:t>, but this time passing the key not the index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5400" dirty="0"/>
          </a:p>
          <a:p>
            <a:endParaRPr lang="en-GB" dirty="0"/>
          </a:p>
          <a:p>
            <a:r>
              <a:rPr lang="en-GB" dirty="0" err="1"/>
              <a:t>Dicts</a:t>
            </a:r>
            <a:r>
              <a:rPr lang="en-GB" dirty="0"/>
              <a:t> are often useful for look up tables, using one thing to find another</a:t>
            </a:r>
          </a:p>
          <a:p>
            <a:pPr lvl="1"/>
            <a:r>
              <a:rPr lang="en-GB" dirty="0"/>
              <a:t>Above we have used strings as keys, which is often the case, but it can also be </a:t>
            </a:r>
            <a:r>
              <a:rPr lang="en-GB" dirty="0" err="1"/>
              <a:t>ints</a:t>
            </a:r>
            <a:r>
              <a:rPr lang="en-GB" dirty="0"/>
              <a:t>, floats, …</a:t>
            </a:r>
          </a:p>
          <a:p>
            <a:pPr lvl="1"/>
            <a:r>
              <a:rPr lang="en-GB" dirty="0"/>
              <a:t>They are not so useful in calculations so we will not use them so extensively in the course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A121C-91E7-B349-B1E1-C744B356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11</a:t>
            </a:fld>
            <a:endParaRPr lang="en-GB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C2F615F-C749-6D4E-B834-9AEA2F8CA0C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5ADCC0-F472-2C40-BB5A-242E16B73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49" y="1814731"/>
            <a:ext cx="6285103" cy="5071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6EA94F-2BF9-E84B-B10C-ACA9B8589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637" y="3306483"/>
            <a:ext cx="5808726" cy="19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91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F032B-7A26-ED41-B536-21C666F5A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C8AC8-554F-774C-8D97-CEEC591D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838607"/>
          </a:xfrm>
        </p:spPr>
        <p:txBody>
          <a:bodyPr/>
          <a:lstStyle/>
          <a:p>
            <a:r>
              <a:rPr lang="en-GB" dirty="0"/>
              <a:t>The flexibility of python in e.g. allowing data structures to contain mixed types comes at a price</a:t>
            </a:r>
          </a:p>
          <a:p>
            <a:pPr lvl="1"/>
            <a:r>
              <a:rPr lang="en-GB" dirty="0"/>
              <a:t>Manipulations on these data structures can be relatively slow, particularly for big data sets</a:t>
            </a:r>
          </a:p>
          <a:p>
            <a:pPr lvl="1"/>
            <a:endParaRPr lang="en-GB" dirty="0"/>
          </a:p>
          <a:p>
            <a:r>
              <a:rPr lang="en-GB" dirty="0"/>
              <a:t>The solution is the </a:t>
            </a:r>
            <a:r>
              <a:rPr lang="en-GB" dirty="0">
                <a:hlinkClick r:id="rId3"/>
              </a:rPr>
              <a:t>Numerical Python </a:t>
            </a:r>
            <a:r>
              <a:rPr lang="en-GB" dirty="0"/>
              <a:t>module</a:t>
            </a:r>
          </a:p>
          <a:p>
            <a:pPr lvl="1"/>
            <a:r>
              <a:rPr lang="en-GB" dirty="0"/>
              <a:t>NumPy is a third-party python library</a:t>
            </a:r>
          </a:p>
          <a:p>
            <a:pPr lvl="1"/>
            <a:r>
              <a:rPr lang="en-GB" dirty="0"/>
              <a:t>Once installed (as it is on our </a:t>
            </a:r>
            <a:r>
              <a:rPr lang="en-GB" dirty="0" err="1"/>
              <a:t>CoCalc</a:t>
            </a:r>
            <a:r>
              <a:rPr lang="en-GB" dirty="0"/>
              <a:t> system) we </a:t>
            </a:r>
            <a:br>
              <a:rPr lang="en-GB" dirty="0"/>
            </a:br>
            <a:r>
              <a:rPr lang="en-GB" dirty="0"/>
              <a:t>use it like any other module</a:t>
            </a:r>
          </a:p>
          <a:p>
            <a:pPr marL="457200" lvl="1" indent="0">
              <a:buNone/>
            </a:pPr>
            <a:endParaRPr lang="en-GB" sz="3600" dirty="0"/>
          </a:p>
          <a:p>
            <a:r>
              <a:rPr lang="en-GB" dirty="0"/>
              <a:t>It consists of:</a:t>
            </a:r>
          </a:p>
          <a:p>
            <a:pPr lvl="1"/>
            <a:r>
              <a:rPr lang="en-GB" dirty="0"/>
              <a:t>Array structures for efficient storage of data</a:t>
            </a:r>
          </a:p>
          <a:p>
            <a:pPr lvl="2"/>
            <a:r>
              <a:rPr lang="en-GB" dirty="0"/>
              <a:t>Can be 1D (vectors), 2D (matrices) or more (tensors)</a:t>
            </a:r>
          </a:p>
          <a:p>
            <a:pPr lvl="1"/>
            <a:r>
              <a:rPr lang="en-GB" dirty="0"/>
              <a:t>Functions for rapid manipulation of the data (next week)</a:t>
            </a:r>
          </a:p>
          <a:p>
            <a:pPr lvl="1"/>
            <a:endParaRPr lang="en-GB" dirty="0"/>
          </a:p>
          <a:p>
            <a:r>
              <a:rPr lang="en-GB" dirty="0"/>
              <a:t>NumPy is one of the fundamental packages </a:t>
            </a:r>
            <a:br>
              <a:rPr lang="en-GB" dirty="0"/>
            </a:br>
            <a:r>
              <a:rPr lang="en-GB" dirty="0"/>
              <a:t>for scientific computing in python</a:t>
            </a:r>
          </a:p>
          <a:p>
            <a:pPr lvl="1"/>
            <a:r>
              <a:rPr lang="en-GB" dirty="0">
                <a:sym typeface="Wingdings" pitchFamily="2" charset="2"/>
              </a:rPr>
              <a:t>Many other python modules built on top of it</a:t>
            </a:r>
          </a:p>
          <a:p>
            <a:pPr lvl="1"/>
            <a:r>
              <a:rPr lang="en-GB" dirty="0">
                <a:sym typeface="Wingdings" pitchFamily="2" charset="2"/>
              </a:rPr>
              <a:t>We will make heavy use of it throughout the course</a:t>
            </a:r>
          </a:p>
          <a:p>
            <a:pPr lvl="1"/>
            <a:endParaRPr lang="en-GB" dirty="0">
              <a:sym typeface="Wingdings" pitchFamily="2" charset="2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01DFE-C5D2-5545-B83B-8498BAC5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12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240FD16-A1B2-DB49-A101-37E252C8C6C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7B7FBC-9630-5240-A6B5-C10AD4659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951" y="3283956"/>
            <a:ext cx="2612390" cy="43307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24929C5-4CFC-804B-96A7-8F5B37232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761" y="5734200"/>
            <a:ext cx="2641709" cy="11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717E71-B5B9-CD1B-406C-0863B234E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338" y="1901108"/>
            <a:ext cx="4410364" cy="38330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60E7EE-9974-ECAA-6D2C-695F77E637E5}"/>
              </a:ext>
            </a:extLst>
          </p:cNvPr>
          <p:cNvSpPr txBox="1"/>
          <p:nvPr/>
        </p:nvSpPr>
        <p:spPr>
          <a:xfrm>
            <a:off x="9988995" y="2318435"/>
            <a:ext cx="14964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Article 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12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F1AF-1FCD-724C-BEAF-6DB11E9F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NumPy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F7F4-8C2F-A744-A571-09C85AD70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473481"/>
          </a:xfrm>
        </p:spPr>
        <p:txBody>
          <a:bodyPr/>
          <a:lstStyle/>
          <a:p>
            <a:r>
              <a:rPr lang="en-GB" dirty="0"/>
              <a:t>NumPy arrays can be created/filed in many ways e.g.</a:t>
            </a:r>
          </a:p>
          <a:p>
            <a:pPr lvl="1"/>
            <a:r>
              <a:rPr lang="en-GB" dirty="0"/>
              <a:t>Note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np.</a:t>
            </a:r>
            <a:r>
              <a:rPr lang="en-GB" dirty="0"/>
              <a:t> to call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array</a:t>
            </a:r>
            <a:r>
              <a:rPr lang="en-GB" dirty="0"/>
              <a:t> etc from the NumPy module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r>
              <a:rPr lang="en-GB" dirty="0"/>
              <a:t>You will see other ways of creating arrays in the notebook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dirty="0"/>
              <a:t>The elements can be accessed/changed just like for a list (including slices or negative indices)</a:t>
            </a:r>
          </a:p>
          <a:p>
            <a:pPr lvl="1"/>
            <a:r>
              <a:rPr lang="en-GB" dirty="0"/>
              <a:t>But the new elements must be of the same type (note, it converts int 100 to float 100.0 below)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066B7-4A28-4B43-AB1B-4C76BBA1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13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0E4F77-A56E-0447-B11A-58ECB3235A4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D7BF2-2A32-1E4A-9555-A1353BDF2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28" y="1815623"/>
            <a:ext cx="5168900" cy="1285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E393F0-754B-2B45-B7B2-55BB84402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251" y="997467"/>
            <a:ext cx="4540250" cy="2263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28FF87-F8FF-C041-B16B-AD9600260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4921" y="4647506"/>
            <a:ext cx="5393817" cy="17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64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DBC0-DA40-E949-BDFF-71996C6EB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NumPy Arrays (2)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911C58-0982-1643-B1C7-ACD37B49D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Multidimensional arrays are created similarly</a:t>
            </a:r>
          </a:p>
          <a:p>
            <a:pPr lvl="1"/>
            <a:r>
              <a:rPr lang="en-GB" dirty="0"/>
              <a:t>Giving a tuple with the size of each dimension</a:t>
            </a:r>
          </a:p>
          <a:p>
            <a:pPr lvl="1"/>
            <a:r>
              <a:rPr lang="en-GB" dirty="0"/>
              <a:t>E.g. 2D arrays by giving a tuple of rows and columns</a:t>
            </a:r>
          </a:p>
          <a:p>
            <a:pPr lvl="1"/>
            <a:endParaRPr lang="en-GB" dirty="0"/>
          </a:p>
          <a:p>
            <a:r>
              <a:rPr lang="en-GB" dirty="0"/>
              <a:t>The elements are accessed/changed using two indices</a:t>
            </a:r>
          </a:p>
          <a:p>
            <a:pPr lvl="1"/>
            <a:r>
              <a:rPr lang="en-GB" dirty="0"/>
              <a:t>Specifying the row and column index (both from 0)</a:t>
            </a:r>
          </a:p>
          <a:p>
            <a:pPr lvl="1"/>
            <a:r>
              <a:rPr lang="en-GB" dirty="0"/>
              <a:t>Can be in separate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[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][j]</a:t>
            </a:r>
            <a:r>
              <a:rPr lang="en-GB" dirty="0"/>
              <a:t> or separated by a comma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[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i,j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]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600" dirty="0"/>
          </a:p>
          <a:p>
            <a:r>
              <a:rPr lang="en-GB" dirty="0"/>
              <a:t>As we will see, there are a whole host of functions to manipulate NumPy arrays</a:t>
            </a:r>
          </a:p>
          <a:p>
            <a:pPr lvl="1"/>
            <a:r>
              <a:rPr lang="en-GB" dirty="0"/>
              <a:t>Will look at these in more detail next week and use them throughout the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9D838-E3B4-424F-B033-53CBD951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14</a:t>
            </a:fld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69C8570-3EDC-024A-967E-198DEC6F2AC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8C1632-3B80-4B45-8D2D-A5FE0C424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713" y="939437"/>
            <a:ext cx="4102989" cy="1690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1EEA16-A6F3-C04C-8EFD-256339295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713" y="3014517"/>
            <a:ext cx="3488309" cy="14444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41C8F0-8ABB-864E-9CF8-5637750B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487" y="3592978"/>
            <a:ext cx="4548632" cy="768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925224-C364-E547-BAC2-91ABE1BE7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0487" y="5580943"/>
            <a:ext cx="3595878" cy="8144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45B04B-516B-A045-B2F1-25C402C7FB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5889" y="5464271"/>
            <a:ext cx="4056888" cy="11371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C734E0-424C-274A-99BE-9FA2FCAEBEFB}"/>
              </a:ext>
            </a:extLst>
          </p:cNvPr>
          <p:cNvSpPr txBox="1"/>
          <p:nvPr/>
        </p:nvSpPr>
        <p:spPr>
          <a:xfrm>
            <a:off x="10430652" y="1869388"/>
            <a:ext cx="176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Note: two sets of brackets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C6CF21-D1D6-C343-A61A-E5732550AEFD}"/>
              </a:ext>
            </a:extLst>
          </p:cNvPr>
          <p:cNvCxnSpPr>
            <a:cxnSpLocks/>
          </p:cNvCxnSpPr>
          <p:nvPr/>
        </p:nvCxnSpPr>
        <p:spPr>
          <a:xfrm flipH="1" flipV="1">
            <a:off x="10853532" y="1487752"/>
            <a:ext cx="341261" cy="41208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139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A226-AB76-7840-B086-6E8DA66F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Reading/writing data to/from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E8F2C-04DA-454E-B1E6-D1533BFFB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 have data in an array (e.g. some results) you can write it to a file using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np.savetxt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  <a:p>
            <a:pPr lvl="1"/>
            <a:r>
              <a:rPr lang="en-GB" dirty="0"/>
              <a:t>E.g. as comma-separated variables (csv), which can be read by e.g. Excel</a:t>
            </a:r>
          </a:p>
          <a:p>
            <a:pPr lvl="1"/>
            <a:endParaRPr lang="en-GB" dirty="0"/>
          </a:p>
          <a:p>
            <a:pPr lvl="1"/>
            <a:endParaRPr lang="en-GB" sz="3600" dirty="0"/>
          </a:p>
          <a:p>
            <a:pPr lvl="1"/>
            <a:endParaRPr lang="en-GB" dirty="0"/>
          </a:p>
          <a:p>
            <a:r>
              <a:rPr lang="en-GB" dirty="0"/>
              <a:t>Conversely, data in a file (e.g. from a lab experiment) can be read into an array using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np.loadtxt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also works for several columns of data</a:t>
            </a:r>
          </a:p>
          <a:p>
            <a:pPr lvl="1"/>
            <a:r>
              <a:rPr lang="en-GB" dirty="0"/>
              <a:t>Giving a 2D array of </a:t>
            </a:r>
            <a:r>
              <a:rPr lang="en-GB" dirty="0" err="1"/>
              <a:t>nRows</a:t>
            </a:r>
            <a:r>
              <a:rPr lang="en-GB" dirty="0"/>
              <a:t>, </a:t>
            </a:r>
            <a:r>
              <a:rPr lang="en-GB" dirty="0" err="1"/>
              <a:t>nCols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BEF71-FD4B-3E4B-862D-4554EC6B1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15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3514912-E2A1-534B-A7BF-DDEBCCCE4A8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B7EEA5-8D2C-824E-A787-B2B11DC33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725" y="4606207"/>
            <a:ext cx="5350510" cy="2207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1BEE7F-1270-D642-A96F-1F8435BD4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303" y="1675239"/>
            <a:ext cx="6069965" cy="1014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DEEBA-913E-6D4E-928D-30359763A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046" y="3429000"/>
            <a:ext cx="6039231" cy="9066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58E732-595D-6147-8F95-E72ED4B2F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1335" y="5751168"/>
            <a:ext cx="2320417" cy="8298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F8ED5C-D463-6643-A620-5FC211A25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9606" y="1535805"/>
            <a:ext cx="2436091" cy="12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16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A226-AB76-7840-B086-6E8DA66F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E8F2C-04DA-454E-B1E6-D1533BFFB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6300577" cy="5719798"/>
          </a:xfrm>
        </p:spPr>
        <p:txBody>
          <a:bodyPr>
            <a:normAutofit/>
          </a:bodyPr>
          <a:lstStyle/>
          <a:p>
            <a:r>
              <a:rPr lang="en-GB" dirty="0"/>
              <a:t>Once we have data we usually want to visualise it</a:t>
            </a:r>
          </a:p>
          <a:p>
            <a:endParaRPr lang="en-GB" dirty="0"/>
          </a:p>
          <a:p>
            <a:r>
              <a:rPr lang="en-GB" dirty="0"/>
              <a:t>This can be done using the </a:t>
            </a:r>
            <a:r>
              <a:rPr lang="en-GB" dirty="0">
                <a:hlinkClick r:id="rId3"/>
              </a:rPr>
              <a:t>matplotlib</a:t>
            </a:r>
            <a:r>
              <a:rPr lang="en-GB" dirty="0"/>
              <a:t> module</a:t>
            </a:r>
          </a:p>
          <a:p>
            <a:pPr lvl="1"/>
            <a:r>
              <a:rPr lang="en-GB" dirty="0"/>
              <a:t>Powerful package with many plotting types</a:t>
            </a:r>
          </a:p>
          <a:p>
            <a:pPr lvl="2"/>
            <a:r>
              <a:rPr lang="en-GB" dirty="0"/>
              <a:t>Histograms, line graphs, much more</a:t>
            </a:r>
          </a:p>
          <a:p>
            <a:pPr lvl="1"/>
            <a:r>
              <a:rPr lang="en-GB" dirty="0"/>
              <a:t>Takes NumPy arrays as input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You will look at plotting some first, simple histograms in this week’s notebook</a:t>
            </a:r>
          </a:p>
          <a:p>
            <a:pPr lvl="1"/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import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matplotlib.pyplot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 as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plt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  <a:p>
            <a:pPr lvl="1"/>
            <a:r>
              <a:rPr lang="en-GB" dirty="0"/>
              <a:t>Create a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plt.figure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GB" dirty="0"/>
              <a:t>Fill using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plt.hist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GB" dirty="0"/>
              <a:t>Display using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plt.show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Will go into more detail next week</a:t>
            </a:r>
          </a:p>
          <a:p>
            <a:pPr lvl="1"/>
            <a:r>
              <a:rPr lang="en-GB" dirty="0"/>
              <a:t>And use often in subsequent weeks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BEF71-FD4B-3E4B-862D-4554EC6B1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16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3514912-E2A1-534B-A7BF-DDEBCCCE4A8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2CD71E-E206-FF4B-885D-EB8F3DAB4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029" y="10400"/>
            <a:ext cx="5431971" cy="6858000"/>
          </a:xfrm>
          <a:prstGeom prst="rect">
            <a:avLst/>
          </a:prstGeom>
        </p:spPr>
      </p:pic>
      <p:pic>
        <p:nvPicPr>
          <p:cNvPr id="2050" name="Picture 2" descr="The Data Science Trilogy. So you are new to Python. Or perhaps… | by Hair  Parra | Towards Data Science">
            <a:extLst>
              <a:ext uri="{FF2B5EF4-FFF2-40B4-BE49-F238E27FC236}">
                <a16:creationId xmlns:a16="http://schemas.microsoft.com/office/drawing/2014/main" id="{877E0773-0D7C-9C42-9CB9-EEEA6B58C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22" y="5564155"/>
            <a:ext cx="1931434" cy="91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F4B5B2BB-5710-BF4C-8EE8-56E8E67A5D2E}"/>
              </a:ext>
            </a:extLst>
          </p:cNvPr>
          <p:cNvSpPr/>
          <p:nvPr/>
        </p:nvSpPr>
        <p:spPr>
          <a:xfrm>
            <a:off x="5334003" y="4163954"/>
            <a:ext cx="239486" cy="1153885"/>
          </a:xfrm>
          <a:prstGeom prst="righ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DFFE2-F040-A347-BFA9-4A6BEE3BCCCE}"/>
              </a:ext>
            </a:extLst>
          </p:cNvPr>
          <p:cNvSpPr txBox="1"/>
          <p:nvPr/>
        </p:nvSpPr>
        <p:spPr>
          <a:xfrm>
            <a:off x="5687669" y="4140731"/>
            <a:ext cx="1463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Open Sans Light" pitchFamily="2" charset="0"/>
              </a:rPr>
              <a:t>Figure is  displayed inline in notebook</a:t>
            </a:r>
          </a:p>
        </p:txBody>
      </p:sp>
    </p:spTree>
    <p:extLst>
      <p:ext uri="{BB962C8B-B14F-4D97-AF65-F5344CB8AC3E}">
        <p14:creationId xmlns:p14="http://schemas.microsoft.com/office/powerpoint/2010/main" val="105253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CE1D-8EBA-0240-B4DD-43C04E3A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BF2DE-B808-6F4B-AC95-33071375B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1008992"/>
            <a:ext cx="6496520" cy="5620407"/>
          </a:xfrm>
        </p:spPr>
        <p:txBody>
          <a:bodyPr/>
          <a:lstStyle/>
          <a:p>
            <a:r>
              <a:rPr lang="en-GB" dirty="0"/>
              <a:t>This week we looked at how to store data in python</a:t>
            </a:r>
          </a:p>
          <a:p>
            <a:pPr lvl="1"/>
            <a:r>
              <a:rPr lang="en-GB" dirty="0"/>
              <a:t>And the various data structures available to do this</a:t>
            </a:r>
          </a:p>
          <a:p>
            <a:pPr lvl="1"/>
            <a:endParaRPr lang="en-GB" dirty="0"/>
          </a:p>
          <a:p>
            <a:r>
              <a:rPr lang="en-GB" dirty="0"/>
              <a:t>In particular, we introduced NumPy for efficient numerical storage and computations</a:t>
            </a:r>
          </a:p>
          <a:p>
            <a:pPr lvl="1"/>
            <a:r>
              <a:rPr lang="en-GB" dirty="0"/>
              <a:t>This will be the bedrock of our scientific calculations</a:t>
            </a:r>
          </a:p>
          <a:p>
            <a:pPr lvl="1"/>
            <a:endParaRPr lang="en-GB" dirty="0"/>
          </a:p>
          <a:p>
            <a:r>
              <a:rPr lang="en-GB" dirty="0"/>
              <a:t>We saw how to read and write data using NumPy</a:t>
            </a:r>
          </a:p>
          <a:p>
            <a:pPr lvl="1"/>
            <a:endParaRPr lang="en-GB" dirty="0"/>
          </a:p>
          <a:p>
            <a:r>
              <a:rPr lang="en-GB" dirty="0"/>
              <a:t>Finally, we started to look at how we can visualise </a:t>
            </a:r>
            <a:br>
              <a:rPr lang="en-GB" dirty="0"/>
            </a:br>
            <a:r>
              <a:rPr lang="en-GB" dirty="0"/>
              <a:t>the resulting data using matplotlib</a:t>
            </a:r>
          </a:p>
          <a:p>
            <a:pPr lvl="1"/>
            <a:r>
              <a:rPr lang="en-GB" dirty="0"/>
              <a:t>Again, this will be essential for scientific analysis </a:t>
            </a:r>
          </a:p>
          <a:p>
            <a:pPr lvl="1"/>
            <a:r>
              <a:rPr lang="en-GB" dirty="0"/>
              <a:t>E.g. in PHSY106 labs</a:t>
            </a:r>
          </a:p>
          <a:p>
            <a:pPr lvl="1"/>
            <a:endParaRPr lang="en-GB" dirty="0"/>
          </a:p>
          <a:p>
            <a:r>
              <a:rPr lang="en-GB" dirty="0"/>
              <a:t>You will use these in this week’s problems class</a:t>
            </a:r>
          </a:p>
          <a:p>
            <a:pPr lvl="1"/>
            <a:r>
              <a:rPr lang="en-GB" dirty="0"/>
              <a:t>Looking more in depth and practicing hands on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ABD02-9227-384A-9492-E79764E2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17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6FA160-E542-7348-BA08-5664C3ECC2C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8F5972-6FE6-8249-8B49-71B942A11BA5}"/>
              </a:ext>
            </a:extLst>
          </p:cNvPr>
          <p:cNvGrpSpPr/>
          <p:nvPr/>
        </p:nvGrpSpPr>
        <p:grpSpPr>
          <a:xfrm>
            <a:off x="7063271" y="2041572"/>
            <a:ext cx="4460660" cy="3519237"/>
            <a:chOff x="73577" y="2881344"/>
            <a:chExt cx="5397399" cy="38711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F43EFD8-A974-B846-8A8E-2C4615C50CF7}"/>
                </a:ext>
              </a:extLst>
            </p:cNvPr>
            <p:cNvGrpSpPr/>
            <p:nvPr/>
          </p:nvGrpSpPr>
          <p:grpSpPr>
            <a:xfrm>
              <a:off x="73577" y="2881344"/>
              <a:ext cx="5199343" cy="3871161"/>
              <a:chOff x="73577" y="2881344"/>
              <a:chExt cx="5199343" cy="387116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137CE14-0296-7B47-A598-3B22A5A1AA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77" y="2881344"/>
                <a:ext cx="5199343" cy="387116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9A84ED4-59D5-D349-AF94-E51E77AC5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7872" y="3035231"/>
                <a:ext cx="646555" cy="787537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E3A35A-D90F-3A4F-9008-A9074C996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97872" y="2970179"/>
              <a:ext cx="749125" cy="70564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D0F690-7B3E-2447-89B1-C610DF7442AC}"/>
                </a:ext>
              </a:extLst>
            </p:cNvPr>
            <p:cNvSpPr txBox="1"/>
            <p:nvPr/>
          </p:nvSpPr>
          <p:spPr>
            <a:xfrm>
              <a:off x="4473891" y="3531996"/>
              <a:ext cx="997085" cy="914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chemeClr val="accent1"/>
                  </a:solidFill>
                  <a:latin typeface="Open Sans Light" pitchFamily="2" charset="0"/>
                </a:rPr>
                <a:t>+ many</a:t>
              </a:r>
              <a:br>
                <a:rPr lang="en-GB" sz="1600" dirty="0">
                  <a:solidFill>
                    <a:schemeClr val="accent1"/>
                  </a:solidFill>
                  <a:latin typeface="Open Sans Light" pitchFamily="2" charset="0"/>
                </a:rPr>
              </a:br>
              <a:endParaRPr lang="en-GB" sz="1600" dirty="0">
                <a:solidFill>
                  <a:schemeClr val="accent1"/>
                </a:solidFill>
                <a:latin typeface="Open Sans Light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0BEB5E-04B8-A34C-BD3F-63A94EB9BD0F}"/>
                </a:ext>
              </a:extLst>
            </p:cNvPr>
            <p:cNvSpPr txBox="1"/>
            <p:nvPr/>
          </p:nvSpPr>
          <p:spPr>
            <a:xfrm>
              <a:off x="4463004" y="3718543"/>
              <a:ext cx="997085" cy="37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chemeClr val="accent1"/>
                  </a:solidFill>
                  <a:latin typeface="Open Sans Light" pitchFamily="2" charset="0"/>
                </a:rPr>
                <a:t>more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82F077-744F-3E4B-8A2A-95C5301418FC}"/>
              </a:ext>
            </a:extLst>
          </p:cNvPr>
          <p:cNvSpPr/>
          <p:nvPr/>
        </p:nvSpPr>
        <p:spPr>
          <a:xfrm>
            <a:off x="8387097" y="4321808"/>
            <a:ext cx="997832" cy="42436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BC4BB71-3FCE-404B-A4C5-A53A5BE12C03}"/>
              </a:ext>
            </a:extLst>
          </p:cNvPr>
          <p:cNvSpPr/>
          <p:nvPr/>
        </p:nvSpPr>
        <p:spPr>
          <a:xfrm>
            <a:off x="8414577" y="3516084"/>
            <a:ext cx="1447879" cy="33860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7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87C9A8-0C7F-1748-A518-2510D1DC6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093" y="2210500"/>
            <a:ext cx="3646170" cy="2891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A40A9B-016F-F14E-81F6-C588C52F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Lecture 1</a:t>
            </a:r>
            <a:r>
              <a:rPr lang="en-GB" dirty="0"/>
              <a:t>: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398D3-3C26-D04C-883C-4D3F2498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8200406" cy="566395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Last week we learnt the basic building blocks of python programs</a:t>
            </a:r>
          </a:p>
          <a:p>
            <a:pPr lvl="1"/>
            <a:r>
              <a:rPr lang="en-GB" dirty="0"/>
              <a:t>As well as learning how to work with </a:t>
            </a:r>
            <a:r>
              <a:rPr lang="en-GB" dirty="0" err="1"/>
              <a:t>jupyter</a:t>
            </a:r>
            <a:r>
              <a:rPr lang="en-GB" dirty="0"/>
              <a:t> notebooks in </a:t>
            </a:r>
            <a:r>
              <a:rPr lang="en-GB" dirty="0" err="1"/>
              <a:t>CoCalc</a:t>
            </a:r>
            <a:endParaRPr lang="en-GB" dirty="0"/>
          </a:p>
          <a:p>
            <a:pPr lvl="1"/>
            <a:endParaRPr lang="en-GB" sz="1600" dirty="0"/>
          </a:p>
          <a:p>
            <a:r>
              <a:rPr lang="en-GB" b="1" dirty="0"/>
              <a:t>Variables</a:t>
            </a:r>
            <a:r>
              <a:rPr lang="en-GB" dirty="0"/>
              <a:t>: symbolic name referring to an object or value stored </a:t>
            </a:r>
            <a:br>
              <a:rPr lang="en-GB" dirty="0"/>
            </a:br>
            <a:r>
              <a:rPr lang="en-GB" dirty="0"/>
              <a:t>in memory, which are assigned to it using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=</a:t>
            </a:r>
            <a:r>
              <a:rPr lang="en-GB" dirty="0"/>
              <a:t> operator</a:t>
            </a:r>
          </a:p>
          <a:p>
            <a:pPr lvl="1"/>
            <a:r>
              <a:rPr lang="en-GB" dirty="0"/>
              <a:t>The type of the variable defines what can be done with it</a:t>
            </a:r>
          </a:p>
          <a:p>
            <a:pPr lvl="1"/>
            <a:r>
              <a:rPr lang="en-GB" dirty="0"/>
              <a:t>E.g. integer, float, string</a:t>
            </a:r>
          </a:p>
          <a:p>
            <a:pPr lvl="1"/>
            <a:endParaRPr lang="en-GB" sz="1600" dirty="0"/>
          </a:p>
          <a:p>
            <a:r>
              <a:rPr lang="en-GB" b="1" dirty="0"/>
              <a:t>Functions</a:t>
            </a:r>
            <a:r>
              <a:rPr lang="en-GB" dirty="0"/>
              <a:t>: blocks of code that do something when called using 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()</a:t>
            </a:r>
            <a:r>
              <a:rPr lang="en-GB" dirty="0"/>
              <a:t> with the input variables as arguments between the brackets</a:t>
            </a:r>
          </a:p>
          <a:p>
            <a:pPr lvl="1"/>
            <a:r>
              <a:rPr lang="en-GB" dirty="0"/>
              <a:t>If called from modules (libraries of code) you need to proceed the function name with the module name followed by a dot</a:t>
            </a:r>
          </a:p>
          <a:p>
            <a:pPr lvl="1"/>
            <a:endParaRPr lang="en-GB" sz="1600" dirty="0"/>
          </a:p>
          <a:p>
            <a:r>
              <a:rPr lang="en-GB" b="1" dirty="0"/>
              <a:t>Comments</a:t>
            </a:r>
            <a:r>
              <a:rPr lang="en-GB" dirty="0"/>
              <a:t>: documentary pieces of code, starting with a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#</a:t>
            </a:r>
            <a:r>
              <a:rPr lang="en-GB" dirty="0"/>
              <a:t>, to </a:t>
            </a:r>
            <a:br>
              <a:rPr lang="en-GB" dirty="0"/>
            </a:br>
            <a:r>
              <a:rPr lang="en-GB" dirty="0"/>
              <a:t>explain what is being done</a:t>
            </a:r>
          </a:p>
          <a:p>
            <a:pPr lvl="1"/>
            <a:r>
              <a:rPr lang="en-GB" dirty="0"/>
              <a:t>Should be concise and will be taken into account in marking</a:t>
            </a:r>
          </a:p>
          <a:p>
            <a:pPr lvl="1"/>
            <a:endParaRPr lang="en-GB" sz="1600" dirty="0"/>
          </a:p>
          <a:p>
            <a:r>
              <a:rPr lang="en-GB" dirty="0"/>
              <a:t>We combined these into simple programs.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47BDC-A38D-2F42-BB2A-7109BF95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2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6B6B6D-1B40-0340-8A88-CAA19A436FA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41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F003-F570-1C4B-AC7E-49B5E96B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1: Formative problem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17253-9A42-B44A-9F77-E54BD4AC3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11140965" cy="5807076"/>
          </a:xfrm>
        </p:spPr>
        <p:txBody>
          <a:bodyPr>
            <a:normAutofit/>
          </a:bodyPr>
          <a:lstStyle/>
          <a:p>
            <a:r>
              <a:rPr lang="en-GB" dirty="0"/>
              <a:t>Exercise 1: Making and deleting a cell</a:t>
            </a:r>
          </a:p>
          <a:p>
            <a:pPr lvl="1"/>
            <a:r>
              <a:rPr lang="en-GB" dirty="0"/>
              <a:t>Click on </a:t>
            </a:r>
            <a:r>
              <a:rPr lang="en-GB" i="1" dirty="0"/>
              <a:t>“+”</a:t>
            </a:r>
            <a:r>
              <a:rPr lang="en-GB" dirty="0"/>
              <a:t> in the menu (or type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Esc+b</a:t>
            </a:r>
            <a:r>
              <a:rPr lang="en-GB" dirty="0"/>
              <a:t>),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 </a:t>
            </a:r>
            <a:endParaRPr lang="en-GB" dirty="0">
              <a:solidFill>
                <a:schemeClr val="accent1"/>
              </a:solidFill>
            </a:endParaRPr>
          </a:p>
          <a:p>
            <a:pPr lvl="1"/>
            <a:r>
              <a:rPr lang="en-GB" i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Edit menu </a:t>
            </a:r>
            <a:r>
              <a:rPr lang="en-GB" i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Wingdings" pitchFamily="2" charset="2"/>
              </a:rPr>
              <a:t></a:t>
            </a:r>
            <a:r>
              <a:rPr lang="en-GB" i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Delete cells (</a:t>
            </a:r>
            <a:r>
              <a:rPr lang="en-GB" dirty="0"/>
              <a:t>or type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Esc+d+d</a:t>
            </a:r>
            <a:r>
              <a:rPr lang="en-GB" dirty="0"/>
              <a:t>)</a:t>
            </a:r>
            <a:endParaRPr lang="en-GB" sz="400" dirty="0"/>
          </a:p>
          <a:p>
            <a:endParaRPr lang="en-GB" dirty="0"/>
          </a:p>
          <a:p>
            <a:r>
              <a:rPr lang="en-GB" dirty="0"/>
              <a:t>Exercise 2: Write a simple text document</a:t>
            </a:r>
          </a:p>
          <a:p>
            <a:pPr lvl="1"/>
            <a:r>
              <a:rPr lang="en-GB" dirty="0"/>
              <a:t>Make sure cell is in text mode!</a:t>
            </a:r>
          </a:p>
          <a:p>
            <a:pPr lvl="1"/>
            <a:r>
              <a:rPr lang="en-GB" dirty="0"/>
              <a:t>Enter the heading using the H </a:t>
            </a:r>
            <a:br>
              <a:rPr lang="en-GB" dirty="0"/>
            </a:br>
            <a:r>
              <a:rPr lang="en-GB" dirty="0"/>
              <a:t>option from the cell’s menu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Then from the “+” menu enter</a:t>
            </a:r>
          </a:p>
          <a:p>
            <a:pPr lvl="2"/>
            <a:r>
              <a:rPr lang="en-GB" dirty="0"/>
              <a:t>A link and an ordered list</a:t>
            </a:r>
          </a:p>
          <a:p>
            <a:pPr lvl="2"/>
            <a:r>
              <a:rPr lang="en-GB" dirty="0"/>
              <a:t>A table: need to add/delete</a:t>
            </a:r>
            <a:br>
              <a:rPr lang="en-GB" dirty="0"/>
            </a:br>
            <a:r>
              <a:rPr lang="en-GB" dirty="0"/>
              <a:t>rows and columns via</a:t>
            </a:r>
            <a:br>
              <a:rPr lang="en-GB" dirty="0"/>
            </a:br>
            <a:r>
              <a:rPr lang="en-GB" dirty="0"/>
              <a:t>Markdown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20B77-9F3F-A54B-9282-90A94E90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3</a:t>
            </a:fld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6E4D1B3-FC6E-8045-8900-EA1E00AEAC0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DC3047-8414-6008-E336-9819F0991356}"/>
              </a:ext>
            </a:extLst>
          </p:cNvPr>
          <p:cNvSpPr txBox="1"/>
          <p:nvPr/>
        </p:nvSpPr>
        <p:spPr>
          <a:xfrm>
            <a:off x="10074137" y="1290595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Open Sans Light" pitchFamily="2" charset="0"/>
              </a:rPr>
              <a:t>TODO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13AC6B-1C16-5B21-C2FF-0B30F0F32A84}"/>
              </a:ext>
            </a:extLst>
          </p:cNvPr>
          <p:cNvGrpSpPr/>
          <p:nvPr/>
        </p:nvGrpSpPr>
        <p:grpSpPr>
          <a:xfrm>
            <a:off x="7756113" y="1040523"/>
            <a:ext cx="4417542" cy="5730354"/>
            <a:chOff x="7656723" y="1040523"/>
            <a:chExt cx="4417542" cy="573035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D2955FC-CFDF-BD65-BF3B-42AA4658C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56723" y="1040523"/>
              <a:ext cx="4293540" cy="573035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744C5B5-DB89-6E99-19EB-33A53A6A6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53369" y="3944062"/>
              <a:ext cx="1622755" cy="238342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06E6E19-3DA5-BE24-79A0-842E7B8B5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97717" y="4022330"/>
              <a:ext cx="876548" cy="238342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A7B581D-35B5-EB4D-0B41-FAE36D509ACE}"/>
              </a:ext>
            </a:extLst>
          </p:cNvPr>
          <p:cNvGrpSpPr/>
          <p:nvPr/>
        </p:nvGrpSpPr>
        <p:grpSpPr>
          <a:xfrm>
            <a:off x="4563198" y="2932482"/>
            <a:ext cx="2896599" cy="3764915"/>
            <a:chOff x="4583077" y="2904834"/>
            <a:chExt cx="2640330" cy="342265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25D7364-F7E1-1024-F1F4-1746C9DC8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83077" y="2904834"/>
              <a:ext cx="2640330" cy="3422650"/>
            </a:xfrm>
            <a:prstGeom prst="rect">
              <a:avLst/>
            </a:prstGeom>
          </p:spPr>
        </p:pic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DB357B21-AF4F-10B8-2B59-CD9CC5294FFB}"/>
                </a:ext>
              </a:extLst>
            </p:cNvPr>
            <p:cNvSpPr/>
            <p:nvPr/>
          </p:nvSpPr>
          <p:spPr>
            <a:xfrm>
              <a:off x="4692653" y="3217496"/>
              <a:ext cx="1079718" cy="211504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Light" pitchFamily="2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B70AD100-8605-495E-C276-5E2708E4B0A1}"/>
                </a:ext>
              </a:extLst>
            </p:cNvPr>
            <p:cNvSpPr/>
            <p:nvPr/>
          </p:nvSpPr>
          <p:spPr>
            <a:xfrm>
              <a:off x="4692653" y="4482005"/>
              <a:ext cx="1630476" cy="211504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Light" pitchFamily="2" charset="0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F4889EA-5716-480D-BEAF-841664F520B1}"/>
                </a:ext>
              </a:extLst>
            </p:cNvPr>
            <p:cNvSpPr/>
            <p:nvPr/>
          </p:nvSpPr>
          <p:spPr>
            <a:xfrm>
              <a:off x="4664998" y="6005200"/>
              <a:ext cx="651938" cy="211504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Light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5FAE13C-75FC-6D74-0E38-5FDBDE3F1B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569" y="3672654"/>
            <a:ext cx="3001818" cy="1373909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24D6196-E1F0-9578-FF1E-E8584FE50E67}"/>
              </a:ext>
            </a:extLst>
          </p:cNvPr>
          <p:cNvSpPr/>
          <p:nvPr/>
        </p:nvSpPr>
        <p:spPr>
          <a:xfrm>
            <a:off x="3310296" y="3734960"/>
            <a:ext cx="226189" cy="12971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2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F003-F570-1C4B-AC7E-49B5E96B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1: Formative problem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17253-9A42-B44A-9F77-E54BD4AC3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3295488"/>
          </a:xfrm>
        </p:spPr>
        <p:txBody>
          <a:bodyPr>
            <a:normAutofit/>
          </a:bodyPr>
          <a:lstStyle/>
          <a:p>
            <a:r>
              <a:rPr lang="en-GB" dirty="0"/>
              <a:t>Exercise 3: “Hello, World!” Reply</a:t>
            </a:r>
          </a:p>
          <a:p>
            <a:pPr lvl="1"/>
            <a:r>
              <a:rPr lang="en-GB" dirty="0"/>
              <a:t>Change the variable to your name e.g. John</a:t>
            </a:r>
          </a:p>
          <a:p>
            <a:pPr lvl="1"/>
            <a:r>
              <a:rPr lang="en-GB" dirty="0"/>
              <a:t>Change the text to reply to PHYS105 or me</a:t>
            </a:r>
          </a:p>
          <a:p>
            <a:pPr lvl="1"/>
            <a:endParaRPr lang="en-GB" sz="2000" dirty="0"/>
          </a:p>
          <a:p>
            <a:pPr lvl="1"/>
            <a:endParaRPr lang="en-GB" dirty="0"/>
          </a:p>
          <a:p>
            <a:pPr lvl="1"/>
            <a:endParaRPr lang="en-GB" sz="2800" dirty="0"/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Technically it is not a reply if you just change </a:t>
            </a:r>
            <a:br>
              <a:rPr lang="en-GB" dirty="0"/>
            </a:br>
            <a:r>
              <a:rPr lang="en-GB" dirty="0"/>
              <a:t>the name to yours (which many people did)  </a:t>
            </a:r>
            <a:r>
              <a:rPr lang="en-GB" dirty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66DF07-6AD4-FE49-A554-4706881E9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40523"/>
            <a:ext cx="5820101" cy="5121737"/>
          </a:xfrm>
        </p:spPr>
        <p:txBody>
          <a:bodyPr/>
          <a:lstStyle/>
          <a:p>
            <a:r>
              <a:rPr lang="en-GB" dirty="0"/>
              <a:t>Exercise 4: Mathematical operators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+</a:t>
            </a:r>
            <a:r>
              <a:rPr lang="en-GB" dirty="0"/>
              <a:t>: addition</a:t>
            </a:r>
          </a:p>
          <a:p>
            <a:pPr lvl="1"/>
            <a:endParaRPr lang="en-GB" sz="1400" dirty="0"/>
          </a:p>
          <a:p>
            <a:pPr lvl="1"/>
            <a:r>
              <a:rPr lang="en-GB" dirty="0">
                <a:solidFill>
                  <a:schemeClr val="accent1"/>
                </a:solidFill>
              </a:rPr>
              <a:t>-</a:t>
            </a:r>
            <a:r>
              <a:rPr lang="en-GB" dirty="0"/>
              <a:t> : subtraction</a:t>
            </a:r>
          </a:p>
          <a:p>
            <a:pPr lvl="1"/>
            <a:endParaRPr lang="en-GB" sz="1600" dirty="0"/>
          </a:p>
          <a:p>
            <a:pPr lvl="1"/>
            <a:r>
              <a:rPr lang="en-GB" dirty="0">
                <a:solidFill>
                  <a:schemeClr val="accent1"/>
                </a:solidFill>
              </a:rPr>
              <a:t>*</a:t>
            </a:r>
            <a:r>
              <a:rPr lang="en-GB" dirty="0"/>
              <a:t>: multiplication</a:t>
            </a:r>
          </a:p>
          <a:p>
            <a:pPr lvl="1"/>
            <a:endParaRPr lang="en-GB" sz="1400" dirty="0"/>
          </a:p>
          <a:p>
            <a:pPr lvl="1"/>
            <a:r>
              <a:rPr lang="en-GB" dirty="0">
                <a:solidFill>
                  <a:schemeClr val="accent1"/>
                </a:solidFill>
              </a:rPr>
              <a:t>/</a:t>
            </a:r>
            <a:r>
              <a:rPr lang="en-GB" dirty="0"/>
              <a:t>: division</a:t>
            </a:r>
          </a:p>
          <a:p>
            <a:pPr lvl="1"/>
            <a:endParaRPr lang="en-GB" sz="1600" dirty="0"/>
          </a:p>
          <a:p>
            <a:pPr lvl="1"/>
            <a:r>
              <a:rPr lang="en-GB" dirty="0">
                <a:solidFill>
                  <a:schemeClr val="accent1"/>
                </a:solidFill>
              </a:rPr>
              <a:t>**</a:t>
            </a:r>
            <a:r>
              <a:rPr lang="en-GB" dirty="0"/>
              <a:t>: raise to the power</a:t>
            </a:r>
          </a:p>
          <a:p>
            <a:pPr lvl="1"/>
            <a:endParaRPr lang="en-GB" dirty="0"/>
          </a:p>
          <a:p>
            <a:pPr lvl="1"/>
            <a:r>
              <a:rPr lang="en-GB" dirty="0">
                <a:solidFill>
                  <a:schemeClr val="accent1"/>
                </a:solidFill>
              </a:rPr>
              <a:t>//</a:t>
            </a:r>
            <a:r>
              <a:rPr lang="en-GB" dirty="0"/>
              <a:t>: integer or floor division</a:t>
            </a:r>
          </a:p>
          <a:p>
            <a:pPr lvl="2"/>
            <a:r>
              <a:rPr lang="en-GB" dirty="0"/>
              <a:t>i.e. throw away decimal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%</a:t>
            </a:r>
            <a:r>
              <a:rPr lang="en-GB" dirty="0"/>
              <a:t>: remainder after division</a:t>
            </a:r>
          </a:p>
          <a:p>
            <a:pPr lvl="2"/>
            <a:r>
              <a:rPr lang="en-GB" dirty="0"/>
              <a:t>i.e. after integer division</a:t>
            </a:r>
          </a:p>
          <a:p>
            <a:pPr lvl="2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20B77-9F3F-A54B-9282-90A94E90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4</a:t>
            </a:fld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6E4D1B3-FC6E-8045-8900-EA1E00AEAC0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A375B8-147A-D945-AABC-713BED536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7356" y="1381736"/>
            <a:ext cx="2014053" cy="4021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21BCAE-7AF4-A040-988F-DB0798AD3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21" y="2130185"/>
            <a:ext cx="5444716" cy="11161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93BF9D-E5F9-864E-A1FA-C2DE99C23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649" y="4007191"/>
            <a:ext cx="3892972" cy="107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2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F003-F570-1C4B-AC7E-49B5E96B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Lecture </a:t>
            </a:r>
            <a:r>
              <a:rPr lang="en-GB" dirty="0"/>
              <a:t>1: Formative problem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17253-9A42-B44A-9F77-E54BD4AC3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6725593" cy="3295488"/>
          </a:xfrm>
        </p:spPr>
        <p:txBody>
          <a:bodyPr>
            <a:normAutofit/>
          </a:bodyPr>
          <a:lstStyle/>
          <a:p>
            <a:r>
              <a:rPr lang="en-GB" dirty="0"/>
              <a:t>Exercise 5: sine and cosine</a:t>
            </a:r>
          </a:p>
          <a:p>
            <a:pPr lvl="1"/>
            <a:r>
              <a:rPr lang="en-GB" dirty="0"/>
              <a:t>Import the relevant items from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en-GB" dirty="0"/>
              <a:t> module</a:t>
            </a:r>
          </a:p>
          <a:p>
            <a:pPr lvl="1"/>
            <a:r>
              <a:rPr lang="en-GB" dirty="0"/>
              <a:t>Call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cos</a:t>
            </a:r>
            <a:r>
              <a:rPr lang="en-GB" dirty="0"/>
              <a:t> or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sin</a:t>
            </a:r>
            <a:r>
              <a:rPr lang="en-GB" dirty="0"/>
              <a:t> function </a:t>
            </a:r>
          </a:p>
          <a:p>
            <a:pPr lvl="2"/>
            <a:r>
              <a:rPr lang="en-GB" dirty="0"/>
              <a:t>With the input angle passed in brackets</a:t>
            </a:r>
          </a:p>
          <a:p>
            <a:pPr lvl="2"/>
            <a:r>
              <a:rPr lang="en-GB" dirty="0"/>
              <a:t>Not forgetting to convert to radians!</a:t>
            </a:r>
          </a:p>
          <a:p>
            <a:pPr lvl="1"/>
            <a:r>
              <a:rPr lang="en-GB" dirty="0"/>
              <a:t>Assign the results to a variable</a:t>
            </a:r>
          </a:p>
          <a:p>
            <a:pPr lvl="2"/>
            <a:r>
              <a:rPr lang="en-GB" dirty="0"/>
              <a:t>And output them using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print</a:t>
            </a:r>
            <a:r>
              <a:rPr lang="en-GB" dirty="0"/>
              <a:t> function</a:t>
            </a:r>
          </a:p>
          <a:p>
            <a:pPr lvl="1"/>
            <a:r>
              <a:rPr lang="en-GB" dirty="0"/>
              <a:t>Print the sum of the squares similarly</a:t>
            </a:r>
          </a:p>
          <a:p>
            <a:pPr lvl="2"/>
            <a:r>
              <a:rPr lang="en-GB" dirty="0"/>
              <a:t>Here, since I am only using the value once,  I chose </a:t>
            </a:r>
            <a:br>
              <a:rPr lang="en-GB" dirty="0"/>
            </a:br>
            <a:r>
              <a:rPr lang="en-GB" dirty="0"/>
              <a:t>not to assign the result to a variable first.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20B77-9F3F-A54B-9282-90A94E90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5</a:t>
            </a:fld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6E4D1B3-FC6E-8045-8900-EA1E00AEAC0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866E7A-1EB7-C640-6553-81E97AC781FB}"/>
              </a:ext>
            </a:extLst>
          </p:cNvPr>
          <p:cNvSpPr txBox="1">
            <a:spLocks/>
          </p:cNvSpPr>
          <p:nvPr/>
        </p:nvSpPr>
        <p:spPr>
          <a:xfrm>
            <a:off x="241737" y="4591146"/>
            <a:ext cx="11750564" cy="52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Marks for the summative exercise and feedback will be released in Canvas by next Monday</a:t>
            </a:r>
          </a:p>
          <a:p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457200" lvl="1" indent="0">
              <a:buNone/>
            </a:pPr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19AE98-0F3B-CD2B-DC72-5E46FF588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709" y="1106062"/>
            <a:ext cx="3088476" cy="25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B9CBB-4F2E-3F4A-8350-4D4DB818A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9D156-3027-774A-91AC-3E1661E9B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4" cy="5749617"/>
          </a:xfrm>
        </p:spPr>
        <p:txBody>
          <a:bodyPr>
            <a:normAutofit/>
          </a:bodyPr>
          <a:lstStyle/>
          <a:p>
            <a:r>
              <a:rPr lang="en-GB" dirty="0"/>
              <a:t>Often, we want to perform calculations not just on a single value but on sets of data</a:t>
            </a:r>
          </a:p>
          <a:p>
            <a:pPr lvl="1"/>
            <a:r>
              <a:rPr lang="en-GB" dirty="0"/>
              <a:t>Such as measurements taken in a lab or the results of many calculations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sz="1000" dirty="0"/>
          </a:p>
          <a:p>
            <a:r>
              <a:rPr lang="en-GB" dirty="0"/>
              <a:t>This week, we will look at how to store and manipulate series of data in python</a:t>
            </a:r>
          </a:p>
          <a:p>
            <a:pPr lvl="1"/>
            <a:r>
              <a:rPr lang="en-GB" dirty="0"/>
              <a:t>Including reading in / writing out data to / from files </a:t>
            </a:r>
          </a:p>
          <a:p>
            <a:pPr lvl="1"/>
            <a:endParaRPr lang="en-GB" dirty="0"/>
          </a:p>
          <a:p>
            <a:r>
              <a:rPr lang="en-GB" dirty="0"/>
              <a:t>You will, of course, practice this in this week’s notebook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F89CD-729B-5E4C-AC96-AC161203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6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FB3B671-D875-3A4E-90A1-FDF3DF660B6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98ADB5-DA00-1244-8007-49C82B938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203" y="1958634"/>
            <a:ext cx="6162167" cy="2735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9B7DD8-EEA2-0C44-9212-2E970697DCFA}"/>
              </a:ext>
            </a:extLst>
          </p:cNvPr>
          <p:cNvSpPr txBox="1"/>
          <p:nvPr/>
        </p:nvSpPr>
        <p:spPr>
          <a:xfrm>
            <a:off x="2437900" y="4725671"/>
            <a:ext cx="689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Open Sans Light" pitchFamily="2" charset="0"/>
              </a:rPr>
              <a:t>Table: Data from a measurement of Boyle’s law (PV = constant)</a:t>
            </a:r>
          </a:p>
        </p:txBody>
      </p:sp>
    </p:spTree>
    <p:extLst>
      <p:ext uri="{BB962C8B-B14F-4D97-AF65-F5344CB8AC3E}">
        <p14:creationId xmlns:p14="http://schemas.microsoft.com/office/powerpoint/2010/main" val="84066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50B15-247B-364A-ACA2-7C594E086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Python data structures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98DDC02-D13F-474F-8293-314F5B27D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480915"/>
              </p:ext>
            </p:extLst>
          </p:nvPr>
        </p:nvGraphicFramePr>
        <p:xfrm>
          <a:off x="-465837" y="856593"/>
          <a:ext cx="11750565" cy="5167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80A7C-0C83-344D-9E66-38E84A7E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7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D67F285-28C6-D04D-9389-CCD4D48AF25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2DD320-DC0F-8243-9A10-094A01DA4CDF}"/>
              </a:ext>
            </a:extLst>
          </p:cNvPr>
          <p:cNvSpPr txBox="1"/>
          <p:nvPr/>
        </p:nvSpPr>
        <p:spPr>
          <a:xfrm rot="498922">
            <a:off x="4304945" y="3255911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Open Sans Light" pitchFamily="2" charset="0"/>
              </a:rPr>
              <a:t>Sequence of values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DDD4A9-BA98-9343-8833-AA6FE15071C3}"/>
              </a:ext>
            </a:extLst>
          </p:cNvPr>
          <p:cNvSpPr txBox="1"/>
          <p:nvPr/>
        </p:nvSpPr>
        <p:spPr>
          <a:xfrm rot="498922">
            <a:off x="3896185" y="5816740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Open Sans Light" pitchFamily="2" charset="0"/>
              </a:rPr>
              <a:t>Maps one value to another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C617DB-C93F-704B-9505-258AC45B398D}"/>
              </a:ext>
            </a:extLst>
          </p:cNvPr>
          <p:cNvSpPr txBox="1"/>
          <p:nvPr/>
        </p:nvSpPr>
        <p:spPr>
          <a:xfrm>
            <a:off x="10460428" y="1885681"/>
            <a:ext cx="108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Open Sans Light" pitchFamily="2" charset="0"/>
              </a:rPr>
              <a:t>General purpose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C88F7B-8C4A-274F-8C1E-8F0A019D4A8C}"/>
              </a:ext>
            </a:extLst>
          </p:cNvPr>
          <p:cNvSpPr txBox="1"/>
          <p:nvPr/>
        </p:nvSpPr>
        <p:spPr>
          <a:xfrm>
            <a:off x="10445787" y="3287064"/>
            <a:ext cx="140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Open Sans Light" pitchFamily="2" charset="0"/>
              </a:rPr>
              <a:t>Immutable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F78496-8A58-7048-B4BD-F6FE8605C0F3}"/>
              </a:ext>
            </a:extLst>
          </p:cNvPr>
          <p:cNvSpPr txBox="1"/>
          <p:nvPr/>
        </p:nvSpPr>
        <p:spPr>
          <a:xfrm>
            <a:off x="10402243" y="4423104"/>
            <a:ext cx="1401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Open Sans Light" pitchFamily="2" charset="0"/>
              </a:rPr>
              <a:t>Also a data structure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597A45B-A2D0-3B4B-8978-3B9B826B5D18}"/>
              </a:ext>
            </a:extLst>
          </p:cNvPr>
          <p:cNvSpPr txBox="1">
            <a:spLocks/>
          </p:cNvSpPr>
          <p:nvPr/>
        </p:nvSpPr>
        <p:spPr>
          <a:xfrm>
            <a:off x="241737" y="1008993"/>
            <a:ext cx="6888112" cy="412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Python has several built-in data structures, including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0C72A74-F790-0E47-90F0-A82EAA1B6C1E}"/>
              </a:ext>
            </a:extLst>
          </p:cNvPr>
          <p:cNvSpPr txBox="1">
            <a:spLocks/>
          </p:cNvSpPr>
          <p:nvPr/>
        </p:nvSpPr>
        <p:spPr>
          <a:xfrm>
            <a:off x="241737" y="6346841"/>
            <a:ext cx="6200455" cy="412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Will look at each of these in turn  …</a:t>
            </a:r>
          </a:p>
        </p:txBody>
      </p:sp>
    </p:spTree>
    <p:extLst>
      <p:ext uri="{BB962C8B-B14F-4D97-AF65-F5344CB8AC3E}">
        <p14:creationId xmlns:p14="http://schemas.microsoft.com/office/powerpoint/2010/main" val="49369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CB5F-6B17-164E-B552-B88A08C2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F0E4E-79C8-B540-9759-A4F5FBBF3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190837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Lists are the most versatile of python’s data structures, simply consisting of a sequence of values</a:t>
            </a:r>
          </a:p>
          <a:p>
            <a:pPr lvl="1"/>
            <a:r>
              <a:rPr lang="en-GB" dirty="0"/>
              <a:t>They are assigned by a comma-separated list of values in square brackets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Note: the items in a list can have a mixture of types (this is true of most built-in data structures)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39A33-F953-354F-9FD6-E9FB1093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8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0511D05-7882-7048-A4A6-1D834FC0B1E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45FFB5-3DC0-F045-BE03-23F3D8AA65FB}"/>
              </a:ext>
            </a:extLst>
          </p:cNvPr>
          <p:cNvSpPr txBox="1">
            <a:spLocks/>
          </p:cNvSpPr>
          <p:nvPr/>
        </p:nvSpPr>
        <p:spPr>
          <a:xfrm>
            <a:off x="241737" y="3294533"/>
            <a:ext cx="5696608" cy="2170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We access a specific element via the index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Passed in square brackets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[]</a:t>
            </a:r>
          </a:p>
          <a:p>
            <a:pPr lvl="1"/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Note: indices start from 0 in python (not 1)!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53BCDF-FD44-664D-840F-EF02F0352F93}"/>
              </a:ext>
            </a:extLst>
          </p:cNvPr>
          <p:cNvSpPr txBox="1">
            <a:spLocks/>
          </p:cNvSpPr>
          <p:nvPr/>
        </p:nvSpPr>
        <p:spPr>
          <a:xfrm>
            <a:off x="6096000" y="3294533"/>
            <a:ext cx="5938344" cy="232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We can change the elements of a list  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Assign a new value to an index with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=</a:t>
            </a:r>
          </a:p>
          <a:p>
            <a:pPr lvl="1"/>
            <a:endParaRPr lang="en-GB" dirty="0">
              <a:solidFill>
                <a:schemeClr val="accent1"/>
              </a:solidFill>
              <a:latin typeface="Courier New" panose="02070309020205020404" pitchFamily="49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solidFill>
                <a:schemeClr val="accent1"/>
              </a:solidFill>
              <a:latin typeface="Courier New" panose="02070309020205020404" pitchFamily="49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solidFill>
                <a:schemeClr val="accent1"/>
              </a:solidFill>
              <a:latin typeface="Courier New" panose="02070309020205020404" pitchFamily="49" charset="0"/>
              <a:ea typeface="Open Sans Light" pitchFamily="2" charset="0"/>
              <a:cs typeface="Open Sans Light" pitchFamily="2" charset="0"/>
            </a:endParaRPr>
          </a:p>
          <a:p>
            <a:pPr marL="457200" lvl="1" indent="0">
              <a:buNone/>
            </a:pPr>
            <a:endParaRPr lang="en-GB" dirty="0">
              <a:solidFill>
                <a:schemeClr val="accent1"/>
              </a:solidFill>
              <a:latin typeface="Courier New" panose="02070309020205020404" pitchFamily="49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769986-3EDA-F64D-BC3C-769FFD46EEE6}"/>
              </a:ext>
            </a:extLst>
          </p:cNvPr>
          <p:cNvSpPr txBox="1">
            <a:spLocks/>
          </p:cNvSpPr>
          <p:nvPr/>
        </p:nvSpPr>
        <p:spPr>
          <a:xfrm>
            <a:off x="291197" y="5740469"/>
            <a:ext cx="5938343" cy="986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Once you have the element of a list you can use it exactly as you would the element itself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Operator results depend on type of element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1443C7-6730-FB4E-A160-51A94A73A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04" y="4106353"/>
            <a:ext cx="4356996" cy="723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1633F7-CEF9-D949-837D-17CD8C69D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888" y="4100021"/>
            <a:ext cx="4410329" cy="9066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4E6298-1824-8247-B92C-D5EBF7FDA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409" y="5688391"/>
            <a:ext cx="5455285" cy="10910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008421-0FBA-874E-BA1A-EA19D3D7EE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926" b="-1"/>
          <a:stretch/>
        </p:blipFill>
        <p:spPr>
          <a:xfrm>
            <a:off x="2265095" y="1682062"/>
            <a:ext cx="6507925" cy="5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1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15BC3-50EA-9241-A1F9-4463BC39C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Tuples and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FDE5C-1EFB-DC48-8FB3-357032024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473481"/>
          </a:xfrm>
        </p:spPr>
        <p:txBody>
          <a:bodyPr/>
          <a:lstStyle/>
          <a:p>
            <a:r>
              <a:rPr lang="en-GB" dirty="0"/>
              <a:t>Tuples are assigned with round brackets and are similar to lists, except they are immutable</a:t>
            </a:r>
          </a:p>
          <a:p>
            <a:pPr lvl="1"/>
            <a:r>
              <a:rPr lang="en-GB" dirty="0"/>
              <a:t>I.e. unlike a list, the elements of a tuple cannot be changed after the tuple is constructed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Strings are also data structures, which simply contain a sequence of characters</a:t>
            </a:r>
          </a:p>
          <a:p>
            <a:pPr lvl="1"/>
            <a:r>
              <a:rPr lang="en-GB" dirty="0"/>
              <a:t>Individual characters can be accessed using indices but like tuples they are immutable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003A8-2BB2-F24E-89E2-2999A0DF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9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480431F-228F-E645-B66E-60A71E219B7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E0668-9BD4-024F-AB81-EC296E4E4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661" b="48105"/>
          <a:stretch/>
        </p:blipFill>
        <p:spPr>
          <a:xfrm>
            <a:off x="526779" y="1914479"/>
            <a:ext cx="4219392" cy="21894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E196EC-9D1C-0E42-A65F-7EADCFAF7E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330"/>
          <a:stretch/>
        </p:blipFill>
        <p:spPr>
          <a:xfrm>
            <a:off x="4813871" y="1881821"/>
            <a:ext cx="7110730" cy="1926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14E755-9F18-1843-A6C1-A8F82EF50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778" y="5213032"/>
            <a:ext cx="3729990" cy="880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F7A09D-07C0-6C45-B2FA-08AFB4D63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171" y="5213032"/>
            <a:ext cx="695706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05783"/>
      </p:ext>
    </p:extLst>
  </p:cSld>
  <p:clrMapOvr>
    <a:masterClrMapping/>
  </p:clrMapOvr>
</p:sld>
</file>

<file path=ppt/theme/theme1.xml><?xml version="1.0" encoding="utf-8"?>
<a:theme xmlns:a="http://schemas.openxmlformats.org/drawingml/2006/main" name="Liverpool">
  <a:themeElements>
    <a:clrScheme name="#CD844F">
      <a:dk1>
        <a:srgbClr val="1D2978"/>
      </a:dk1>
      <a:lt1>
        <a:srgbClr val="FEFFFF"/>
      </a:lt1>
      <a:dk2>
        <a:srgbClr val="1C2977"/>
      </a:dk2>
      <a:lt2>
        <a:srgbClr val="FEFFFF"/>
      </a:lt2>
      <a:accent1>
        <a:srgbClr val="000000"/>
      </a:accent1>
      <a:accent2>
        <a:srgbClr val="707070"/>
      </a:accent2>
      <a:accent3>
        <a:srgbClr val="B5B5B5"/>
      </a:accent3>
      <a:accent4>
        <a:srgbClr val="C99B22"/>
      </a:accent4>
      <a:accent5>
        <a:srgbClr val="5DBE5D"/>
      </a:accent5>
      <a:accent6>
        <a:srgbClr val="36BDBD"/>
      </a:accent6>
      <a:hlink>
        <a:srgbClr val="5656D7"/>
      </a:hlink>
      <a:folHlink>
        <a:srgbClr val="D351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verpool" id="{51E0312B-BEDA-4E46-B589-228B90E06400}" vid="{0568672C-57D6-3D4B-ADE3-3A5CCD0D3B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Liverpool</Template>
  <TotalTime>37138</TotalTime>
  <Words>1676</Words>
  <Application>Microsoft Macintosh PowerPoint</Application>
  <PresentationFormat>Widescreen</PresentationFormat>
  <Paragraphs>298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Wingdings</vt:lpstr>
      <vt:lpstr>Courier New</vt:lpstr>
      <vt:lpstr>Open Sans ExtraBold</vt:lpstr>
      <vt:lpstr>Open Sans Light</vt:lpstr>
      <vt:lpstr>Arial</vt:lpstr>
      <vt:lpstr>Liverpool</vt:lpstr>
      <vt:lpstr>Introduction to Computational Physics (PHYS105)</vt:lpstr>
      <vt:lpstr>Lecture 1: Recap</vt:lpstr>
      <vt:lpstr>Lecture 1: Formative problem solutions</vt:lpstr>
      <vt:lpstr>Lecture 1: Formative problem solutions</vt:lpstr>
      <vt:lpstr>Lecture 1: Formative problem solutions</vt:lpstr>
      <vt:lpstr>Data</vt:lpstr>
      <vt:lpstr>Python data structures</vt:lpstr>
      <vt:lpstr>Lists</vt:lpstr>
      <vt:lpstr>Tuples and strings</vt:lpstr>
      <vt:lpstr>More on indexing</vt:lpstr>
      <vt:lpstr>Dictionaries</vt:lpstr>
      <vt:lpstr>NumPy</vt:lpstr>
      <vt:lpstr>NumPy Arrays</vt:lpstr>
      <vt:lpstr>NumPy Arrays (2)</vt:lpstr>
      <vt:lpstr>Reading/writing data to/from arrays</vt:lpstr>
      <vt:lpstr>Histograms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Computational Physics (PHYS105)</dc:title>
  <dc:creator>Gwilliam, Carl</dc:creator>
  <cp:lastModifiedBy>Gwilliam, Carl</cp:lastModifiedBy>
  <cp:revision>442</cp:revision>
  <cp:lastPrinted>2024-10-04T07:25:47Z</cp:lastPrinted>
  <dcterms:created xsi:type="dcterms:W3CDTF">2021-08-06T12:08:06Z</dcterms:created>
  <dcterms:modified xsi:type="dcterms:W3CDTF">2025-10-06T15:46:55Z</dcterms:modified>
</cp:coreProperties>
</file>