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8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8" r:id="rId10"/>
    <p:sldId id="267" r:id="rId11"/>
    <p:sldId id="266" r:id="rId12"/>
    <p:sldId id="276" r:id="rId13"/>
    <p:sldId id="269" r:id="rId14"/>
    <p:sldId id="271" r:id="rId15"/>
    <p:sldId id="277" r:id="rId16"/>
    <p:sldId id="274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30"/>
    <p:restoredTop sz="94651"/>
  </p:normalViewPr>
  <p:slideViewPr>
    <p:cSldViewPr snapToGrid="0">
      <p:cViewPr>
        <p:scale>
          <a:sx n="90" d="100"/>
          <a:sy n="90" d="100"/>
        </p:scale>
        <p:origin x="113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A8DED5-3DE5-29F7-C217-F92BE6BDD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E1E9AC-5FBC-B0E5-5FF9-1AED5CDBE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13CE9-93CB-DC1B-B58E-8E1371E43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5123" y="652942"/>
            <a:ext cx="4902200" cy="356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/>
              <a:t>Dixons Broadgreen Academy </a:t>
            </a:r>
            <a:br>
              <a:rPr lang="en-US" sz="5400" dirty="0"/>
            </a:br>
            <a:r>
              <a:rPr lang="en-US" sz="5400" dirty="0"/>
              <a:t>+</a:t>
            </a:r>
            <a:br>
              <a:rPr lang="en-US" sz="5400" dirty="0"/>
            </a:br>
            <a:r>
              <a:rPr lang="en-US" sz="5400" dirty="0"/>
              <a:t>Hilbre High </a:t>
            </a:r>
            <a:br>
              <a:rPr lang="en-US" sz="5400" dirty="0"/>
            </a:br>
            <a:r>
              <a:rPr lang="en-US" sz="5400" dirty="0"/>
              <a:t>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475D0-9E27-3DEA-5675-80A43758E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8920" y="5285222"/>
            <a:ext cx="6251111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Jordy </a:t>
            </a:r>
            <a:r>
              <a:rPr lang="en-US" sz="3200" dirty="0" err="1"/>
              <a:t>Degens</a:t>
            </a: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Conor McPartland 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63E6AE7-AE8F-D798-38E7-C11A0067F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E45FD9-530C-65D4-F03D-0D3880101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901" y="4314012"/>
            <a:ext cx="4902200" cy="292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DDC3BE-A8F3-BB84-D02E-799F50BD99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949" r="22457"/>
          <a:stretch/>
        </p:blipFill>
        <p:spPr>
          <a:xfrm flipH="1">
            <a:off x="7534656" y="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322EA8-9CB2-B999-FE4C-FECFA6EC9AC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604" t="15855" r="6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72953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1A3549-C891-D34B-8B14-7580DF8DD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46D6EE-EC5E-E9DE-8360-BD13F29D4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1254BB-02BC-FBD5-21C2-28DD85E0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St Hilda’s CE High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C5E15-A275-43FE-AB0F-2A370ADC4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0" y="4636008"/>
            <a:ext cx="6251111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dirty="0"/>
              <a:t>Sean Hughes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73102F-240B-F882-F032-AC6CBE5DF0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8" r="198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E8C9F972-BA13-3713-24BF-A503DF92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47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AC22C0-AD56-68AE-A145-F40ACEEB4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38F64A4-0513-B0E1-8AD9-CA791593D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C6FBEA-7EDA-7063-BC6E-5E4170C74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St Wilfred’s Church of England Academy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F4C17-05DB-021E-F4B4-C485246DA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0" y="4636008"/>
            <a:ext cx="6251111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dirty="0"/>
              <a:t>James Brown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AD845A-93DD-D102-8F60-C8FC2F0FAF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750" r="9338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A1E17BDA-F202-1825-EF45-04CB324FA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66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F2517D-B671-49CB-B768-B660BF844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840AC3B-3CCC-D062-B480-01EB7D900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B78AF7-C15C-DF01-EFC4-8C8353D86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St Julie’s Catholic High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2A090-5367-01B6-DB7F-412C58C7C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0" y="4636008"/>
            <a:ext cx="6251111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dirty="0"/>
              <a:t>Tim Greenshaw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DA78B4-A4AF-9201-FFAD-2DDF6DE9B0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221" r="186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4A8547DE-67DC-D577-49A7-2FE4DF94A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81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AA5B08-0371-0BE2-0F9D-CBA487B01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DF8B634-B2DA-091F-97F8-70992B8A2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9AF159-AD8A-FDF2-16B4-7CA7A631C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Stafford Grammar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DF0AF-D158-3BB3-BD65-6DFBF8753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0" y="4636008"/>
            <a:ext cx="6251111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dirty="0" err="1"/>
              <a:t>Unik</a:t>
            </a:r>
            <a:r>
              <a:rPr lang="en-US" sz="3200" dirty="0"/>
              <a:t> Limbu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827B44-A360-7991-A44D-C0016CD8DE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375" r="2071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6B2EB822-1DE7-ABBB-09B1-D312B61FC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81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5B52F8-0C03-2DB8-C81D-BE5E3E7DD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E83395-BE78-04F3-D0D2-94B1E11D9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E9118-7FFF-44A5-24CB-C8521DBB7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The Bishop’s Blue Coat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5690A-B8D6-D8AD-12B1-D76138BBB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0" y="4636008"/>
            <a:ext cx="6251111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dirty="0"/>
              <a:t>Ned Howarth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AA0FB-38E6-476F-024C-A6013CDC1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A9A073-7429-248B-81B9-E6B6B5830271}"/>
              </a:ext>
            </a:extLst>
          </p:cNvPr>
          <p:cNvSpPr txBox="1"/>
          <p:nvPr/>
        </p:nvSpPr>
        <p:spPr>
          <a:xfrm>
            <a:off x="1296365" y="3136612"/>
            <a:ext cx="2232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3561573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FB74E-160D-ADC4-A434-91072F0C6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9546F-C1A2-13B8-C75C-77D16426D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The Liverpool Blue Coat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A42AD-3C2D-F371-A8AA-16395EF0A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0" y="4636008"/>
            <a:ext cx="6251111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dirty="0"/>
              <a:t>John Anders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B516D5-1EA0-CBC5-D1E5-8393FC26B4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871" r="321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52739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DBAD4F-5426-B37D-5547-E409FF144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32C2273-44BE-4A2C-8C31-CC9E7131A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7BE720-4598-89C3-CEBA-92CB7C7CD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The </a:t>
            </a:r>
            <a:r>
              <a:rPr lang="en-US" sz="5400" dirty="0" err="1"/>
              <a:t>Mosslands</a:t>
            </a:r>
            <a:r>
              <a:rPr lang="en-US" sz="5400" dirty="0"/>
              <a:t>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0F879-C8B5-9B36-9FA6-7BEB444B0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0" y="4636008"/>
            <a:ext cx="6251111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dirty="0" err="1"/>
              <a:t>Estifa’a</a:t>
            </a:r>
            <a:r>
              <a:rPr lang="en-US" sz="3200" dirty="0"/>
              <a:t> Zaid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AECE03-D117-BF4D-2B28-FA2EF0CB79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750" r="9338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4CDCA5C8-020A-D97B-3341-A5B790ED6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76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E40A02-60E3-2B0A-E57E-2A4A22EFB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88B86F-A9A9-1607-F283-1F948745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45DFE9-40D7-2E60-7610-5A570E86D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The Studio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67DD0-F360-AA3C-5887-79852E667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0" y="4636008"/>
            <a:ext cx="6251111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dirty="0"/>
              <a:t>Kajal Singh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60B3D9-A2CB-4FF9-81EA-6B74DE4BBB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407" r="6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6D905AAA-5364-E60A-ACDC-DD7E696E6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57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1F306F-457C-71C1-10AF-7C3A54889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2ABB44-DDF9-E9B1-45BC-D5120E54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FFA7A3-F7E7-EA91-BEAA-1A07E930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The Sutton Academy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F90FA-4A23-0996-40E9-37F571451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0" y="4636008"/>
            <a:ext cx="6251111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dirty="0"/>
              <a:t>Joaquim </a:t>
            </a:r>
            <a:r>
              <a:rPr lang="en-US" sz="3200" dirty="0" err="1"/>
              <a:t>Maximiano</a:t>
            </a:r>
            <a:r>
              <a:rPr lang="en-US" sz="3200" dirty="0"/>
              <a:t> Gomes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AE405B-9888-48FC-683E-EE12EC1E23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26" r="4726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3CFFD19-2900-EECB-7B19-D6E2FA7B2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85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0D3021-3F2B-D195-B4EC-BDE6698B6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9EBD3B-6BD8-C308-984F-852973986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3AD45-5D58-00F5-17C2-866EF0224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Jersey College for Girls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F0456-C4D5-F410-3958-D7E6ED524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0" y="4636008"/>
            <a:ext cx="6251111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dirty="0"/>
              <a:t>Josh Davies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DCFF7E5-A216-7113-B2CF-3EDBA021B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BB7D81-B409-9D4A-8046-B24375D2F110}"/>
              </a:ext>
            </a:extLst>
          </p:cNvPr>
          <p:cNvSpPr txBox="1"/>
          <p:nvPr/>
        </p:nvSpPr>
        <p:spPr>
          <a:xfrm>
            <a:off x="1296365" y="3136612"/>
            <a:ext cx="2232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3671486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2B5A8C-F578-A161-88D8-0151DAA6B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009F424-FF15-A0EE-ED5D-D5C70C13F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0A8488-DA99-E4A4-0F0C-AC93272A2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King David High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B877A-6BCF-98A7-8BF2-4CD6D460E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0" y="4636008"/>
            <a:ext cx="6251111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dirty="0"/>
              <a:t>Jan Kretzschmar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C71CB1-B371-D936-1415-1A53D63849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044" r="16044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5F61C8E1-70C2-6916-DC06-DE90E1992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55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686952-6A62-730D-3317-91AE7E9D5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94F671-B5E1-21B8-1B43-0A289A58A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B5DDDF-4BBE-B862-EE2C-3AA8BCE17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Liverpool College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967E3-9047-91BF-C88C-8DE5D32D1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0" y="4636008"/>
            <a:ext cx="6251111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dirty="0"/>
              <a:t>Paras Naik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7CE34E-5153-15D2-A4D6-C2485041F6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044" r="16044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FF8ABFF5-FAD8-9A57-683E-93B0C9EEA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81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D684F1-A8A0-6C7F-4C62-D002527E7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E0DC48-C14F-F33C-B0D9-F9403A1AB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E7203-F0F4-7634-4800-87A0F4D31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Liverpool Life Sciences UTC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202BF-F8C4-D710-8D72-1818996CC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0" y="4636008"/>
            <a:ext cx="6251111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dirty="0"/>
              <a:t>Sven </a:t>
            </a:r>
            <a:r>
              <a:rPr lang="en-US" sz="3200" dirty="0" err="1"/>
              <a:t>Wonsak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D80A0A-9753-511D-520F-0ED40D6683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101" r="1210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3B89D4D-F4C6-CF12-12EC-101D9A1AC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49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A85D9D-5A48-111E-8381-2DC0DBD1F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5476A0-31AA-A6DA-AE97-484029829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9C290-F87F-D773-85B7-A02F76A65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Neston High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2593D-1CB6-0AC9-AB36-73CF54982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0" y="4636008"/>
            <a:ext cx="6251111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dirty="0"/>
              <a:t>Ellen Sandford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96FF0B-4D7A-13F1-4EAF-741E4C2F47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02" t="34362" r="3746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0E7207DB-2A8E-55DD-949B-55D3C017C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65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A99FD7-16F2-83A7-E623-7921AB19B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2D253E-7148-2BA1-7613-42B520ED3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9B4085-0874-EC19-125A-16768794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Ormskirk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1D93D-4B2A-BC55-14F2-46871E323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0" y="4636008"/>
            <a:ext cx="6251111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dirty="0"/>
              <a:t>Sam Jenkins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3ED3F8-9A7C-4390-6D76-97A6A6E17B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108" r="11979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C132EC09-E7C2-45F9-C3D3-1F91F745C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68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C464CC-F6B4-26B6-787C-835F432AF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B573CC-BA81-162D-168B-D2530A715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0B610B-8817-A624-D27C-BA57E39DD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Rossall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FFEE2-7609-852F-D105-E538BB440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0" y="4636008"/>
            <a:ext cx="6251111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dirty="0"/>
              <a:t>Dominika </a:t>
            </a:r>
            <a:r>
              <a:rPr lang="en-US" sz="3200" dirty="0" err="1"/>
              <a:t>Vasilkova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3EC2C6-5BAE-A231-ACB6-C48D398277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893" r="11600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00329826-9BB4-B1B5-F0B2-8EDA7E566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52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3BC27C-069F-7A38-7837-C36921E42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62BCCD-A732-38EA-33AC-8C0596E47C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6071F3-CD85-0D77-2B49-A22B8B000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St Francis Xavier’s Catholic Academy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B09AB-4DB8-6AD3-1014-91C9C37CB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0" y="4636008"/>
            <a:ext cx="6251111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dirty="0"/>
              <a:t>Juan Leite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3375D8C5-4E0E-4A9B-A722-84B3077E7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B8D124-2ECD-7859-84F9-DA68A9CC7CC4}"/>
              </a:ext>
            </a:extLst>
          </p:cNvPr>
          <p:cNvSpPr txBox="1"/>
          <p:nvPr/>
        </p:nvSpPr>
        <p:spPr>
          <a:xfrm>
            <a:off x="1296365" y="3136612"/>
            <a:ext cx="2232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1449667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</TotalTime>
  <Words>118</Words>
  <Application>Microsoft Macintosh PowerPoint</Application>
  <PresentationFormat>Widescreen</PresentationFormat>
  <Paragraphs>40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Dixons Broadgreen Academy  + Hilbre High  School</vt:lpstr>
      <vt:lpstr>Jersey College for Girls</vt:lpstr>
      <vt:lpstr>King David High School</vt:lpstr>
      <vt:lpstr>Liverpool College</vt:lpstr>
      <vt:lpstr>Liverpool Life Sciences UTC</vt:lpstr>
      <vt:lpstr>Neston High School</vt:lpstr>
      <vt:lpstr>Ormskirk School</vt:lpstr>
      <vt:lpstr>Rossall School</vt:lpstr>
      <vt:lpstr>St Francis Xavier’s Catholic Academy </vt:lpstr>
      <vt:lpstr>St Hilda’s CE High School</vt:lpstr>
      <vt:lpstr>St Wilfred’s Church of England Academy </vt:lpstr>
      <vt:lpstr>St Julie’s Catholic High School</vt:lpstr>
      <vt:lpstr>Stafford Grammar School</vt:lpstr>
      <vt:lpstr>The Bishop’s Blue Coat</vt:lpstr>
      <vt:lpstr>The Liverpool Blue Coat School</vt:lpstr>
      <vt:lpstr>The Mosslands School</vt:lpstr>
      <vt:lpstr>The Studio School</vt:lpstr>
      <vt:lpstr>The Sutton Academy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Gwilliam, Carl</dc:creator>
  <cp:lastModifiedBy>Gwilliam, Carl</cp:lastModifiedBy>
  <cp:revision>14</cp:revision>
  <dcterms:created xsi:type="dcterms:W3CDTF">2025-03-03T08:16:51Z</dcterms:created>
  <dcterms:modified xsi:type="dcterms:W3CDTF">2025-03-03T11:13:13Z</dcterms:modified>
</cp:coreProperties>
</file>