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tiff" ContentType="image/tiff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theme/theme2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1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diagrams/data4.xml" ContentType="application/vnd.openxmlformats-officedocument.drawingml.diagramData+xml"/>
  <Override PartName="/ppt/diagrams/layout4.xml" ContentType="application/vnd.openxmlformats-officedocument.drawingml.diagramLayout+xml"/>
  <Override PartName="/ppt/diagrams/quickStyle4.xml" ContentType="application/vnd.openxmlformats-officedocument.drawingml.diagramStyle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diagrams/data5.xml" ContentType="application/vnd.openxmlformats-officedocument.drawingml.diagramData+xml"/>
  <Override PartName="/ppt/diagrams/layout5.xml" ContentType="application/vnd.openxmlformats-officedocument.drawingml.diagramLayout+xml"/>
  <Override PartName="/ppt/diagrams/quickStyle5.xml" ContentType="application/vnd.openxmlformats-officedocument.drawingml.diagramStyle+xml"/>
  <Override PartName="/ppt/diagrams/colors5.xml" ContentType="application/vnd.openxmlformats-officedocument.drawingml.diagramColors+xml"/>
  <Override PartName="/ppt/diagrams/drawing5.xml" ContentType="application/vnd.ms-office.drawingml.diagramDrawing+xml"/>
  <Override PartName="/ppt/diagrams/data6.xml" ContentType="application/vnd.openxmlformats-officedocument.drawingml.diagramData+xml"/>
  <Override PartName="/ppt/diagrams/layout6.xml" ContentType="application/vnd.openxmlformats-officedocument.drawingml.diagramLayout+xml"/>
  <Override PartName="/ppt/diagrams/quickStyle6.xml" ContentType="application/vnd.openxmlformats-officedocument.drawingml.diagramStyle+xml"/>
  <Override PartName="/ppt/diagrams/colors6.xml" ContentType="application/vnd.openxmlformats-officedocument.drawingml.diagramColors+xml"/>
  <Override PartName="/ppt/diagrams/drawing6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23"/>
  </p:notesMasterIdLst>
  <p:sldIdLst>
    <p:sldId id="256" r:id="rId2"/>
    <p:sldId id="275" r:id="rId3"/>
    <p:sldId id="271" r:id="rId4"/>
    <p:sldId id="278" r:id="rId5"/>
    <p:sldId id="257" r:id="rId6"/>
    <p:sldId id="277" r:id="rId7"/>
    <p:sldId id="279" r:id="rId8"/>
    <p:sldId id="284" r:id="rId9"/>
    <p:sldId id="266" r:id="rId10"/>
    <p:sldId id="264" r:id="rId11"/>
    <p:sldId id="283" r:id="rId12"/>
    <p:sldId id="265" r:id="rId13"/>
    <p:sldId id="280" r:id="rId14"/>
    <p:sldId id="273" r:id="rId15"/>
    <p:sldId id="268" r:id="rId16"/>
    <p:sldId id="272" r:id="rId17"/>
    <p:sldId id="274" r:id="rId18"/>
    <p:sldId id="286" r:id="rId19"/>
    <p:sldId id="287" r:id="rId20"/>
    <p:sldId id="281" r:id="rId21"/>
    <p:sldId id="276" r:id="rId2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593D9B"/>
    <a:srgbClr val="4470AB"/>
    <a:srgbClr val="508DB5"/>
    <a:srgbClr val="5EAFBF"/>
    <a:srgbClr val="EF4189"/>
    <a:srgbClr val="7B4E9F"/>
    <a:srgbClr val="E7AE01"/>
    <a:srgbClr val="D9877B"/>
    <a:srgbClr val="FD9E9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–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F2DE63D5-997A-4646-A377-4702673A728D}" styleName="Light Style 2 – Accent 3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</a:tcBdr>
      </a:tcStyle>
    </a:band1H>
    <a:band1V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</a:tcBdr>
      </a:tcStyle>
    </a:band1V>
    <a:band2V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3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3"/>
        </a:fillRef>
      </a:tcStyle>
    </a:firstRow>
  </a:tblStyle>
  <a:tblStyle styleId="{F5AB1C69-6EDB-4FF4-983F-18BD219EF322}" styleName="Medium Style 2 –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74"/>
    <p:restoredTop sz="94689"/>
  </p:normalViewPr>
  <p:slideViewPr>
    <p:cSldViewPr snapToGrid="0">
      <p:cViewPr>
        <p:scale>
          <a:sx n="132" d="100"/>
          <a:sy n="132" d="100"/>
        </p:scale>
        <p:origin x="1392" y="50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ableStyles" Target="tableStyle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5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6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06D7B474-A2E1-6C4A-8EA0-D38F8F2695A2}" type="doc">
      <dgm:prSet loTypeId="urn:microsoft.com/office/officeart/2005/8/layout/venn1" loCatId="" qsTypeId="urn:microsoft.com/office/officeart/2005/8/quickstyle/3d1" qsCatId="3D" csTypeId="urn:microsoft.com/office/officeart/2005/8/colors/accent0_3" csCatId="mainScheme" phldr="1"/>
      <dgm:spPr/>
    </dgm:pt>
    <dgm:pt modelId="{C79DCCB5-FADD-AF48-9FB4-4B5842FF08BD}">
      <dgm:prSet phldrT="[Text]" custT="1"/>
      <dgm:spPr>
        <a:solidFill>
          <a:schemeClr val="tx1">
            <a:alpha val="50000"/>
          </a:schemeClr>
        </a:solidFill>
      </dgm:spPr>
      <dgm:t>
        <a:bodyPr/>
        <a:lstStyle/>
        <a:p>
          <a:pPr algn="ctr"/>
          <a:endParaRPr lang="en-GB" sz="3200" dirty="0"/>
        </a:p>
      </dgm:t>
    </dgm:pt>
    <dgm:pt modelId="{279F82FF-1301-0D4F-B4B6-87552EA6451B}" type="parTrans" cxnId="{D0E4AC64-1958-7F42-87C6-DA02FAF04345}">
      <dgm:prSet/>
      <dgm:spPr/>
      <dgm:t>
        <a:bodyPr/>
        <a:lstStyle/>
        <a:p>
          <a:endParaRPr lang="en-GB"/>
        </a:p>
      </dgm:t>
    </dgm:pt>
    <dgm:pt modelId="{1680D9C8-6E8F-1644-9178-8FB75F95A50A}" type="sibTrans" cxnId="{D0E4AC64-1958-7F42-87C6-DA02FAF04345}">
      <dgm:prSet/>
      <dgm:spPr/>
      <dgm:t>
        <a:bodyPr/>
        <a:lstStyle/>
        <a:p>
          <a:endParaRPr lang="en-GB"/>
        </a:p>
      </dgm:t>
    </dgm:pt>
    <dgm:pt modelId="{2601130B-2F17-024F-989B-34B840F36763}">
      <dgm:prSet phldrT="[Text]"/>
      <dgm:spPr>
        <a:solidFill>
          <a:schemeClr val="accent4">
            <a:alpha val="50000"/>
          </a:schemeClr>
        </a:solidFill>
      </dgm:spPr>
      <dgm:t>
        <a:bodyPr/>
        <a:lstStyle/>
        <a:p>
          <a:r>
            <a:rPr lang="en-GB" dirty="0"/>
            <a:t> </a:t>
          </a:r>
        </a:p>
      </dgm:t>
    </dgm:pt>
    <dgm:pt modelId="{7BCEC5C2-24A2-844C-BB5C-1F3DEDF72DBC}" type="parTrans" cxnId="{1F1DAF6F-C03E-4E42-AD3F-EC8BFE0ACB03}">
      <dgm:prSet/>
      <dgm:spPr/>
      <dgm:t>
        <a:bodyPr/>
        <a:lstStyle/>
        <a:p>
          <a:endParaRPr lang="en-GB"/>
        </a:p>
      </dgm:t>
    </dgm:pt>
    <dgm:pt modelId="{BA2B26B8-6C3C-A449-96FD-2054980E7528}" type="sibTrans" cxnId="{1F1DAF6F-C03E-4E42-AD3F-EC8BFE0ACB03}">
      <dgm:prSet/>
      <dgm:spPr/>
      <dgm:t>
        <a:bodyPr/>
        <a:lstStyle/>
        <a:p>
          <a:endParaRPr lang="en-GB"/>
        </a:p>
      </dgm:t>
    </dgm:pt>
    <dgm:pt modelId="{991D7067-C163-5A42-9A4F-F0634B1FE823}">
      <dgm:prSet phldrT="[Text]" custT="1"/>
      <dgm:spPr>
        <a:solidFill>
          <a:schemeClr val="accent5">
            <a:alpha val="50000"/>
          </a:schemeClr>
        </a:solidFill>
      </dgm:spPr>
      <dgm:t>
        <a:bodyPr/>
        <a:lstStyle/>
        <a:p>
          <a:pPr algn="ctr"/>
          <a:endParaRPr lang="en-GB" sz="4000" dirty="0"/>
        </a:p>
      </dgm:t>
    </dgm:pt>
    <dgm:pt modelId="{70BA1D31-C1A1-1D4B-845F-384C9AE75F65}" type="parTrans" cxnId="{B473E42F-CFE5-E44F-8B4F-D317444281F0}">
      <dgm:prSet/>
      <dgm:spPr/>
      <dgm:t>
        <a:bodyPr/>
        <a:lstStyle/>
        <a:p>
          <a:endParaRPr lang="en-GB"/>
        </a:p>
      </dgm:t>
    </dgm:pt>
    <dgm:pt modelId="{69E53912-BE1D-7749-9E63-CA069A3BC9D9}" type="sibTrans" cxnId="{B473E42F-CFE5-E44F-8B4F-D317444281F0}">
      <dgm:prSet/>
      <dgm:spPr/>
      <dgm:t>
        <a:bodyPr/>
        <a:lstStyle/>
        <a:p>
          <a:endParaRPr lang="en-GB"/>
        </a:p>
      </dgm:t>
    </dgm:pt>
    <dgm:pt modelId="{C62BF7D5-5C47-BD47-B4F5-DA7D82F56998}" type="pres">
      <dgm:prSet presAssocID="{06D7B474-A2E1-6C4A-8EA0-D38F8F2695A2}" presName="compositeShape" presStyleCnt="0">
        <dgm:presLayoutVars>
          <dgm:chMax val="7"/>
          <dgm:dir/>
          <dgm:resizeHandles val="exact"/>
        </dgm:presLayoutVars>
      </dgm:prSet>
      <dgm:spPr/>
    </dgm:pt>
    <dgm:pt modelId="{F6358CD2-7E2B-E74B-89A8-143E604CA6C3}" type="pres">
      <dgm:prSet presAssocID="{C79DCCB5-FADD-AF48-9FB4-4B5842FF08BD}" presName="circ1" presStyleLbl="vennNode1" presStyleIdx="0" presStyleCnt="3"/>
      <dgm:spPr/>
    </dgm:pt>
    <dgm:pt modelId="{D78FA46D-0EDB-CF41-BB03-0BCED446FF83}" type="pres">
      <dgm:prSet presAssocID="{C79DCCB5-FADD-AF48-9FB4-4B5842FF08BD}" presName="circ1Tx" presStyleLbl="revTx" presStyleIdx="0" presStyleCnt="0">
        <dgm:presLayoutVars>
          <dgm:chMax val="0"/>
          <dgm:chPref val="0"/>
          <dgm:bulletEnabled val="1"/>
        </dgm:presLayoutVars>
      </dgm:prSet>
      <dgm:spPr/>
    </dgm:pt>
    <dgm:pt modelId="{8D02AAC4-1564-524E-B6E5-9D51DFE294D5}" type="pres">
      <dgm:prSet presAssocID="{2601130B-2F17-024F-989B-34B840F36763}" presName="circ2" presStyleLbl="vennNode1" presStyleIdx="1" presStyleCnt="3"/>
      <dgm:spPr/>
    </dgm:pt>
    <dgm:pt modelId="{A8560B81-1ED5-5040-9D75-E70ACF756EC9}" type="pres">
      <dgm:prSet presAssocID="{2601130B-2F17-024F-989B-34B840F36763}" presName="circ2Tx" presStyleLbl="revTx" presStyleIdx="0" presStyleCnt="0">
        <dgm:presLayoutVars>
          <dgm:chMax val="0"/>
          <dgm:chPref val="0"/>
          <dgm:bulletEnabled val="1"/>
        </dgm:presLayoutVars>
      </dgm:prSet>
      <dgm:spPr/>
    </dgm:pt>
    <dgm:pt modelId="{FA3E8B7C-51EF-7A4F-84F1-CF75AFF5DC4E}" type="pres">
      <dgm:prSet presAssocID="{991D7067-C163-5A42-9A4F-F0634B1FE823}" presName="circ3" presStyleLbl="vennNode1" presStyleIdx="2" presStyleCnt="3"/>
      <dgm:spPr/>
    </dgm:pt>
    <dgm:pt modelId="{1CE66F8F-BCF0-4849-997C-84F21CA02591}" type="pres">
      <dgm:prSet presAssocID="{991D7067-C163-5A42-9A4F-F0634B1FE823}" presName="circ3Tx" presStyleLbl="revTx" presStyleIdx="0" presStyleCnt="0">
        <dgm:presLayoutVars>
          <dgm:chMax val="0"/>
          <dgm:chPref val="0"/>
          <dgm:bulletEnabled val="1"/>
        </dgm:presLayoutVars>
      </dgm:prSet>
      <dgm:spPr/>
    </dgm:pt>
  </dgm:ptLst>
  <dgm:cxnLst>
    <dgm:cxn modelId="{B9DAFA0A-6039-FA49-B93F-1F61BB47C17D}" type="presOf" srcId="{06D7B474-A2E1-6C4A-8EA0-D38F8F2695A2}" destId="{C62BF7D5-5C47-BD47-B4F5-DA7D82F56998}" srcOrd="0" destOrd="0" presId="urn:microsoft.com/office/officeart/2005/8/layout/venn1"/>
    <dgm:cxn modelId="{6662FC11-4DE2-9E46-A702-419E32479F44}" type="presOf" srcId="{2601130B-2F17-024F-989B-34B840F36763}" destId="{A8560B81-1ED5-5040-9D75-E70ACF756EC9}" srcOrd="1" destOrd="0" presId="urn:microsoft.com/office/officeart/2005/8/layout/venn1"/>
    <dgm:cxn modelId="{3F570122-FF83-5E4D-96BA-083BF9D5E703}" type="presOf" srcId="{991D7067-C163-5A42-9A4F-F0634B1FE823}" destId="{FA3E8B7C-51EF-7A4F-84F1-CF75AFF5DC4E}" srcOrd="0" destOrd="0" presId="urn:microsoft.com/office/officeart/2005/8/layout/venn1"/>
    <dgm:cxn modelId="{B473E42F-CFE5-E44F-8B4F-D317444281F0}" srcId="{06D7B474-A2E1-6C4A-8EA0-D38F8F2695A2}" destId="{991D7067-C163-5A42-9A4F-F0634B1FE823}" srcOrd="2" destOrd="0" parTransId="{70BA1D31-C1A1-1D4B-845F-384C9AE75F65}" sibTransId="{69E53912-BE1D-7749-9E63-CA069A3BC9D9}"/>
    <dgm:cxn modelId="{F1999434-7844-CB4E-A2B0-26624E368461}" type="presOf" srcId="{C79DCCB5-FADD-AF48-9FB4-4B5842FF08BD}" destId="{D78FA46D-0EDB-CF41-BB03-0BCED446FF83}" srcOrd="1" destOrd="0" presId="urn:microsoft.com/office/officeart/2005/8/layout/venn1"/>
    <dgm:cxn modelId="{D0E4AC64-1958-7F42-87C6-DA02FAF04345}" srcId="{06D7B474-A2E1-6C4A-8EA0-D38F8F2695A2}" destId="{C79DCCB5-FADD-AF48-9FB4-4B5842FF08BD}" srcOrd="0" destOrd="0" parTransId="{279F82FF-1301-0D4F-B4B6-87552EA6451B}" sibTransId="{1680D9C8-6E8F-1644-9178-8FB75F95A50A}"/>
    <dgm:cxn modelId="{1F1DAF6F-C03E-4E42-AD3F-EC8BFE0ACB03}" srcId="{06D7B474-A2E1-6C4A-8EA0-D38F8F2695A2}" destId="{2601130B-2F17-024F-989B-34B840F36763}" srcOrd="1" destOrd="0" parTransId="{7BCEC5C2-24A2-844C-BB5C-1F3DEDF72DBC}" sibTransId="{BA2B26B8-6C3C-A449-96FD-2054980E7528}"/>
    <dgm:cxn modelId="{AFBF5D7E-ED4A-1E4A-98FF-2F9D75AC909D}" type="presOf" srcId="{2601130B-2F17-024F-989B-34B840F36763}" destId="{8D02AAC4-1564-524E-B6E5-9D51DFE294D5}" srcOrd="0" destOrd="0" presId="urn:microsoft.com/office/officeart/2005/8/layout/venn1"/>
    <dgm:cxn modelId="{5F388A84-44D9-3B47-A4CF-80FB18BB36FF}" type="presOf" srcId="{C79DCCB5-FADD-AF48-9FB4-4B5842FF08BD}" destId="{F6358CD2-7E2B-E74B-89A8-143E604CA6C3}" srcOrd="0" destOrd="0" presId="urn:microsoft.com/office/officeart/2005/8/layout/venn1"/>
    <dgm:cxn modelId="{569DA8B2-2570-7D4E-8C3C-E919A8D32FDD}" type="presOf" srcId="{991D7067-C163-5A42-9A4F-F0634B1FE823}" destId="{1CE66F8F-BCF0-4849-997C-84F21CA02591}" srcOrd="1" destOrd="0" presId="urn:microsoft.com/office/officeart/2005/8/layout/venn1"/>
    <dgm:cxn modelId="{698A7A80-3F83-A84B-8886-FFC15089C061}" type="presParOf" srcId="{C62BF7D5-5C47-BD47-B4F5-DA7D82F56998}" destId="{F6358CD2-7E2B-E74B-89A8-143E604CA6C3}" srcOrd="0" destOrd="0" presId="urn:microsoft.com/office/officeart/2005/8/layout/venn1"/>
    <dgm:cxn modelId="{41AC2ED6-8E28-D04D-8C39-DBE62BD1AE9F}" type="presParOf" srcId="{C62BF7D5-5C47-BD47-B4F5-DA7D82F56998}" destId="{D78FA46D-0EDB-CF41-BB03-0BCED446FF83}" srcOrd="1" destOrd="0" presId="urn:microsoft.com/office/officeart/2005/8/layout/venn1"/>
    <dgm:cxn modelId="{1CE19732-BD4F-174A-A77F-BFA5070397E5}" type="presParOf" srcId="{C62BF7D5-5C47-BD47-B4F5-DA7D82F56998}" destId="{8D02AAC4-1564-524E-B6E5-9D51DFE294D5}" srcOrd="2" destOrd="0" presId="urn:microsoft.com/office/officeart/2005/8/layout/venn1"/>
    <dgm:cxn modelId="{5F93BC14-C7C7-B545-94D7-C03AAC6CA518}" type="presParOf" srcId="{C62BF7D5-5C47-BD47-B4F5-DA7D82F56998}" destId="{A8560B81-1ED5-5040-9D75-E70ACF756EC9}" srcOrd="3" destOrd="0" presId="urn:microsoft.com/office/officeart/2005/8/layout/venn1"/>
    <dgm:cxn modelId="{C1B54851-0EA8-824F-8BE1-D4494E088622}" type="presParOf" srcId="{C62BF7D5-5C47-BD47-B4F5-DA7D82F56998}" destId="{FA3E8B7C-51EF-7A4F-84F1-CF75AFF5DC4E}" srcOrd="4" destOrd="0" presId="urn:microsoft.com/office/officeart/2005/8/layout/venn1"/>
    <dgm:cxn modelId="{9E0D4D27-EBB7-B646-893D-41128C2F2D28}" type="presParOf" srcId="{C62BF7D5-5C47-BD47-B4F5-DA7D82F56998}" destId="{1CE66F8F-BCF0-4849-997C-84F21CA02591}" srcOrd="5" destOrd="0" presId="urn:microsoft.com/office/officeart/2005/8/layout/venn1"/>
  </dgm:cxnLst>
  <dgm:bg/>
  <dgm:whole/>
  <dgm:extLst>
    <a:ext uri="http://schemas.microsoft.com/office/drawing/2008/diagram">
      <dsp:dataModelExt xmlns:dsp="http://schemas.microsoft.com/office/drawing/2008/diagram" relId="rId9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06D7B474-A2E1-6C4A-8EA0-D38F8F2695A2}" type="doc">
      <dgm:prSet loTypeId="urn:microsoft.com/office/officeart/2005/8/layout/venn1" loCatId="" qsTypeId="urn:microsoft.com/office/officeart/2005/8/quickstyle/3d1" qsCatId="3D" csTypeId="urn:microsoft.com/office/officeart/2005/8/colors/accent0_3" csCatId="mainScheme" phldr="1"/>
      <dgm:spPr/>
    </dgm:pt>
    <dgm:pt modelId="{C79DCCB5-FADD-AF48-9FB4-4B5842FF08BD}">
      <dgm:prSet phldrT="[Text]" custT="1"/>
      <dgm:spPr>
        <a:solidFill>
          <a:schemeClr val="tx1">
            <a:alpha val="50000"/>
          </a:schemeClr>
        </a:solidFill>
      </dgm:spPr>
      <dgm:t>
        <a:bodyPr/>
        <a:lstStyle/>
        <a:p>
          <a:pPr algn="ctr"/>
          <a:endParaRPr lang="en-GB" sz="3200" dirty="0"/>
        </a:p>
      </dgm:t>
    </dgm:pt>
    <dgm:pt modelId="{279F82FF-1301-0D4F-B4B6-87552EA6451B}" type="parTrans" cxnId="{D0E4AC64-1958-7F42-87C6-DA02FAF04345}">
      <dgm:prSet/>
      <dgm:spPr/>
      <dgm:t>
        <a:bodyPr/>
        <a:lstStyle/>
        <a:p>
          <a:endParaRPr lang="en-GB"/>
        </a:p>
      </dgm:t>
    </dgm:pt>
    <dgm:pt modelId="{1680D9C8-6E8F-1644-9178-8FB75F95A50A}" type="sibTrans" cxnId="{D0E4AC64-1958-7F42-87C6-DA02FAF04345}">
      <dgm:prSet/>
      <dgm:spPr/>
      <dgm:t>
        <a:bodyPr/>
        <a:lstStyle/>
        <a:p>
          <a:endParaRPr lang="en-GB"/>
        </a:p>
      </dgm:t>
    </dgm:pt>
    <dgm:pt modelId="{2601130B-2F17-024F-989B-34B840F36763}">
      <dgm:prSet phldrT="[Text]"/>
      <dgm:spPr>
        <a:solidFill>
          <a:schemeClr val="accent4">
            <a:alpha val="50000"/>
          </a:schemeClr>
        </a:solidFill>
      </dgm:spPr>
      <dgm:t>
        <a:bodyPr/>
        <a:lstStyle/>
        <a:p>
          <a:r>
            <a:rPr lang="en-GB" dirty="0"/>
            <a:t> </a:t>
          </a:r>
        </a:p>
      </dgm:t>
    </dgm:pt>
    <dgm:pt modelId="{7BCEC5C2-24A2-844C-BB5C-1F3DEDF72DBC}" type="parTrans" cxnId="{1F1DAF6F-C03E-4E42-AD3F-EC8BFE0ACB03}">
      <dgm:prSet/>
      <dgm:spPr/>
      <dgm:t>
        <a:bodyPr/>
        <a:lstStyle/>
        <a:p>
          <a:endParaRPr lang="en-GB"/>
        </a:p>
      </dgm:t>
    </dgm:pt>
    <dgm:pt modelId="{BA2B26B8-6C3C-A449-96FD-2054980E7528}" type="sibTrans" cxnId="{1F1DAF6F-C03E-4E42-AD3F-EC8BFE0ACB03}">
      <dgm:prSet/>
      <dgm:spPr/>
      <dgm:t>
        <a:bodyPr/>
        <a:lstStyle/>
        <a:p>
          <a:endParaRPr lang="en-GB"/>
        </a:p>
      </dgm:t>
    </dgm:pt>
    <dgm:pt modelId="{991D7067-C163-5A42-9A4F-F0634B1FE823}">
      <dgm:prSet phldrT="[Text]" custT="1"/>
      <dgm:spPr>
        <a:solidFill>
          <a:schemeClr val="accent5">
            <a:alpha val="50000"/>
          </a:schemeClr>
        </a:solidFill>
      </dgm:spPr>
      <dgm:t>
        <a:bodyPr/>
        <a:lstStyle/>
        <a:p>
          <a:pPr algn="ctr"/>
          <a:endParaRPr lang="en-GB" sz="4000" dirty="0"/>
        </a:p>
      </dgm:t>
    </dgm:pt>
    <dgm:pt modelId="{70BA1D31-C1A1-1D4B-845F-384C9AE75F65}" type="parTrans" cxnId="{B473E42F-CFE5-E44F-8B4F-D317444281F0}">
      <dgm:prSet/>
      <dgm:spPr/>
      <dgm:t>
        <a:bodyPr/>
        <a:lstStyle/>
        <a:p>
          <a:endParaRPr lang="en-GB"/>
        </a:p>
      </dgm:t>
    </dgm:pt>
    <dgm:pt modelId="{69E53912-BE1D-7749-9E63-CA069A3BC9D9}" type="sibTrans" cxnId="{B473E42F-CFE5-E44F-8B4F-D317444281F0}">
      <dgm:prSet/>
      <dgm:spPr/>
      <dgm:t>
        <a:bodyPr/>
        <a:lstStyle/>
        <a:p>
          <a:endParaRPr lang="en-GB"/>
        </a:p>
      </dgm:t>
    </dgm:pt>
    <dgm:pt modelId="{C62BF7D5-5C47-BD47-B4F5-DA7D82F56998}" type="pres">
      <dgm:prSet presAssocID="{06D7B474-A2E1-6C4A-8EA0-D38F8F2695A2}" presName="compositeShape" presStyleCnt="0">
        <dgm:presLayoutVars>
          <dgm:chMax val="7"/>
          <dgm:dir/>
          <dgm:resizeHandles val="exact"/>
        </dgm:presLayoutVars>
      </dgm:prSet>
      <dgm:spPr/>
    </dgm:pt>
    <dgm:pt modelId="{F6358CD2-7E2B-E74B-89A8-143E604CA6C3}" type="pres">
      <dgm:prSet presAssocID="{C79DCCB5-FADD-AF48-9FB4-4B5842FF08BD}" presName="circ1" presStyleLbl="vennNode1" presStyleIdx="0" presStyleCnt="3"/>
      <dgm:spPr/>
    </dgm:pt>
    <dgm:pt modelId="{D78FA46D-0EDB-CF41-BB03-0BCED446FF83}" type="pres">
      <dgm:prSet presAssocID="{C79DCCB5-FADD-AF48-9FB4-4B5842FF08BD}" presName="circ1Tx" presStyleLbl="revTx" presStyleIdx="0" presStyleCnt="0">
        <dgm:presLayoutVars>
          <dgm:chMax val="0"/>
          <dgm:chPref val="0"/>
          <dgm:bulletEnabled val="1"/>
        </dgm:presLayoutVars>
      </dgm:prSet>
      <dgm:spPr/>
    </dgm:pt>
    <dgm:pt modelId="{8D02AAC4-1564-524E-B6E5-9D51DFE294D5}" type="pres">
      <dgm:prSet presAssocID="{2601130B-2F17-024F-989B-34B840F36763}" presName="circ2" presStyleLbl="vennNode1" presStyleIdx="1" presStyleCnt="3"/>
      <dgm:spPr/>
    </dgm:pt>
    <dgm:pt modelId="{A8560B81-1ED5-5040-9D75-E70ACF756EC9}" type="pres">
      <dgm:prSet presAssocID="{2601130B-2F17-024F-989B-34B840F36763}" presName="circ2Tx" presStyleLbl="revTx" presStyleIdx="0" presStyleCnt="0">
        <dgm:presLayoutVars>
          <dgm:chMax val="0"/>
          <dgm:chPref val="0"/>
          <dgm:bulletEnabled val="1"/>
        </dgm:presLayoutVars>
      </dgm:prSet>
      <dgm:spPr/>
    </dgm:pt>
    <dgm:pt modelId="{FA3E8B7C-51EF-7A4F-84F1-CF75AFF5DC4E}" type="pres">
      <dgm:prSet presAssocID="{991D7067-C163-5A42-9A4F-F0634B1FE823}" presName="circ3" presStyleLbl="vennNode1" presStyleIdx="2" presStyleCnt="3"/>
      <dgm:spPr/>
    </dgm:pt>
    <dgm:pt modelId="{1CE66F8F-BCF0-4849-997C-84F21CA02591}" type="pres">
      <dgm:prSet presAssocID="{991D7067-C163-5A42-9A4F-F0634B1FE823}" presName="circ3Tx" presStyleLbl="revTx" presStyleIdx="0" presStyleCnt="0">
        <dgm:presLayoutVars>
          <dgm:chMax val="0"/>
          <dgm:chPref val="0"/>
          <dgm:bulletEnabled val="1"/>
        </dgm:presLayoutVars>
      </dgm:prSet>
      <dgm:spPr/>
    </dgm:pt>
  </dgm:ptLst>
  <dgm:cxnLst>
    <dgm:cxn modelId="{B9DAFA0A-6039-FA49-B93F-1F61BB47C17D}" type="presOf" srcId="{06D7B474-A2E1-6C4A-8EA0-D38F8F2695A2}" destId="{C62BF7D5-5C47-BD47-B4F5-DA7D82F56998}" srcOrd="0" destOrd="0" presId="urn:microsoft.com/office/officeart/2005/8/layout/venn1"/>
    <dgm:cxn modelId="{6662FC11-4DE2-9E46-A702-419E32479F44}" type="presOf" srcId="{2601130B-2F17-024F-989B-34B840F36763}" destId="{A8560B81-1ED5-5040-9D75-E70ACF756EC9}" srcOrd="1" destOrd="0" presId="urn:microsoft.com/office/officeart/2005/8/layout/venn1"/>
    <dgm:cxn modelId="{3F570122-FF83-5E4D-96BA-083BF9D5E703}" type="presOf" srcId="{991D7067-C163-5A42-9A4F-F0634B1FE823}" destId="{FA3E8B7C-51EF-7A4F-84F1-CF75AFF5DC4E}" srcOrd="0" destOrd="0" presId="urn:microsoft.com/office/officeart/2005/8/layout/venn1"/>
    <dgm:cxn modelId="{B473E42F-CFE5-E44F-8B4F-D317444281F0}" srcId="{06D7B474-A2E1-6C4A-8EA0-D38F8F2695A2}" destId="{991D7067-C163-5A42-9A4F-F0634B1FE823}" srcOrd="2" destOrd="0" parTransId="{70BA1D31-C1A1-1D4B-845F-384C9AE75F65}" sibTransId="{69E53912-BE1D-7749-9E63-CA069A3BC9D9}"/>
    <dgm:cxn modelId="{F1999434-7844-CB4E-A2B0-26624E368461}" type="presOf" srcId="{C79DCCB5-FADD-AF48-9FB4-4B5842FF08BD}" destId="{D78FA46D-0EDB-CF41-BB03-0BCED446FF83}" srcOrd="1" destOrd="0" presId="urn:microsoft.com/office/officeart/2005/8/layout/venn1"/>
    <dgm:cxn modelId="{D0E4AC64-1958-7F42-87C6-DA02FAF04345}" srcId="{06D7B474-A2E1-6C4A-8EA0-D38F8F2695A2}" destId="{C79DCCB5-FADD-AF48-9FB4-4B5842FF08BD}" srcOrd="0" destOrd="0" parTransId="{279F82FF-1301-0D4F-B4B6-87552EA6451B}" sibTransId="{1680D9C8-6E8F-1644-9178-8FB75F95A50A}"/>
    <dgm:cxn modelId="{1F1DAF6F-C03E-4E42-AD3F-EC8BFE0ACB03}" srcId="{06D7B474-A2E1-6C4A-8EA0-D38F8F2695A2}" destId="{2601130B-2F17-024F-989B-34B840F36763}" srcOrd="1" destOrd="0" parTransId="{7BCEC5C2-24A2-844C-BB5C-1F3DEDF72DBC}" sibTransId="{BA2B26B8-6C3C-A449-96FD-2054980E7528}"/>
    <dgm:cxn modelId="{AFBF5D7E-ED4A-1E4A-98FF-2F9D75AC909D}" type="presOf" srcId="{2601130B-2F17-024F-989B-34B840F36763}" destId="{8D02AAC4-1564-524E-B6E5-9D51DFE294D5}" srcOrd="0" destOrd="0" presId="urn:microsoft.com/office/officeart/2005/8/layout/venn1"/>
    <dgm:cxn modelId="{5F388A84-44D9-3B47-A4CF-80FB18BB36FF}" type="presOf" srcId="{C79DCCB5-FADD-AF48-9FB4-4B5842FF08BD}" destId="{F6358CD2-7E2B-E74B-89A8-143E604CA6C3}" srcOrd="0" destOrd="0" presId="urn:microsoft.com/office/officeart/2005/8/layout/venn1"/>
    <dgm:cxn modelId="{569DA8B2-2570-7D4E-8C3C-E919A8D32FDD}" type="presOf" srcId="{991D7067-C163-5A42-9A4F-F0634B1FE823}" destId="{1CE66F8F-BCF0-4849-997C-84F21CA02591}" srcOrd="1" destOrd="0" presId="urn:microsoft.com/office/officeart/2005/8/layout/venn1"/>
    <dgm:cxn modelId="{698A7A80-3F83-A84B-8886-FFC15089C061}" type="presParOf" srcId="{C62BF7D5-5C47-BD47-B4F5-DA7D82F56998}" destId="{F6358CD2-7E2B-E74B-89A8-143E604CA6C3}" srcOrd="0" destOrd="0" presId="urn:microsoft.com/office/officeart/2005/8/layout/venn1"/>
    <dgm:cxn modelId="{41AC2ED6-8E28-D04D-8C39-DBE62BD1AE9F}" type="presParOf" srcId="{C62BF7D5-5C47-BD47-B4F5-DA7D82F56998}" destId="{D78FA46D-0EDB-CF41-BB03-0BCED446FF83}" srcOrd="1" destOrd="0" presId="urn:microsoft.com/office/officeart/2005/8/layout/venn1"/>
    <dgm:cxn modelId="{1CE19732-BD4F-174A-A77F-BFA5070397E5}" type="presParOf" srcId="{C62BF7D5-5C47-BD47-B4F5-DA7D82F56998}" destId="{8D02AAC4-1564-524E-B6E5-9D51DFE294D5}" srcOrd="2" destOrd="0" presId="urn:microsoft.com/office/officeart/2005/8/layout/venn1"/>
    <dgm:cxn modelId="{5F93BC14-C7C7-B545-94D7-C03AAC6CA518}" type="presParOf" srcId="{C62BF7D5-5C47-BD47-B4F5-DA7D82F56998}" destId="{A8560B81-1ED5-5040-9D75-E70ACF756EC9}" srcOrd="3" destOrd="0" presId="urn:microsoft.com/office/officeart/2005/8/layout/venn1"/>
    <dgm:cxn modelId="{C1B54851-0EA8-824F-8BE1-D4494E088622}" type="presParOf" srcId="{C62BF7D5-5C47-BD47-B4F5-DA7D82F56998}" destId="{FA3E8B7C-51EF-7A4F-84F1-CF75AFF5DC4E}" srcOrd="4" destOrd="0" presId="urn:microsoft.com/office/officeart/2005/8/layout/venn1"/>
    <dgm:cxn modelId="{9E0D4D27-EBB7-B646-893D-41128C2F2D28}" type="presParOf" srcId="{C62BF7D5-5C47-BD47-B4F5-DA7D82F56998}" destId="{1CE66F8F-BCF0-4849-997C-84F21CA02591}" srcOrd="5" destOrd="0" presId="urn:microsoft.com/office/officeart/2005/8/layout/venn1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06D7B474-A2E1-6C4A-8EA0-D38F8F2695A2}" type="doc">
      <dgm:prSet loTypeId="urn:microsoft.com/office/officeart/2005/8/layout/venn1" loCatId="" qsTypeId="urn:microsoft.com/office/officeart/2005/8/quickstyle/3d1" qsCatId="3D" csTypeId="urn:microsoft.com/office/officeart/2005/8/colors/accent0_3" csCatId="mainScheme" phldr="1"/>
      <dgm:spPr/>
    </dgm:pt>
    <dgm:pt modelId="{C79DCCB5-FADD-AF48-9FB4-4B5842FF08BD}">
      <dgm:prSet phldrT="[Text]" custT="1"/>
      <dgm:spPr>
        <a:solidFill>
          <a:schemeClr val="accent3">
            <a:lumMod val="90000"/>
            <a:alpha val="49781"/>
          </a:schemeClr>
        </a:solidFill>
      </dgm:spPr>
      <dgm:t>
        <a:bodyPr/>
        <a:lstStyle/>
        <a:p>
          <a:pPr algn="ctr"/>
          <a:endParaRPr lang="en-GB" sz="3200" dirty="0"/>
        </a:p>
      </dgm:t>
    </dgm:pt>
    <dgm:pt modelId="{279F82FF-1301-0D4F-B4B6-87552EA6451B}" type="parTrans" cxnId="{D0E4AC64-1958-7F42-87C6-DA02FAF04345}">
      <dgm:prSet/>
      <dgm:spPr/>
      <dgm:t>
        <a:bodyPr/>
        <a:lstStyle/>
        <a:p>
          <a:endParaRPr lang="en-GB"/>
        </a:p>
      </dgm:t>
    </dgm:pt>
    <dgm:pt modelId="{1680D9C8-6E8F-1644-9178-8FB75F95A50A}" type="sibTrans" cxnId="{D0E4AC64-1958-7F42-87C6-DA02FAF04345}">
      <dgm:prSet/>
      <dgm:spPr/>
      <dgm:t>
        <a:bodyPr/>
        <a:lstStyle/>
        <a:p>
          <a:endParaRPr lang="en-GB"/>
        </a:p>
      </dgm:t>
    </dgm:pt>
    <dgm:pt modelId="{2601130B-2F17-024F-989B-34B840F36763}">
      <dgm:prSet phldrT="[Text]"/>
      <dgm:spPr>
        <a:solidFill>
          <a:schemeClr val="accent3">
            <a:lumMod val="90000"/>
            <a:alpha val="49781"/>
          </a:schemeClr>
        </a:solidFill>
      </dgm:spPr>
      <dgm:t>
        <a:bodyPr/>
        <a:lstStyle/>
        <a:p>
          <a:r>
            <a:rPr lang="en-GB" dirty="0"/>
            <a:t> </a:t>
          </a:r>
        </a:p>
      </dgm:t>
    </dgm:pt>
    <dgm:pt modelId="{7BCEC5C2-24A2-844C-BB5C-1F3DEDF72DBC}" type="parTrans" cxnId="{1F1DAF6F-C03E-4E42-AD3F-EC8BFE0ACB03}">
      <dgm:prSet/>
      <dgm:spPr/>
      <dgm:t>
        <a:bodyPr/>
        <a:lstStyle/>
        <a:p>
          <a:endParaRPr lang="en-GB"/>
        </a:p>
      </dgm:t>
    </dgm:pt>
    <dgm:pt modelId="{BA2B26B8-6C3C-A449-96FD-2054980E7528}" type="sibTrans" cxnId="{1F1DAF6F-C03E-4E42-AD3F-EC8BFE0ACB03}">
      <dgm:prSet/>
      <dgm:spPr/>
      <dgm:t>
        <a:bodyPr/>
        <a:lstStyle/>
        <a:p>
          <a:endParaRPr lang="en-GB"/>
        </a:p>
      </dgm:t>
    </dgm:pt>
    <dgm:pt modelId="{991D7067-C163-5A42-9A4F-F0634B1FE823}">
      <dgm:prSet phldrT="[Text]" custT="1"/>
      <dgm:spPr>
        <a:solidFill>
          <a:schemeClr val="accent3">
            <a:lumMod val="90000"/>
            <a:alpha val="49781"/>
          </a:schemeClr>
        </a:solidFill>
      </dgm:spPr>
      <dgm:t>
        <a:bodyPr/>
        <a:lstStyle/>
        <a:p>
          <a:pPr algn="ctr"/>
          <a:endParaRPr lang="en-GB" sz="4000" dirty="0"/>
        </a:p>
      </dgm:t>
    </dgm:pt>
    <dgm:pt modelId="{70BA1D31-C1A1-1D4B-845F-384C9AE75F65}" type="parTrans" cxnId="{B473E42F-CFE5-E44F-8B4F-D317444281F0}">
      <dgm:prSet/>
      <dgm:spPr/>
      <dgm:t>
        <a:bodyPr/>
        <a:lstStyle/>
        <a:p>
          <a:endParaRPr lang="en-GB"/>
        </a:p>
      </dgm:t>
    </dgm:pt>
    <dgm:pt modelId="{69E53912-BE1D-7749-9E63-CA069A3BC9D9}" type="sibTrans" cxnId="{B473E42F-CFE5-E44F-8B4F-D317444281F0}">
      <dgm:prSet/>
      <dgm:spPr/>
      <dgm:t>
        <a:bodyPr/>
        <a:lstStyle/>
        <a:p>
          <a:endParaRPr lang="en-GB"/>
        </a:p>
      </dgm:t>
    </dgm:pt>
    <dgm:pt modelId="{C62BF7D5-5C47-BD47-B4F5-DA7D82F56998}" type="pres">
      <dgm:prSet presAssocID="{06D7B474-A2E1-6C4A-8EA0-D38F8F2695A2}" presName="compositeShape" presStyleCnt="0">
        <dgm:presLayoutVars>
          <dgm:chMax val="7"/>
          <dgm:dir/>
          <dgm:resizeHandles val="exact"/>
        </dgm:presLayoutVars>
      </dgm:prSet>
      <dgm:spPr/>
    </dgm:pt>
    <dgm:pt modelId="{F6358CD2-7E2B-E74B-89A8-143E604CA6C3}" type="pres">
      <dgm:prSet presAssocID="{C79DCCB5-FADD-AF48-9FB4-4B5842FF08BD}" presName="circ1" presStyleLbl="vennNode1" presStyleIdx="0" presStyleCnt="3"/>
      <dgm:spPr/>
    </dgm:pt>
    <dgm:pt modelId="{D78FA46D-0EDB-CF41-BB03-0BCED446FF83}" type="pres">
      <dgm:prSet presAssocID="{C79DCCB5-FADD-AF48-9FB4-4B5842FF08BD}" presName="circ1Tx" presStyleLbl="revTx" presStyleIdx="0" presStyleCnt="0">
        <dgm:presLayoutVars>
          <dgm:chMax val="0"/>
          <dgm:chPref val="0"/>
          <dgm:bulletEnabled val="1"/>
        </dgm:presLayoutVars>
      </dgm:prSet>
      <dgm:spPr/>
    </dgm:pt>
    <dgm:pt modelId="{8D02AAC4-1564-524E-B6E5-9D51DFE294D5}" type="pres">
      <dgm:prSet presAssocID="{2601130B-2F17-024F-989B-34B840F36763}" presName="circ2" presStyleLbl="vennNode1" presStyleIdx="1" presStyleCnt="3"/>
      <dgm:spPr/>
    </dgm:pt>
    <dgm:pt modelId="{A8560B81-1ED5-5040-9D75-E70ACF756EC9}" type="pres">
      <dgm:prSet presAssocID="{2601130B-2F17-024F-989B-34B840F36763}" presName="circ2Tx" presStyleLbl="revTx" presStyleIdx="0" presStyleCnt="0">
        <dgm:presLayoutVars>
          <dgm:chMax val="0"/>
          <dgm:chPref val="0"/>
          <dgm:bulletEnabled val="1"/>
        </dgm:presLayoutVars>
      </dgm:prSet>
      <dgm:spPr/>
    </dgm:pt>
    <dgm:pt modelId="{FA3E8B7C-51EF-7A4F-84F1-CF75AFF5DC4E}" type="pres">
      <dgm:prSet presAssocID="{991D7067-C163-5A42-9A4F-F0634B1FE823}" presName="circ3" presStyleLbl="vennNode1" presStyleIdx="2" presStyleCnt="3"/>
      <dgm:spPr/>
    </dgm:pt>
    <dgm:pt modelId="{1CE66F8F-BCF0-4849-997C-84F21CA02591}" type="pres">
      <dgm:prSet presAssocID="{991D7067-C163-5A42-9A4F-F0634B1FE823}" presName="circ3Tx" presStyleLbl="revTx" presStyleIdx="0" presStyleCnt="0">
        <dgm:presLayoutVars>
          <dgm:chMax val="0"/>
          <dgm:chPref val="0"/>
          <dgm:bulletEnabled val="1"/>
        </dgm:presLayoutVars>
      </dgm:prSet>
      <dgm:spPr/>
    </dgm:pt>
  </dgm:ptLst>
  <dgm:cxnLst>
    <dgm:cxn modelId="{B9DAFA0A-6039-FA49-B93F-1F61BB47C17D}" type="presOf" srcId="{06D7B474-A2E1-6C4A-8EA0-D38F8F2695A2}" destId="{C62BF7D5-5C47-BD47-B4F5-DA7D82F56998}" srcOrd="0" destOrd="0" presId="urn:microsoft.com/office/officeart/2005/8/layout/venn1"/>
    <dgm:cxn modelId="{6662FC11-4DE2-9E46-A702-419E32479F44}" type="presOf" srcId="{2601130B-2F17-024F-989B-34B840F36763}" destId="{A8560B81-1ED5-5040-9D75-E70ACF756EC9}" srcOrd="1" destOrd="0" presId="urn:microsoft.com/office/officeart/2005/8/layout/venn1"/>
    <dgm:cxn modelId="{3F570122-FF83-5E4D-96BA-083BF9D5E703}" type="presOf" srcId="{991D7067-C163-5A42-9A4F-F0634B1FE823}" destId="{FA3E8B7C-51EF-7A4F-84F1-CF75AFF5DC4E}" srcOrd="0" destOrd="0" presId="urn:microsoft.com/office/officeart/2005/8/layout/venn1"/>
    <dgm:cxn modelId="{B473E42F-CFE5-E44F-8B4F-D317444281F0}" srcId="{06D7B474-A2E1-6C4A-8EA0-D38F8F2695A2}" destId="{991D7067-C163-5A42-9A4F-F0634B1FE823}" srcOrd="2" destOrd="0" parTransId="{70BA1D31-C1A1-1D4B-845F-384C9AE75F65}" sibTransId="{69E53912-BE1D-7749-9E63-CA069A3BC9D9}"/>
    <dgm:cxn modelId="{F1999434-7844-CB4E-A2B0-26624E368461}" type="presOf" srcId="{C79DCCB5-FADD-AF48-9FB4-4B5842FF08BD}" destId="{D78FA46D-0EDB-CF41-BB03-0BCED446FF83}" srcOrd="1" destOrd="0" presId="urn:microsoft.com/office/officeart/2005/8/layout/venn1"/>
    <dgm:cxn modelId="{D0E4AC64-1958-7F42-87C6-DA02FAF04345}" srcId="{06D7B474-A2E1-6C4A-8EA0-D38F8F2695A2}" destId="{C79DCCB5-FADD-AF48-9FB4-4B5842FF08BD}" srcOrd="0" destOrd="0" parTransId="{279F82FF-1301-0D4F-B4B6-87552EA6451B}" sibTransId="{1680D9C8-6E8F-1644-9178-8FB75F95A50A}"/>
    <dgm:cxn modelId="{1F1DAF6F-C03E-4E42-AD3F-EC8BFE0ACB03}" srcId="{06D7B474-A2E1-6C4A-8EA0-D38F8F2695A2}" destId="{2601130B-2F17-024F-989B-34B840F36763}" srcOrd="1" destOrd="0" parTransId="{7BCEC5C2-24A2-844C-BB5C-1F3DEDF72DBC}" sibTransId="{BA2B26B8-6C3C-A449-96FD-2054980E7528}"/>
    <dgm:cxn modelId="{AFBF5D7E-ED4A-1E4A-98FF-2F9D75AC909D}" type="presOf" srcId="{2601130B-2F17-024F-989B-34B840F36763}" destId="{8D02AAC4-1564-524E-B6E5-9D51DFE294D5}" srcOrd="0" destOrd="0" presId="urn:microsoft.com/office/officeart/2005/8/layout/venn1"/>
    <dgm:cxn modelId="{5F388A84-44D9-3B47-A4CF-80FB18BB36FF}" type="presOf" srcId="{C79DCCB5-FADD-AF48-9FB4-4B5842FF08BD}" destId="{F6358CD2-7E2B-E74B-89A8-143E604CA6C3}" srcOrd="0" destOrd="0" presId="urn:microsoft.com/office/officeart/2005/8/layout/venn1"/>
    <dgm:cxn modelId="{569DA8B2-2570-7D4E-8C3C-E919A8D32FDD}" type="presOf" srcId="{991D7067-C163-5A42-9A4F-F0634B1FE823}" destId="{1CE66F8F-BCF0-4849-997C-84F21CA02591}" srcOrd="1" destOrd="0" presId="urn:microsoft.com/office/officeart/2005/8/layout/venn1"/>
    <dgm:cxn modelId="{698A7A80-3F83-A84B-8886-FFC15089C061}" type="presParOf" srcId="{C62BF7D5-5C47-BD47-B4F5-DA7D82F56998}" destId="{F6358CD2-7E2B-E74B-89A8-143E604CA6C3}" srcOrd="0" destOrd="0" presId="urn:microsoft.com/office/officeart/2005/8/layout/venn1"/>
    <dgm:cxn modelId="{41AC2ED6-8E28-D04D-8C39-DBE62BD1AE9F}" type="presParOf" srcId="{C62BF7D5-5C47-BD47-B4F5-DA7D82F56998}" destId="{D78FA46D-0EDB-CF41-BB03-0BCED446FF83}" srcOrd="1" destOrd="0" presId="urn:microsoft.com/office/officeart/2005/8/layout/venn1"/>
    <dgm:cxn modelId="{1CE19732-BD4F-174A-A77F-BFA5070397E5}" type="presParOf" srcId="{C62BF7D5-5C47-BD47-B4F5-DA7D82F56998}" destId="{8D02AAC4-1564-524E-B6E5-9D51DFE294D5}" srcOrd="2" destOrd="0" presId="urn:microsoft.com/office/officeart/2005/8/layout/venn1"/>
    <dgm:cxn modelId="{5F93BC14-C7C7-B545-94D7-C03AAC6CA518}" type="presParOf" srcId="{C62BF7D5-5C47-BD47-B4F5-DA7D82F56998}" destId="{A8560B81-1ED5-5040-9D75-E70ACF756EC9}" srcOrd="3" destOrd="0" presId="urn:microsoft.com/office/officeart/2005/8/layout/venn1"/>
    <dgm:cxn modelId="{C1B54851-0EA8-824F-8BE1-D4494E088622}" type="presParOf" srcId="{C62BF7D5-5C47-BD47-B4F5-DA7D82F56998}" destId="{FA3E8B7C-51EF-7A4F-84F1-CF75AFF5DC4E}" srcOrd="4" destOrd="0" presId="urn:microsoft.com/office/officeart/2005/8/layout/venn1"/>
    <dgm:cxn modelId="{9E0D4D27-EBB7-B646-893D-41128C2F2D28}" type="presParOf" srcId="{C62BF7D5-5C47-BD47-B4F5-DA7D82F56998}" destId="{1CE66F8F-BCF0-4849-997C-84F21CA02591}" srcOrd="5" destOrd="0" presId="urn:microsoft.com/office/officeart/2005/8/layout/venn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06D7B474-A2E1-6C4A-8EA0-D38F8F2695A2}" type="doc">
      <dgm:prSet loTypeId="urn:microsoft.com/office/officeart/2005/8/layout/venn1" loCatId="" qsTypeId="urn:microsoft.com/office/officeart/2005/8/quickstyle/3d1" qsCatId="3D" csTypeId="urn:microsoft.com/office/officeart/2005/8/colors/accent0_3" csCatId="mainScheme" phldr="1"/>
      <dgm:spPr/>
    </dgm:pt>
    <dgm:pt modelId="{C79DCCB5-FADD-AF48-9FB4-4B5842FF08BD}">
      <dgm:prSet phldrT="[Text]" custT="1"/>
      <dgm:spPr>
        <a:solidFill>
          <a:schemeClr val="tx1">
            <a:alpha val="50000"/>
          </a:schemeClr>
        </a:solidFill>
      </dgm:spPr>
      <dgm:t>
        <a:bodyPr/>
        <a:lstStyle/>
        <a:p>
          <a:pPr algn="ctr"/>
          <a:endParaRPr lang="en-GB" sz="3200" dirty="0"/>
        </a:p>
      </dgm:t>
    </dgm:pt>
    <dgm:pt modelId="{279F82FF-1301-0D4F-B4B6-87552EA6451B}" type="parTrans" cxnId="{D0E4AC64-1958-7F42-87C6-DA02FAF04345}">
      <dgm:prSet/>
      <dgm:spPr/>
      <dgm:t>
        <a:bodyPr/>
        <a:lstStyle/>
        <a:p>
          <a:endParaRPr lang="en-GB"/>
        </a:p>
      </dgm:t>
    </dgm:pt>
    <dgm:pt modelId="{1680D9C8-6E8F-1644-9178-8FB75F95A50A}" type="sibTrans" cxnId="{D0E4AC64-1958-7F42-87C6-DA02FAF04345}">
      <dgm:prSet/>
      <dgm:spPr/>
      <dgm:t>
        <a:bodyPr/>
        <a:lstStyle/>
        <a:p>
          <a:endParaRPr lang="en-GB"/>
        </a:p>
      </dgm:t>
    </dgm:pt>
    <dgm:pt modelId="{2601130B-2F17-024F-989B-34B840F36763}">
      <dgm:prSet phldrT="[Text]"/>
      <dgm:spPr>
        <a:solidFill>
          <a:schemeClr val="accent3">
            <a:lumMod val="90000"/>
            <a:alpha val="49853"/>
          </a:schemeClr>
        </a:solidFill>
      </dgm:spPr>
      <dgm:t>
        <a:bodyPr/>
        <a:lstStyle/>
        <a:p>
          <a:r>
            <a:rPr lang="en-GB" dirty="0"/>
            <a:t> </a:t>
          </a:r>
        </a:p>
      </dgm:t>
    </dgm:pt>
    <dgm:pt modelId="{7BCEC5C2-24A2-844C-BB5C-1F3DEDF72DBC}" type="parTrans" cxnId="{1F1DAF6F-C03E-4E42-AD3F-EC8BFE0ACB03}">
      <dgm:prSet/>
      <dgm:spPr/>
      <dgm:t>
        <a:bodyPr/>
        <a:lstStyle/>
        <a:p>
          <a:endParaRPr lang="en-GB"/>
        </a:p>
      </dgm:t>
    </dgm:pt>
    <dgm:pt modelId="{BA2B26B8-6C3C-A449-96FD-2054980E7528}" type="sibTrans" cxnId="{1F1DAF6F-C03E-4E42-AD3F-EC8BFE0ACB03}">
      <dgm:prSet/>
      <dgm:spPr/>
      <dgm:t>
        <a:bodyPr/>
        <a:lstStyle/>
        <a:p>
          <a:endParaRPr lang="en-GB"/>
        </a:p>
      </dgm:t>
    </dgm:pt>
    <dgm:pt modelId="{991D7067-C163-5A42-9A4F-F0634B1FE823}">
      <dgm:prSet phldrT="[Text]" custT="1"/>
      <dgm:spPr>
        <a:solidFill>
          <a:schemeClr val="accent3">
            <a:lumMod val="90000"/>
            <a:alpha val="49853"/>
          </a:schemeClr>
        </a:solidFill>
      </dgm:spPr>
      <dgm:t>
        <a:bodyPr/>
        <a:lstStyle/>
        <a:p>
          <a:pPr algn="ctr"/>
          <a:endParaRPr lang="en-GB" sz="4000" dirty="0"/>
        </a:p>
      </dgm:t>
    </dgm:pt>
    <dgm:pt modelId="{70BA1D31-C1A1-1D4B-845F-384C9AE75F65}" type="parTrans" cxnId="{B473E42F-CFE5-E44F-8B4F-D317444281F0}">
      <dgm:prSet/>
      <dgm:spPr/>
      <dgm:t>
        <a:bodyPr/>
        <a:lstStyle/>
        <a:p>
          <a:endParaRPr lang="en-GB"/>
        </a:p>
      </dgm:t>
    </dgm:pt>
    <dgm:pt modelId="{69E53912-BE1D-7749-9E63-CA069A3BC9D9}" type="sibTrans" cxnId="{B473E42F-CFE5-E44F-8B4F-D317444281F0}">
      <dgm:prSet/>
      <dgm:spPr/>
      <dgm:t>
        <a:bodyPr/>
        <a:lstStyle/>
        <a:p>
          <a:endParaRPr lang="en-GB"/>
        </a:p>
      </dgm:t>
    </dgm:pt>
    <dgm:pt modelId="{C62BF7D5-5C47-BD47-B4F5-DA7D82F56998}" type="pres">
      <dgm:prSet presAssocID="{06D7B474-A2E1-6C4A-8EA0-D38F8F2695A2}" presName="compositeShape" presStyleCnt="0">
        <dgm:presLayoutVars>
          <dgm:chMax val="7"/>
          <dgm:dir/>
          <dgm:resizeHandles val="exact"/>
        </dgm:presLayoutVars>
      </dgm:prSet>
      <dgm:spPr/>
    </dgm:pt>
    <dgm:pt modelId="{F6358CD2-7E2B-E74B-89A8-143E604CA6C3}" type="pres">
      <dgm:prSet presAssocID="{C79DCCB5-FADD-AF48-9FB4-4B5842FF08BD}" presName="circ1" presStyleLbl="vennNode1" presStyleIdx="0" presStyleCnt="3"/>
      <dgm:spPr/>
    </dgm:pt>
    <dgm:pt modelId="{D78FA46D-0EDB-CF41-BB03-0BCED446FF83}" type="pres">
      <dgm:prSet presAssocID="{C79DCCB5-FADD-AF48-9FB4-4B5842FF08BD}" presName="circ1Tx" presStyleLbl="revTx" presStyleIdx="0" presStyleCnt="0">
        <dgm:presLayoutVars>
          <dgm:chMax val="0"/>
          <dgm:chPref val="0"/>
          <dgm:bulletEnabled val="1"/>
        </dgm:presLayoutVars>
      </dgm:prSet>
      <dgm:spPr/>
    </dgm:pt>
    <dgm:pt modelId="{8D02AAC4-1564-524E-B6E5-9D51DFE294D5}" type="pres">
      <dgm:prSet presAssocID="{2601130B-2F17-024F-989B-34B840F36763}" presName="circ2" presStyleLbl="vennNode1" presStyleIdx="1" presStyleCnt="3"/>
      <dgm:spPr/>
    </dgm:pt>
    <dgm:pt modelId="{A8560B81-1ED5-5040-9D75-E70ACF756EC9}" type="pres">
      <dgm:prSet presAssocID="{2601130B-2F17-024F-989B-34B840F36763}" presName="circ2Tx" presStyleLbl="revTx" presStyleIdx="0" presStyleCnt="0">
        <dgm:presLayoutVars>
          <dgm:chMax val="0"/>
          <dgm:chPref val="0"/>
          <dgm:bulletEnabled val="1"/>
        </dgm:presLayoutVars>
      </dgm:prSet>
      <dgm:spPr/>
    </dgm:pt>
    <dgm:pt modelId="{FA3E8B7C-51EF-7A4F-84F1-CF75AFF5DC4E}" type="pres">
      <dgm:prSet presAssocID="{991D7067-C163-5A42-9A4F-F0634B1FE823}" presName="circ3" presStyleLbl="vennNode1" presStyleIdx="2" presStyleCnt="3"/>
      <dgm:spPr/>
    </dgm:pt>
    <dgm:pt modelId="{1CE66F8F-BCF0-4849-997C-84F21CA02591}" type="pres">
      <dgm:prSet presAssocID="{991D7067-C163-5A42-9A4F-F0634B1FE823}" presName="circ3Tx" presStyleLbl="revTx" presStyleIdx="0" presStyleCnt="0">
        <dgm:presLayoutVars>
          <dgm:chMax val="0"/>
          <dgm:chPref val="0"/>
          <dgm:bulletEnabled val="1"/>
        </dgm:presLayoutVars>
      </dgm:prSet>
      <dgm:spPr/>
    </dgm:pt>
  </dgm:ptLst>
  <dgm:cxnLst>
    <dgm:cxn modelId="{B9DAFA0A-6039-FA49-B93F-1F61BB47C17D}" type="presOf" srcId="{06D7B474-A2E1-6C4A-8EA0-D38F8F2695A2}" destId="{C62BF7D5-5C47-BD47-B4F5-DA7D82F56998}" srcOrd="0" destOrd="0" presId="urn:microsoft.com/office/officeart/2005/8/layout/venn1"/>
    <dgm:cxn modelId="{6662FC11-4DE2-9E46-A702-419E32479F44}" type="presOf" srcId="{2601130B-2F17-024F-989B-34B840F36763}" destId="{A8560B81-1ED5-5040-9D75-E70ACF756EC9}" srcOrd="1" destOrd="0" presId="urn:microsoft.com/office/officeart/2005/8/layout/venn1"/>
    <dgm:cxn modelId="{3F570122-FF83-5E4D-96BA-083BF9D5E703}" type="presOf" srcId="{991D7067-C163-5A42-9A4F-F0634B1FE823}" destId="{FA3E8B7C-51EF-7A4F-84F1-CF75AFF5DC4E}" srcOrd="0" destOrd="0" presId="urn:microsoft.com/office/officeart/2005/8/layout/venn1"/>
    <dgm:cxn modelId="{B473E42F-CFE5-E44F-8B4F-D317444281F0}" srcId="{06D7B474-A2E1-6C4A-8EA0-D38F8F2695A2}" destId="{991D7067-C163-5A42-9A4F-F0634B1FE823}" srcOrd="2" destOrd="0" parTransId="{70BA1D31-C1A1-1D4B-845F-384C9AE75F65}" sibTransId="{69E53912-BE1D-7749-9E63-CA069A3BC9D9}"/>
    <dgm:cxn modelId="{F1999434-7844-CB4E-A2B0-26624E368461}" type="presOf" srcId="{C79DCCB5-FADD-AF48-9FB4-4B5842FF08BD}" destId="{D78FA46D-0EDB-CF41-BB03-0BCED446FF83}" srcOrd="1" destOrd="0" presId="urn:microsoft.com/office/officeart/2005/8/layout/venn1"/>
    <dgm:cxn modelId="{D0E4AC64-1958-7F42-87C6-DA02FAF04345}" srcId="{06D7B474-A2E1-6C4A-8EA0-D38F8F2695A2}" destId="{C79DCCB5-FADD-AF48-9FB4-4B5842FF08BD}" srcOrd="0" destOrd="0" parTransId="{279F82FF-1301-0D4F-B4B6-87552EA6451B}" sibTransId="{1680D9C8-6E8F-1644-9178-8FB75F95A50A}"/>
    <dgm:cxn modelId="{1F1DAF6F-C03E-4E42-AD3F-EC8BFE0ACB03}" srcId="{06D7B474-A2E1-6C4A-8EA0-D38F8F2695A2}" destId="{2601130B-2F17-024F-989B-34B840F36763}" srcOrd="1" destOrd="0" parTransId="{7BCEC5C2-24A2-844C-BB5C-1F3DEDF72DBC}" sibTransId="{BA2B26B8-6C3C-A449-96FD-2054980E7528}"/>
    <dgm:cxn modelId="{AFBF5D7E-ED4A-1E4A-98FF-2F9D75AC909D}" type="presOf" srcId="{2601130B-2F17-024F-989B-34B840F36763}" destId="{8D02AAC4-1564-524E-B6E5-9D51DFE294D5}" srcOrd="0" destOrd="0" presId="urn:microsoft.com/office/officeart/2005/8/layout/venn1"/>
    <dgm:cxn modelId="{5F388A84-44D9-3B47-A4CF-80FB18BB36FF}" type="presOf" srcId="{C79DCCB5-FADD-AF48-9FB4-4B5842FF08BD}" destId="{F6358CD2-7E2B-E74B-89A8-143E604CA6C3}" srcOrd="0" destOrd="0" presId="urn:microsoft.com/office/officeart/2005/8/layout/venn1"/>
    <dgm:cxn modelId="{569DA8B2-2570-7D4E-8C3C-E919A8D32FDD}" type="presOf" srcId="{991D7067-C163-5A42-9A4F-F0634B1FE823}" destId="{1CE66F8F-BCF0-4849-997C-84F21CA02591}" srcOrd="1" destOrd="0" presId="urn:microsoft.com/office/officeart/2005/8/layout/venn1"/>
    <dgm:cxn modelId="{698A7A80-3F83-A84B-8886-FFC15089C061}" type="presParOf" srcId="{C62BF7D5-5C47-BD47-B4F5-DA7D82F56998}" destId="{F6358CD2-7E2B-E74B-89A8-143E604CA6C3}" srcOrd="0" destOrd="0" presId="urn:microsoft.com/office/officeart/2005/8/layout/venn1"/>
    <dgm:cxn modelId="{41AC2ED6-8E28-D04D-8C39-DBE62BD1AE9F}" type="presParOf" srcId="{C62BF7D5-5C47-BD47-B4F5-DA7D82F56998}" destId="{D78FA46D-0EDB-CF41-BB03-0BCED446FF83}" srcOrd="1" destOrd="0" presId="urn:microsoft.com/office/officeart/2005/8/layout/venn1"/>
    <dgm:cxn modelId="{1CE19732-BD4F-174A-A77F-BFA5070397E5}" type="presParOf" srcId="{C62BF7D5-5C47-BD47-B4F5-DA7D82F56998}" destId="{8D02AAC4-1564-524E-B6E5-9D51DFE294D5}" srcOrd="2" destOrd="0" presId="urn:microsoft.com/office/officeart/2005/8/layout/venn1"/>
    <dgm:cxn modelId="{5F93BC14-C7C7-B545-94D7-C03AAC6CA518}" type="presParOf" srcId="{C62BF7D5-5C47-BD47-B4F5-DA7D82F56998}" destId="{A8560B81-1ED5-5040-9D75-E70ACF756EC9}" srcOrd="3" destOrd="0" presId="urn:microsoft.com/office/officeart/2005/8/layout/venn1"/>
    <dgm:cxn modelId="{C1B54851-0EA8-824F-8BE1-D4494E088622}" type="presParOf" srcId="{C62BF7D5-5C47-BD47-B4F5-DA7D82F56998}" destId="{FA3E8B7C-51EF-7A4F-84F1-CF75AFF5DC4E}" srcOrd="4" destOrd="0" presId="urn:microsoft.com/office/officeart/2005/8/layout/venn1"/>
    <dgm:cxn modelId="{9E0D4D27-EBB7-B646-893D-41128C2F2D28}" type="presParOf" srcId="{C62BF7D5-5C47-BD47-B4F5-DA7D82F56998}" destId="{1CE66F8F-BCF0-4849-997C-84F21CA02591}" srcOrd="5" destOrd="0" presId="urn:microsoft.com/office/officeart/2005/8/layout/venn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5.xml><?xml version="1.0" encoding="utf-8"?>
<dgm:dataModel xmlns:dgm="http://schemas.openxmlformats.org/drawingml/2006/diagram" xmlns:a="http://schemas.openxmlformats.org/drawingml/2006/main">
  <dgm:ptLst>
    <dgm:pt modelId="{06D7B474-A2E1-6C4A-8EA0-D38F8F2695A2}" type="doc">
      <dgm:prSet loTypeId="urn:microsoft.com/office/officeart/2005/8/layout/venn1" loCatId="" qsTypeId="urn:microsoft.com/office/officeart/2005/8/quickstyle/3d1" qsCatId="3D" csTypeId="urn:microsoft.com/office/officeart/2005/8/colors/accent0_3" csCatId="mainScheme" phldr="1"/>
      <dgm:spPr/>
    </dgm:pt>
    <dgm:pt modelId="{C79DCCB5-FADD-AF48-9FB4-4B5842FF08BD}">
      <dgm:prSet phldrT="[Text]" custT="1"/>
      <dgm:spPr>
        <a:solidFill>
          <a:schemeClr val="accent3">
            <a:lumMod val="90000"/>
            <a:alpha val="50000"/>
          </a:schemeClr>
        </a:solidFill>
      </dgm:spPr>
      <dgm:t>
        <a:bodyPr/>
        <a:lstStyle/>
        <a:p>
          <a:pPr algn="ctr"/>
          <a:endParaRPr lang="en-GB" sz="3200" dirty="0"/>
        </a:p>
      </dgm:t>
    </dgm:pt>
    <dgm:pt modelId="{279F82FF-1301-0D4F-B4B6-87552EA6451B}" type="parTrans" cxnId="{D0E4AC64-1958-7F42-87C6-DA02FAF04345}">
      <dgm:prSet/>
      <dgm:spPr/>
      <dgm:t>
        <a:bodyPr/>
        <a:lstStyle/>
        <a:p>
          <a:endParaRPr lang="en-GB"/>
        </a:p>
      </dgm:t>
    </dgm:pt>
    <dgm:pt modelId="{1680D9C8-6E8F-1644-9178-8FB75F95A50A}" type="sibTrans" cxnId="{D0E4AC64-1958-7F42-87C6-DA02FAF04345}">
      <dgm:prSet/>
      <dgm:spPr/>
      <dgm:t>
        <a:bodyPr/>
        <a:lstStyle/>
        <a:p>
          <a:endParaRPr lang="en-GB"/>
        </a:p>
      </dgm:t>
    </dgm:pt>
    <dgm:pt modelId="{2601130B-2F17-024F-989B-34B840F36763}">
      <dgm:prSet phldrT="[Text]"/>
      <dgm:spPr>
        <a:solidFill>
          <a:schemeClr val="accent3">
            <a:lumMod val="90000"/>
            <a:alpha val="50000"/>
          </a:schemeClr>
        </a:solidFill>
      </dgm:spPr>
      <dgm:t>
        <a:bodyPr/>
        <a:lstStyle/>
        <a:p>
          <a:r>
            <a:rPr lang="en-GB" dirty="0"/>
            <a:t> </a:t>
          </a:r>
        </a:p>
      </dgm:t>
    </dgm:pt>
    <dgm:pt modelId="{7BCEC5C2-24A2-844C-BB5C-1F3DEDF72DBC}" type="parTrans" cxnId="{1F1DAF6F-C03E-4E42-AD3F-EC8BFE0ACB03}">
      <dgm:prSet/>
      <dgm:spPr/>
      <dgm:t>
        <a:bodyPr/>
        <a:lstStyle/>
        <a:p>
          <a:endParaRPr lang="en-GB"/>
        </a:p>
      </dgm:t>
    </dgm:pt>
    <dgm:pt modelId="{BA2B26B8-6C3C-A449-96FD-2054980E7528}" type="sibTrans" cxnId="{1F1DAF6F-C03E-4E42-AD3F-EC8BFE0ACB03}">
      <dgm:prSet/>
      <dgm:spPr/>
      <dgm:t>
        <a:bodyPr/>
        <a:lstStyle/>
        <a:p>
          <a:endParaRPr lang="en-GB"/>
        </a:p>
      </dgm:t>
    </dgm:pt>
    <dgm:pt modelId="{991D7067-C163-5A42-9A4F-F0634B1FE823}">
      <dgm:prSet phldrT="[Text]" custT="1"/>
      <dgm:spPr>
        <a:solidFill>
          <a:schemeClr val="accent5">
            <a:alpha val="50000"/>
          </a:schemeClr>
        </a:solidFill>
      </dgm:spPr>
      <dgm:t>
        <a:bodyPr/>
        <a:lstStyle/>
        <a:p>
          <a:pPr algn="ctr"/>
          <a:endParaRPr lang="en-GB" sz="4000" dirty="0"/>
        </a:p>
      </dgm:t>
    </dgm:pt>
    <dgm:pt modelId="{70BA1D31-C1A1-1D4B-845F-384C9AE75F65}" type="parTrans" cxnId="{B473E42F-CFE5-E44F-8B4F-D317444281F0}">
      <dgm:prSet/>
      <dgm:spPr/>
      <dgm:t>
        <a:bodyPr/>
        <a:lstStyle/>
        <a:p>
          <a:endParaRPr lang="en-GB"/>
        </a:p>
      </dgm:t>
    </dgm:pt>
    <dgm:pt modelId="{69E53912-BE1D-7749-9E63-CA069A3BC9D9}" type="sibTrans" cxnId="{B473E42F-CFE5-E44F-8B4F-D317444281F0}">
      <dgm:prSet/>
      <dgm:spPr/>
      <dgm:t>
        <a:bodyPr/>
        <a:lstStyle/>
        <a:p>
          <a:endParaRPr lang="en-GB"/>
        </a:p>
      </dgm:t>
    </dgm:pt>
    <dgm:pt modelId="{C62BF7D5-5C47-BD47-B4F5-DA7D82F56998}" type="pres">
      <dgm:prSet presAssocID="{06D7B474-A2E1-6C4A-8EA0-D38F8F2695A2}" presName="compositeShape" presStyleCnt="0">
        <dgm:presLayoutVars>
          <dgm:chMax val="7"/>
          <dgm:dir/>
          <dgm:resizeHandles val="exact"/>
        </dgm:presLayoutVars>
      </dgm:prSet>
      <dgm:spPr/>
    </dgm:pt>
    <dgm:pt modelId="{F6358CD2-7E2B-E74B-89A8-143E604CA6C3}" type="pres">
      <dgm:prSet presAssocID="{C79DCCB5-FADD-AF48-9FB4-4B5842FF08BD}" presName="circ1" presStyleLbl="vennNode1" presStyleIdx="0" presStyleCnt="3"/>
      <dgm:spPr/>
    </dgm:pt>
    <dgm:pt modelId="{D78FA46D-0EDB-CF41-BB03-0BCED446FF83}" type="pres">
      <dgm:prSet presAssocID="{C79DCCB5-FADD-AF48-9FB4-4B5842FF08BD}" presName="circ1Tx" presStyleLbl="revTx" presStyleIdx="0" presStyleCnt="0">
        <dgm:presLayoutVars>
          <dgm:chMax val="0"/>
          <dgm:chPref val="0"/>
          <dgm:bulletEnabled val="1"/>
        </dgm:presLayoutVars>
      </dgm:prSet>
      <dgm:spPr/>
    </dgm:pt>
    <dgm:pt modelId="{8D02AAC4-1564-524E-B6E5-9D51DFE294D5}" type="pres">
      <dgm:prSet presAssocID="{2601130B-2F17-024F-989B-34B840F36763}" presName="circ2" presStyleLbl="vennNode1" presStyleIdx="1" presStyleCnt="3"/>
      <dgm:spPr/>
    </dgm:pt>
    <dgm:pt modelId="{A8560B81-1ED5-5040-9D75-E70ACF756EC9}" type="pres">
      <dgm:prSet presAssocID="{2601130B-2F17-024F-989B-34B840F36763}" presName="circ2Tx" presStyleLbl="revTx" presStyleIdx="0" presStyleCnt="0">
        <dgm:presLayoutVars>
          <dgm:chMax val="0"/>
          <dgm:chPref val="0"/>
          <dgm:bulletEnabled val="1"/>
        </dgm:presLayoutVars>
      </dgm:prSet>
      <dgm:spPr/>
    </dgm:pt>
    <dgm:pt modelId="{FA3E8B7C-51EF-7A4F-84F1-CF75AFF5DC4E}" type="pres">
      <dgm:prSet presAssocID="{991D7067-C163-5A42-9A4F-F0634B1FE823}" presName="circ3" presStyleLbl="vennNode1" presStyleIdx="2" presStyleCnt="3"/>
      <dgm:spPr/>
    </dgm:pt>
    <dgm:pt modelId="{1CE66F8F-BCF0-4849-997C-84F21CA02591}" type="pres">
      <dgm:prSet presAssocID="{991D7067-C163-5A42-9A4F-F0634B1FE823}" presName="circ3Tx" presStyleLbl="revTx" presStyleIdx="0" presStyleCnt="0">
        <dgm:presLayoutVars>
          <dgm:chMax val="0"/>
          <dgm:chPref val="0"/>
          <dgm:bulletEnabled val="1"/>
        </dgm:presLayoutVars>
      </dgm:prSet>
      <dgm:spPr/>
    </dgm:pt>
  </dgm:ptLst>
  <dgm:cxnLst>
    <dgm:cxn modelId="{B9DAFA0A-6039-FA49-B93F-1F61BB47C17D}" type="presOf" srcId="{06D7B474-A2E1-6C4A-8EA0-D38F8F2695A2}" destId="{C62BF7D5-5C47-BD47-B4F5-DA7D82F56998}" srcOrd="0" destOrd="0" presId="urn:microsoft.com/office/officeart/2005/8/layout/venn1"/>
    <dgm:cxn modelId="{6662FC11-4DE2-9E46-A702-419E32479F44}" type="presOf" srcId="{2601130B-2F17-024F-989B-34B840F36763}" destId="{A8560B81-1ED5-5040-9D75-E70ACF756EC9}" srcOrd="1" destOrd="0" presId="urn:microsoft.com/office/officeart/2005/8/layout/venn1"/>
    <dgm:cxn modelId="{3F570122-FF83-5E4D-96BA-083BF9D5E703}" type="presOf" srcId="{991D7067-C163-5A42-9A4F-F0634B1FE823}" destId="{FA3E8B7C-51EF-7A4F-84F1-CF75AFF5DC4E}" srcOrd="0" destOrd="0" presId="urn:microsoft.com/office/officeart/2005/8/layout/venn1"/>
    <dgm:cxn modelId="{B473E42F-CFE5-E44F-8B4F-D317444281F0}" srcId="{06D7B474-A2E1-6C4A-8EA0-D38F8F2695A2}" destId="{991D7067-C163-5A42-9A4F-F0634B1FE823}" srcOrd="2" destOrd="0" parTransId="{70BA1D31-C1A1-1D4B-845F-384C9AE75F65}" sibTransId="{69E53912-BE1D-7749-9E63-CA069A3BC9D9}"/>
    <dgm:cxn modelId="{F1999434-7844-CB4E-A2B0-26624E368461}" type="presOf" srcId="{C79DCCB5-FADD-AF48-9FB4-4B5842FF08BD}" destId="{D78FA46D-0EDB-CF41-BB03-0BCED446FF83}" srcOrd="1" destOrd="0" presId="urn:microsoft.com/office/officeart/2005/8/layout/venn1"/>
    <dgm:cxn modelId="{D0E4AC64-1958-7F42-87C6-DA02FAF04345}" srcId="{06D7B474-A2E1-6C4A-8EA0-D38F8F2695A2}" destId="{C79DCCB5-FADD-AF48-9FB4-4B5842FF08BD}" srcOrd="0" destOrd="0" parTransId="{279F82FF-1301-0D4F-B4B6-87552EA6451B}" sibTransId="{1680D9C8-6E8F-1644-9178-8FB75F95A50A}"/>
    <dgm:cxn modelId="{1F1DAF6F-C03E-4E42-AD3F-EC8BFE0ACB03}" srcId="{06D7B474-A2E1-6C4A-8EA0-D38F8F2695A2}" destId="{2601130B-2F17-024F-989B-34B840F36763}" srcOrd="1" destOrd="0" parTransId="{7BCEC5C2-24A2-844C-BB5C-1F3DEDF72DBC}" sibTransId="{BA2B26B8-6C3C-A449-96FD-2054980E7528}"/>
    <dgm:cxn modelId="{AFBF5D7E-ED4A-1E4A-98FF-2F9D75AC909D}" type="presOf" srcId="{2601130B-2F17-024F-989B-34B840F36763}" destId="{8D02AAC4-1564-524E-B6E5-9D51DFE294D5}" srcOrd="0" destOrd="0" presId="urn:microsoft.com/office/officeart/2005/8/layout/venn1"/>
    <dgm:cxn modelId="{5F388A84-44D9-3B47-A4CF-80FB18BB36FF}" type="presOf" srcId="{C79DCCB5-FADD-AF48-9FB4-4B5842FF08BD}" destId="{F6358CD2-7E2B-E74B-89A8-143E604CA6C3}" srcOrd="0" destOrd="0" presId="urn:microsoft.com/office/officeart/2005/8/layout/venn1"/>
    <dgm:cxn modelId="{569DA8B2-2570-7D4E-8C3C-E919A8D32FDD}" type="presOf" srcId="{991D7067-C163-5A42-9A4F-F0634B1FE823}" destId="{1CE66F8F-BCF0-4849-997C-84F21CA02591}" srcOrd="1" destOrd="0" presId="urn:microsoft.com/office/officeart/2005/8/layout/venn1"/>
    <dgm:cxn modelId="{698A7A80-3F83-A84B-8886-FFC15089C061}" type="presParOf" srcId="{C62BF7D5-5C47-BD47-B4F5-DA7D82F56998}" destId="{F6358CD2-7E2B-E74B-89A8-143E604CA6C3}" srcOrd="0" destOrd="0" presId="urn:microsoft.com/office/officeart/2005/8/layout/venn1"/>
    <dgm:cxn modelId="{41AC2ED6-8E28-D04D-8C39-DBE62BD1AE9F}" type="presParOf" srcId="{C62BF7D5-5C47-BD47-B4F5-DA7D82F56998}" destId="{D78FA46D-0EDB-CF41-BB03-0BCED446FF83}" srcOrd="1" destOrd="0" presId="urn:microsoft.com/office/officeart/2005/8/layout/venn1"/>
    <dgm:cxn modelId="{1CE19732-BD4F-174A-A77F-BFA5070397E5}" type="presParOf" srcId="{C62BF7D5-5C47-BD47-B4F5-DA7D82F56998}" destId="{8D02AAC4-1564-524E-B6E5-9D51DFE294D5}" srcOrd="2" destOrd="0" presId="urn:microsoft.com/office/officeart/2005/8/layout/venn1"/>
    <dgm:cxn modelId="{5F93BC14-C7C7-B545-94D7-C03AAC6CA518}" type="presParOf" srcId="{C62BF7D5-5C47-BD47-B4F5-DA7D82F56998}" destId="{A8560B81-1ED5-5040-9D75-E70ACF756EC9}" srcOrd="3" destOrd="0" presId="urn:microsoft.com/office/officeart/2005/8/layout/venn1"/>
    <dgm:cxn modelId="{C1B54851-0EA8-824F-8BE1-D4494E088622}" type="presParOf" srcId="{C62BF7D5-5C47-BD47-B4F5-DA7D82F56998}" destId="{FA3E8B7C-51EF-7A4F-84F1-CF75AFF5DC4E}" srcOrd="4" destOrd="0" presId="urn:microsoft.com/office/officeart/2005/8/layout/venn1"/>
    <dgm:cxn modelId="{9E0D4D27-EBB7-B646-893D-41128C2F2D28}" type="presParOf" srcId="{C62BF7D5-5C47-BD47-B4F5-DA7D82F56998}" destId="{1CE66F8F-BCF0-4849-997C-84F21CA02591}" srcOrd="5" destOrd="0" presId="urn:microsoft.com/office/officeart/2005/8/layout/venn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6.xml><?xml version="1.0" encoding="utf-8"?>
<dgm:dataModel xmlns:dgm="http://schemas.openxmlformats.org/drawingml/2006/diagram" xmlns:a="http://schemas.openxmlformats.org/drawingml/2006/main">
  <dgm:ptLst>
    <dgm:pt modelId="{06D7B474-A2E1-6C4A-8EA0-D38F8F2695A2}" type="doc">
      <dgm:prSet loTypeId="urn:microsoft.com/office/officeart/2005/8/layout/venn1" loCatId="" qsTypeId="urn:microsoft.com/office/officeart/2005/8/quickstyle/3d1" qsCatId="3D" csTypeId="urn:microsoft.com/office/officeart/2005/8/colors/accent0_3" csCatId="mainScheme" phldr="1"/>
      <dgm:spPr/>
    </dgm:pt>
    <dgm:pt modelId="{C79DCCB5-FADD-AF48-9FB4-4B5842FF08BD}">
      <dgm:prSet phldrT="[Text]" custT="1"/>
      <dgm:spPr>
        <a:solidFill>
          <a:schemeClr val="accent3">
            <a:lumMod val="90000"/>
            <a:alpha val="50000"/>
          </a:schemeClr>
        </a:solidFill>
      </dgm:spPr>
      <dgm:t>
        <a:bodyPr/>
        <a:lstStyle/>
        <a:p>
          <a:pPr algn="ctr"/>
          <a:endParaRPr lang="en-GB" sz="3200" dirty="0"/>
        </a:p>
      </dgm:t>
    </dgm:pt>
    <dgm:pt modelId="{279F82FF-1301-0D4F-B4B6-87552EA6451B}" type="parTrans" cxnId="{D0E4AC64-1958-7F42-87C6-DA02FAF04345}">
      <dgm:prSet/>
      <dgm:spPr/>
      <dgm:t>
        <a:bodyPr/>
        <a:lstStyle/>
        <a:p>
          <a:endParaRPr lang="en-GB"/>
        </a:p>
      </dgm:t>
    </dgm:pt>
    <dgm:pt modelId="{1680D9C8-6E8F-1644-9178-8FB75F95A50A}" type="sibTrans" cxnId="{D0E4AC64-1958-7F42-87C6-DA02FAF04345}">
      <dgm:prSet/>
      <dgm:spPr/>
      <dgm:t>
        <a:bodyPr/>
        <a:lstStyle/>
        <a:p>
          <a:endParaRPr lang="en-GB"/>
        </a:p>
      </dgm:t>
    </dgm:pt>
    <dgm:pt modelId="{2601130B-2F17-024F-989B-34B840F36763}">
      <dgm:prSet phldrT="[Text]"/>
      <dgm:spPr>
        <a:solidFill>
          <a:schemeClr val="accent4">
            <a:alpha val="50000"/>
          </a:schemeClr>
        </a:solidFill>
      </dgm:spPr>
      <dgm:t>
        <a:bodyPr/>
        <a:lstStyle/>
        <a:p>
          <a:r>
            <a:rPr lang="en-GB" dirty="0"/>
            <a:t> </a:t>
          </a:r>
        </a:p>
      </dgm:t>
    </dgm:pt>
    <dgm:pt modelId="{7BCEC5C2-24A2-844C-BB5C-1F3DEDF72DBC}" type="parTrans" cxnId="{1F1DAF6F-C03E-4E42-AD3F-EC8BFE0ACB03}">
      <dgm:prSet/>
      <dgm:spPr/>
      <dgm:t>
        <a:bodyPr/>
        <a:lstStyle/>
        <a:p>
          <a:endParaRPr lang="en-GB"/>
        </a:p>
      </dgm:t>
    </dgm:pt>
    <dgm:pt modelId="{BA2B26B8-6C3C-A449-96FD-2054980E7528}" type="sibTrans" cxnId="{1F1DAF6F-C03E-4E42-AD3F-EC8BFE0ACB03}">
      <dgm:prSet/>
      <dgm:spPr/>
      <dgm:t>
        <a:bodyPr/>
        <a:lstStyle/>
        <a:p>
          <a:endParaRPr lang="en-GB"/>
        </a:p>
      </dgm:t>
    </dgm:pt>
    <dgm:pt modelId="{991D7067-C163-5A42-9A4F-F0634B1FE823}">
      <dgm:prSet phldrT="[Text]" custT="1"/>
      <dgm:spPr>
        <a:solidFill>
          <a:schemeClr val="accent3">
            <a:lumMod val="90000"/>
            <a:alpha val="50000"/>
          </a:schemeClr>
        </a:solidFill>
      </dgm:spPr>
      <dgm:t>
        <a:bodyPr/>
        <a:lstStyle/>
        <a:p>
          <a:pPr algn="ctr"/>
          <a:endParaRPr lang="en-GB" sz="4000" dirty="0"/>
        </a:p>
      </dgm:t>
    </dgm:pt>
    <dgm:pt modelId="{70BA1D31-C1A1-1D4B-845F-384C9AE75F65}" type="parTrans" cxnId="{B473E42F-CFE5-E44F-8B4F-D317444281F0}">
      <dgm:prSet/>
      <dgm:spPr/>
      <dgm:t>
        <a:bodyPr/>
        <a:lstStyle/>
        <a:p>
          <a:endParaRPr lang="en-GB"/>
        </a:p>
      </dgm:t>
    </dgm:pt>
    <dgm:pt modelId="{69E53912-BE1D-7749-9E63-CA069A3BC9D9}" type="sibTrans" cxnId="{B473E42F-CFE5-E44F-8B4F-D317444281F0}">
      <dgm:prSet/>
      <dgm:spPr/>
      <dgm:t>
        <a:bodyPr/>
        <a:lstStyle/>
        <a:p>
          <a:endParaRPr lang="en-GB"/>
        </a:p>
      </dgm:t>
    </dgm:pt>
    <dgm:pt modelId="{C62BF7D5-5C47-BD47-B4F5-DA7D82F56998}" type="pres">
      <dgm:prSet presAssocID="{06D7B474-A2E1-6C4A-8EA0-D38F8F2695A2}" presName="compositeShape" presStyleCnt="0">
        <dgm:presLayoutVars>
          <dgm:chMax val="7"/>
          <dgm:dir/>
          <dgm:resizeHandles val="exact"/>
        </dgm:presLayoutVars>
      </dgm:prSet>
      <dgm:spPr/>
    </dgm:pt>
    <dgm:pt modelId="{F6358CD2-7E2B-E74B-89A8-143E604CA6C3}" type="pres">
      <dgm:prSet presAssocID="{C79DCCB5-FADD-AF48-9FB4-4B5842FF08BD}" presName="circ1" presStyleLbl="vennNode1" presStyleIdx="0" presStyleCnt="3"/>
      <dgm:spPr/>
    </dgm:pt>
    <dgm:pt modelId="{D78FA46D-0EDB-CF41-BB03-0BCED446FF83}" type="pres">
      <dgm:prSet presAssocID="{C79DCCB5-FADD-AF48-9FB4-4B5842FF08BD}" presName="circ1Tx" presStyleLbl="revTx" presStyleIdx="0" presStyleCnt="0">
        <dgm:presLayoutVars>
          <dgm:chMax val="0"/>
          <dgm:chPref val="0"/>
          <dgm:bulletEnabled val="1"/>
        </dgm:presLayoutVars>
      </dgm:prSet>
      <dgm:spPr/>
    </dgm:pt>
    <dgm:pt modelId="{8D02AAC4-1564-524E-B6E5-9D51DFE294D5}" type="pres">
      <dgm:prSet presAssocID="{2601130B-2F17-024F-989B-34B840F36763}" presName="circ2" presStyleLbl="vennNode1" presStyleIdx="1" presStyleCnt="3"/>
      <dgm:spPr/>
    </dgm:pt>
    <dgm:pt modelId="{A8560B81-1ED5-5040-9D75-E70ACF756EC9}" type="pres">
      <dgm:prSet presAssocID="{2601130B-2F17-024F-989B-34B840F36763}" presName="circ2Tx" presStyleLbl="revTx" presStyleIdx="0" presStyleCnt="0">
        <dgm:presLayoutVars>
          <dgm:chMax val="0"/>
          <dgm:chPref val="0"/>
          <dgm:bulletEnabled val="1"/>
        </dgm:presLayoutVars>
      </dgm:prSet>
      <dgm:spPr/>
    </dgm:pt>
    <dgm:pt modelId="{FA3E8B7C-51EF-7A4F-84F1-CF75AFF5DC4E}" type="pres">
      <dgm:prSet presAssocID="{991D7067-C163-5A42-9A4F-F0634B1FE823}" presName="circ3" presStyleLbl="vennNode1" presStyleIdx="2" presStyleCnt="3"/>
      <dgm:spPr/>
    </dgm:pt>
    <dgm:pt modelId="{1CE66F8F-BCF0-4849-997C-84F21CA02591}" type="pres">
      <dgm:prSet presAssocID="{991D7067-C163-5A42-9A4F-F0634B1FE823}" presName="circ3Tx" presStyleLbl="revTx" presStyleIdx="0" presStyleCnt="0">
        <dgm:presLayoutVars>
          <dgm:chMax val="0"/>
          <dgm:chPref val="0"/>
          <dgm:bulletEnabled val="1"/>
        </dgm:presLayoutVars>
      </dgm:prSet>
      <dgm:spPr/>
    </dgm:pt>
  </dgm:ptLst>
  <dgm:cxnLst>
    <dgm:cxn modelId="{B9DAFA0A-6039-FA49-B93F-1F61BB47C17D}" type="presOf" srcId="{06D7B474-A2E1-6C4A-8EA0-D38F8F2695A2}" destId="{C62BF7D5-5C47-BD47-B4F5-DA7D82F56998}" srcOrd="0" destOrd="0" presId="urn:microsoft.com/office/officeart/2005/8/layout/venn1"/>
    <dgm:cxn modelId="{6662FC11-4DE2-9E46-A702-419E32479F44}" type="presOf" srcId="{2601130B-2F17-024F-989B-34B840F36763}" destId="{A8560B81-1ED5-5040-9D75-E70ACF756EC9}" srcOrd="1" destOrd="0" presId="urn:microsoft.com/office/officeart/2005/8/layout/venn1"/>
    <dgm:cxn modelId="{3F570122-FF83-5E4D-96BA-083BF9D5E703}" type="presOf" srcId="{991D7067-C163-5A42-9A4F-F0634B1FE823}" destId="{FA3E8B7C-51EF-7A4F-84F1-CF75AFF5DC4E}" srcOrd="0" destOrd="0" presId="urn:microsoft.com/office/officeart/2005/8/layout/venn1"/>
    <dgm:cxn modelId="{B473E42F-CFE5-E44F-8B4F-D317444281F0}" srcId="{06D7B474-A2E1-6C4A-8EA0-D38F8F2695A2}" destId="{991D7067-C163-5A42-9A4F-F0634B1FE823}" srcOrd="2" destOrd="0" parTransId="{70BA1D31-C1A1-1D4B-845F-384C9AE75F65}" sibTransId="{69E53912-BE1D-7749-9E63-CA069A3BC9D9}"/>
    <dgm:cxn modelId="{F1999434-7844-CB4E-A2B0-26624E368461}" type="presOf" srcId="{C79DCCB5-FADD-AF48-9FB4-4B5842FF08BD}" destId="{D78FA46D-0EDB-CF41-BB03-0BCED446FF83}" srcOrd="1" destOrd="0" presId="urn:microsoft.com/office/officeart/2005/8/layout/venn1"/>
    <dgm:cxn modelId="{D0E4AC64-1958-7F42-87C6-DA02FAF04345}" srcId="{06D7B474-A2E1-6C4A-8EA0-D38F8F2695A2}" destId="{C79DCCB5-FADD-AF48-9FB4-4B5842FF08BD}" srcOrd="0" destOrd="0" parTransId="{279F82FF-1301-0D4F-B4B6-87552EA6451B}" sibTransId="{1680D9C8-6E8F-1644-9178-8FB75F95A50A}"/>
    <dgm:cxn modelId="{1F1DAF6F-C03E-4E42-AD3F-EC8BFE0ACB03}" srcId="{06D7B474-A2E1-6C4A-8EA0-D38F8F2695A2}" destId="{2601130B-2F17-024F-989B-34B840F36763}" srcOrd="1" destOrd="0" parTransId="{7BCEC5C2-24A2-844C-BB5C-1F3DEDF72DBC}" sibTransId="{BA2B26B8-6C3C-A449-96FD-2054980E7528}"/>
    <dgm:cxn modelId="{AFBF5D7E-ED4A-1E4A-98FF-2F9D75AC909D}" type="presOf" srcId="{2601130B-2F17-024F-989B-34B840F36763}" destId="{8D02AAC4-1564-524E-B6E5-9D51DFE294D5}" srcOrd="0" destOrd="0" presId="urn:microsoft.com/office/officeart/2005/8/layout/venn1"/>
    <dgm:cxn modelId="{5F388A84-44D9-3B47-A4CF-80FB18BB36FF}" type="presOf" srcId="{C79DCCB5-FADD-AF48-9FB4-4B5842FF08BD}" destId="{F6358CD2-7E2B-E74B-89A8-143E604CA6C3}" srcOrd="0" destOrd="0" presId="urn:microsoft.com/office/officeart/2005/8/layout/venn1"/>
    <dgm:cxn modelId="{569DA8B2-2570-7D4E-8C3C-E919A8D32FDD}" type="presOf" srcId="{991D7067-C163-5A42-9A4F-F0634B1FE823}" destId="{1CE66F8F-BCF0-4849-997C-84F21CA02591}" srcOrd="1" destOrd="0" presId="urn:microsoft.com/office/officeart/2005/8/layout/venn1"/>
    <dgm:cxn modelId="{698A7A80-3F83-A84B-8886-FFC15089C061}" type="presParOf" srcId="{C62BF7D5-5C47-BD47-B4F5-DA7D82F56998}" destId="{F6358CD2-7E2B-E74B-89A8-143E604CA6C3}" srcOrd="0" destOrd="0" presId="urn:microsoft.com/office/officeart/2005/8/layout/venn1"/>
    <dgm:cxn modelId="{41AC2ED6-8E28-D04D-8C39-DBE62BD1AE9F}" type="presParOf" srcId="{C62BF7D5-5C47-BD47-B4F5-DA7D82F56998}" destId="{D78FA46D-0EDB-CF41-BB03-0BCED446FF83}" srcOrd="1" destOrd="0" presId="urn:microsoft.com/office/officeart/2005/8/layout/venn1"/>
    <dgm:cxn modelId="{1CE19732-BD4F-174A-A77F-BFA5070397E5}" type="presParOf" srcId="{C62BF7D5-5C47-BD47-B4F5-DA7D82F56998}" destId="{8D02AAC4-1564-524E-B6E5-9D51DFE294D5}" srcOrd="2" destOrd="0" presId="urn:microsoft.com/office/officeart/2005/8/layout/venn1"/>
    <dgm:cxn modelId="{5F93BC14-C7C7-B545-94D7-C03AAC6CA518}" type="presParOf" srcId="{C62BF7D5-5C47-BD47-B4F5-DA7D82F56998}" destId="{A8560B81-1ED5-5040-9D75-E70ACF756EC9}" srcOrd="3" destOrd="0" presId="urn:microsoft.com/office/officeart/2005/8/layout/venn1"/>
    <dgm:cxn modelId="{C1B54851-0EA8-824F-8BE1-D4494E088622}" type="presParOf" srcId="{C62BF7D5-5C47-BD47-B4F5-DA7D82F56998}" destId="{FA3E8B7C-51EF-7A4F-84F1-CF75AFF5DC4E}" srcOrd="4" destOrd="0" presId="urn:microsoft.com/office/officeart/2005/8/layout/venn1"/>
    <dgm:cxn modelId="{9E0D4D27-EBB7-B646-893D-41128C2F2D28}" type="presParOf" srcId="{C62BF7D5-5C47-BD47-B4F5-DA7D82F56998}" destId="{1CE66F8F-BCF0-4849-997C-84F21CA02591}" srcOrd="5" destOrd="0" presId="urn:microsoft.com/office/officeart/2005/8/layout/venn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6358CD2-7E2B-E74B-89A8-143E604CA6C3}">
      <dsp:nvSpPr>
        <dsp:cNvPr id="0" name=""/>
        <dsp:cNvSpPr/>
      </dsp:nvSpPr>
      <dsp:spPr>
        <a:xfrm>
          <a:off x="2438399" y="67733"/>
          <a:ext cx="3251200" cy="3251200"/>
        </a:xfrm>
        <a:prstGeom prst="ellipse">
          <a:avLst/>
        </a:prstGeom>
        <a:solidFill>
          <a:schemeClr val="tx1">
            <a:alpha val="50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tx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422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3200" kern="1200" dirty="0"/>
        </a:p>
      </dsp:txBody>
      <dsp:txXfrm>
        <a:off x="2871893" y="636693"/>
        <a:ext cx="2384213" cy="1463040"/>
      </dsp:txXfrm>
    </dsp:sp>
    <dsp:sp modelId="{8D02AAC4-1564-524E-B6E5-9D51DFE294D5}">
      <dsp:nvSpPr>
        <dsp:cNvPr id="0" name=""/>
        <dsp:cNvSpPr/>
      </dsp:nvSpPr>
      <dsp:spPr>
        <a:xfrm>
          <a:off x="3611541" y="2099733"/>
          <a:ext cx="3251200" cy="3251200"/>
        </a:xfrm>
        <a:prstGeom prst="ellipse">
          <a:avLst/>
        </a:prstGeom>
        <a:solidFill>
          <a:schemeClr val="accent4">
            <a:alpha val="50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tx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2889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6500" kern="1200" dirty="0"/>
            <a:t> </a:t>
          </a:r>
        </a:p>
      </dsp:txBody>
      <dsp:txXfrm>
        <a:off x="4605866" y="2939626"/>
        <a:ext cx="1950720" cy="1788160"/>
      </dsp:txXfrm>
    </dsp:sp>
    <dsp:sp modelId="{FA3E8B7C-51EF-7A4F-84F1-CF75AFF5DC4E}">
      <dsp:nvSpPr>
        <dsp:cNvPr id="0" name=""/>
        <dsp:cNvSpPr/>
      </dsp:nvSpPr>
      <dsp:spPr>
        <a:xfrm>
          <a:off x="1265258" y="2099733"/>
          <a:ext cx="3251200" cy="3251200"/>
        </a:xfrm>
        <a:prstGeom prst="ellipse">
          <a:avLst/>
        </a:prstGeom>
        <a:solidFill>
          <a:schemeClr val="accent5">
            <a:alpha val="50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tx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778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4000" kern="1200" dirty="0"/>
        </a:p>
      </dsp:txBody>
      <dsp:txXfrm>
        <a:off x="1571413" y="2939626"/>
        <a:ext cx="1950720" cy="1788160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6358CD2-7E2B-E74B-89A8-143E604CA6C3}">
      <dsp:nvSpPr>
        <dsp:cNvPr id="0" name=""/>
        <dsp:cNvSpPr/>
      </dsp:nvSpPr>
      <dsp:spPr>
        <a:xfrm>
          <a:off x="2438399" y="67733"/>
          <a:ext cx="3251200" cy="3251200"/>
        </a:xfrm>
        <a:prstGeom prst="ellipse">
          <a:avLst/>
        </a:prstGeom>
        <a:solidFill>
          <a:schemeClr val="tx1">
            <a:alpha val="50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tx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422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3200" kern="1200" dirty="0"/>
        </a:p>
      </dsp:txBody>
      <dsp:txXfrm>
        <a:off x="2871893" y="636693"/>
        <a:ext cx="2384213" cy="1463040"/>
      </dsp:txXfrm>
    </dsp:sp>
    <dsp:sp modelId="{8D02AAC4-1564-524E-B6E5-9D51DFE294D5}">
      <dsp:nvSpPr>
        <dsp:cNvPr id="0" name=""/>
        <dsp:cNvSpPr/>
      </dsp:nvSpPr>
      <dsp:spPr>
        <a:xfrm>
          <a:off x="3611541" y="2099733"/>
          <a:ext cx="3251200" cy="3251200"/>
        </a:xfrm>
        <a:prstGeom prst="ellipse">
          <a:avLst/>
        </a:prstGeom>
        <a:solidFill>
          <a:schemeClr val="accent4">
            <a:alpha val="50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tx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2889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6500" kern="1200" dirty="0"/>
            <a:t> </a:t>
          </a:r>
        </a:p>
      </dsp:txBody>
      <dsp:txXfrm>
        <a:off x="4605866" y="2939626"/>
        <a:ext cx="1950720" cy="1788160"/>
      </dsp:txXfrm>
    </dsp:sp>
    <dsp:sp modelId="{FA3E8B7C-51EF-7A4F-84F1-CF75AFF5DC4E}">
      <dsp:nvSpPr>
        <dsp:cNvPr id="0" name=""/>
        <dsp:cNvSpPr/>
      </dsp:nvSpPr>
      <dsp:spPr>
        <a:xfrm>
          <a:off x="1265258" y="2099733"/>
          <a:ext cx="3251200" cy="3251200"/>
        </a:xfrm>
        <a:prstGeom prst="ellipse">
          <a:avLst/>
        </a:prstGeom>
        <a:solidFill>
          <a:schemeClr val="accent5">
            <a:alpha val="50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tx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778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4000" kern="1200" dirty="0"/>
        </a:p>
      </dsp:txBody>
      <dsp:txXfrm>
        <a:off x="1571413" y="2939626"/>
        <a:ext cx="1950720" cy="1788160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6358CD2-7E2B-E74B-89A8-143E604CA6C3}">
      <dsp:nvSpPr>
        <dsp:cNvPr id="0" name=""/>
        <dsp:cNvSpPr/>
      </dsp:nvSpPr>
      <dsp:spPr>
        <a:xfrm>
          <a:off x="2438399" y="67733"/>
          <a:ext cx="3251200" cy="3251200"/>
        </a:xfrm>
        <a:prstGeom prst="ellipse">
          <a:avLst/>
        </a:prstGeom>
        <a:solidFill>
          <a:schemeClr val="accent3">
            <a:lumMod val="90000"/>
            <a:alpha val="49781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tx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422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3200" kern="1200" dirty="0"/>
        </a:p>
      </dsp:txBody>
      <dsp:txXfrm>
        <a:off x="2871893" y="636693"/>
        <a:ext cx="2384213" cy="1463040"/>
      </dsp:txXfrm>
    </dsp:sp>
    <dsp:sp modelId="{8D02AAC4-1564-524E-B6E5-9D51DFE294D5}">
      <dsp:nvSpPr>
        <dsp:cNvPr id="0" name=""/>
        <dsp:cNvSpPr/>
      </dsp:nvSpPr>
      <dsp:spPr>
        <a:xfrm>
          <a:off x="3611541" y="2099733"/>
          <a:ext cx="3251200" cy="3251200"/>
        </a:xfrm>
        <a:prstGeom prst="ellipse">
          <a:avLst/>
        </a:prstGeom>
        <a:solidFill>
          <a:schemeClr val="accent3">
            <a:lumMod val="90000"/>
            <a:alpha val="49781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tx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2889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6500" kern="1200" dirty="0"/>
            <a:t> </a:t>
          </a:r>
        </a:p>
      </dsp:txBody>
      <dsp:txXfrm>
        <a:off x="4605866" y="2939626"/>
        <a:ext cx="1950720" cy="1788160"/>
      </dsp:txXfrm>
    </dsp:sp>
    <dsp:sp modelId="{FA3E8B7C-51EF-7A4F-84F1-CF75AFF5DC4E}">
      <dsp:nvSpPr>
        <dsp:cNvPr id="0" name=""/>
        <dsp:cNvSpPr/>
      </dsp:nvSpPr>
      <dsp:spPr>
        <a:xfrm>
          <a:off x="1265258" y="2099733"/>
          <a:ext cx="3251200" cy="3251200"/>
        </a:xfrm>
        <a:prstGeom prst="ellipse">
          <a:avLst/>
        </a:prstGeom>
        <a:solidFill>
          <a:schemeClr val="accent3">
            <a:lumMod val="90000"/>
            <a:alpha val="49781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tx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778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4000" kern="1200" dirty="0"/>
        </a:p>
      </dsp:txBody>
      <dsp:txXfrm>
        <a:off x="1571413" y="2939626"/>
        <a:ext cx="1950720" cy="1788160"/>
      </dsp:txXfrm>
    </dsp:sp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6358CD2-7E2B-E74B-89A8-143E604CA6C3}">
      <dsp:nvSpPr>
        <dsp:cNvPr id="0" name=""/>
        <dsp:cNvSpPr/>
      </dsp:nvSpPr>
      <dsp:spPr>
        <a:xfrm>
          <a:off x="2438399" y="67733"/>
          <a:ext cx="3251200" cy="3251200"/>
        </a:xfrm>
        <a:prstGeom prst="ellipse">
          <a:avLst/>
        </a:prstGeom>
        <a:solidFill>
          <a:schemeClr val="tx1">
            <a:alpha val="50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tx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422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3200" kern="1200" dirty="0"/>
        </a:p>
      </dsp:txBody>
      <dsp:txXfrm>
        <a:off x="2871893" y="636693"/>
        <a:ext cx="2384213" cy="1463040"/>
      </dsp:txXfrm>
    </dsp:sp>
    <dsp:sp modelId="{8D02AAC4-1564-524E-B6E5-9D51DFE294D5}">
      <dsp:nvSpPr>
        <dsp:cNvPr id="0" name=""/>
        <dsp:cNvSpPr/>
      </dsp:nvSpPr>
      <dsp:spPr>
        <a:xfrm>
          <a:off x="3611541" y="2099733"/>
          <a:ext cx="3251200" cy="3251200"/>
        </a:xfrm>
        <a:prstGeom prst="ellipse">
          <a:avLst/>
        </a:prstGeom>
        <a:solidFill>
          <a:schemeClr val="accent3">
            <a:lumMod val="90000"/>
            <a:alpha val="49853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tx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2889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6500" kern="1200" dirty="0"/>
            <a:t> </a:t>
          </a:r>
        </a:p>
      </dsp:txBody>
      <dsp:txXfrm>
        <a:off x="4605866" y="2939626"/>
        <a:ext cx="1950720" cy="1788160"/>
      </dsp:txXfrm>
    </dsp:sp>
    <dsp:sp modelId="{FA3E8B7C-51EF-7A4F-84F1-CF75AFF5DC4E}">
      <dsp:nvSpPr>
        <dsp:cNvPr id="0" name=""/>
        <dsp:cNvSpPr/>
      </dsp:nvSpPr>
      <dsp:spPr>
        <a:xfrm>
          <a:off x="1265258" y="2099733"/>
          <a:ext cx="3251200" cy="3251200"/>
        </a:xfrm>
        <a:prstGeom prst="ellipse">
          <a:avLst/>
        </a:prstGeom>
        <a:solidFill>
          <a:schemeClr val="accent3">
            <a:lumMod val="90000"/>
            <a:alpha val="49853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tx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778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4000" kern="1200" dirty="0"/>
        </a:p>
      </dsp:txBody>
      <dsp:txXfrm>
        <a:off x="1571413" y="2939626"/>
        <a:ext cx="1950720" cy="1788160"/>
      </dsp:txXfrm>
    </dsp:sp>
  </dsp:spTree>
</dsp:drawing>
</file>

<file path=ppt/diagrams/drawing5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6358CD2-7E2B-E74B-89A8-143E604CA6C3}">
      <dsp:nvSpPr>
        <dsp:cNvPr id="0" name=""/>
        <dsp:cNvSpPr/>
      </dsp:nvSpPr>
      <dsp:spPr>
        <a:xfrm>
          <a:off x="2438399" y="67733"/>
          <a:ext cx="3251200" cy="3251200"/>
        </a:xfrm>
        <a:prstGeom prst="ellipse">
          <a:avLst/>
        </a:prstGeom>
        <a:solidFill>
          <a:schemeClr val="accent3">
            <a:lumMod val="90000"/>
            <a:alpha val="50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tx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422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3200" kern="1200" dirty="0"/>
        </a:p>
      </dsp:txBody>
      <dsp:txXfrm>
        <a:off x="2871893" y="636693"/>
        <a:ext cx="2384213" cy="1463040"/>
      </dsp:txXfrm>
    </dsp:sp>
    <dsp:sp modelId="{8D02AAC4-1564-524E-B6E5-9D51DFE294D5}">
      <dsp:nvSpPr>
        <dsp:cNvPr id="0" name=""/>
        <dsp:cNvSpPr/>
      </dsp:nvSpPr>
      <dsp:spPr>
        <a:xfrm>
          <a:off x="3611541" y="2099733"/>
          <a:ext cx="3251200" cy="3251200"/>
        </a:xfrm>
        <a:prstGeom prst="ellipse">
          <a:avLst/>
        </a:prstGeom>
        <a:solidFill>
          <a:schemeClr val="accent3">
            <a:lumMod val="90000"/>
            <a:alpha val="50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tx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2889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6500" kern="1200" dirty="0"/>
            <a:t> </a:t>
          </a:r>
        </a:p>
      </dsp:txBody>
      <dsp:txXfrm>
        <a:off x="4605866" y="2939626"/>
        <a:ext cx="1950720" cy="1788160"/>
      </dsp:txXfrm>
    </dsp:sp>
    <dsp:sp modelId="{FA3E8B7C-51EF-7A4F-84F1-CF75AFF5DC4E}">
      <dsp:nvSpPr>
        <dsp:cNvPr id="0" name=""/>
        <dsp:cNvSpPr/>
      </dsp:nvSpPr>
      <dsp:spPr>
        <a:xfrm>
          <a:off x="1265258" y="2099733"/>
          <a:ext cx="3251200" cy="3251200"/>
        </a:xfrm>
        <a:prstGeom prst="ellipse">
          <a:avLst/>
        </a:prstGeom>
        <a:solidFill>
          <a:schemeClr val="accent5">
            <a:alpha val="50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tx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778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4000" kern="1200" dirty="0"/>
        </a:p>
      </dsp:txBody>
      <dsp:txXfrm>
        <a:off x="1571413" y="2939626"/>
        <a:ext cx="1950720" cy="1788160"/>
      </dsp:txXfrm>
    </dsp:sp>
  </dsp:spTree>
</dsp:drawing>
</file>

<file path=ppt/diagrams/drawing6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6358CD2-7E2B-E74B-89A8-143E604CA6C3}">
      <dsp:nvSpPr>
        <dsp:cNvPr id="0" name=""/>
        <dsp:cNvSpPr/>
      </dsp:nvSpPr>
      <dsp:spPr>
        <a:xfrm>
          <a:off x="2438399" y="67733"/>
          <a:ext cx="3251200" cy="3251200"/>
        </a:xfrm>
        <a:prstGeom prst="ellipse">
          <a:avLst/>
        </a:prstGeom>
        <a:solidFill>
          <a:schemeClr val="accent3">
            <a:lumMod val="90000"/>
            <a:alpha val="50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tx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422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3200" kern="1200" dirty="0"/>
        </a:p>
      </dsp:txBody>
      <dsp:txXfrm>
        <a:off x="2871893" y="636693"/>
        <a:ext cx="2384213" cy="1463040"/>
      </dsp:txXfrm>
    </dsp:sp>
    <dsp:sp modelId="{8D02AAC4-1564-524E-B6E5-9D51DFE294D5}">
      <dsp:nvSpPr>
        <dsp:cNvPr id="0" name=""/>
        <dsp:cNvSpPr/>
      </dsp:nvSpPr>
      <dsp:spPr>
        <a:xfrm>
          <a:off x="3611541" y="2099733"/>
          <a:ext cx="3251200" cy="3251200"/>
        </a:xfrm>
        <a:prstGeom prst="ellipse">
          <a:avLst/>
        </a:prstGeom>
        <a:solidFill>
          <a:schemeClr val="accent4">
            <a:alpha val="50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tx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2889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6500" kern="1200" dirty="0"/>
            <a:t> </a:t>
          </a:r>
        </a:p>
      </dsp:txBody>
      <dsp:txXfrm>
        <a:off x="4605866" y="2939626"/>
        <a:ext cx="1950720" cy="1788160"/>
      </dsp:txXfrm>
    </dsp:sp>
    <dsp:sp modelId="{FA3E8B7C-51EF-7A4F-84F1-CF75AFF5DC4E}">
      <dsp:nvSpPr>
        <dsp:cNvPr id="0" name=""/>
        <dsp:cNvSpPr/>
      </dsp:nvSpPr>
      <dsp:spPr>
        <a:xfrm>
          <a:off x="1265258" y="2099733"/>
          <a:ext cx="3251200" cy="3251200"/>
        </a:xfrm>
        <a:prstGeom prst="ellipse">
          <a:avLst/>
        </a:prstGeom>
        <a:solidFill>
          <a:schemeClr val="accent3">
            <a:lumMod val="90000"/>
            <a:alpha val="50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tx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778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GB" sz="4000" kern="1200" dirty="0"/>
        </a:p>
      </dsp:txBody>
      <dsp:txXfrm>
        <a:off x="1571413" y="2939626"/>
        <a:ext cx="1950720" cy="1788160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venn1">
  <dgm:title val=""/>
  <dgm:desc val=""/>
  <dgm:catLst>
    <dgm:cat type="relationship" pri="28000"/>
    <dgm:cat type="convert" pri="190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</dgm:cxnLst>
      <dgm:bg/>
      <dgm:whole/>
    </dgm:dataModel>
  </dgm:clrData>
  <dgm:layoutNode name="compositeShape">
    <dgm:varLst>
      <dgm:chMax val="7"/>
      <dgm:dir/>
      <dgm:resizeHandles val="exact"/>
    </dgm:varLst>
    <dgm:choose name="Name0">
      <dgm:if name="Name1" axis="ch" ptType="node" func="cnt" op="equ" val="1">
        <dgm:alg type="composite">
          <dgm:param type="ar" val="1"/>
        </dgm:alg>
      </dgm:if>
      <dgm:if name="Name2" axis="ch" ptType="node" func="cnt" op="equ" val="2">
        <dgm:alg type="composite">
          <dgm:param type="ar" val="1.792"/>
        </dgm:alg>
      </dgm:if>
      <dgm:if name="Name3" axis="ch" ptType="node" func="cnt" op="equ" val="3">
        <dgm:alg type="composite">
          <dgm:param type="ar" val="1"/>
        </dgm:alg>
      </dgm:if>
      <dgm:if name="Name4" axis="ch" ptType="node" func="cnt" op="equ" val="4">
        <dgm:alg type="composite">
          <dgm:param type="ar" val="1"/>
        </dgm:alg>
      </dgm:if>
      <dgm:if name="Name5" axis="ch" ptType="node" func="cnt" op="equ" val="5">
        <dgm:alg type="composite">
          <dgm:param type="ar" val="1.4"/>
        </dgm:alg>
      </dgm:if>
      <dgm:if name="Name6" axis="ch" ptType="node" func="cnt" op="equ" val="6">
        <dgm:alg type="composite">
          <dgm:param type="ar" val="1.285"/>
        </dgm:alg>
      </dgm:if>
      <dgm:if name="Name7" axis="ch" ptType="node" func="cnt" op="equ" val="7">
        <dgm:alg type="composite">
          <dgm:param type="ar" val="1.359"/>
        </dgm:alg>
      </dgm:if>
      <dgm:else name="Name8">
        <dgm:alg type="composite">
          <dgm:param type="ar" val="1.359"/>
        </dgm:alg>
      </dgm:else>
    </dgm:choose>
    <dgm:shape xmlns:r="http://schemas.openxmlformats.org/officeDocument/2006/relationships" r:blip="">
      <dgm:adjLst/>
    </dgm:shape>
    <dgm:presOf/>
    <dgm:choose name="Name9">
      <dgm:if name="Name10" axis="ch" ptType="node" func="cnt" op="equ" val="1">
        <dgm:constrLst>
          <dgm:constr type="ctrX" for="ch" forName="circ1TxSh" refType="w" fact="0.5"/>
          <dgm:constr type="ctrY" for="ch" forName="circ1TxSh" refType="h" fact="0.5"/>
          <dgm:constr type="w" for="ch" forName="circ1TxSh" refType="w"/>
          <dgm:constr type="h" for="ch" forName="circ1TxSh" refType="h"/>
          <dgm:constr type="primFontSz" for="ch" ptType="node" op="equ"/>
        </dgm:constrLst>
      </dgm:if>
      <dgm:if name="Name11" axis="ch" ptType="node" func="cnt" op="equ" val="2">
        <dgm:constrLst>
          <dgm:constr type="ctrX" for="ch" forName="circ1" refType="w" fact="0.3"/>
          <dgm:constr type="ctrY" for="ch" forName="circ1" refType="h" fact="0.5"/>
          <dgm:constr type="w" for="ch" forName="circ1" refType="w" fact="0.555"/>
          <dgm:constr type="h" for="ch" forName="circ1" refType="h" fact="0.99456"/>
          <dgm:constr type="l" for="ch" forName="circ1Tx" refType="w" fact="0.1"/>
          <dgm:constr type="t" for="ch" forName="circ1Tx" refType="h" fact="0.12"/>
          <dgm:constr type="w" for="ch" forName="circ1Tx" refType="w" fact="0.32"/>
          <dgm:constr type="h" for="ch" forName="circ1Tx" refType="h" fact="0.76"/>
          <dgm:constr type="ctrX" for="ch" forName="circ2" refType="w" fact="0.7"/>
          <dgm:constr type="ctrY" for="ch" forName="circ2" refType="h" fact="0.5"/>
          <dgm:constr type="w" for="ch" forName="circ2" refType="w" fact="0.555"/>
          <dgm:constr type="h" for="ch" forName="circ2" refType="h" fact="0.99456"/>
          <dgm:constr type="l" for="ch" forName="circ2Tx" refType="w" fact="0.58"/>
          <dgm:constr type="t" for="ch" forName="circ2Tx" refType="h" fact="0.12"/>
          <dgm:constr type="w" for="ch" forName="circ2Tx" refType="w" fact="0.32"/>
          <dgm:constr type="h" for="ch" forName="circ2Tx" refType="h" fact="0.76"/>
          <dgm:constr type="primFontSz" for="ch" ptType="node" op="equ"/>
        </dgm:constrLst>
      </dgm:if>
      <dgm:if name="Name12" axis="ch" ptType="node" func="cnt" op="equ" val="3">
        <dgm:constrLst>
          <dgm:constr type="ctrX" for="ch" forName="circ1" refType="w" fact="0.5"/>
          <dgm:constr type="ctrY" for="ch" forName="circ1" refType="w" fact="0.25"/>
          <dgm:constr type="w" for="ch" forName="circ1" refType="w" fact="0.6"/>
          <dgm:constr type="h" for="ch" forName="circ1" refType="h" fact="0.6"/>
          <dgm:constr type="l" for="ch" forName="circ1Tx" refType="w" fact="0.28"/>
          <dgm:constr type="t" for="ch" forName="circ1Tx" refType="h" fact="0.055"/>
          <dgm:constr type="w" for="ch" forName="circ1Tx" refType="w" fact="0.44"/>
          <dgm:constr type="h" for="ch" forName="circ1Tx" refType="h" fact="0.27"/>
          <dgm:constr type="ctrX" for="ch" forName="circ2" refType="w" fact="0.7165"/>
          <dgm:constr type="ctrY" for="ch" forName="circ2" refType="w" fact="0.625"/>
          <dgm:constr type="w" for="ch" forName="circ2" refType="w" fact="0.6"/>
          <dgm:constr type="h" for="ch" forName="circ2" refType="h" fact="0.6"/>
          <dgm:constr type="l" for="ch" forName="circ2Tx" refType="w" fact="0.6"/>
          <dgm:constr type="t" for="ch" forName="circ2Tx" refType="h" fact="0.48"/>
          <dgm:constr type="w" for="ch" forName="circ2Tx" refType="w" fact="0.36"/>
          <dgm:constr type="h" for="ch" forName="circ2Tx" refType="h" fact="0.33"/>
          <dgm:constr type="ctrX" for="ch" forName="circ3" refType="w" fact="0.2835"/>
          <dgm:constr type="ctrY" for="ch" forName="circ3" refType="w" fact="0.625"/>
          <dgm:constr type="w" for="ch" forName="circ3" refType="w" fact="0.6"/>
          <dgm:constr type="h" for="ch" forName="circ3" refType="h" fact="0.6"/>
          <dgm:constr type="l" for="ch" forName="circ3Tx" refType="w" fact="0.04"/>
          <dgm:constr type="t" for="ch" forName="circ3Tx" refType="h" fact="0.48"/>
          <dgm:constr type="w" for="ch" forName="circ3Tx" refType="w" fact="0.36"/>
          <dgm:constr type="h" for="ch" forName="circ3Tx" refType="h" fact="0.33"/>
          <dgm:constr type="primFontSz" for="ch" ptType="node" op="equ"/>
        </dgm:constrLst>
      </dgm:if>
      <dgm:if name="Name13" axis="ch" ptType="node" func="cnt" op="equ" val="4">
        <dgm:constrLst>
          <dgm:constr type="ctrX" for="ch" forName="circ1" refType="w" fact="0.5"/>
          <dgm:constr type="ctrY" for="ch" forName="circ1" refType="w" fact="0.27"/>
          <dgm:constr type="w" for="ch" forName="circ1" refType="w" fact="0.52"/>
          <dgm:constr type="h" for="ch" forName="circ1" refType="h" fact="0.52"/>
          <dgm:constr type="l" for="ch" forName="circ1Tx" refType="w" fact="0.3"/>
          <dgm:constr type="t" for="ch" forName="circ1Tx" refType="h" fact="0.08"/>
          <dgm:constr type="w" for="ch" forName="circ1Tx" refType="w" fact="0.4"/>
          <dgm:constr type="h" for="ch" forName="circ1Tx" refType="h" fact="0.165"/>
          <dgm:constr type="ctrX" for="ch" forName="circ2" refType="w" fact="0.73"/>
          <dgm:constr type="ctrY" for="ch" forName="circ2" refType="w" fact="0.5"/>
          <dgm:constr type="w" for="ch" forName="circ2" refType="w" fact="0.52"/>
          <dgm:constr type="h" for="ch" forName="circ2" refType="h" fact="0.52"/>
          <dgm:constr type="r" for="ch" forName="circ2Tx" refType="w" fact="0.95"/>
          <dgm:constr type="t" for="ch" forName="circ2Tx" refType="h" fact="0.3"/>
          <dgm:constr type="w" for="ch" forName="circ2Tx" refType="w" fact="0.2"/>
          <dgm:constr type="h" for="ch" forName="circ2Tx" refType="h" fact="0.4"/>
          <dgm:constr type="ctrX" for="ch" forName="circ3" refType="w" fact="0.5"/>
          <dgm:constr type="ctrY" for="ch" forName="circ3" refType="w" fact="0.73"/>
          <dgm:constr type="w" for="ch" forName="circ3" refType="w" fact="0.52"/>
          <dgm:constr type="h" for="ch" forName="circ3" refType="h" fact="0.52"/>
          <dgm:constr type="l" for="ch" forName="circ3Tx" refType="w" fact="0.3"/>
          <dgm:constr type="b" for="ch" forName="circ3Tx" refType="h" fact="0.92"/>
          <dgm:constr type="w" for="ch" forName="circ3Tx" refType="w" fact="0.4"/>
          <dgm:constr type="h" for="ch" forName="circ3Tx" refType="h" fact="0.165"/>
          <dgm:constr type="ctrX" for="ch" forName="circ4" refType="w" fact="0.27"/>
          <dgm:constr type="ctrY" for="ch" forName="circ4" refType="h" fact="0.5"/>
          <dgm:constr type="w" for="ch" forName="circ4" refType="w" fact="0.52"/>
          <dgm:constr type="h" for="ch" forName="circ4" refType="h" fact="0.52"/>
          <dgm:constr type="l" for="ch" forName="circ4Tx" refType="w" fact="0.05"/>
          <dgm:constr type="t" for="ch" forName="circ4Tx" refType="h" fact="0.3"/>
          <dgm:constr type="w" for="ch" forName="circ4Tx" refType="w" fact="0.2"/>
          <dgm:constr type="h" for="ch" forName="circ4Tx" refType="h" fact="0.4"/>
          <dgm:constr type="primFontSz" for="ch" ptType="node" op="equ"/>
        </dgm:constrLst>
      </dgm:if>
      <dgm:if name="Name14" axis="ch" ptType="node" func="cnt" op="equ" val="5">
        <dgm:constrLst>
          <dgm:constr type="ctrX" for="ch" forName="circ1" refType="w" fact="0.5"/>
          <dgm:constr type="ctrY" for="ch" forName="circ1" refType="h" fact="0.46"/>
          <dgm:constr type="w" for="ch" forName="circ1" refType="w" fact="0.25"/>
          <dgm:constr type="h" for="ch" forName="circ1" refType="h" fact="0.35"/>
          <dgm:constr type="l" for="ch" forName="circ1Tx" refType="w" fact="0.355"/>
          <dgm:constr type="t" for="ch" forName="circ1Tx"/>
          <dgm:constr type="w" for="ch" forName="circ1Tx" refType="w" fact="0.29"/>
          <dgm:constr type="h" for="ch" forName="circ1Tx" refType="h" fact="0.235"/>
          <dgm:constr type="ctrX" for="ch" forName="circ2" refType="w" fact="0.5951"/>
          <dgm:constr type="ctrY" for="ch" forName="circ2" refType="h" fact="0.5567"/>
          <dgm:constr type="w" for="ch" forName="circ2" refType="w" fact="0.25"/>
          <dgm:constr type="h" for="ch" forName="circ2" refType="h" fact="0.35"/>
          <dgm:constr type="l" for="ch" forName="circ2Tx" refType="w" fact="0.74"/>
          <dgm:constr type="t" for="ch" forName="circ2Tx" refType="h" fact="0.31"/>
          <dgm:constr type="w" for="ch" forName="circ2Tx" refType="w" fact="0.26"/>
          <dgm:constr type="h" for="ch" forName="circ2Tx" refType="h" fact="0.255"/>
          <dgm:constr type="ctrX" for="ch" forName="circ3" refType="w" fact="0.5588"/>
          <dgm:constr type="ctrY" for="ch" forName="circ3" refType="h" fact="0.7133"/>
          <dgm:constr type="w" for="ch" forName="circ3" refType="w" fact="0.25"/>
          <dgm:constr type="h" for="ch" forName="circ3" refType="h" fact="0.35"/>
          <dgm:constr type="l" for="ch" forName="circ3Tx" refType="w" fact="0.7"/>
          <dgm:constr type="t" for="ch" forName="circ3Tx" refType="h" fact="0.745"/>
          <dgm:constr type="w" for="ch" forName="circ3Tx" refType="w" fact="0.26"/>
          <dgm:constr type="h" for="ch" forName="circ3Tx" refType="h" fact="0.255"/>
          <dgm:constr type="ctrX" for="ch" forName="circ4" refType="w" fact="0.4412"/>
          <dgm:constr type="ctrY" for="ch" forName="circ4" refType="h" fact="0.7133"/>
          <dgm:constr type="w" for="ch" forName="circ4" refType="w" fact="0.25"/>
          <dgm:constr type="h" for="ch" forName="circ4" refType="h" fact="0.35"/>
          <dgm:constr type="l" for="ch" forName="circ4Tx" refType="w" fact="0.04"/>
          <dgm:constr type="t" for="ch" forName="circ4Tx" refType="h" fact="0.745"/>
          <dgm:constr type="w" for="ch" forName="circ4Tx" refType="w" fact="0.26"/>
          <dgm:constr type="h" for="ch" forName="circ4Tx" refType="h" fact="0.255"/>
          <dgm:constr type="ctrX" for="ch" forName="circ5" refType="w" fact="0.4049"/>
          <dgm:constr type="ctrY" for="ch" forName="circ5" refType="h" fact="0.5567"/>
          <dgm:constr type="w" for="ch" forName="circ5" refType="w" fact="0.25"/>
          <dgm:constr type="h" for="ch" forName="circ5" refType="h" fact="0.35"/>
          <dgm:constr type="l" for="ch" forName="circ5Tx"/>
          <dgm:constr type="t" for="ch" forName="circ5Tx" refType="h" fact="0.31"/>
          <dgm:constr type="w" for="ch" forName="circ5Tx" refType="w" fact="0.26"/>
          <dgm:constr type="h" for="ch" forName="circ5Tx" refType="h" fact="0.255"/>
          <dgm:constr type="primFontSz" for="ch" ptType="node" op="equ"/>
        </dgm:constrLst>
      </dgm:if>
      <dgm:if name="Name15" axis="ch" ptType="node" func="cnt" op="equ" val="6">
        <dgm:constrLst>
          <dgm:constr type="ctrX" for="ch" forName="circ1" refType="w" fact="0.5"/>
          <dgm:constr type="ctrY" for="ch" forName="circ1" refType="h" fact="0.3844"/>
          <dgm:constr type="w" for="ch" forName="circ1" refType="w" fact="0.24"/>
          <dgm:constr type="h" for="ch" forName="circ1" refType="h" fact="0.3084"/>
          <dgm:constr type="l" for="ch" forName="circ1Tx" refType="w" fact="0.35"/>
          <dgm:constr type="t" for="ch" forName="circ1Tx"/>
          <dgm:constr type="w" for="ch" forName="circ1Tx" refType="w" fact="0.3"/>
          <dgm:constr type="h" for="ch" forName="circ1Tx" refType="h" fact="0.21"/>
          <dgm:constr type="ctrX" for="ch" forName="circ2" refType="w" fact="0.5779"/>
          <dgm:constr type="ctrY" for="ch" forName="circ2" refType="h" fact="0.4422"/>
          <dgm:constr type="w" for="ch" forName="circ2" refType="w" fact="0.24"/>
          <dgm:constr type="h" for="ch" forName="circ2" refType="h" fact="0.3084"/>
          <dgm:constr type="l" for="ch" forName="circ2Tx" refType="w" fact="0.7157"/>
          <dgm:constr type="t" for="ch" forName="circ2Tx" refType="h" fact="0.2"/>
          <dgm:constr type="w" for="ch" forName="circ2Tx" refType="w" fact="0.2843"/>
          <dgm:constr type="h" for="ch" forName="circ2Tx" refType="h" fact="0.23"/>
          <dgm:constr type="ctrX" for="ch" forName="circ3" refType="w" fact="0.5779"/>
          <dgm:constr type="ctrY" for="ch" forName="circ3" refType="h" fact="0.5578"/>
          <dgm:constr type="w" for="ch" forName="circ3" refType="w" fact="0.24"/>
          <dgm:constr type="h" for="ch" forName="circ3" refType="h" fact="0.3084"/>
          <dgm:constr type="l" for="ch" forName="circ3Tx" refType="w" fact="0.7157"/>
          <dgm:constr type="t" for="ch" forName="circ3Tx" refType="h" fact="0.543"/>
          <dgm:constr type="w" for="ch" forName="circ3Tx" refType="w" fact="0.2843"/>
          <dgm:constr type="h" for="ch" forName="circ3Tx" refType="h" fact="0.257"/>
          <dgm:constr type="ctrX" for="ch" forName="circ4" refType="w" fact="0.5"/>
          <dgm:constr type="ctrY" for="ch" forName="circ4" refType="h" fact="0.6157"/>
          <dgm:constr type="w" for="ch" forName="circ4" refType="w" fact="0.24"/>
          <dgm:constr type="h" for="ch" forName="circ4" refType="h" fact="0.3084"/>
          <dgm:constr type="l" for="ch" forName="circ4Tx" refType="w" fact="0.35"/>
          <dgm:constr type="t" for="ch" forName="circ4Tx" refType="h" fact="0.79"/>
          <dgm:constr type="w" for="ch" forName="circ4Tx" refType="w" fact="0.3"/>
          <dgm:constr type="h" for="ch" forName="circ4Tx" refType="h" fact="0.21"/>
          <dgm:constr type="ctrX" for="ch" forName="circ5" refType="w" fact="0.4221"/>
          <dgm:constr type="ctrY" for="ch" forName="circ5" refType="h" fact="0.5578"/>
          <dgm:constr type="w" for="ch" forName="circ5" refType="w" fact="0.24"/>
          <dgm:constr type="h" for="ch" forName="circ5" refType="h" fact="0.3084"/>
          <dgm:constr type="l" for="ch" forName="circ5Tx" refType="w" fact="0"/>
          <dgm:constr type="t" for="ch" forName="circ5Tx" refType="h" fact="0.543"/>
          <dgm:constr type="w" for="ch" forName="circ5Tx" refType="w" fact="0.2843"/>
          <dgm:constr type="h" for="ch" forName="circ5Tx" refType="h" fact="0.257"/>
          <dgm:constr type="ctrX" for="ch" forName="circ6" refType="w" fact="0.4221"/>
          <dgm:constr type="ctrY" for="ch" forName="circ6" refType="h" fact="0.4422"/>
          <dgm:constr type="w" for="ch" forName="circ6" refType="w" fact="0.24"/>
          <dgm:constr type="h" for="ch" forName="circ6" refType="h" fact="0.3084"/>
          <dgm:constr type="l" for="ch" forName="circ6Tx" refType="w" fact="0"/>
          <dgm:constr type="t" for="ch" forName="circ6Tx" refType="h" fact="0.2"/>
          <dgm:constr type="w" for="ch" forName="circ6Tx" refType="w" fact="0.2843"/>
          <dgm:constr type="h" for="ch" forName="circ6Tx" refType="h" fact="0.257"/>
          <dgm:constr type="primFontSz" for="ch" ptType="node" op="equ"/>
        </dgm:constrLst>
      </dgm:if>
      <dgm:else name="Name16">
        <dgm:constrLst>
          <dgm:constr type="ctrX" for="ch" forName="circ1" refType="w" fact="0.5"/>
          <dgm:constr type="ctrY" for="ch" forName="circ1" refType="h" fact="0.4177"/>
          <dgm:constr type="w" for="ch" forName="circ1" refType="w" fact="0.24"/>
          <dgm:constr type="h" for="ch" forName="circ1" refType="h" fact="0.3262"/>
          <dgm:constr type="l" for="ch" forName="circ1Tx" refType="w" fact="0.3625"/>
          <dgm:constr type="t" for="ch" forName="circ1Tx"/>
          <dgm:constr type="w" for="ch" forName="circ1Tx" refType="w" fact="0.275"/>
          <dgm:constr type="h" for="ch" forName="circ1Tx" refType="h" fact="0.2"/>
          <dgm:constr type="ctrX" for="ch" forName="circ2" refType="w" fact="0.5704"/>
          <dgm:constr type="ctrY" for="ch" forName="circ2" refType="h" fact="0.4637"/>
          <dgm:constr type="w" for="ch" forName="circ2" refType="w" fact="0.24"/>
          <dgm:constr type="h" for="ch" forName="circ2" refType="h" fact="0.3262"/>
          <dgm:constr type="l" for="ch" forName="circ2Tx" refType="w" fact="0.72"/>
          <dgm:constr type="t" for="ch" forName="circ2Tx" refType="h" fact="0.19"/>
          <dgm:constr type="w" for="ch" forName="circ2Tx" refType="w" fact="0.26"/>
          <dgm:constr type="h" for="ch" forName="circ2Tx" refType="h" fact="0.22"/>
          <dgm:constr type="ctrX" for="ch" forName="circ3" refType="w" fact="0.5877"/>
          <dgm:constr type="ctrY" for="ch" forName="circ3" refType="h" fact="0.5672"/>
          <dgm:constr type="w" for="ch" forName="circ3" refType="w" fact="0.24"/>
          <dgm:constr type="h" for="ch" forName="circ3" refType="h" fact="0.3262"/>
          <dgm:constr type="l" for="ch" forName="circ3Tx" refType="w" fact="0.745"/>
          <dgm:constr type="t" for="ch" forName="circ3Tx" refType="h" fact="0.47"/>
          <dgm:constr type="w" for="ch" forName="circ3Tx" refType="w" fact="0.255"/>
          <dgm:constr type="h" for="ch" forName="circ3Tx" refType="h" fact="0.235"/>
          <dgm:constr type="ctrX" for="ch" forName="circ4" refType="w" fact="0.539"/>
          <dgm:constr type="ctrY" for="ch" forName="circ4" refType="h" fact="0.6502"/>
          <dgm:constr type="w" for="ch" forName="circ4" refType="w" fact="0.24"/>
          <dgm:constr type="h" for="ch" forName="circ4" refType="h" fact="0.3262"/>
          <dgm:constr type="l" for="ch" forName="circ4Tx" refType="w" fact="0.635"/>
          <dgm:constr type="t" for="ch" forName="circ4Tx" refType="h" fact="0.785"/>
          <dgm:constr type="w" for="ch" forName="circ4Tx" refType="w" fact="0.275"/>
          <dgm:constr type="h" for="ch" forName="circ4Tx" refType="h" fact="0.215"/>
          <dgm:constr type="ctrX" for="ch" forName="circ5" refType="w" fact="0.461"/>
          <dgm:constr type="ctrY" for="ch" forName="circ5" refType="h" fact="0.6502"/>
          <dgm:constr type="w" for="ch" forName="circ5" refType="w" fact="0.24"/>
          <dgm:constr type="h" for="ch" forName="circ5" refType="h" fact="0.3262"/>
          <dgm:constr type="l" for="ch" forName="circ5Tx" refType="w" fact="0.09"/>
          <dgm:constr type="t" for="ch" forName="circ5Tx" refType="h" fact="0.785"/>
          <dgm:constr type="w" for="ch" forName="circ5Tx" refType="w" fact="0.275"/>
          <dgm:constr type="h" for="ch" forName="circ5Tx" refType="h" fact="0.215"/>
          <dgm:constr type="ctrX" for="ch" forName="circ6" refType="w" fact="0.4123"/>
          <dgm:constr type="ctrY" for="ch" forName="circ6" refType="h" fact="0.5672"/>
          <dgm:constr type="w" for="ch" forName="circ6" refType="w" fact="0.24"/>
          <dgm:constr type="h" for="ch" forName="circ6" refType="h" fact="0.3262"/>
          <dgm:constr type="l" for="ch" forName="circ6Tx"/>
          <dgm:constr type="t" for="ch" forName="circ6Tx" refType="h" fact="0.47"/>
          <dgm:constr type="w" for="ch" forName="circ6Tx" refType="w" fact="0.255"/>
          <dgm:constr type="h" for="ch" forName="circ6Tx" refType="h" fact="0.235"/>
          <dgm:constr type="ctrX" for="ch" forName="circ7" refType="w" fact="0.4296"/>
          <dgm:constr type="ctrY" for="ch" forName="circ7" refType="h" fact="0.4637"/>
          <dgm:constr type="w" for="ch" forName="circ7" refType="w" fact="0.24"/>
          <dgm:constr type="h" for="ch" forName="circ7" refType="h" fact="0.3262"/>
          <dgm:constr type="l" for="ch" forName="circ7Tx" refType="w" fact="0.02"/>
          <dgm:constr type="t" for="ch" forName="circ7Tx" refType="h" fact="0.19"/>
          <dgm:constr type="w" for="ch" forName="circ7Tx" refType="w" fact="0.26"/>
          <dgm:constr type="h" for="ch" forName="circ7Tx" refType="h" fact="0.22"/>
          <dgm:constr type="primFontSz" for="ch" ptType="node" op="equ"/>
        </dgm:constrLst>
      </dgm:else>
    </dgm:choose>
    <dgm:ruleLst/>
    <dgm:forEach name="Name17" axis="ch" ptType="node" cnt="1">
      <dgm:choose name="Name18">
        <dgm:if name="Name19" axis="root ch" ptType="all node" func="cnt" op="equ" val="1">
          <dgm:layoutNode name="circ1TxSh" styleLbl="vennNode1">
            <dgm:alg type="tx">
              <dgm:param type="txAnchorHorzCh" val="ctr"/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choose name="Name20">
              <dgm:if name="Name21" func="var" arg="dir" op="equ" val="norm">
                <dgm:choose name="Name22">
                  <dgm:if name="Name23" axis="root ch" ptType="all node" func="cnt" op="lte" val="4">
                    <dgm:presOf axis="desOrSelf" ptType="node"/>
                  </dgm:if>
                  <dgm:else name="Name24">
                    <dgm:presOf/>
                  </dgm:else>
                </dgm:choose>
              </dgm:if>
              <dgm:else name="Name25">
                <dgm:choose name="Name26">
                  <dgm:if name="Name27" axis="root ch" ptType="all node" func="cnt" op="equ" val="2">
                    <dgm:presOf axis="root ch desOrSelf" ptType="all node node" st="1 2 1" cnt="1 1 0"/>
                  </dgm:if>
                  <dgm:else name="Name28">
                    <dgm:presOf axis="desOrSelf" ptType="node"/>
                  </dgm:else>
                </dgm:choose>
              </dgm:else>
            </dgm:choose>
            <dgm:constrLst>
              <dgm:constr type="tMarg"/>
              <dgm:constr type="bMarg"/>
              <dgm:constr type="lMarg"/>
              <dgm:constr type="rMarg"/>
              <dgm:constr type="primFontSz" val="65"/>
            </dgm:constrLst>
            <dgm:ruleLst>
              <dgm:rule type="primFontSz" val="5" fact="NaN" max="NaN"/>
            </dgm:ruleLst>
          </dgm:layoutNode>
        </dgm:if>
        <dgm:else name="Name29">
          <dgm:layoutNode name="circ1" styleLbl="vennNode1">
            <dgm:alg type="sp"/>
            <dgm:shape xmlns:r="http://schemas.openxmlformats.org/officeDocument/2006/relationships" type="ellipse" r:blip="">
              <dgm:adjLst/>
            </dgm:shape>
            <dgm:choose name="Name30">
              <dgm:if name="Name31" func="var" arg="dir" op="equ" val="norm">
                <dgm:choose name="Name32">
                  <dgm:if name="Name33" axis="root ch" ptType="all node" func="cnt" op="lte" val="4">
                    <dgm:presOf axis="desOrSelf" ptType="node"/>
                  </dgm:if>
                  <dgm:else name="Name34">
                    <dgm:presOf/>
                  </dgm:else>
                </dgm:choose>
              </dgm:if>
              <dgm:else name="Name35">
                <dgm:choose name="Name36">
                  <dgm:if name="Name37" axis="root ch" ptType="all node" func="cnt" op="equ" val="2">
                    <dgm:presOf axis="root ch desOrSelf" ptType="all node node" st="1 2 1" cnt="1 1 0"/>
                  </dgm:if>
                  <dgm:else name="Name38">
                    <dgm:choose name="Name39">
                      <dgm:if name="Name40" axis="root ch" ptType="all node" func="cnt" op="lte" val="4">
                        <dgm:presOf axis="desOrSelf" ptType="node"/>
                      </dgm:if>
                      <dgm:else name="Name41">
                        <dgm:presOf/>
                      </dgm:else>
                    </dgm:choose>
                  </dgm:else>
                </dgm:choose>
              </dgm:else>
            </dgm:choose>
            <dgm:constrLst/>
            <dgm:ruleLst/>
          </dgm:layoutNode>
          <dgm:layoutNode name="circ1Tx" styleLbl="revTx">
            <dgm:varLst>
              <dgm:chMax val="0"/>
              <dgm:chPref val="0"/>
              <dgm:bulletEnabled val="1"/>
            </dgm:varLst>
            <dgm:alg type="tx">
              <dgm:param type="txAnchorHorzCh" val="ctr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choose name="Name42">
              <dgm:if name="Name43" func="var" arg="dir" op="equ" val="norm">
                <dgm:presOf axis="desOrSelf" ptType="node"/>
              </dgm:if>
              <dgm:else name="Name44">
                <dgm:choose name="Name45">
                  <dgm:if name="Name46" axis="root ch" ptType="all node" func="cnt" op="equ" val="2">
                    <dgm:presOf axis="root ch desOrSelf" ptType="all node node" st="1 2 1" cnt="1 1 0"/>
                  </dgm:if>
                  <dgm:else name="Name47">
                    <dgm:presOf axis="desOrSelf" ptType="node"/>
                  </dgm:else>
                </dgm:choose>
              </dgm:else>
            </dgm:choose>
            <dgm:constrLst>
              <dgm:constr type="tMarg"/>
              <dgm:constr type="bMarg"/>
              <dgm:constr type="lMarg"/>
              <dgm:constr type="rMarg"/>
              <dgm:constr type="primFontSz" val="65"/>
            </dgm:constrLst>
            <dgm:ruleLst>
              <dgm:rule type="primFontSz" val="5" fact="NaN" max="NaN"/>
            </dgm:ruleLst>
          </dgm:layoutNode>
        </dgm:else>
      </dgm:choose>
    </dgm:forEach>
    <dgm:forEach name="Name48" axis="ch" ptType="node" st="2" cnt="1">
      <dgm:layoutNode name="circ2" styleLbl="vennNode1">
        <dgm:alg type="sp"/>
        <dgm:shape xmlns:r="http://schemas.openxmlformats.org/officeDocument/2006/relationships" type="ellipse" r:blip="">
          <dgm:adjLst/>
        </dgm:shape>
        <dgm:choose name="Name49">
          <dgm:if name="Name50" func="var" arg="dir" op="equ" val="norm">
            <dgm:choose name="Name51">
              <dgm:if name="Name52" axis="root ch" ptType="all node" func="cnt" op="lte" val="4">
                <dgm:presOf axis="desOrSelf" ptType="node"/>
              </dgm:if>
              <dgm:else name="Name53">
                <dgm:presOf/>
              </dgm:else>
            </dgm:choose>
          </dgm:if>
          <dgm:else name="Name54">
            <dgm:choose name="Name55">
              <dgm:if name="Name56" axis="root ch" ptType="all node" func="cnt" op="equ" val="2">
                <dgm:presOf axis="root ch desOrSelf" ptType="all node node" st="1 1 1" cnt="1 1 0"/>
              </dgm:if>
              <dgm:if name="Name57" axis="root ch" ptType="all node" func="cnt" op="equ" val="3">
                <dgm:presOf axis="root ch desOrSelf" ptType="all node node" st="1 3 1" cnt="1 1 0"/>
              </dgm:if>
              <dgm:if name="Name58" axis="root ch" ptType="all node" func="cnt" op="equ" val="4">
                <dgm:presOf axis="root ch desOrSelf" ptType="all node node" st="1 4 1" cnt="1 1 0"/>
              </dgm:if>
              <dgm:else name="Name59">
                <dgm:presOf/>
              </dgm:else>
            </dgm:choose>
          </dgm:else>
        </dgm:choose>
        <dgm:constrLst/>
        <dgm:ruleLst/>
      </dgm:layoutNode>
      <dgm:layoutNode name="circ2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60">
          <dgm:if name="Name61" func="var" arg="dir" op="equ" val="norm">
            <dgm:presOf axis="desOrSelf" ptType="node"/>
          </dgm:if>
          <dgm:else name="Name62">
            <dgm:choose name="Name63">
              <dgm:if name="Name64" axis="root ch" ptType="all node" func="cnt" op="equ" val="2">
                <dgm:presOf axis="root ch desOrSelf" ptType="all node node" st="1 1 1" cnt="1 1 0"/>
              </dgm:if>
              <dgm:if name="Name65" axis="root ch" ptType="all node" func="cnt" op="equ" val="3">
                <dgm:presOf axis="root ch desOrSelf" ptType="all node node" st="1 3 1" cnt="1 1 0"/>
              </dgm:if>
              <dgm:if name="Name66" axis="root ch" ptType="all node" func="cnt" op="equ" val="4">
                <dgm:presOf axis="root ch desOrSelf" ptType="all node node" st="1 4 1" cnt="1 1 0"/>
              </dgm:if>
              <dgm:if name="Name67" axis="root ch" ptType="all node" func="cnt" op="equ" val="5">
                <dgm:presOf axis="root ch desOrSelf" ptType="all node node" st="1 5 1" cnt="1 1 0"/>
              </dgm:if>
              <dgm:if name="Name68" axis="root ch" ptType="all node" func="cnt" op="equ" val="6">
                <dgm:presOf axis="root ch desOrSelf" ptType="all node node" st="1 6 1" cnt="1 1 0"/>
              </dgm:if>
              <dgm:else name="Name69">
                <dgm:presOf axis="root ch desOrSelf" ptType="all node node" st="1 7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70" axis="ch" ptType="node" st="3" cnt="1">
      <dgm:layoutNode name="circ3" styleLbl="vennNode1">
        <dgm:alg type="sp"/>
        <dgm:shape xmlns:r="http://schemas.openxmlformats.org/officeDocument/2006/relationships" type="ellipse" r:blip="">
          <dgm:adjLst/>
        </dgm:shape>
        <dgm:choose name="Name71">
          <dgm:if name="Name72" func="var" arg="dir" op="equ" val="norm">
            <dgm:choose name="Name73">
              <dgm:if name="Name74" axis="root ch" ptType="all node" func="cnt" op="lte" val="4">
                <dgm:presOf axis="desOrSelf" ptType="node"/>
              </dgm:if>
              <dgm:else name="Name75">
                <dgm:presOf/>
              </dgm:else>
            </dgm:choose>
          </dgm:if>
          <dgm:else name="Name76">
            <dgm:choose name="Name77">
              <dgm:if name="Name78" axis="root ch" ptType="all node" func="cnt" op="equ" val="3">
                <dgm:presOf axis="root ch desOrSelf" ptType="all node node" st="1 2 1" cnt="1 1 0"/>
              </dgm:if>
              <dgm:if name="Name79" axis="root ch" ptType="all node" func="cnt" op="equ" val="4">
                <dgm:presOf axis="root ch desOrSelf" ptType="all node node" st="1 3 1" cnt="1 1 0"/>
              </dgm:if>
              <dgm:else name="Name80">
                <dgm:presOf/>
              </dgm:else>
            </dgm:choose>
          </dgm:else>
        </dgm:choose>
        <dgm:constrLst/>
        <dgm:ruleLst/>
      </dgm:layoutNode>
      <dgm:layoutNode name="circ3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81">
          <dgm:if name="Name82" func="var" arg="dir" op="equ" val="norm">
            <dgm:presOf axis="desOrSelf" ptType="node"/>
          </dgm:if>
          <dgm:else name="Name83">
            <dgm:choose name="Name84">
              <dgm:if name="Name85" axis="root ch" ptType="all node" func="cnt" op="equ" val="3">
                <dgm:presOf axis="root ch desOrSelf" ptType="all node node" st="1 2 1" cnt="1 1 0"/>
              </dgm:if>
              <dgm:if name="Name86" axis="root ch" ptType="all node" func="cnt" op="equ" val="4">
                <dgm:presOf axis="root ch desOrSelf" ptType="all node node" st="1 3 1" cnt="1 1 0"/>
              </dgm:if>
              <dgm:if name="Name87" axis="root ch" ptType="all node" func="cnt" op="equ" val="5">
                <dgm:presOf axis="root ch desOrSelf" ptType="all node node" st="1 4 1" cnt="1 1 0"/>
              </dgm:if>
              <dgm:if name="Name88" axis="root ch" ptType="all node" func="cnt" op="equ" val="6">
                <dgm:presOf axis="root ch desOrSelf" ptType="all node node" st="1 5 1" cnt="1 1 0"/>
              </dgm:if>
              <dgm:else name="Name89">
                <dgm:presOf axis="root ch desOrSelf" ptType="all node node" st="1 6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90" axis="ch" ptType="node" st="4" cnt="1">
      <dgm:layoutNode name="circ4" styleLbl="vennNode1">
        <dgm:alg type="sp"/>
        <dgm:shape xmlns:r="http://schemas.openxmlformats.org/officeDocument/2006/relationships" type="ellipse" r:blip="">
          <dgm:adjLst/>
        </dgm:shape>
        <dgm:choose name="Name91">
          <dgm:if name="Name92" func="var" arg="dir" op="equ" val="norm">
            <dgm:choose name="Name93">
              <dgm:if name="Name94" axis="root ch" ptType="all node" func="cnt" op="lte" val="4">
                <dgm:presOf axis="desOrSelf" ptType="node"/>
              </dgm:if>
              <dgm:else name="Name95">
                <dgm:presOf/>
              </dgm:else>
            </dgm:choose>
          </dgm:if>
          <dgm:else name="Name96">
            <dgm:choose name="Name97">
              <dgm:if name="Name98" axis="root ch" ptType="all node" func="cnt" op="equ" val="4">
                <dgm:presOf axis="root ch desOrSelf" ptType="all node node" st="1 2 1" cnt="1 1 0"/>
              </dgm:if>
              <dgm:else name="Name99">
                <dgm:presOf/>
              </dgm:else>
            </dgm:choose>
          </dgm:else>
        </dgm:choose>
        <dgm:constrLst/>
        <dgm:ruleLst/>
      </dgm:layoutNode>
      <dgm:layoutNode name="circ4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00">
          <dgm:if name="Name101" func="var" arg="dir" op="equ" val="norm">
            <dgm:presOf axis="desOrSelf" ptType="node"/>
          </dgm:if>
          <dgm:else name="Name102">
            <dgm:choose name="Name103">
              <dgm:if name="Name104" axis="root ch" ptType="all node" func="cnt" op="equ" val="4">
                <dgm:presOf axis="root ch desOrSelf" ptType="all node node" st="1 2 1" cnt="1 1 0"/>
              </dgm:if>
              <dgm:if name="Name105" axis="root ch" ptType="all node" func="cnt" op="equ" val="5">
                <dgm:presOf axis="root ch desOrSelf" ptType="all node node" st="1 3 1" cnt="1 1 0"/>
              </dgm:if>
              <dgm:if name="Name106" axis="root ch" ptType="all node" func="cnt" op="equ" val="6">
                <dgm:presOf axis="root ch desOrSelf" ptType="all node node" st="1 4 1" cnt="1 1 0"/>
              </dgm:if>
              <dgm:else name="Name107">
                <dgm:presOf axis="root ch desOrSelf" ptType="all node node" st="1 5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108" axis="ch" ptType="node" st="5" cnt="1">
      <dgm:layoutNode name="circ5" styleLbl="vennNode1">
        <dgm:alg type="sp"/>
        <dgm:shape xmlns:r="http://schemas.openxmlformats.org/officeDocument/2006/relationships" type="ellipse" r:blip="">
          <dgm:adjLst/>
        </dgm:shape>
        <dgm:presOf/>
        <dgm:constrLst/>
        <dgm:ruleLst/>
      </dgm:layoutNode>
      <dgm:layoutNode name="circ5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09">
          <dgm:if name="Name110" func="var" arg="dir" op="equ" val="norm">
            <dgm:presOf axis="desOrSelf" ptType="node"/>
          </dgm:if>
          <dgm:else name="Name111">
            <dgm:choose name="Name112">
              <dgm:if name="Name113" axis="root ch" ptType="all node" func="cnt" op="equ" val="5">
                <dgm:presOf axis="root ch desOrSelf" ptType="all node node" st="1 2 1" cnt="1 1 0"/>
              </dgm:if>
              <dgm:if name="Name114" axis="root ch" ptType="all node" func="cnt" op="equ" val="6">
                <dgm:presOf axis="root ch desOrSelf" ptType="all node node" st="1 3 1" cnt="1 1 0"/>
              </dgm:if>
              <dgm:else name="Name115">
                <dgm:presOf axis="root ch desOrSelf" ptType="all node node" st="1 4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116" axis="ch" ptType="node" st="6" cnt="1">
      <dgm:layoutNode name="circ6" styleLbl="vennNode1">
        <dgm:alg type="sp"/>
        <dgm:shape xmlns:r="http://schemas.openxmlformats.org/officeDocument/2006/relationships" type="ellipse" r:blip="">
          <dgm:adjLst/>
        </dgm:shape>
        <dgm:presOf/>
        <dgm:constrLst/>
        <dgm:ruleLst/>
      </dgm:layoutNode>
      <dgm:layoutNode name="circ6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17">
          <dgm:if name="Name118" func="var" arg="dir" op="equ" val="norm">
            <dgm:presOf axis="desOrSelf" ptType="node"/>
          </dgm:if>
          <dgm:else name="Name119">
            <dgm:choose name="Name120">
              <dgm:if name="Name121" axis="root ch" ptType="all node" func="cnt" op="equ" val="6">
                <dgm:presOf axis="root ch desOrSelf" ptType="all node node" st="1 2 1" cnt="1 1 0"/>
              </dgm:if>
              <dgm:else name="Name122">
                <dgm:presOf axis="root ch desOrSelf" ptType="all node node" st="1 3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123" axis="ch" ptType="node" st="7" cnt="1">
      <dgm:layoutNode name="circ7" styleLbl="vennNode1">
        <dgm:alg type="sp"/>
        <dgm:shape xmlns:r="http://schemas.openxmlformats.org/officeDocument/2006/relationships" type="ellipse" r:blip="">
          <dgm:adjLst/>
        </dgm:shape>
        <dgm:presOf/>
        <dgm:constrLst/>
        <dgm:ruleLst/>
      </dgm:layoutNode>
      <dgm:layoutNode name="circ7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24">
          <dgm:if name="Name125" func="var" arg="dir" op="equ" val="norm">
            <dgm:presOf axis="desOrSelf" ptType="node"/>
          </dgm:if>
          <dgm:else name="Name126">
            <dgm:presOf axis="root ch desOrSelf" ptType="all node node" st="1 2 1" cnt="1 1 0"/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venn1">
  <dgm:title val=""/>
  <dgm:desc val=""/>
  <dgm:catLst>
    <dgm:cat type="relationship" pri="28000"/>
    <dgm:cat type="convert" pri="190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</dgm:cxnLst>
      <dgm:bg/>
      <dgm:whole/>
    </dgm:dataModel>
  </dgm:clrData>
  <dgm:layoutNode name="compositeShape">
    <dgm:varLst>
      <dgm:chMax val="7"/>
      <dgm:dir/>
      <dgm:resizeHandles val="exact"/>
    </dgm:varLst>
    <dgm:choose name="Name0">
      <dgm:if name="Name1" axis="ch" ptType="node" func="cnt" op="equ" val="1">
        <dgm:alg type="composite">
          <dgm:param type="ar" val="1"/>
        </dgm:alg>
      </dgm:if>
      <dgm:if name="Name2" axis="ch" ptType="node" func="cnt" op="equ" val="2">
        <dgm:alg type="composite">
          <dgm:param type="ar" val="1.792"/>
        </dgm:alg>
      </dgm:if>
      <dgm:if name="Name3" axis="ch" ptType="node" func="cnt" op="equ" val="3">
        <dgm:alg type="composite">
          <dgm:param type="ar" val="1"/>
        </dgm:alg>
      </dgm:if>
      <dgm:if name="Name4" axis="ch" ptType="node" func="cnt" op="equ" val="4">
        <dgm:alg type="composite">
          <dgm:param type="ar" val="1"/>
        </dgm:alg>
      </dgm:if>
      <dgm:if name="Name5" axis="ch" ptType="node" func="cnt" op="equ" val="5">
        <dgm:alg type="composite">
          <dgm:param type="ar" val="1.4"/>
        </dgm:alg>
      </dgm:if>
      <dgm:if name="Name6" axis="ch" ptType="node" func="cnt" op="equ" val="6">
        <dgm:alg type="composite">
          <dgm:param type="ar" val="1.285"/>
        </dgm:alg>
      </dgm:if>
      <dgm:if name="Name7" axis="ch" ptType="node" func="cnt" op="equ" val="7">
        <dgm:alg type="composite">
          <dgm:param type="ar" val="1.359"/>
        </dgm:alg>
      </dgm:if>
      <dgm:else name="Name8">
        <dgm:alg type="composite">
          <dgm:param type="ar" val="1.359"/>
        </dgm:alg>
      </dgm:else>
    </dgm:choose>
    <dgm:shape xmlns:r="http://schemas.openxmlformats.org/officeDocument/2006/relationships" r:blip="">
      <dgm:adjLst/>
    </dgm:shape>
    <dgm:presOf/>
    <dgm:choose name="Name9">
      <dgm:if name="Name10" axis="ch" ptType="node" func="cnt" op="equ" val="1">
        <dgm:constrLst>
          <dgm:constr type="ctrX" for="ch" forName="circ1TxSh" refType="w" fact="0.5"/>
          <dgm:constr type="ctrY" for="ch" forName="circ1TxSh" refType="h" fact="0.5"/>
          <dgm:constr type="w" for="ch" forName="circ1TxSh" refType="w"/>
          <dgm:constr type="h" for="ch" forName="circ1TxSh" refType="h"/>
          <dgm:constr type="primFontSz" for="ch" ptType="node" op="equ"/>
        </dgm:constrLst>
      </dgm:if>
      <dgm:if name="Name11" axis="ch" ptType="node" func="cnt" op="equ" val="2">
        <dgm:constrLst>
          <dgm:constr type="ctrX" for="ch" forName="circ1" refType="w" fact="0.3"/>
          <dgm:constr type="ctrY" for="ch" forName="circ1" refType="h" fact="0.5"/>
          <dgm:constr type="w" for="ch" forName="circ1" refType="w" fact="0.555"/>
          <dgm:constr type="h" for="ch" forName="circ1" refType="h" fact="0.99456"/>
          <dgm:constr type="l" for="ch" forName="circ1Tx" refType="w" fact="0.1"/>
          <dgm:constr type="t" for="ch" forName="circ1Tx" refType="h" fact="0.12"/>
          <dgm:constr type="w" for="ch" forName="circ1Tx" refType="w" fact="0.32"/>
          <dgm:constr type="h" for="ch" forName="circ1Tx" refType="h" fact="0.76"/>
          <dgm:constr type="ctrX" for="ch" forName="circ2" refType="w" fact="0.7"/>
          <dgm:constr type="ctrY" for="ch" forName="circ2" refType="h" fact="0.5"/>
          <dgm:constr type="w" for="ch" forName="circ2" refType="w" fact="0.555"/>
          <dgm:constr type="h" for="ch" forName="circ2" refType="h" fact="0.99456"/>
          <dgm:constr type="l" for="ch" forName="circ2Tx" refType="w" fact="0.58"/>
          <dgm:constr type="t" for="ch" forName="circ2Tx" refType="h" fact="0.12"/>
          <dgm:constr type="w" for="ch" forName="circ2Tx" refType="w" fact="0.32"/>
          <dgm:constr type="h" for="ch" forName="circ2Tx" refType="h" fact="0.76"/>
          <dgm:constr type="primFontSz" for="ch" ptType="node" op="equ"/>
        </dgm:constrLst>
      </dgm:if>
      <dgm:if name="Name12" axis="ch" ptType="node" func="cnt" op="equ" val="3">
        <dgm:constrLst>
          <dgm:constr type="ctrX" for="ch" forName="circ1" refType="w" fact="0.5"/>
          <dgm:constr type="ctrY" for="ch" forName="circ1" refType="w" fact="0.25"/>
          <dgm:constr type="w" for="ch" forName="circ1" refType="w" fact="0.6"/>
          <dgm:constr type="h" for="ch" forName="circ1" refType="h" fact="0.6"/>
          <dgm:constr type="l" for="ch" forName="circ1Tx" refType="w" fact="0.28"/>
          <dgm:constr type="t" for="ch" forName="circ1Tx" refType="h" fact="0.055"/>
          <dgm:constr type="w" for="ch" forName="circ1Tx" refType="w" fact="0.44"/>
          <dgm:constr type="h" for="ch" forName="circ1Tx" refType="h" fact="0.27"/>
          <dgm:constr type="ctrX" for="ch" forName="circ2" refType="w" fact="0.7165"/>
          <dgm:constr type="ctrY" for="ch" forName="circ2" refType="w" fact="0.625"/>
          <dgm:constr type="w" for="ch" forName="circ2" refType="w" fact="0.6"/>
          <dgm:constr type="h" for="ch" forName="circ2" refType="h" fact="0.6"/>
          <dgm:constr type="l" for="ch" forName="circ2Tx" refType="w" fact="0.6"/>
          <dgm:constr type="t" for="ch" forName="circ2Tx" refType="h" fact="0.48"/>
          <dgm:constr type="w" for="ch" forName="circ2Tx" refType="w" fact="0.36"/>
          <dgm:constr type="h" for="ch" forName="circ2Tx" refType="h" fact="0.33"/>
          <dgm:constr type="ctrX" for="ch" forName="circ3" refType="w" fact="0.2835"/>
          <dgm:constr type="ctrY" for="ch" forName="circ3" refType="w" fact="0.625"/>
          <dgm:constr type="w" for="ch" forName="circ3" refType="w" fact="0.6"/>
          <dgm:constr type="h" for="ch" forName="circ3" refType="h" fact="0.6"/>
          <dgm:constr type="l" for="ch" forName="circ3Tx" refType="w" fact="0.04"/>
          <dgm:constr type="t" for="ch" forName="circ3Tx" refType="h" fact="0.48"/>
          <dgm:constr type="w" for="ch" forName="circ3Tx" refType="w" fact="0.36"/>
          <dgm:constr type="h" for="ch" forName="circ3Tx" refType="h" fact="0.33"/>
          <dgm:constr type="primFontSz" for="ch" ptType="node" op="equ"/>
        </dgm:constrLst>
      </dgm:if>
      <dgm:if name="Name13" axis="ch" ptType="node" func="cnt" op="equ" val="4">
        <dgm:constrLst>
          <dgm:constr type="ctrX" for="ch" forName="circ1" refType="w" fact="0.5"/>
          <dgm:constr type="ctrY" for="ch" forName="circ1" refType="w" fact="0.27"/>
          <dgm:constr type="w" for="ch" forName="circ1" refType="w" fact="0.52"/>
          <dgm:constr type="h" for="ch" forName="circ1" refType="h" fact="0.52"/>
          <dgm:constr type="l" for="ch" forName="circ1Tx" refType="w" fact="0.3"/>
          <dgm:constr type="t" for="ch" forName="circ1Tx" refType="h" fact="0.08"/>
          <dgm:constr type="w" for="ch" forName="circ1Tx" refType="w" fact="0.4"/>
          <dgm:constr type="h" for="ch" forName="circ1Tx" refType="h" fact="0.165"/>
          <dgm:constr type="ctrX" for="ch" forName="circ2" refType="w" fact="0.73"/>
          <dgm:constr type="ctrY" for="ch" forName="circ2" refType="w" fact="0.5"/>
          <dgm:constr type="w" for="ch" forName="circ2" refType="w" fact="0.52"/>
          <dgm:constr type="h" for="ch" forName="circ2" refType="h" fact="0.52"/>
          <dgm:constr type="r" for="ch" forName="circ2Tx" refType="w" fact="0.95"/>
          <dgm:constr type="t" for="ch" forName="circ2Tx" refType="h" fact="0.3"/>
          <dgm:constr type="w" for="ch" forName="circ2Tx" refType="w" fact="0.2"/>
          <dgm:constr type="h" for="ch" forName="circ2Tx" refType="h" fact="0.4"/>
          <dgm:constr type="ctrX" for="ch" forName="circ3" refType="w" fact="0.5"/>
          <dgm:constr type="ctrY" for="ch" forName="circ3" refType="w" fact="0.73"/>
          <dgm:constr type="w" for="ch" forName="circ3" refType="w" fact="0.52"/>
          <dgm:constr type="h" for="ch" forName="circ3" refType="h" fact="0.52"/>
          <dgm:constr type="l" for="ch" forName="circ3Tx" refType="w" fact="0.3"/>
          <dgm:constr type="b" for="ch" forName="circ3Tx" refType="h" fact="0.92"/>
          <dgm:constr type="w" for="ch" forName="circ3Tx" refType="w" fact="0.4"/>
          <dgm:constr type="h" for="ch" forName="circ3Tx" refType="h" fact="0.165"/>
          <dgm:constr type="ctrX" for="ch" forName="circ4" refType="w" fact="0.27"/>
          <dgm:constr type="ctrY" for="ch" forName="circ4" refType="h" fact="0.5"/>
          <dgm:constr type="w" for="ch" forName="circ4" refType="w" fact="0.52"/>
          <dgm:constr type="h" for="ch" forName="circ4" refType="h" fact="0.52"/>
          <dgm:constr type="l" for="ch" forName="circ4Tx" refType="w" fact="0.05"/>
          <dgm:constr type="t" for="ch" forName="circ4Tx" refType="h" fact="0.3"/>
          <dgm:constr type="w" for="ch" forName="circ4Tx" refType="w" fact="0.2"/>
          <dgm:constr type="h" for="ch" forName="circ4Tx" refType="h" fact="0.4"/>
          <dgm:constr type="primFontSz" for="ch" ptType="node" op="equ"/>
        </dgm:constrLst>
      </dgm:if>
      <dgm:if name="Name14" axis="ch" ptType="node" func="cnt" op="equ" val="5">
        <dgm:constrLst>
          <dgm:constr type="ctrX" for="ch" forName="circ1" refType="w" fact="0.5"/>
          <dgm:constr type="ctrY" for="ch" forName="circ1" refType="h" fact="0.46"/>
          <dgm:constr type="w" for="ch" forName="circ1" refType="w" fact="0.25"/>
          <dgm:constr type="h" for="ch" forName="circ1" refType="h" fact="0.35"/>
          <dgm:constr type="l" for="ch" forName="circ1Tx" refType="w" fact="0.355"/>
          <dgm:constr type="t" for="ch" forName="circ1Tx"/>
          <dgm:constr type="w" for="ch" forName="circ1Tx" refType="w" fact="0.29"/>
          <dgm:constr type="h" for="ch" forName="circ1Tx" refType="h" fact="0.235"/>
          <dgm:constr type="ctrX" for="ch" forName="circ2" refType="w" fact="0.5951"/>
          <dgm:constr type="ctrY" for="ch" forName="circ2" refType="h" fact="0.5567"/>
          <dgm:constr type="w" for="ch" forName="circ2" refType="w" fact="0.25"/>
          <dgm:constr type="h" for="ch" forName="circ2" refType="h" fact="0.35"/>
          <dgm:constr type="l" for="ch" forName="circ2Tx" refType="w" fact="0.74"/>
          <dgm:constr type="t" for="ch" forName="circ2Tx" refType="h" fact="0.31"/>
          <dgm:constr type="w" for="ch" forName="circ2Tx" refType="w" fact="0.26"/>
          <dgm:constr type="h" for="ch" forName="circ2Tx" refType="h" fact="0.255"/>
          <dgm:constr type="ctrX" for="ch" forName="circ3" refType="w" fact="0.5588"/>
          <dgm:constr type="ctrY" for="ch" forName="circ3" refType="h" fact="0.7133"/>
          <dgm:constr type="w" for="ch" forName="circ3" refType="w" fact="0.25"/>
          <dgm:constr type="h" for="ch" forName="circ3" refType="h" fact="0.35"/>
          <dgm:constr type="l" for="ch" forName="circ3Tx" refType="w" fact="0.7"/>
          <dgm:constr type="t" for="ch" forName="circ3Tx" refType="h" fact="0.745"/>
          <dgm:constr type="w" for="ch" forName="circ3Tx" refType="w" fact="0.26"/>
          <dgm:constr type="h" for="ch" forName="circ3Tx" refType="h" fact="0.255"/>
          <dgm:constr type="ctrX" for="ch" forName="circ4" refType="w" fact="0.4412"/>
          <dgm:constr type="ctrY" for="ch" forName="circ4" refType="h" fact="0.7133"/>
          <dgm:constr type="w" for="ch" forName="circ4" refType="w" fact="0.25"/>
          <dgm:constr type="h" for="ch" forName="circ4" refType="h" fact="0.35"/>
          <dgm:constr type="l" for="ch" forName="circ4Tx" refType="w" fact="0.04"/>
          <dgm:constr type="t" for="ch" forName="circ4Tx" refType="h" fact="0.745"/>
          <dgm:constr type="w" for="ch" forName="circ4Tx" refType="w" fact="0.26"/>
          <dgm:constr type="h" for="ch" forName="circ4Tx" refType="h" fact="0.255"/>
          <dgm:constr type="ctrX" for="ch" forName="circ5" refType="w" fact="0.4049"/>
          <dgm:constr type="ctrY" for="ch" forName="circ5" refType="h" fact="0.5567"/>
          <dgm:constr type="w" for="ch" forName="circ5" refType="w" fact="0.25"/>
          <dgm:constr type="h" for="ch" forName="circ5" refType="h" fact="0.35"/>
          <dgm:constr type="l" for="ch" forName="circ5Tx"/>
          <dgm:constr type="t" for="ch" forName="circ5Tx" refType="h" fact="0.31"/>
          <dgm:constr type="w" for="ch" forName="circ5Tx" refType="w" fact="0.26"/>
          <dgm:constr type="h" for="ch" forName="circ5Tx" refType="h" fact="0.255"/>
          <dgm:constr type="primFontSz" for="ch" ptType="node" op="equ"/>
        </dgm:constrLst>
      </dgm:if>
      <dgm:if name="Name15" axis="ch" ptType="node" func="cnt" op="equ" val="6">
        <dgm:constrLst>
          <dgm:constr type="ctrX" for="ch" forName="circ1" refType="w" fact="0.5"/>
          <dgm:constr type="ctrY" for="ch" forName="circ1" refType="h" fact="0.3844"/>
          <dgm:constr type="w" for="ch" forName="circ1" refType="w" fact="0.24"/>
          <dgm:constr type="h" for="ch" forName="circ1" refType="h" fact="0.3084"/>
          <dgm:constr type="l" for="ch" forName="circ1Tx" refType="w" fact="0.35"/>
          <dgm:constr type="t" for="ch" forName="circ1Tx"/>
          <dgm:constr type="w" for="ch" forName="circ1Tx" refType="w" fact="0.3"/>
          <dgm:constr type="h" for="ch" forName="circ1Tx" refType="h" fact="0.21"/>
          <dgm:constr type="ctrX" for="ch" forName="circ2" refType="w" fact="0.5779"/>
          <dgm:constr type="ctrY" for="ch" forName="circ2" refType="h" fact="0.4422"/>
          <dgm:constr type="w" for="ch" forName="circ2" refType="w" fact="0.24"/>
          <dgm:constr type="h" for="ch" forName="circ2" refType="h" fact="0.3084"/>
          <dgm:constr type="l" for="ch" forName="circ2Tx" refType="w" fact="0.7157"/>
          <dgm:constr type="t" for="ch" forName="circ2Tx" refType="h" fact="0.2"/>
          <dgm:constr type="w" for="ch" forName="circ2Tx" refType="w" fact="0.2843"/>
          <dgm:constr type="h" for="ch" forName="circ2Tx" refType="h" fact="0.23"/>
          <dgm:constr type="ctrX" for="ch" forName="circ3" refType="w" fact="0.5779"/>
          <dgm:constr type="ctrY" for="ch" forName="circ3" refType="h" fact="0.5578"/>
          <dgm:constr type="w" for="ch" forName="circ3" refType="w" fact="0.24"/>
          <dgm:constr type="h" for="ch" forName="circ3" refType="h" fact="0.3084"/>
          <dgm:constr type="l" for="ch" forName="circ3Tx" refType="w" fact="0.7157"/>
          <dgm:constr type="t" for="ch" forName="circ3Tx" refType="h" fact="0.543"/>
          <dgm:constr type="w" for="ch" forName="circ3Tx" refType="w" fact="0.2843"/>
          <dgm:constr type="h" for="ch" forName="circ3Tx" refType="h" fact="0.257"/>
          <dgm:constr type="ctrX" for="ch" forName="circ4" refType="w" fact="0.5"/>
          <dgm:constr type="ctrY" for="ch" forName="circ4" refType="h" fact="0.6157"/>
          <dgm:constr type="w" for="ch" forName="circ4" refType="w" fact="0.24"/>
          <dgm:constr type="h" for="ch" forName="circ4" refType="h" fact="0.3084"/>
          <dgm:constr type="l" for="ch" forName="circ4Tx" refType="w" fact="0.35"/>
          <dgm:constr type="t" for="ch" forName="circ4Tx" refType="h" fact="0.79"/>
          <dgm:constr type="w" for="ch" forName="circ4Tx" refType="w" fact="0.3"/>
          <dgm:constr type="h" for="ch" forName="circ4Tx" refType="h" fact="0.21"/>
          <dgm:constr type="ctrX" for="ch" forName="circ5" refType="w" fact="0.4221"/>
          <dgm:constr type="ctrY" for="ch" forName="circ5" refType="h" fact="0.5578"/>
          <dgm:constr type="w" for="ch" forName="circ5" refType="w" fact="0.24"/>
          <dgm:constr type="h" for="ch" forName="circ5" refType="h" fact="0.3084"/>
          <dgm:constr type="l" for="ch" forName="circ5Tx" refType="w" fact="0"/>
          <dgm:constr type="t" for="ch" forName="circ5Tx" refType="h" fact="0.543"/>
          <dgm:constr type="w" for="ch" forName="circ5Tx" refType="w" fact="0.2843"/>
          <dgm:constr type="h" for="ch" forName="circ5Tx" refType="h" fact="0.257"/>
          <dgm:constr type="ctrX" for="ch" forName="circ6" refType="w" fact="0.4221"/>
          <dgm:constr type="ctrY" for="ch" forName="circ6" refType="h" fact="0.4422"/>
          <dgm:constr type="w" for="ch" forName="circ6" refType="w" fact="0.24"/>
          <dgm:constr type="h" for="ch" forName="circ6" refType="h" fact="0.3084"/>
          <dgm:constr type="l" for="ch" forName="circ6Tx" refType="w" fact="0"/>
          <dgm:constr type="t" for="ch" forName="circ6Tx" refType="h" fact="0.2"/>
          <dgm:constr type="w" for="ch" forName="circ6Tx" refType="w" fact="0.2843"/>
          <dgm:constr type="h" for="ch" forName="circ6Tx" refType="h" fact="0.257"/>
          <dgm:constr type="primFontSz" for="ch" ptType="node" op="equ"/>
        </dgm:constrLst>
      </dgm:if>
      <dgm:else name="Name16">
        <dgm:constrLst>
          <dgm:constr type="ctrX" for="ch" forName="circ1" refType="w" fact="0.5"/>
          <dgm:constr type="ctrY" for="ch" forName="circ1" refType="h" fact="0.4177"/>
          <dgm:constr type="w" for="ch" forName="circ1" refType="w" fact="0.24"/>
          <dgm:constr type="h" for="ch" forName="circ1" refType="h" fact="0.3262"/>
          <dgm:constr type="l" for="ch" forName="circ1Tx" refType="w" fact="0.3625"/>
          <dgm:constr type="t" for="ch" forName="circ1Tx"/>
          <dgm:constr type="w" for="ch" forName="circ1Tx" refType="w" fact="0.275"/>
          <dgm:constr type="h" for="ch" forName="circ1Tx" refType="h" fact="0.2"/>
          <dgm:constr type="ctrX" for="ch" forName="circ2" refType="w" fact="0.5704"/>
          <dgm:constr type="ctrY" for="ch" forName="circ2" refType="h" fact="0.4637"/>
          <dgm:constr type="w" for="ch" forName="circ2" refType="w" fact="0.24"/>
          <dgm:constr type="h" for="ch" forName="circ2" refType="h" fact="0.3262"/>
          <dgm:constr type="l" for="ch" forName="circ2Tx" refType="w" fact="0.72"/>
          <dgm:constr type="t" for="ch" forName="circ2Tx" refType="h" fact="0.19"/>
          <dgm:constr type="w" for="ch" forName="circ2Tx" refType="w" fact="0.26"/>
          <dgm:constr type="h" for="ch" forName="circ2Tx" refType="h" fact="0.22"/>
          <dgm:constr type="ctrX" for="ch" forName="circ3" refType="w" fact="0.5877"/>
          <dgm:constr type="ctrY" for="ch" forName="circ3" refType="h" fact="0.5672"/>
          <dgm:constr type="w" for="ch" forName="circ3" refType="w" fact="0.24"/>
          <dgm:constr type="h" for="ch" forName="circ3" refType="h" fact="0.3262"/>
          <dgm:constr type="l" for="ch" forName="circ3Tx" refType="w" fact="0.745"/>
          <dgm:constr type="t" for="ch" forName="circ3Tx" refType="h" fact="0.47"/>
          <dgm:constr type="w" for="ch" forName="circ3Tx" refType="w" fact="0.255"/>
          <dgm:constr type="h" for="ch" forName="circ3Tx" refType="h" fact="0.235"/>
          <dgm:constr type="ctrX" for="ch" forName="circ4" refType="w" fact="0.539"/>
          <dgm:constr type="ctrY" for="ch" forName="circ4" refType="h" fact="0.6502"/>
          <dgm:constr type="w" for="ch" forName="circ4" refType="w" fact="0.24"/>
          <dgm:constr type="h" for="ch" forName="circ4" refType="h" fact="0.3262"/>
          <dgm:constr type="l" for="ch" forName="circ4Tx" refType="w" fact="0.635"/>
          <dgm:constr type="t" for="ch" forName="circ4Tx" refType="h" fact="0.785"/>
          <dgm:constr type="w" for="ch" forName="circ4Tx" refType="w" fact="0.275"/>
          <dgm:constr type="h" for="ch" forName="circ4Tx" refType="h" fact="0.215"/>
          <dgm:constr type="ctrX" for="ch" forName="circ5" refType="w" fact="0.461"/>
          <dgm:constr type="ctrY" for="ch" forName="circ5" refType="h" fact="0.6502"/>
          <dgm:constr type="w" for="ch" forName="circ5" refType="w" fact="0.24"/>
          <dgm:constr type="h" for="ch" forName="circ5" refType="h" fact="0.3262"/>
          <dgm:constr type="l" for="ch" forName="circ5Tx" refType="w" fact="0.09"/>
          <dgm:constr type="t" for="ch" forName="circ5Tx" refType="h" fact="0.785"/>
          <dgm:constr type="w" for="ch" forName="circ5Tx" refType="w" fact="0.275"/>
          <dgm:constr type="h" for="ch" forName="circ5Tx" refType="h" fact="0.215"/>
          <dgm:constr type="ctrX" for="ch" forName="circ6" refType="w" fact="0.4123"/>
          <dgm:constr type="ctrY" for="ch" forName="circ6" refType="h" fact="0.5672"/>
          <dgm:constr type="w" for="ch" forName="circ6" refType="w" fact="0.24"/>
          <dgm:constr type="h" for="ch" forName="circ6" refType="h" fact="0.3262"/>
          <dgm:constr type="l" for="ch" forName="circ6Tx"/>
          <dgm:constr type="t" for="ch" forName="circ6Tx" refType="h" fact="0.47"/>
          <dgm:constr type="w" for="ch" forName="circ6Tx" refType="w" fact="0.255"/>
          <dgm:constr type="h" for="ch" forName="circ6Tx" refType="h" fact="0.235"/>
          <dgm:constr type="ctrX" for="ch" forName="circ7" refType="w" fact="0.4296"/>
          <dgm:constr type="ctrY" for="ch" forName="circ7" refType="h" fact="0.4637"/>
          <dgm:constr type="w" for="ch" forName="circ7" refType="w" fact="0.24"/>
          <dgm:constr type="h" for="ch" forName="circ7" refType="h" fact="0.3262"/>
          <dgm:constr type="l" for="ch" forName="circ7Tx" refType="w" fact="0.02"/>
          <dgm:constr type="t" for="ch" forName="circ7Tx" refType="h" fact="0.19"/>
          <dgm:constr type="w" for="ch" forName="circ7Tx" refType="w" fact="0.26"/>
          <dgm:constr type="h" for="ch" forName="circ7Tx" refType="h" fact="0.22"/>
          <dgm:constr type="primFontSz" for="ch" ptType="node" op="equ"/>
        </dgm:constrLst>
      </dgm:else>
    </dgm:choose>
    <dgm:ruleLst/>
    <dgm:forEach name="Name17" axis="ch" ptType="node" cnt="1">
      <dgm:choose name="Name18">
        <dgm:if name="Name19" axis="root ch" ptType="all node" func="cnt" op="equ" val="1">
          <dgm:layoutNode name="circ1TxSh" styleLbl="vennNode1">
            <dgm:alg type="tx">
              <dgm:param type="txAnchorHorzCh" val="ctr"/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choose name="Name20">
              <dgm:if name="Name21" func="var" arg="dir" op="equ" val="norm">
                <dgm:choose name="Name22">
                  <dgm:if name="Name23" axis="root ch" ptType="all node" func="cnt" op="lte" val="4">
                    <dgm:presOf axis="desOrSelf" ptType="node"/>
                  </dgm:if>
                  <dgm:else name="Name24">
                    <dgm:presOf/>
                  </dgm:else>
                </dgm:choose>
              </dgm:if>
              <dgm:else name="Name25">
                <dgm:choose name="Name26">
                  <dgm:if name="Name27" axis="root ch" ptType="all node" func="cnt" op="equ" val="2">
                    <dgm:presOf axis="root ch desOrSelf" ptType="all node node" st="1 2 1" cnt="1 1 0"/>
                  </dgm:if>
                  <dgm:else name="Name28">
                    <dgm:presOf axis="desOrSelf" ptType="node"/>
                  </dgm:else>
                </dgm:choose>
              </dgm:else>
            </dgm:choose>
            <dgm:constrLst>
              <dgm:constr type="tMarg"/>
              <dgm:constr type="bMarg"/>
              <dgm:constr type="lMarg"/>
              <dgm:constr type="rMarg"/>
              <dgm:constr type="primFontSz" val="65"/>
            </dgm:constrLst>
            <dgm:ruleLst>
              <dgm:rule type="primFontSz" val="5" fact="NaN" max="NaN"/>
            </dgm:ruleLst>
          </dgm:layoutNode>
        </dgm:if>
        <dgm:else name="Name29">
          <dgm:layoutNode name="circ1" styleLbl="vennNode1">
            <dgm:alg type="sp"/>
            <dgm:shape xmlns:r="http://schemas.openxmlformats.org/officeDocument/2006/relationships" type="ellipse" r:blip="">
              <dgm:adjLst/>
            </dgm:shape>
            <dgm:choose name="Name30">
              <dgm:if name="Name31" func="var" arg="dir" op="equ" val="norm">
                <dgm:choose name="Name32">
                  <dgm:if name="Name33" axis="root ch" ptType="all node" func="cnt" op="lte" val="4">
                    <dgm:presOf axis="desOrSelf" ptType="node"/>
                  </dgm:if>
                  <dgm:else name="Name34">
                    <dgm:presOf/>
                  </dgm:else>
                </dgm:choose>
              </dgm:if>
              <dgm:else name="Name35">
                <dgm:choose name="Name36">
                  <dgm:if name="Name37" axis="root ch" ptType="all node" func="cnt" op="equ" val="2">
                    <dgm:presOf axis="root ch desOrSelf" ptType="all node node" st="1 2 1" cnt="1 1 0"/>
                  </dgm:if>
                  <dgm:else name="Name38">
                    <dgm:choose name="Name39">
                      <dgm:if name="Name40" axis="root ch" ptType="all node" func="cnt" op="lte" val="4">
                        <dgm:presOf axis="desOrSelf" ptType="node"/>
                      </dgm:if>
                      <dgm:else name="Name41">
                        <dgm:presOf/>
                      </dgm:else>
                    </dgm:choose>
                  </dgm:else>
                </dgm:choose>
              </dgm:else>
            </dgm:choose>
            <dgm:constrLst/>
            <dgm:ruleLst/>
          </dgm:layoutNode>
          <dgm:layoutNode name="circ1Tx" styleLbl="revTx">
            <dgm:varLst>
              <dgm:chMax val="0"/>
              <dgm:chPref val="0"/>
              <dgm:bulletEnabled val="1"/>
            </dgm:varLst>
            <dgm:alg type="tx">
              <dgm:param type="txAnchorHorzCh" val="ctr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choose name="Name42">
              <dgm:if name="Name43" func="var" arg="dir" op="equ" val="norm">
                <dgm:presOf axis="desOrSelf" ptType="node"/>
              </dgm:if>
              <dgm:else name="Name44">
                <dgm:choose name="Name45">
                  <dgm:if name="Name46" axis="root ch" ptType="all node" func="cnt" op="equ" val="2">
                    <dgm:presOf axis="root ch desOrSelf" ptType="all node node" st="1 2 1" cnt="1 1 0"/>
                  </dgm:if>
                  <dgm:else name="Name47">
                    <dgm:presOf axis="desOrSelf" ptType="node"/>
                  </dgm:else>
                </dgm:choose>
              </dgm:else>
            </dgm:choose>
            <dgm:constrLst>
              <dgm:constr type="tMarg"/>
              <dgm:constr type="bMarg"/>
              <dgm:constr type="lMarg"/>
              <dgm:constr type="rMarg"/>
              <dgm:constr type="primFontSz" val="65"/>
            </dgm:constrLst>
            <dgm:ruleLst>
              <dgm:rule type="primFontSz" val="5" fact="NaN" max="NaN"/>
            </dgm:ruleLst>
          </dgm:layoutNode>
        </dgm:else>
      </dgm:choose>
    </dgm:forEach>
    <dgm:forEach name="Name48" axis="ch" ptType="node" st="2" cnt="1">
      <dgm:layoutNode name="circ2" styleLbl="vennNode1">
        <dgm:alg type="sp"/>
        <dgm:shape xmlns:r="http://schemas.openxmlformats.org/officeDocument/2006/relationships" type="ellipse" r:blip="">
          <dgm:adjLst/>
        </dgm:shape>
        <dgm:choose name="Name49">
          <dgm:if name="Name50" func="var" arg="dir" op="equ" val="norm">
            <dgm:choose name="Name51">
              <dgm:if name="Name52" axis="root ch" ptType="all node" func="cnt" op="lte" val="4">
                <dgm:presOf axis="desOrSelf" ptType="node"/>
              </dgm:if>
              <dgm:else name="Name53">
                <dgm:presOf/>
              </dgm:else>
            </dgm:choose>
          </dgm:if>
          <dgm:else name="Name54">
            <dgm:choose name="Name55">
              <dgm:if name="Name56" axis="root ch" ptType="all node" func="cnt" op="equ" val="2">
                <dgm:presOf axis="root ch desOrSelf" ptType="all node node" st="1 1 1" cnt="1 1 0"/>
              </dgm:if>
              <dgm:if name="Name57" axis="root ch" ptType="all node" func="cnt" op="equ" val="3">
                <dgm:presOf axis="root ch desOrSelf" ptType="all node node" st="1 3 1" cnt="1 1 0"/>
              </dgm:if>
              <dgm:if name="Name58" axis="root ch" ptType="all node" func="cnt" op="equ" val="4">
                <dgm:presOf axis="root ch desOrSelf" ptType="all node node" st="1 4 1" cnt="1 1 0"/>
              </dgm:if>
              <dgm:else name="Name59">
                <dgm:presOf/>
              </dgm:else>
            </dgm:choose>
          </dgm:else>
        </dgm:choose>
        <dgm:constrLst/>
        <dgm:ruleLst/>
      </dgm:layoutNode>
      <dgm:layoutNode name="circ2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60">
          <dgm:if name="Name61" func="var" arg="dir" op="equ" val="norm">
            <dgm:presOf axis="desOrSelf" ptType="node"/>
          </dgm:if>
          <dgm:else name="Name62">
            <dgm:choose name="Name63">
              <dgm:if name="Name64" axis="root ch" ptType="all node" func="cnt" op="equ" val="2">
                <dgm:presOf axis="root ch desOrSelf" ptType="all node node" st="1 1 1" cnt="1 1 0"/>
              </dgm:if>
              <dgm:if name="Name65" axis="root ch" ptType="all node" func="cnt" op="equ" val="3">
                <dgm:presOf axis="root ch desOrSelf" ptType="all node node" st="1 3 1" cnt="1 1 0"/>
              </dgm:if>
              <dgm:if name="Name66" axis="root ch" ptType="all node" func="cnt" op="equ" val="4">
                <dgm:presOf axis="root ch desOrSelf" ptType="all node node" st="1 4 1" cnt="1 1 0"/>
              </dgm:if>
              <dgm:if name="Name67" axis="root ch" ptType="all node" func="cnt" op="equ" val="5">
                <dgm:presOf axis="root ch desOrSelf" ptType="all node node" st="1 5 1" cnt="1 1 0"/>
              </dgm:if>
              <dgm:if name="Name68" axis="root ch" ptType="all node" func="cnt" op="equ" val="6">
                <dgm:presOf axis="root ch desOrSelf" ptType="all node node" st="1 6 1" cnt="1 1 0"/>
              </dgm:if>
              <dgm:else name="Name69">
                <dgm:presOf axis="root ch desOrSelf" ptType="all node node" st="1 7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70" axis="ch" ptType="node" st="3" cnt="1">
      <dgm:layoutNode name="circ3" styleLbl="vennNode1">
        <dgm:alg type="sp"/>
        <dgm:shape xmlns:r="http://schemas.openxmlformats.org/officeDocument/2006/relationships" type="ellipse" r:blip="">
          <dgm:adjLst/>
        </dgm:shape>
        <dgm:choose name="Name71">
          <dgm:if name="Name72" func="var" arg="dir" op="equ" val="norm">
            <dgm:choose name="Name73">
              <dgm:if name="Name74" axis="root ch" ptType="all node" func="cnt" op="lte" val="4">
                <dgm:presOf axis="desOrSelf" ptType="node"/>
              </dgm:if>
              <dgm:else name="Name75">
                <dgm:presOf/>
              </dgm:else>
            </dgm:choose>
          </dgm:if>
          <dgm:else name="Name76">
            <dgm:choose name="Name77">
              <dgm:if name="Name78" axis="root ch" ptType="all node" func="cnt" op="equ" val="3">
                <dgm:presOf axis="root ch desOrSelf" ptType="all node node" st="1 2 1" cnt="1 1 0"/>
              </dgm:if>
              <dgm:if name="Name79" axis="root ch" ptType="all node" func="cnt" op="equ" val="4">
                <dgm:presOf axis="root ch desOrSelf" ptType="all node node" st="1 3 1" cnt="1 1 0"/>
              </dgm:if>
              <dgm:else name="Name80">
                <dgm:presOf/>
              </dgm:else>
            </dgm:choose>
          </dgm:else>
        </dgm:choose>
        <dgm:constrLst/>
        <dgm:ruleLst/>
      </dgm:layoutNode>
      <dgm:layoutNode name="circ3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81">
          <dgm:if name="Name82" func="var" arg="dir" op="equ" val="norm">
            <dgm:presOf axis="desOrSelf" ptType="node"/>
          </dgm:if>
          <dgm:else name="Name83">
            <dgm:choose name="Name84">
              <dgm:if name="Name85" axis="root ch" ptType="all node" func="cnt" op="equ" val="3">
                <dgm:presOf axis="root ch desOrSelf" ptType="all node node" st="1 2 1" cnt="1 1 0"/>
              </dgm:if>
              <dgm:if name="Name86" axis="root ch" ptType="all node" func="cnt" op="equ" val="4">
                <dgm:presOf axis="root ch desOrSelf" ptType="all node node" st="1 3 1" cnt="1 1 0"/>
              </dgm:if>
              <dgm:if name="Name87" axis="root ch" ptType="all node" func="cnt" op="equ" val="5">
                <dgm:presOf axis="root ch desOrSelf" ptType="all node node" st="1 4 1" cnt="1 1 0"/>
              </dgm:if>
              <dgm:if name="Name88" axis="root ch" ptType="all node" func="cnt" op="equ" val="6">
                <dgm:presOf axis="root ch desOrSelf" ptType="all node node" st="1 5 1" cnt="1 1 0"/>
              </dgm:if>
              <dgm:else name="Name89">
                <dgm:presOf axis="root ch desOrSelf" ptType="all node node" st="1 6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90" axis="ch" ptType="node" st="4" cnt="1">
      <dgm:layoutNode name="circ4" styleLbl="vennNode1">
        <dgm:alg type="sp"/>
        <dgm:shape xmlns:r="http://schemas.openxmlformats.org/officeDocument/2006/relationships" type="ellipse" r:blip="">
          <dgm:adjLst/>
        </dgm:shape>
        <dgm:choose name="Name91">
          <dgm:if name="Name92" func="var" arg="dir" op="equ" val="norm">
            <dgm:choose name="Name93">
              <dgm:if name="Name94" axis="root ch" ptType="all node" func="cnt" op="lte" val="4">
                <dgm:presOf axis="desOrSelf" ptType="node"/>
              </dgm:if>
              <dgm:else name="Name95">
                <dgm:presOf/>
              </dgm:else>
            </dgm:choose>
          </dgm:if>
          <dgm:else name="Name96">
            <dgm:choose name="Name97">
              <dgm:if name="Name98" axis="root ch" ptType="all node" func="cnt" op="equ" val="4">
                <dgm:presOf axis="root ch desOrSelf" ptType="all node node" st="1 2 1" cnt="1 1 0"/>
              </dgm:if>
              <dgm:else name="Name99">
                <dgm:presOf/>
              </dgm:else>
            </dgm:choose>
          </dgm:else>
        </dgm:choose>
        <dgm:constrLst/>
        <dgm:ruleLst/>
      </dgm:layoutNode>
      <dgm:layoutNode name="circ4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00">
          <dgm:if name="Name101" func="var" arg="dir" op="equ" val="norm">
            <dgm:presOf axis="desOrSelf" ptType="node"/>
          </dgm:if>
          <dgm:else name="Name102">
            <dgm:choose name="Name103">
              <dgm:if name="Name104" axis="root ch" ptType="all node" func="cnt" op="equ" val="4">
                <dgm:presOf axis="root ch desOrSelf" ptType="all node node" st="1 2 1" cnt="1 1 0"/>
              </dgm:if>
              <dgm:if name="Name105" axis="root ch" ptType="all node" func="cnt" op="equ" val="5">
                <dgm:presOf axis="root ch desOrSelf" ptType="all node node" st="1 3 1" cnt="1 1 0"/>
              </dgm:if>
              <dgm:if name="Name106" axis="root ch" ptType="all node" func="cnt" op="equ" val="6">
                <dgm:presOf axis="root ch desOrSelf" ptType="all node node" st="1 4 1" cnt="1 1 0"/>
              </dgm:if>
              <dgm:else name="Name107">
                <dgm:presOf axis="root ch desOrSelf" ptType="all node node" st="1 5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108" axis="ch" ptType="node" st="5" cnt="1">
      <dgm:layoutNode name="circ5" styleLbl="vennNode1">
        <dgm:alg type="sp"/>
        <dgm:shape xmlns:r="http://schemas.openxmlformats.org/officeDocument/2006/relationships" type="ellipse" r:blip="">
          <dgm:adjLst/>
        </dgm:shape>
        <dgm:presOf/>
        <dgm:constrLst/>
        <dgm:ruleLst/>
      </dgm:layoutNode>
      <dgm:layoutNode name="circ5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09">
          <dgm:if name="Name110" func="var" arg="dir" op="equ" val="norm">
            <dgm:presOf axis="desOrSelf" ptType="node"/>
          </dgm:if>
          <dgm:else name="Name111">
            <dgm:choose name="Name112">
              <dgm:if name="Name113" axis="root ch" ptType="all node" func="cnt" op="equ" val="5">
                <dgm:presOf axis="root ch desOrSelf" ptType="all node node" st="1 2 1" cnt="1 1 0"/>
              </dgm:if>
              <dgm:if name="Name114" axis="root ch" ptType="all node" func="cnt" op="equ" val="6">
                <dgm:presOf axis="root ch desOrSelf" ptType="all node node" st="1 3 1" cnt="1 1 0"/>
              </dgm:if>
              <dgm:else name="Name115">
                <dgm:presOf axis="root ch desOrSelf" ptType="all node node" st="1 4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116" axis="ch" ptType="node" st="6" cnt="1">
      <dgm:layoutNode name="circ6" styleLbl="vennNode1">
        <dgm:alg type="sp"/>
        <dgm:shape xmlns:r="http://schemas.openxmlformats.org/officeDocument/2006/relationships" type="ellipse" r:blip="">
          <dgm:adjLst/>
        </dgm:shape>
        <dgm:presOf/>
        <dgm:constrLst/>
        <dgm:ruleLst/>
      </dgm:layoutNode>
      <dgm:layoutNode name="circ6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17">
          <dgm:if name="Name118" func="var" arg="dir" op="equ" val="norm">
            <dgm:presOf axis="desOrSelf" ptType="node"/>
          </dgm:if>
          <dgm:else name="Name119">
            <dgm:choose name="Name120">
              <dgm:if name="Name121" axis="root ch" ptType="all node" func="cnt" op="equ" val="6">
                <dgm:presOf axis="root ch desOrSelf" ptType="all node node" st="1 2 1" cnt="1 1 0"/>
              </dgm:if>
              <dgm:else name="Name122">
                <dgm:presOf axis="root ch desOrSelf" ptType="all node node" st="1 3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123" axis="ch" ptType="node" st="7" cnt="1">
      <dgm:layoutNode name="circ7" styleLbl="vennNode1">
        <dgm:alg type="sp"/>
        <dgm:shape xmlns:r="http://schemas.openxmlformats.org/officeDocument/2006/relationships" type="ellipse" r:blip="">
          <dgm:adjLst/>
        </dgm:shape>
        <dgm:presOf/>
        <dgm:constrLst/>
        <dgm:ruleLst/>
      </dgm:layoutNode>
      <dgm:layoutNode name="circ7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24">
          <dgm:if name="Name125" func="var" arg="dir" op="equ" val="norm">
            <dgm:presOf axis="desOrSelf" ptType="node"/>
          </dgm:if>
          <dgm:else name="Name126">
            <dgm:presOf axis="root ch desOrSelf" ptType="all node node" st="1 2 1" cnt="1 1 0"/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venn1">
  <dgm:title val=""/>
  <dgm:desc val=""/>
  <dgm:catLst>
    <dgm:cat type="relationship" pri="28000"/>
    <dgm:cat type="convert" pri="190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</dgm:cxnLst>
      <dgm:bg/>
      <dgm:whole/>
    </dgm:dataModel>
  </dgm:clrData>
  <dgm:layoutNode name="compositeShape">
    <dgm:varLst>
      <dgm:chMax val="7"/>
      <dgm:dir/>
      <dgm:resizeHandles val="exact"/>
    </dgm:varLst>
    <dgm:choose name="Name0">
      <dgm:if name="Name1" axis="ch" ptType="node" func="cnt" op="equ" val="1">
        <dgm:alg type="composite">
          <dgm:param type="ar" val="1"/>
        </dgm:alg>
      </dgm:if>
      <dgm:if name="Name2" axis="ch" ptType="node" func="cnt" op="equ" val="2">
        <dgm:alg type="composite">
          <dgm:param type="ar" val="1.792"/>
        </dgm:alg>
      </dgm:if>
      <dgm:if name="Name3" axis="ch" ptType="node" func="cnt" op="equ" val="3">
        <dgm:alg type="composite">
          <dgm:param type="ar" val="1"/>
        </dgm:alg>
      </dgm:if>
      <dgm:if name="Name4" axis="ch" ptType="node" func="cnt" op="equ" val="4">
        <dgm:alg type="composite">
          <dgm:param type="ar" val="1"/>
        </dgm:alg>
      </dgm:if>
      <dgm:if name="Name5" axis="ch" ptType="node" func="cnt" op="equ" val="5">
        <dgm:alg type="composite">
          <dgm:param type="ar" val="1.4"/>
        </dgm:alg>
      </dgm:if>
      <dgm:if name="Name6" axis="ch" ptType="node" func="cnt" op="equ" val="6">
        <dgm:alg type="composite">
          <dgm:param type="ar" val="1.285"/>
        </dgm:alg>
      </dgm:if>
      <dgm:if name="Name7" axis="ch" ptType="node" func="cnt" op="equ" val="7">
        <dgm:alg type="composite">
          <dgm:param type="ar" val="1.359"/>
        </dgm:alg>
      </dgm:if>
      <dgm:else name="Name8">
        <dgm:alg type="composite">
          <dgm:param type="ar" val="1.359"/>
        </dgm:alg>
      </dgm:else>
    </dgm:choose>
    <dgm:shape xmlns:r="http://schemas.openxmlformats.org/officeDocument/2006/relationships" r:blip="">
      <dgm:adjLst/>
    </dgm:shape>
    <dgm:presOf/>
    <dgm:choose name="Name9">
      <dgm:if name="Name10" axis="ch" ptType="node" func="cnt" op="equ" val="1">
        <dgm:constrLst>
          <dgm:constr type="ctrX" for="ch" forName="circ1TxSh" refType="w" fact="0.5"/>
          <dgm:constr type="ctrY" for="ch" forName="circ1TxSh" refType="h" fact="0.5"/>
          <dgm:constr type="w" for="ch" forName="circ1TxSh" refType="w"/>
          <dgm:constr type="h" for="ch" forName="circ1TxSh" refType="h"/>
          <dgm:constr type="primFontSz" for="ch" ptType="node" op="equ"/>
        </dgm:constrLst>
      </dgm:if>
      <dgm:if name="Name11" axis="ch" ptType="node" func="cnt" op="equ" val="2">
        <dgm:constrLst>
          <dgm:constr type="ctrX" for="ch" forName="circ1" refType="w" fact="0.3"/>
          <dgm:constr type="ctrY" for="ch" forName="circ1" refType="h" fact="0.5"/>
          <dgm:constr type="w" for="ch" forName="circ1" refType="w" fact="0.555"/>
          <dgm:constr type="h" for="ch" forName="circ1" refType="h" fact="0.99456"/>
          <dgm:constr type="l" for="ch" forName="circ1Tx" refType="w" fact="0.1"/>
          <dgm:constr type="t" for="ch" forName="circ1Tx" refType="h" fact="0.12"/>
          <dgm:constr type="w" for="ch" forName="circ1Tx" refType="w" fact="0.32"/>
          <dgm:constr type="h" for="ch" forName="circ1Tx" refType="h" fact="0.76"/>
          <dgm:constr type="ctrX" for="ch" forName="circ2" refType="w" fact="0.7"/>
          <dgm:constr type="ctrY" for="ch" forName="circ2" refType="h" fact="0.5"/>
          <dgm:constr type="w" for="ch" forName="circ2" refType="w" fact="0.555"/>
          <dgm:constr type="h" for="ch" forName="circ2" refType="h" fact="0.99456"/>
          <dgm:constr type="l" for="ch" forName="circ2Tx" refType="w" fact="0.58"/>
          <dgm:constr type="t" for="ch" forName="circ2Tx" refType="h" fact="0.12"/>
          <dgm:constr type="w" for="ch" forName="circ2Tx" refType="w" fact="0.32"/>
          <dgm:constr type="h" for="ch" forName="circ2Tx" refType="h" fact="0.76"/>
          <dgm:constr type="primFontSz" for="ch" ptType="node" op="equ"/>
        </dgm:constrLst>
      </dgm:if>
      <dgm:if name="Name12" axis="ch" ptType="node" func="cnt" op="equ" val="3">
        <dgm:constrLst>
          <dgm:constr type="ctrX" for="ch" forName="circ1" refType="w" fact="0.5"/>
          <dgm:constr type="ctrY" for="ch" forName="circ1" refType="w" fact="0.25"/>
          <dgm:constr type="w" for="ch" forName="circ1" refType="w" fact="0.6"/>
          <dgm:constr type="h" for="ch" forName="circ1" refType="h" fact="0.6"/>
          <dgm:constr type="l" for="ch" forName="circ1Tx" refType="w" fact="0.28"/>
          <dgm:constr type="t" for="ch" forName="circ1Tx" refType="h" fact="0.055"/>
          <dgm:constr type="w" for="ch" forName="circ1Tx" refType="w" fact="0.44"/>
          <dgm:constr type="h" for="ch" forName="circ1Tx" refType="h" fact="0.27"/>
          <dgm:constr type="ctrX" for="ch" forName="circ2" refType="w" fact="0.7165"/>
          <dgm:constr type="ctrY" for="ch" forName="circ2" refType="w" fact="0.625"/>
          <dgm:constr type="w" for="ch" forName="circ2" refType="w" fact="0.6"/>
          <dgm:constr type="h" for="ch" forName="circ2" refType="h" fact="0.6"/>
          <dgm:constr type="l" for="ch" forName="circ2Tx" refType="w" fact="0.6"/>
          <dgm:constr type="t" for="ch" forName="circ2Tx" refType="h" fact="0.48"/>
          <dgm:constr type="w" for="ch" forName="circ2Tx" refType="w" fact="0.36"/>
          <dgm:constr type="h" for="ch" forName="circ2Tx" refType="h" fact="0.33"/>
          <dgm:constr type="ctrX" for="ch" forName="circ3" refType="w" fact="0.2835"/>
          <dgm:constr type="ctrY" for="ch" forName="circ3" refType="w" fact="0.625"/>
          <dgm:constr type="w" for="ch" forName="circ3" refType="w" fact="0.6"/>
          <dgm:constr type="h" for="ch" forName="circ3" refType="h" fact="0.6"/>
          <dgm:constr type="l" for="ch" forName="circ3Tx" refType="w" fact="0.04"/>
          <dgm:constr type="t" for="ch" forName="circ3Tx" refType="h" fact="0.48"/>
          <dgm:constr type="w" for="ch" forName="circ3Tx" refType="w" fact="0.36"/>
          <dgm:constr type="h" for="ch" forName="circ3Tx" refType="h" fact="0.33"/>
          <dgm:constr type="primFontSz" for="ch" ptType="node" op="equ"/>
        </dgm:constrLst>
      </dgm:if>
      <dgm:if name="Name13" axis="ch" ptType="node" func="cnt" op="equ" val="4">
        <dgm:constrLst>
          <dgm:constr type="ctrX" for="ch" forName="circ1" refType="w" fact="0.5"/>
          <dgm:constr type="ctrY" for="ch" forName="circ1" refType="w" fact="0.27"/>
          <dgm:constr type="w" for="ch" forName="circ1" refType="w" fact="0.52"/>
          <dgm:constr type="h" for="ch" forName="circ1" refType="h" fact="0.52"/>
          <dgm:constr type="l" for="ch" forName="circ1Tx" refType="w" fact="0.3"/>
          <dgm:constr type="t" for="ch" forName="circ1Tx" refType="h" fact="0.08"/>
          <dgm:constr type="w" for="ch" forName="circ1Tx" refType="w" fact="0.4"/>
          <dgm:constr type="h" for="ch" forName="circ1Tx" refType="h" fact="0.165"/>
          <dgm:constr type="ctrX" for="ch" forName="circ2" refType="w" fact="0.73"/>
          <dgm:constr type="ctrY" for="ch" forName="circ2" refType="w" fact="0.5"/>
          <dgm:constr type="w" for="ch" forName="circ2" refType="w" fact="0.52"/>
          <dgm:constr type="h" for="ch" forName="circ2" refType="h" fact="0.52"/>
          <dgm:constr type="r" for="ch" forName="circ2Tx" refType="w" fact="0.95"/>
          <dgm:constr type="t" for="ch" forName="circ2Tx" refType="h" fact="0.3"/>
          <dgm:constr type="w" for="ch" forName="circ2Tx" refType="w" fact="0.2"/>
          <dgm:constr type="h" for="ch" forName="circ2Tx" refType="h" fact="0.4"/>
          <dgm:constr type="ctrX" for="ch" forName="circ3" refType="w" fact="0.5"/>
          <dgm:constr type="ctrY" for="ch" forName="circ3" refType="w" fact="0.73"/>
          <dgm:constr type="w" for="ch" forName="circ3" refType="w" fact="0.52"/>
          <dgm:constr type="h" for="ch" forName="circ3" refType="h" fact="0.52"/>
          <dgm:constr type="l" for="ch" forName="circ3Tx" refType="w" fact="0.3"/>
          <dgm:constr type="b" for="ch" forName="circ3Tx" refType="h" fact="0.92"/>
          <dgm:constr type="w" for="ch" forName="circ3Tx" refType="w" fact="0.4"/>
          <dgm:constr type="h" for="ch" forName="circ3Tx" refType="h" fact="0.165"/>
          <dgm:constr type="ctrX" for="ch" forName="circ4" refType="w" fact="0.27"/>
          <dgm:constr type="ctrY" for="ch" forName="circ4" refType="h" fact="0.5"/>
          <dgm:constr type="w" for="ch" forName="circ4" refType="w" fact="0.52"/>
          <dgm:constr type="h" for="ch" forName="circ4" refType="h" fact="0.52"/>
          <dgm:constr type="l" for="ch" forName="circ4Tx" refType="w" fact="0.05"/>
          <dgm:constr type="t" for="ch" forName="circ4Tx" refType="h" fact="0.3"/>
          <dgm:constr type="w" for="ch" forName="circ4Tx" refType="w" fact="0.2"/>
          <dgm:constr type="h" for="ch" forName="circ4Tx" refType="h" fact="0.4"/>
          <dgm:constr type="primFontSz" for="ch" ptType="node" op="equ"/>
        </dgm:constrLst>
      </dgm:if>
      <dgm:if name="Name14" axis="ch" ptType="node" func="cnt" op="equ" val="5">
        <dgm:constrLst>
          <dgm:constr type="ctrX" for="ch" forName="circ1" refType="w" fact="0.5"/>
          <dgm:constr type="ctrY" for="ch" forName="circ1" refType="h" fact="0.46"/>
          <dgm:constr type="w" for="ch" forName="circ1" refType="w" fact="0.25"/>
          <dgm:constr type="h" for="ch" forName="circ1" refType="h" fact="0.35"/>
          <dgm:constr type="l" for="ch" forName="circ1Tx" refType="w" fact="0.355"/>
          <dgm:constr type="t" for="ch" forName="circ1Tx"/>
          <dgm:constr type="w" for="ch" forName="circ1Tx" refType="w" fact="0.29"/>
          <dgm:constr type="h" for="ch" forName="circ1Tx" refType="h" fact="0.235"/>
          <dgm:constr type="ctrX" for="ch" forName="circ2" refType="w" fact="0.5951"/>
          <dgm:constr type="ctrY" for="ch" forName="circ2" refType="h" fact="0.5567"/>
          <dgm:constr type="w" for="ch" forName="circ2" refType="w" fact="0.25"/>
          <dgm:constr type="h" for="ch" forName="circ2" refType="h" fact="0.35"/>
          <dgm:constr type="l" for="ch" forName="circ2Tx" refType="w" fact="0.74"/>
          <dgm:constr type="t" for="ch" forName="circ2Tx" refType="h" fact="0.31"/>
          <dgm:constr type="w" for="ch" forName="circ2Tx" refType="w" fact="0.26"/>
          <dgm:constr type="h" for="ch" forName="circ2Tx" refType="h" fact="0.255"/>
          <dgm:constr type="ctrX" for="ch" forName="circ3" refType="w" fact="0.5588"/>
          <dgm:constr type="ctrY" for="ch" forName="circ3" refType="h" fact="0.7133"/>
          <dgm:constr type="w" for="ch" forName="circ3" refType="w" fact="0.25"/>
          <dgm:constr type="h" for="ch" forName="circ3" refType="h" fact="0.35"/>
          <dgm:constr type="l" for="ch" forName="circ3Tx" refType="w" fact="0.7"/>
          <dgm:constr type="t" for="ch" forName="circ3Tx" refType="h" fact="0.745"/>
          <dgm:constr type="w" for="ch" forName="circ3Tx" refType="w" fact="0.26"/>
          <dgm:constr type="h" for="ch" forName="circ3Tx" refType="h" fact="0.255"/>
          <dgm:constr type="ctrX" for="ch" forName="circ4" refType="w" fact="0.4412"/>
          <dgm:constr type="ctrY" for="ch" forName="circ4" refType="h" fact="0.7133"/>
          <dgm:constr type="w" for="ch" forName="circ4" refType="w" fact="0.25"/>
          <dgm:constr type="h" for="ch" forName="circ4" refType="h" fact="0.35"/>
          <dgm:constr type="l" for="ch" forName="circ4Tx" refType="w" fact="0.04"/>
          <dgm:constr type="t" for="ch" forName="circ4Tx" refType="h" fact="0.745"/>
          <dgm:constr type="w" for="ch" forName="circ4Tx" refType="w" fact="0.26"/>
          <dgm:constr type="h" for="ch" forName="circ4Tx" refType="h" fact="0.255"/>
          <dgm:constr type="ctrX" for="ch" forName="circ5" refType="w" fact="0.4049"/>
          <dgm:constr type="ctrY" for="ch" forName="circ5" refType="h" fact="0.5567"/>
          <dgm:constr type="w" for="ch" forName="circ5" refType="w" fact="0.25"/>
          <dgm:constr type="h" for="ch" forName="circ5" refType="h" fact="0.35"/>
          <dgm:constr type="l" for="ch" forName="circ5Tx"/>
          <dgm:constr type="t" for="ch" forName="circ5Tx" refType="h" fact="0.31"/>
          <dgm:constr type="w" for="ch" forName="circ5Tx" refType="w" fact="0.26"/>
          <dgm:constr type="h" for="ch" forName="circ5Tx" refType="h" fact="0.255"/>
          <dgm:constr type="primFontSz" for="ch" ptType="node" op="equ"/>
        </dgm:constrLst>
      </dgm:if>
      <dgm:if name="Name15" axis="ch" ptType="node" func="cnt" op="equ" val="6">
        <dgm:constrLst>
          <dgm:constr type="ctrX" for="ch" forName="circ1" refType="w" fact="0.5"/>
          <dgm:constr type="ctrY" for="ch" forName="circ1" refType="h" fact="0.3844"/>
          <dgm:constr type="w" for="ch" forName="circ1" refType="w" fact="0.24"/>
          <dgm:constr type="h" for="ch" forName="circ1" refType="h" fact="0.3084"/>
          <dgm:constr type="l" for="ch" forName="circ1Tx" refType="w" fact="0.35"/>
          <dgm:constr type="t" for="ch" forName="circ1Tx"/>
          <dgm:constr type="w" for="ch" forName="circ1Tx" refType="w" fact="0.3"/>
          <dgm:constr type="h" for="ch" forName="circ1Tx" refType="h" fact="0.21"/>
          <dgm:constr type="ctrX" for="ch" forName="circ2" refType="w" fact="0.5779"/>
          <dgm:constr type="ctrY" for="ch" forName="circ2" refType="h" fact="0.4422"/>
          <dgm:constr type="w" for="ch" forName="circ2" refType="w" fact="0.24"/>
          <dgm:constr type="h" for="ch" forName="circ2" refType="h" fact="0.3084"/>
          <dgm:constr type="l" for="ch" forName="circ2Tx" refType="w" fact="0.7157"/>
          <dgm:constr type="t" for="ch" forName="circ2Tx" refType="h" fact="0.2"/>
          <dgm:constr type="w" for="ch" forName="circ2Tx" refType="w" fact="0.2843"/>
          <dgm:constr type="h" for="ch" forName="circ2Tx" refType="h" fact="0.23"/>
          <dgm:constr type="ctrX" for="ch" forName="circ3" refType="w" fact="0.5779"/>
          <dgm:constr type="ctrY" for="ch" forName="circ3" refType="h" fact="0.5578"/>
          <dgm:constr type="w" for="ch" forName="circ3" refType="w" fact="0.24"/>
          <dgm:constr type="h" for="ch" forName="circ3" refType="h" fact="0.3084"/>
          <dgm:constr type="l" for="ch" forName="circ3Tx" refType="w" fact="0.7157"/>
          <dgm:constr type="t" for="ch" forName="circ3Tx" refType="h" fact="0.543"/>
          <dgm:constr type="w" for="ch" forName="circ3Tx" refType="w" fact="0.2843"/>
          <dgm:constr type="h" for="ch" forName="circ3Tx" refType="h" fact="0.257"/>
          <dgm:constr type="ctrX" for="ch" forName="circ4" refType="w" fact="0.5"/>
          <dgm:constr type="ctrY" for="ch" forName="circ4" refType="h" fact="0.6157"/>
          <dgm:constr type="w" for="ch" forName="circ4" refType="w" fact="0.24"/>
          <dgm:constr type="h" for="ch" forName="circ4" refType="h" fact="0.3084"/>
          <dgm:constr type="l" for="ch" forName="circ4Tx" refType="w" fact="0.35"/>
          <dgm:constr type="t" for="ch" forName="circ4Tx" refType="h" fact="0.79"/>
          <dgm:constr type="w" for="ch" forName="circ4Tx" refType="w" fact="0.3"/>
          <dgm:constr type="h" for="ch" forName="circ4Tx" refType="h" fact="0.21"/>
          <dgm:constr type="ctrX" for="ch" forName="circ5" refType="w" fact="0.4221"/>
          <dgm:constr type="ctrY" for="ch" forName="circ5" refType="h" fact="0.5578"/>
          <dgm:constr type="w" for="ch" forName="circ5" refType="w" fact="0.24"/>
          <dgm:constr type="h" for="ch" forName="circ5" refType="h" fact="0.3084"/>
          <dgm:constr type="l" for="ch" forName="circ5Tx" refType="w" fact="0"/>
          <dgm:constr type="t" for="ch" forName="circ5Tx" refType="h" fact="0.543"/>
          <dgm:constr type="w" for="ch" forName="circ5Tx" refType="w" fact="0.2843"/>
          <dgm:constr type="h" for="ch" forName="circ5Tx" refType="h" fact="0.257"/>
          <dgm:constr type="ctrX" for="ch" forName="circ6" refType="w" fact="0.4221"/>
          <dgm:constr type="ctrY" for="ch" forName="circ6" refType="h" fact="0.4422"/>
          <dgm:constr type="w" for="ch" forName="circ6" refType="w" fact="0.24"/>
          <dgm:constr type="h" for="ch" forName="circ6" refType="h" fact="0.3084"/>
          <dgm:constr type="l" for="ch" forName="circ6Tx" refType="w" fact="0"/>
          <dgm:constr type="t" for="ch" forName="circ6Tx" refType="h" fact="0.2"/>
          <dgm:constr type="w" for="ch" forName="circ6Tx" refType="w" fact="0.2843"/>
          <dgm:constr type="h" for="ch" forName="circ6Tx" refType="h" fact="0.257"/>
          <dgm:constr type="primFontSz" for="ch" ptType="node" op="equ"/>
        </dgm:constrLst>
      </dgm:if>
      <dgm:else name="Name16">
        <dgm:constrLst>
          <dgm:constr type="ctrX" for="ch" forName="circ1" refType="w" fact="0.5"/>
          <dgm:constr type="ctrY" for="ch" forName="circ1" refType="h" fact="0.4177"/>
          <dgm:constr type="w" for="ch" forName="circ1" refType="w" fact="0.24"/>
          <dgm:constr type="h" for="ch" forName="circ1" refType="h" fact="0.3262"/>
          <dgm:constr type="l" for="ch" forName="circ1Tx" refType="w" fact="0.3625"/>
          <dgm:constr type="t" for="ch" forName="circ1Tx"/>
          <dgm:constr type="w" for="ch" forName="circ1Tx" refType="w" fact="0.275"/>
          <dgm:constr type="h" for="ch" forName="circ1Tx" refType="h" fact="0.2"/>
          <dgm:constr type="ctrX" for="ch" forName="circ2" refType="w" fact="0.5704"/>
          <dgm:constr type="ctrY" for="ch" forName="circ2" refType="h" fact="0.4637"/>
          <dgm:constr type="w" for="ch" forName="circ2" refType="w" fact="0.24"/>
          <dgm:constr type="h" for="ch" forName="circ2" refType="h" fact="0.3262"/>
          <dgm:constr type="l" for="ch" forName="circ2Tx" refType="w" fact="0.72"/>
          <dgm:constr type="t" for="ch" forName="circ2Tx" refType="h" fact="0.19"/>
          <dgm:constr type="w" for="ch" forName="circ2Tx" refType="w" fact="0.26"/>
          <dgm:constr type="h" for="ch" forName="circ2Tx" refType="h" fact="0.22"/>
          <dgm:constr type="ctrX" for="ch" forName="circ3" refType="w" fact="0.5877"/>
          <dgm:constr type="ctrY" for="ch" forName="circ3" refType="h" fact="0.5672"/>
          <dgm:constr type="w" for="ch" forName="circ3" refType="w" fact="0.24"/>
          <dgm:constr type="h" for="ch" forName="circ3" refType="h" fact="0.3262"/>
          <dgm:constr type="l" for="ch" forName="circ3Tx" refType="w" fact="0.745"/>
          <dgm:constr type="t" for="ch" forName="circ3Tx" refType="h" fact="0.47"/>
          <dgm:constr type="w" for="ch" forName="circ3Tx" refType="w" fact="0.255"/>
          <dgm:constr type="h" for="ch" forName="circ3Tx" refType="h" fact="0.235"/>
          <dgm:constr type="ctrX" for="ch" forName="circ4" refType="w" fact="0.539"/>
          <dgm:constr type="ctrY" for="ch" forName="circ4" refType="h" fact="0.6502"/>
          <dgm:constr type="w" for="ch" forName="circ4" refType="w" fact="0.24"/>
          <dgm:constr type="h" for="ch" forName="circ4" refType="h" fact="0.3262"/>
          <dgm:constr type="l" for="ch" forName="circ4Tx" refType="w" fact="0.635"/>
          <dgm:constr type="t" for="ch" forName="circ4Tx" refType="h" fact="0.785"/>
          <dgm:constr type="w" for="ch" forName="circ4Tx" refType="w" fact="0.275"/>
          <dgm:constr type="h" for="ch" forName="circ4Tx" refType="h" fact="0.215"/>
          <dgm:constr type="ctrX" for="ch" forName="circ5" refType="w" fact="0.461"/>
          <dgm:constr type="ctrY" for="ch" forName="circ5" refType="h" fact="0.6502"/>
          <dgm:constr type="w" for="ch" forName="circ5" refType="w" fact="0.24"/>
          <dgm:constr type="h" for="ch" forName="circ5" refType="h" fact="0.3262"/>
          <dgm:constr type="l" for="ch" forName="circ5Tx" refType="w" fact="0.09"/>
          <dgm:constr type="t" for="ch" forName="circ5Tx" refType="h" fact="0.785"/>
          <dgm:constr type="w" for="ch" forName="circ5Tx" refType="w" fact="0.275"/>
          <dgm:constr type="h" for="ch" forName="circ5Tx" refType="h" fact="0.215"/>
          <dgm:constr type="ctrX" for="ch" forName="circ6" refType="w" fact="0.4123"/>
          <dgm:constr type="ctrY" for="ch" forName="circ6" refType="h" fact="0.5672"/>
          <dgm:constr type="w" for="ch" forName="circ6" refType="w" fact="0.24"/>
          <dgm:constr type="h" for="ch" forName="circ6" refType="h" fact="0.3262"/>
          <dgm:constr type="l" for="ch" forName="circ6Tx"/>
          <dgm:constr type="t" for="ch" forName="circ6Tx" refType="h" fact="0.47"/>
          <dgm:constr type="w" for="ch" forName="circ6Tx" refType="w" fact="0.255"/>
          <dgm:constr type="h" for="ch" forName="circ6Tx" refType="h" fact="0.235"/>
          <dgm:constr type="ctrX" for="ch" forName="circ7" refType="w" fact="0.4296"/>
          <dgm:constr type="ctrY" for="ch" forName="circ7" refType="h" fact="0.4637"/>
          <dgm:constr type="w" for="ch" forName="circ7" refType="w" fact="0.24"/>
          <dgm:constr type="h" for="ch" forName="circ7" refType="h" fact="0.3262"/>
          <dgm:constr type="l" for="ch" forName="circ7Tx" refType="w" fact="0.02"/>
          <dgm:constr type="t" for="ch" forName="circ7Tx" refType="h" fact="0.19"/>
          <dgm:constr type="w" for="ch" forName="circ7Tx" refType="w" fact="0.26"/>
          <dgm:constr type="h" for="ch" forName="circ7Tx" refType="h" fact="0.22"/>
          <dgm:constr type="primFontSz" for="ch" ptType="node" op="equ"/>
        </dgm:constrLst>
      </dgm:else>
    </dgm:choose>
    <dgm:ruleLst/>
    <dgm:forEach name="Name17" axis="ch" ptType="node" cnt="1">
      <dgm:choose name="Name18">
        <dgm:if name="Name19" axis="root ch" ptType="all node" func="cnt" op="equ" val="1">
          <dgm:layoutNode name="circ1TxSh" styleLbl="vennNode1">
            <dgm:alg type="tx">
              <dgm:param type="txAnchorHorzCh" val="ctr"/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choose name="Name20">
              <dgm:if name="Name21" func="var" arg="dir" op="equ" val="norm">
                <dgm:choose name="Name22">
                  <dgm:if name="Name23" axis="root ch" ptType="all node" func="cnt" op="lte" val="4">
                    <dgm:presOf axis="desOrSelf" ptType="node"/>
                  </dgm:if>
                  <dgm:else name="Name24">
                    <dgm:presOf/>
                  </dgm:else>
                </dgm:choose>
              </dgm:if>
              <dgm:else name="Name25">
                <dgm:choose name="Name26">
                  <dgm:if name="Name27" axis="root ch" ptType="all node" func="cnt" op="equ" val="2">
                    <dgm:presOf axis="root ch desOrSelf" ptType="all node node" st="1 2 1" cnt="1 1 0"/>
                  </dgm:if>
                  <dgm:else name="Name28">
                    <dgm:presOf axis="desOrSelf" ptType="node"/>
                  </dgm:else>
                </dgm:choose>
              </dgm:else>
            </dgm:choose>
            <dgm:constrLst>
              <dgm:constr type="tMarg"/>
              <dgm:constr type="bMarg"/>
              <dgm:constr type="lMarg"/>
              <dgm:constr type="rMarg"/>
              <dgm:constr type="primFontSz" val="65"/>
            </dgm:constrLst>
            <dgm:ruleLst>
              <dgm:rule type="primFontSz" val="5" fact="NaN" max="NaN"/>
            </dgm:ruleLst>
          </dgm:layoutNode>
        </dgm:if>
        <dgm:else name="Name29">
          <dgm:layoutNode name="circ1" styleLbl="vennNode1">
            <dgm:alg type="sp"/>
            <dgm:shape xmlns:r="http://schemas.openxmlformats.org/officeDocument/2006/relationships" type="ellipse" r:blip="">
              <dgm:adjLst/>
            </dgm:shape>
            <dgm:choose name="Name30">
              <dgm:if name="Name31" func="var" arg="dir" op="equ" val="norm">
                <dgm:choose name="Name32">
                  <dgm:if name="Name33" axis="root ch" ptType="all node" func="cnt" op="lte" val="4">
                    <dgm:presOf axis="desOrSelf" ptType="node"/>
                  </dgm:if>
                  <dgm:else name="Name34">
                    <dgm:presOf/>
                  </dgm:else>
                </dgm:choose>
              </dgm:if>
              <dgm:else name="Name35">
                <dgm:choose name="Name36">
                  <dgm:if name="Name37" axis="root ch" ptType="all node" func="cnt" op="equ" val="2">
                    <dgm:presOf axis="root ch desOrSelf" ptType="all node node" st="1 2 1" cnt="1 1 0"/>
                  </dgm:if>
                  <dgm:else name="Name38">
                    <dgm:choose name="Name39">
                      <dgm:if name="Name40" axis="root ch" ptType="all node" func="cnt" op="lte" val="4">
                        <dgm:presOf axis="desOrSelf" ptType="node"/>
                      </dgm:if>
                      <dgm:else name="Name41">
                        <dgm:presOf/>
                      </dgm:else>
                    </dgm:choose>
                  </dgm:else>
                </dgm:choose>
              </dgm:else>
            </dgm:choose>
            <dgm:constrLst/>
            <dgm:ruleLst/>
          </dgm:layoutNode>
          <dgm:layoutNode name="circ1Tx" styleLbl="revTx">
            <dgm:varLst>
              <dgm:chMax val="0"/>
              <dgm:chPref val="0"/>
              <dgm:bulletEnabled val="1"/>
            </dgm:varLst>
            <dgm:alg type="tx">
              <dgm:param type="txAnchorHorzCh" val="ctr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choose name="Name42">
              <dgm:if name="Name43" func="var" arg="dir" op="equ" val="norm">
                <dgm:presOf axis="desOrSelf" ptType="node"/>
              </dgm:if>
              <dgm:else name="Name44">
                <dgm:choose name="Name45">
                  <dgm:if name="Name46" axis="root ch" ptType="all node" func="cnt" op="equ" val="2">
                    <dgm:presOf axis="root ch desOrSelf" ptType="all node node" st="1 2 1" cnt="1 1 0"/>
                  </dgm:if>
                  <dgm:else name="Name47">
                    <dgm:presOf axis="desOrSelf" ptType="node"/>
                  </dgm:else>
                </dgm:choose>
              </dgm:else>
            </dgm:choose>
            <dgm:constrLst>
              <dgm:constr type="tMarg"/>
              <dgm:constr type="bMarg"/>
              <dgm:constr type="lMarg"/>
              <dgm:constr type="rMarg"/>
              <dgm:constr type="primFontSz" val="65"/>
            </dgm:constrLst>
            <dgm:ruleLst>
              <dgm:rule type="primFontSz" val="5" fact="NaN" max="NaN"/>
            </dgm:ruleLst>
          </dgm:layoutNode>
        </dgm:else>
      </dgm:choose>
    </dgm:forEach>
    <dgm:forEach name="Name48" axis="ch" ptType="node" st="2" cnt="1">
      <dgm:layoutNode name="circ2" styleLbl="vennNode1">
        <dgm:alg type="sp"/>
        <dgm:shape xmlns:r="http://schemas.openxmlformats.org/officeDocument/2006/relationships" type="ellipse" r:blip="">
          <dgm:adjLst/>
        </dgm:shape>
        <dgm:choose name="Name49">
          <dgm:if name="Name50" func="var" arg="dir" op="equ" val="norm">
            <dgm:choose name="Name51">
              <dgm:if name="Name52" axis="root ch" ptType="all node" func="cnt" op="lte" val="4">
                <dgm:presOf axis="desOrSelf" ptType="node"/>
              </dgm:if>
              <dgm:else name="Name53">
                <dgm:presOf/>
              </dgm:else>
            </dgm:choose>
          </dgm:if>
          <dgm:else name="Name54">
            <dgm:choose name="Name55">
              <dgm:if name="Name56" axis="root ch" ptType="all node" func="cnt" op="equ" val="2">
                <dgm:presOf axis="root ch desOrSelf" ptType="all node node" st="1 1 1" cnt="1 1 0"/>
              </dgm:if>
              <dgm:if name="Name57" axis="root ch" ptType="all node" func="cnt" op="equ" val="3">
                <dgm:presOf axis="root ch desOrSelf" ptType="all node node" st="1 3 1" cnt="1 1 0"/>
              </dgm:if>
              <dgm:if name="Name58" axis="root ch" ptType="all node" func="cnt" op="equ" val="4">
                <dgm:presOf axis="root ch desOrSelf" ptType="all node node" st="1 4 1" cnt="1 1 0"/>
              </dgm:if>
              <dgm:else name="Name59">
                <dgm:presOf/>
              </dgm:else>
            </dgm:choose>
          </dgm:else>
        </dgm:choose>
        <dgm:constrLst/>
        <dgm:ruleLst/>
      </dgm:layoutNode>
      <dgm:layoutNode name="circ2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60">
          <dgm:if name="Name61" func="var" arg="dir" op="equ" val="norm">
            <dgm:presOf axis="desOrSelf" ptType="node"/>
          </dgm:if>
          <dgm:else name="Name62">
            <dgm:choose name="Name63">
              <dgm:if name="Name64" axis="root ch" ptType="all node" func="cnt" op="equ" val="2">
                <dgm:presOf axis="root ch desOrSelf" ptType="all node node" st="1 1 1" cnt="1 1 0"/>
              </dgm:if>
              <dgm:if name="Name65" axis="root ch" ptType="all node" func="cnt" op="equ" val="3">
                <dgm:presOf axis="root ch desOrSelf" ptType="all node node" st="1 3 1" cnt="1 1 0"/>
              </dgm:if>
              <dgm:if name="Name66" axis="root ch" ptType="all node" func="cnt" op="equ" val="4">
                <dgm:presOf axis="root ch desOrSelf" ptType="all node node" st="1 4 1" cnt="1 1 0"/>
              </dgm:if>
              <dgm:if name="Name67" axis="root ch" ptType="all node" func="cnt" op="equ" val="5">
                <dgm:presOf axis="root ch desOrSelf" ptType="all node node" st="1 5 1" cnt="1 1 0"/>
              </dgm:if>
              <dgm:if name="Name68" axis="root ch" ptType="all node" func="cnt" op="equ" val="6">
                <dgm:presOf axis="root ch desOrSelf" ptType="all node node" st="1 6 1" cnt="1 1 0"/>
              </dgm:if>
              <dgm:else name="Name69">
                <dgm:presOf axis="root ch desOrSelf" ptType="all node node" st="1 7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70" axis="ch" ptType="node" st="3" cnt="1">
      <dgm:layoutNode name="circ3" styleLbl="vennNode1">
        <dgm:alg type="sp"/>
        <dgm:shape xmlns:r="http://schemas.openxmlformats.org/officeDocument/2006/relationships" type="ellipse" r:blip="">
          <dgm:adjLst/>
        </dgm:shape>
        <dgm:choose name="Name71">
          <dgm:if name="Name72" func="var" arg="dir" op="equ" val="norm">
            <dgm:choose name="Name73">
              <dgm:if name="Name74" axis="root ch" ptType="all node" func="cnt" op="lte" val="4">
                <dgm:presOf axis="desOrSelf" ptType="node"/>
              </dgm:if>
              <dgm:else name="Name75">
                <dgm:presOf/>
              </dgm:else>
            </dgm:choose>
          </dgm:if>
          <dgm:else name="Name76">
            <dgm:choose name="Name77">
              <dgm:if name="Name78" axis="root ch" ptType="all node" func="cnt" op="equ" val="3">
                <dgm:presOf axis="root ch desOrSelf" ptType="all node node" st="1 2 1" cnt="1 1 0"/>
              </dgm:if>
              <dgm:if name="Name79" axis="root ch" ptType="all node" func="cnt" op="equ" val="4">
                <dgm:presOf axis="root ch desOrSelf" ptType="all node node" st="1 3 1" cnt="1 1 0"/>
              </dgm:if>
              <dgm:else name="Name80">
                <dgm:presOf/>
              </dgm:else>
            </dgm:choose>
          </dgm:else>
        </dgm:choose>
        <dgm:constrLst/>
        <dgm:ruleLst/>
      </dgm:layoutNode>
      <dgm:layoutNode name="circ3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81">
          <dgm:if name="Name82" func="var" arg="dir" op="equ" val="norm">
            <dgm:presOf axis="desOrSelf" ptType="node"/>
          </dgm:if>
          <dgm:else name="Name83">
            <dgm:choose name="Name84">
              <dgm:if name="Name85" axis="root ch" ptType="all node" func="cnt" op="equ" val="3">
                <dgm:presOf axis="root ch desOrSelf" ptType="all node node" st="1 2 1" cnt="1 1 0"/>
              </dgm:if>
              <dgm:if name="Name86" axis="root ch" ptType="all node" func="cnt" op="equ" val="4">
                <dgm:presOf axis="root ch desOrSelf" ptType="all node node" st="1 3 1" cnt="1 1 0"/>
              </dgm:if>
              <dgm:if name="Name87" axis="root ch" ptType="all node" func="cnt" op="equ" val="5">
                <dgm:presOf axis="root ch desOrSelf" ptType="all node node" st="1 4 1" cnt="1 1 0"/>
              </dgm:if>
              <dgm:if name="Name88" axis="root ch" ptType="all node" func="cnt" op="equ" val="6">
                <dgm:presOf axis="root ch desOrSelf" ptType="all node node" st="1 5 1" cnt="1 1 0"/>
              </dgm:if>
              <dgm:else name="Name89">
                <dgm:presOf axis="root ch desOrSelf" ptType="all node node" st="1 6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90" axis="ch" ptType="node" st="4" cnt="1">
      <dgm:layoutNode name="circ4" styleLbl="vennNode1">
        <dgm:alg type="sp"/>
        <dgm:shape xmlns:r="http://schemas.openxmlformats.org/officeDocument/2006/relationships" type="ellipse" r:blip="">
          <dgm:adjLst/>
        </dgm:shape>
        <dgm:choose name="Name91">
          <dgm:if name="Name92" func="var" arg="dir" op="equ" val="norm">
            <dgm:choose name="Name93">
              <dgm:if name="Name94" axis="root ch" ptType="all node" func="cnt" op="lte" val="4">
                <dgm:presOf axis="desOrSelf" ptType="node"/>
              </dgm:if>
              <dgm:else name="Name95">
                <dgm:presOf/>
              </dgm:else>
            </dgm:choose>
          </dgm:if>
          <dgm:else name="Name96">
            <dgm:choose name="Name97">
              <dgm:if name="Name98" axis="root ch" ptType="all node" func="cnt" op="equ" val="4">
                <dgm:presOf axis="root ch desOrSelf" ptType="all node node" st="1 2 1" cnt="1 1 0"/>
              </dgm:if>
              <dgm:else name="Name99">
                <dgm:presOf/>
              </dgm:else>
            </dgm:choose>
          </dgm:else>
        </dgm:choose>
        <dgm:constrLst/>
        <dgm:ruleLst/>
      </dgm:layoutNode>
      <dgm:layoutNode name="circ4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00">
          <dgm:if name="Name101" func="var" arg="dir" op="equ" val="norm">
            <dgm:presOf axis="desOrSelf" ptType="node"/>
          </dgm:if>
          <dgm:else name="Name102">
            <dgm:choose name="Name103">
              <dgm:if name="Name104" axis="root ch" ptType="all node" func="cnt" op="equ" val="4">
                <dgm:presOf axis="root ch desOrSelf" ptType="all node node" st="1 2 1" cnt="1 1 0"/>
              </dgm:if>
              <dgm:if name="Name105" axis="root ch" ptType="all node" func="cnt" op="equ" val="5">
                <dgm:presOf axis="root ch desOrSelf" ptType="all node node" st="1 3 1" cnt="1 1 0"/>
              </dgm:if>
              <dgm:if name="Name106" axis="root ch" ptType="all node" func="cnt" op="equ" val="6">
                <dgm:presOf axis="root ch desOrSelf" ptType="all node node" st="1 4 1" cnt="1 1 0"/>
              </dgm:if>
              <dgm:else name="Name107">
                <dgm:presOf axis="root ch desOrSelf" ptType="all node node" st="1 5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108" axis="ch" ptType="node" st="5" cnt="1">
      <dgm:layoutNode name="circ5" styleLbl="vennNode1">
        <dgm:alg type="sp"/>
        <dgm:shape xmlns:r="http://schemas.openxmlformats.org/officeDocument/2006/relationships" type="ellipse" r:blip="">
          <dgm:adjLst/>
        </dgm:shape>
        <dgm:presOf/>
        <dgm:constrLst/>
        <dgm:ruleLst/>
      </dgm:layoutNode>
      <dgm:layoutNode name="circ5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09">
          <dgm:if name="Name110" func="var" arg="dir" op="equ" val="norm">
            <dgm:presOf axis="desOrSelf" ptType="node"/>
          </dgm:if>
          <dgm:else name="Name111">
            <dgm:choose name="Name112">
              <dgm:if name="Name113" axis="root ch" ptType="all node" func="cnt" op="equ" val="5">
                <dgm:presOf axis="root ch desOrSelf" ptType="all node node" st="1 2 1" cnt="1 1 0"/>
              </dgm:if>
              <dgm:if name="Name114" axis="root ch" ptType="all node" func="cnt" op="equ" val="6">
                <dgm:presOf axis="root ch desOrSelf" ptType="all node node" st="1 3 1" cnt="1 1 0"/>
              </dgm:if>
              <dgm:else name="Name115">
                <dgm:presOf axis="root ch desOrSelf" ptType="all node node" st="1 4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116" axis="ch" ptType="node" st="6" cnt="1">
      <dgm:layoutNode name="circ6" styleLbl="vennNode1">
        <dgm:alg type="sp"/>
        <dgm:shape xmlns:r="http://schemas.openxmlformats.org/officeDocument/2006/relationships" type="ellipse" r:blip="">
          <dgm:adjLst/>
        </dgm:shape>
        <dgm:presOf/>
        <dgm:constrLst/>
        <dgm:ruleLst/>
      </dgm:layoutNode>
      <dgm:layoutNode name="circ6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17">
          <dgm:if name="Name118" func="var" arg="dir" op="equ" val="norm">
            <dgm:presOf axis="desOrSelf" ptType="node"/>
          </dgm:if>
          <dgm:else name="Name119">
            <dgm:choose name="Name120">
              <dgm:if name="Name121" axis="root ch" ptType="all node" func="cnt" op="equ" val="6">
                <dgm:presOf axis="root ch desOrSelf" ptType="all node node" st="1 2 1" cnt="1 1 0"/>
              </dgm:if>
              <dgm:else name="Name122">
                <dgm:presOf axis="root ch desOrSelf" ptType="all node node" st="1 3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123" axis="ch" ptType="node" st="7" cnt="1">
      <dgm:layoutNode name="circ7" styleLbl="vennNode1">
        <dgm:alg type="sp"/>
        <dgm:shape xmlns:r="http://schemas.openxmlformats.org/officeDocument/2006/relationships" type="ellipse" r:blip="">
          <dgm:adjLst/>
        </dgm:shape>
        <dgm:presOf/>
        <dgm:constrLst/>
        <dgm:ruleLst/>
      </dgm:layoutNode>
      <dgm:layoutNode name="circ7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24">
          <dgm:if name="Name125" func="var" arg="dir" op="equ" val="norm">
            <dgm:presOf axis="desOrSelf" ptType="node"/>
          </dgm:if>
          <dgm:else name="Name126">
            <dgm:presOf axis="root ch desOrSelf" ptType="all node node" st="1 2 1" cnt="1 1 0"/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5/8/layout/venn1">
  <dgm:title val=""/>
  <dgm:desc val=""/>
  <dgm:catLst>
    <dgm:cat type="relationship" pri="28000"/>
    <dgm:cat type="convert" pri="190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</dgm:cxnLst>
      <dgm:bg/>
      <dgm:whole/>
    </dgm:dataModel>
  </dgm:clrData>
  <dgm:layoutNode name="compositeShape">
    <dgm:varLst>
      <dgm:chMax val="7"/>
      <dgm:dir/>
      <dgm:resizeHandles val="exact"/>
    </dgm:varLst>
    <dgm:choose name="Name0">
      <dgm:if name="Name1" axis="ch" ptType="node" func="cnt" op="equ" val="1">
        <dgm:alg type="composite">
          <dgm:param type="ar" val="1"/>
        </dgm:alg>
      </dgm:if>
      <dgm:if name="Name2" axis="ch" ptType="node" func="cnt" op="equ" val="2">
        <dgm:alg type="composite">
          <dgm:param type="ar" val="1.792"/>
        </dgm:alg>
      </dgm:if>
      <dgm:if name="Name3" axis="ch" ptType="node" func="cnt" op="equ" val="3">
        <dgm:alg type="composite">
          <dgm:param type="ar" val="1"/>
        </dgm:alg>
      </dgm:if>
      <dgm:if name="Name4" axis="ch" ptType="node" func="cnt" op="equ" val="4">
        <dgm:alg type="composite">
          <dgm:param type="ar" val="1"/>
        </dgm:alg>
      </dgm:if>
      <dgm:if name="Name5" axis="ch" ptType="node" func="cnt" op="equ" val="5">
        <dgm:alg type="composite">
          <dgm:param type="ar" val="1.4"/>
        </dgm:alg>
      </dgm:if>
      <dgm:if name="Name6" axis="ch" ptType="node" func="cnt" op="equ" val="6">
        <dgm:alg type="composite">
          <dgm:param type="ar" val="1.285"/>
        </dgm:alg>
      </dgm:if>
      <dgm:if name="Name7" axis="ch" ptType="node" func="cnt" op="equ" val="7">
        <dgm:alg type="composite">
          <dgm:param type="ar" val="1.359"/>
        </dgm:alg>
      </dgm:if>
      <dgm:else name="Name8">
        <dgm:alg type="composite">
          <dgm:param type="ar" val="1.359"/>
        </dgm:alg>
      </dgm:else>
    </dgm:choose>
    <dgm:shape xmlns:r="http://schemas.openxmlformats.org/officeDocument/2006/relationships" r:blip="">
      <dgm:adjLst/>
    </dgm:shape>
    <dgm:presOf/>
    <dgm:choose name="Name9">
      <dgm:if name="Name10" axis="ch" ptType="node" func="cnt" op="equ" val="1">
        <dgm:constrLst>
          <dgm:constr type="ctrX" for="ch" forName="circ1TxSh" refType="w" fact="0.5"/>
          <dgm:constr type="ctrY" for="ch" forName="circ1TxSh" refType="h" fact="0.5"/>
          <dgm:constr type="w" for="ch" forName="circ1TxSh" refType="w"/>
          <dgm:constr type="h" for="ch" forName="circ1TxSh" refType="h"/>
          <dgm:constr type="primFontSz" for="ch" ptType="node" op="equ"/>
        </dgm:constrLst>
      </dgm:if>
      <dgm:if name="Name11" axis="ch" ptType="node" func="cnt" op="equ" val="2">
        <dgm:constrLst>
          <dgm:constr type="ctrX" for="ch" forName="circ1" refType="w" fact="0.3"/>
          <dgm:constr type="ctrY" for="ch" forName="circ1" refType="h" fact="0.5"/>
          <dgm:constr type="w" for="ch" forName="circ1" refType="w" fact="0.555"/>
          <dgm:constr type="h" for="ch" forName="circ1" refType="h" fact="0.99456"/>
          <dgm:constr type="l" for="ch" forName="circ1Tx" refType="w" fact="0.1"/>
          <dgm:constr type="t" for="ch" forName="circ1Tx" refType="h" fact="0.12"/>
          <dgm:constr type="w" for="ch" forName="circ1Tx" refType="w" fact="0.32"/>
          <dgm:constr type="h" for="ch" forName="circ1Tx" refType="h" fact="0.76"/>
          <dgm:constr type="ctrX" for="ch" forName="circ2" refType="w" fact="0.7"/>
          <dgm:constr type="ctrY" for="ch" forName="circ2" refType="h" fact="0.5"/>
          <dgm:constr type="w" for="ch" forName="circ2" refType="w" fact="0.555"/>
          <dgm:constr type="h" for="ch" forName="circ2" refType="h" fact="0.99456"/>
          <dgm:constr type="l" for="ch" forName="circ2Tx" refType="w" fact="0.58"/>
          <dgm:constr type="t" for="ch" forName="circ2Tx" refType="h" fact="0.12"/>
          <dgm:constr type="w" for="ch" forName="circ2Tx" refType="w" fact="0.32"/>
          <dgm:constr type="h" for="ch" forName="circ2Tx" refType="h" fact="0.76"/>
          <dgm:constr type="primFontSz" for="ch" ptType="node" op="equ"/>
        </dgm:constrLst>
      </dgm:if>
      <dgm:if name="Name12" axis="ch" ptType="node" func="cnt" op="equ" val="3">
        <dgm:constrLst>
          <dgm:constr type="ctrX" for="ch" forName="circ1" refType="w" fact="0.5"/>
          <dgm:constr type="ctrY" for="ch" forName="circ1" refType="w" fact="0.25"/>
          <dgm:constr type="w" for="ch" forName="circ1" refType="w" fact="0.6"/>
          <dgm:constr type="h" for="ch" forName="circ1" refType="h" fact="0.6"/>
          <dgm:constr type="l" for="ch" forName="circ1Tx" refType="w" fact="0.28"/>
          <dgm:constr type="t" for="ch" forName="circ1Tx" refType="h" fact="0.055"/>
          <dgm:constr type="w" for="ch" forName="circ1Tx" refType="w" fact="0.44"/>
          <dgm:constr type="h" for="ch" forName="circ1Tx" refType="h" fact="0.27"/>
          <dgm:constr type="ctrX" for="ch" forName="circ2" refType="w" fact="0.7165"/>
          <dgm:constr type="ctrY" for="ch" forName="circ2" refType="w" fact="0.625"/>
          <dgm:constr type="w" for="ch" forName="circ2" refType="w" fact="0.6"/>
          <dgm:constr type="h" for="ch" forName="circ2" refType="h" fact="0.6"/>
          <dgm:constr type="l" for="ch" forName="circ2Tx" refType="w" fact="0.6"/>
          <dgm:constr type="t" for="ch" forName="circ2Tx" refType="h" fact="0.48"/>
          <dgm:constr type="w" for="ch" forName="circ2Tx" refType="w" fact="0.36"/>
          <dgm:constr type="h" for="ch" forName="circ2Tx" refType="h" fact="0.33"/>
          <dgm:constr type="ctrX" for="ch" forName="circ3" refType="w" fact="0.2835"/>
          <dgm:constr type="ctrY" for="ch" forName="circ3" refType="w" fact="0.625"/>
          <dgm:constr type="w" for="ch" forName="circ3" refType="w" fact="0.6"/>
          <dgm:constr type="h" for="ch" forName="circ3" refType="h" fact="0.6"/>
          <dgm:constr type="l" for="ch" forName="circ3Tx" refType="w" fact="0.04"/>
          <dgm:constr type="t" for="ch" forName="circ3Tx" refType="h" fact="0.48"/>
          <dgm:constr type="w" for="ch" forName="circ3Tx" refType="w" fact="0.36"/>
          <dgm:constr type="h" for="ch" forName="circ3Tx" refType="h" fact="0.33"/>
          <dgm:constr type="primFontSz" for="ch" ptType="node" op="equ"/>
        </dgm:constrLst>
      </dgm:if>
      <dgm:if name="Name13" axis="ch" ptType="node" func="cnt" op="equ" val="4">
        <dgm:constrLst>
          <dgm:constr type="ctrX" for="ch" forName="circ1" refType="w" fact="0.5"/>
          <dgm:constr type="ctrY" for="ch" forName="circ1" refType="w" fact="0.27"/>
          <dgm:constr type="w" for="ch" forName="circ1" refType="w" fact="0.52"/>
          <dgm:constr type="h" for="ch" forName="circ1" refType="h" fact="0.52"/>
          <dgm:constr type="l" for="ch" forName="circ1Tx" refType="w" fact="0.3"/>
          <dgm:constr type="t" for="ch" forName="circ1Tx" refType="h" fact="0.08"/>
          <dgm:constr type="w" for="ch" forName="circ1Tx" refType="w" fact="0.4"/>
          <dgm:constr type="h" for="ch" forName="circ1Tx" refType="h" fact="0.165"/>
          <dgm:constr type="ctrX" for="ch" forName="circ2" refType="w" fact="0.73"/>
          <dgm:constr type="ctrY" for="ch" forName="circ2" refType="w" fact="0.5"/>
          <dgm:constr type="w" for="ch" forName="circ2" refType="w" fact="0.52"/>
          <dgm:constr type="h" for="ch" forName="circ2" refType="h" fact="0.52"/>
          <dgm:constr type="r" for="ch" forName="circ2Tx" refType="w" fact="0.95"/>
          <dgm:constr type="t" for="ch" forName="circ2Tx" refType="h" fact="0.3"/>
          <dgm:constr type="w" for="ch" forName="circ2Tx" refType="w" fact="0.2"/>
          <dgm:constr type="h" for="ch" forName="circ2Tx" refType="h" fact="0.4"/>
          <dgm:constr type="ctrX" for="ch" forName="circ3" refType="w" fact="0.5"/>
          <dgm:constr type="ctrY" for="ch" forName="circ3" refType="w" fact="0.73"/>
          <dgm:constr type="w" for="ch" forName="circ3" refType="w" fact="0.52"/>
          <dgm:constr type="h" for="ch" forName="circ3" refType="h" fact="0.52"/>
          <dgm:constr type="l" for="ch" forName="circ3Tx" refType="w" fact="0.3"/>
          <dgm:constr type="b" for="ch" forName="circ3Tx" refType="h" fact="0.92"/>
          <dgm:constr type="w" for="ch" forName="circ3Tx" refType="w" fact="0.4"/>
          <dgm:constr type="h" for="ch" forName="circ3Tx" refType="h" fact="0.165"/>
          <dgm:constr type="ctrX" for="ch" forName="circ4" refType="w" fact="0.27"/>
          <dgm:constr type="ctrY" for="ch" forName="circ4" refType="h" fact="0.5"/>
          <dgm:constr type="w" for="ch" forName="circ4" refType="w" fact="0.52"/>
          <dgm:constr type="h" for="ch" forName="circ4" refType="h" fact="0.52"/>
          <dgm:constr type="l" for="ch" forName="circ4Tx" refType="w" fact="0.05"/>
          <dgm:constr type="t" for="ch" forName="circ4Tx" refType="h" fact="0.3"/>
          <dgm:constr type="w" for="ch" forName="circ4Tx" refType="w" fact="0.2"/>
          <dgm:constr type="h" for="ch" forName="circ4Tx" refType="h" fact="0.4"/>
          <dgm:constr type="primFontSz" for="ch" ptType="node" op="equ"/>
        </dgm:constrLst>
      </dgm:if>
      <dgm:if name="Name14" axis="ch" ptType="node" func="cnt" op="equ" val="5">
        <dgm:constrLst>
          <dgm:constr type="ctrX" for="ch" forName="circ1" refType="w" fact="0.5"/>
          <dgm:constr type="ctrY" for="ch" forName="circ1" refType="h" fact="0.46"/>
          <dgm:constr type="w" for="ch" forName="circ1" refType="w" fact="0.25"/>
          <dgm:constr type="h" for="ch" forName="circ1" refType="h" fact="0.35"/>
          <dgm:constr type="l" for="ch" forName="circ1Tx" refType="w" fact="0.355"/>
          <dgm:constr type="t" for="ch" forName="circ1Tx"/>
          <dgm:constr type="w" for="ch" forName="circ1Tx" refType="w" fact="0.29"/>
          <dgm:constr type="h" for="ch" forName="circ1Tx" refType="h" fact="0.235"/>
          <dgm:constr type="ctrX" for="ch" forName="circ2" refType="w" fact="0.5951"/>
          <dgm:constr type="ctrY" for="ch" forName="circ2" refType="h" fact="0.5567"/>
          <dgm:constr type="w" for="ch" forName="circ2" refType="w" fact="0.25"/>
          <dgm:constr type="h" for="ch" forName="circ2" refType="h" fact="0.35"/>
          <dgm:constr type="l" for="ch" forName="circ2Tx" refType="w" fact="0.74"/>
          <dgm:constr type="t" for="ch" forName="circ2Tx" refType="h" fact="0.31"/>
          <dgm:constr type="w" for="ch" forName="circ2Tx" refType="w" fact="0.26"/>
          <dgm:constr type="h" for="ch" forName="circ2Tx" refType="h" fact="0.255"/>
          <dgm:constr type="ctrX" for="ch" forName="circ3" refType="w" fact="0.5588"/>
          <dgm:constr type="ctrY" for="ch" forName="circ3" refType="h" fact="0.7133"/>
          <dgm:constr type="w" for="ch" forName="circ3" refType="w" fact="0.25"/>
          <dgm:constr type="h" for="ch" forName="circ3" refType="h" fact="0.35"/>
          <dgm:constr type="l" for="ch" forName="circ3Tx" refType="w" fact="0.7"/>
          <dgm:constr type="t" for="ch" forName="circ3Tx" refType="h" fact="0.745"/>
          <dgm:constr type="w" for="ch" forName="circ3Tx" refType="w" fact="0.26"/>
          <dgm:constr type="h" for="ch" forName="circ3Tx" refType="h" fact="0.255"/>
          <dgm:constr type="ctrX" for="ch" forName="circ4" refType="w" fact="0.4412"/>
          <dgm:constr type="ctrY" for="ch" forName="circ4" refType="h" fact="0.7133"/>
          <dgm:constr type="w" for="ch" forName="circ4" refType="w" fact="0.25"/>
          <dgm:constr type="h" for="ch" forName="circ4" refType="h" fact="0.35"/>
          <dgm:constr type="l" for="ch" forName="circ4Tx" refType="w" fact="0.04"/>
          <dgm:constr type="t" for="ch" forName="circ4Tx" refType="h" fact="0.745"/>
          <dgm:constr type="w" for="ch" forName="circ4Tx" refType="w" fact="0.26"/>
          <dgm:constr type="h" for="ch" forName="circ4Tx" refType="h" fact="0.255"/>
          <dgm:constr type="ctrX" for="ch" forName="circ5" refType="w" fact="0.4049"/>
          <dgm:constr type="ctrY" for="ch" forName="circ5" refType="h" fact="0.5567"/>
          <dgm:constr type="w" for="ch" forName="circ5" refType="w" fact="0.25"/>
          <dgm:constr type="h" for="ch" forName="circ5" refType="h" fact="0.35"/>
          <dgm:constr type="l" for="ch" forName="circ5Tx"/>
          <dgm:constr type="t" for="ch" forName="circ5Tx" refType="h" fact="0.31"/>
          <dgm:constr type="w" for="ch" forName="circ5Tx" refType="w" fact="0.26"/>
          <dgm:constr type="h" for="ch" forName="circ5Tx" refType="h" fact="0.255"/>
          <dgm:constr type="primFontSz" for="ch" ptType="node" op="equ"/>
        </dgm:constrLst>
      </dgm:if>
      <dgm:if name="Name15" axis="ch" ptType="node" func="cnt" op="equ" val="6">
        <dgm:constrLst>
          <dgm:constr type="ctrX" for="ch" forName="circ1" refType="w" fact="0.5"/>
          <dgm:constr type="ctrY" for="ch" forName="circ1" refType="h" fact="0.3844"/>
          <dgm:constr type="w" for="ch" forName="circ1" refType="w" fact="0.24"/>
          <dgm:constr type="h" for="ch" forName="circ1" refType="h" fact="0.3084"/>
          <dgm:constr type="l" for="ch" forName="circ1Tx" refType="w" fact="0.35"/>
          <dgm:constr type="t" for="ch" forName="circ1Tx"/>
          <dgm:constr type="w" for="ch" forName="circ1Tx" refType="w" fact="0.3"/>
          <dgm:constr type="h" for="ch" forName="circ1Tx" refType="h" fact="0.21"/>
          <dgm:constr type="ctrX" for="ch" forName="circ2" refType="w" fact="0.5779"/>
          <dgm:constr type="ctrY" for="ch" forName="circ2" refType="h" fact="0.4422"/>
          <dgm:constr type="w" for="ch" forName="circ2" refType="w" fact="0.24"/>
          <dgm:constr type="h" for="ch" forName="circ2" refType="h" fact="0.3084"/>
          <dgm:constr type="l" for="ch" forName="circ2Tx" refType="w" fact="0.7157"/>
          <dgm:constr type="t" for="ch" forName="circ2Tx" refType="h" fact="0.2"/>
          <dgm:constr type="w" for="ch" forName="circ2Tx" refType="w" fact="0.2843"/>
          <dgm:constr type="h" for="ch" forName="circ2Tx" refType="h" fact="0.23"/>
          <dgm:constr type="ctrX" for="ch" forName="circ3" refType="w" fact="0.5779"/>
          <dgm:constr type="ctrY" for="ch" forName="circ3" refType="h" fact="0.5578"/>
          <dgm:constr type="w" for="ch" forName="circ3" refType="w" fact="0.24"/>
          <dgm:constr type="h" for="ch" forName="circ3" refType="h" fact="0.3084"/>
          <dgm:constr type="l" for="ch" forName="circ3Tx" refType="w" fact="0.7157"/>
          <dgm:constr type="t" for="ch" forName="circ3Tx" refType="h" fact="0.543"/>
          <dgm:constr type="w" for="ch" forName="circ3Tx" refType="w" fact="0.2843"/>
          <dgm:constr type="h" for="ch" forName="circ3Tx" refType="h" fact="0.257"/>
          <dgm:constr type="ctrX" for="ch" forName="circ4" refType="w" fact="0.5"/>
          <dgm:constr type="ctrY" for="ch" forName="circ4" refType="h" fact="0.6157"/>
          <dgm:constr type="w" for="ch" forName="circ4" refType="w" fact="0.24"/>
          <dgm:constr type="h" for="ch" forName="circ4" refType="h" fact="0.3084"/>
          <dgm:constr type="l" for="ch" forName="circ4Tx" refType="w" fact="0.35"/>
          <dgm:constr type="t" for="ch" forName="circ4Tx" refType="h" fact="0.79"/>
          <dgm:constr type="w" for="ch" forName="circ4Tx" refType="w" fact="0.3"/>
          <dgm:constr type="h" for="ch" forName="circ4Tx" refType="h" fact="0.21"/>
          <dgm:constr type="ctrX" for="ch" forName="circ5" refType="w" fact="0.4221"/>
          <dgm:constr type="ctrY" for="ch" forName="circ5" refType="h" fact="0.5578"/>
          <dgm:constr type="w" for="ch" forName="circ5" refType="w" fact="0.24"/>
          <dgm:constr type="h" for="ch" forName="circ5" refType="h" fact="0.3084"/>
          <dgm:constr type="l" for="ch" forName="circ5Tx" refType="w" fact="0"/>
          <dgm:constr type="t" for="ch" forName="circ5Tx" refType="h" fact="0.543"/>
          <dgm:constr type="w" for="ch" forName="circ5Tx" refType="w" fact="0.2843"/>
          <dgm:constr type="h" for="ch" forName="circ5Tx" refType="h" fact="0.257"/>
          <dgm:constr type="ctrX" for="ch" forName="circ6" refType="w" fact="0.4221"/>
          <dgm:constr type="ctrY" for="ch" forName="circ6" refType="h" fact="0.4422"/>
          <dgm:constr type="w" for="ch" forName="circ6" refType="w" fact="0.24"/>
          <dgm:constr type="h" for="ch" forName="circ6" refType="h" fact="0.3084"/>
          <dgm:constr type="l" for="ch" forName="circ6Tx" refType="w" fact="0"/>
          <dgm:constr type="t" for="ch" forName="circ6Tx" refType="h" fact="0.2"/>
          <dgm:constr type="w" for="ch" forName="circ6Tx" refType="w" fact="0.2843"/>
          <dgm:constr type="h" for="ch" forName="circ6Tx" refType="h" fact="0.257"/>
          <dgm:constr type="primFontSz" for="ch" ptType="node" op="equ"/>
        </dgm:constrLst>
      </dgm:if>
      <dgm:else name="Name16">
        <dgm:constrLst>
          <dgm:constr type="ctrX" for="ch" forName="circ1" refType="w" fact="0.5"/>
          <dgm:constr type="ctrY" for="ch" forName="circ1" refType="h" fact="0.4177"/>
          <dgm:constr type="w" for="ch" forName="circ1" refType="w" fact="0.24"/>
          <dgm:constr type="h" for="ch" forName="circ1" refType="h" fact="0.3262"/>
          <dgm:constr type="l" for="ch" forName="circ1Tx" refType="w" fact="0.3625"/>
          <dgm:constr type="t" for="ch" forName="circ1Tx"/>
          <dgm:constr type="w" for="ch" forName="circ1Tx" refType="w" fact="0.275"/>
          <dgm:constr type="h" for="ch" forName="circ1Tx" refType="h" fact="0.2"/>
          <dgm:constr type="ctrX" for="ch" forName="circ2" refType="w" fact="0.5704"/>
          <dgm:constr type="ctrY" for="ch" forName="circ2" refType="h" fact="0.4637"/>
          <dgm:constr type="w" for="ch" forName="circ2" refType="w" fact="0.24"/>
          <dgm:constr type="h" for="ch" forName="circ2" refType="h" fact="0.3262"/>
          <dgm:constr type="l" for="ch" forName="circ2Tx" refType="w" fact="0.72"/>
          <dgm:constr type="t" for="ch" forName="circ2Tx" refType="h" fact="0.19"/>
          <dgm:constr type="w" for="ch" forName="circ2Tx" refType="w" fact="0.26"/>
          <dgm:constr type="h" for="ch" forName="circ2Tx" refType="h" fact="0.22"/>
          <dgm:constr type="ctrX" for="ch" forName="circ3" refType="w" fact="0.5877"/>
          <dgm:constr type="ctrY" for="ch" forName="circ3" refType="h" fact="0.5672"/>
          <dgm:constr type="w" for="ch" forName="circ3" refType="w" fact="0.24"/>
          <dgm:constr type="h" for="ch" forName="circ3" refType="h" fact="0.3262"/>
          <dgm:constr type="l" for="ch" forName="circ3Tx" refType="w" fact="0.745"/>
          <dgm:constr type="t" for="ch" forName="circ3Tx" refType="h" fact="0.47"/>
          <dgm:constr type="w" for="ch" forName="circ3Tx" refType="w" fact="0.255"/>
          <dgm:constr type="h" for="ch" forName="circ3Tx" refType="h" fact="0.235"/>
          <dgm:constr type="ctrX" for="ch" forName="circ4" refType="w" fact="0.539"/>
          <dgm:constr type="ctrY" for="ch" forName="circ4" refType="h" fact="0.6502"/>
          <dgm:constr type="w" for="ch" forName="circ4" refType="w" fact="0.24"/>
          <dgm:constr type="h" for="ch" forName="circ4" refType="h" fact="0.3262"/>
          <dgm:constr type="l" for="ch" forName="circ4Tx" refType="w" fact="0.635"/>
          <dgm:constr type="t" for="ch" forName="circ4Tx" refType="h" fact="0.785"/>
          <dgm:constr type="w" for="ch" forName="circ4Tx" refType="w" fact="0.275"/>
          <dgm:constr type="h" for="ch" forName="circ4Tx" refType="h" fact="0.215"/>
          <dgm:constr type="ctrX" for="ch" forName="circ5" refType="w" fact="0.461"/>
          <dgm:constr type="ctrY" for="ch" forName="circ5" refType="h" fact="0.6502"/>
          <dgm:constr type="w" for="ch" forName="circ5" refType="w" fact="0.24"/>
          <dgm:constr type="h" for="ch" forName="circ5" refType="h" fact="0.3262"/>
          <dgm:constr type="l" for="ch" forName="circ5Tx" refType="w" fact="0.09"/>
          <dgm:constr type="t" for="ch" forName="circ5Tx" refType="h" fact="0.785"/>
          <dgm:constr type="w" for="ch" forName="circ5Tx" refType="w" fact="0.275"/>
          <dgm:constr type="h" for="ch" forName="circ5Tx" refType="h" fact="0.215"/>
          <dgm:constr type="ctrX" for="ch" forName="circ6" refType="w" fact="0.4123"/>
          <dgm:constr type="ctrY" for="ch" forName="circ6" refType="h" fact="0.5672"/>
          <dgm:constr type="w" for="ch" forName="circ6" refType="w" fact="0.24"/>
          <dgm:constr type="h" for="ch" forName="circ6" refType="h" fact="0.3262"/>
          <dgm:constr type="l" for="ch" forName="circ6Tx"/>
          <dgm:constr type="t" for="ch" forName="circ6Tx" refType="h" fact="0.47"/>
          <dgm:constr type="w" for="ch" forName="circ6Tx" refType="w" fact="0.255"/>
          <dgm:constr type="h" for="ch" forName="circ6Tx" refType="h" fact="0.235"/>
          <dgm:constr type="ctrX" for="ch" forName="circ7" refType="w" fact="0.4296"/>
          <dgm:constr type="ctrY" for="ch" forName="circ7" refType="h" fact="0.4637"/>
          <dgm:constr type="w" for="ch" forName="circ7" refType="w" fact="0.24"/>
          <dgm:constr type="h" for="ch" forName="circ7" refType="h" fact="0.3262"/>
          <dgm:constr type="l" for="ch" forName="circ7Tx" refType="w" fact="0.02"/>
          <dgm:constr type="t" for="ch" forName="circ7Tx" refType="h" fact="0.19"/>
          <dgm:constr type="w" for="ch" forName="circ7Tx" refType="w" fact="0.26"/>
          <dgm:constr type="h" for="ch" forName="circ7Tx" refType="h" fact="0.22"/>
          <dgm:constr type="primFontSz" for="ch" ptType="node" op="equ"/>
        </dgm:constrLst>
      </dgm:else>
    </dgm:choose>
    <dgm:ruleLst/>
    <dgm:forEach name="Name17" axis="ch" ptType="node" cnt="1">
      <dgm:choose name="Name18">
        <dgm:if name="Name19" axis="root ch" ptType="all node" func="cnt" op="equ" val="1">
          <dgm:layoutNode name="circ1TxSh" styleLbl="vennNode1">
            <dgm:alg type="tx">
              <dgm:param type="txAnchorHorzCh" val="ctr"/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choose name="Name20">
              <dgm:if name="Name21" func="var" arg="dir" op="equ" val="norm">
                <dgm:choose name="Name22">
                  <dgm:if name="Name23" axis="root ch" ptType="all node" func="cnt" op="lte" val="4">
                    <dgm:presOf axis="desOrSelf" ptType="node"/>
                  </dgm:if>
                  <dgm:else name="Name24">
                    <dgm:presOf/>
                  </dgm:else>
                </dgm:choose>
              </dgm:if>
              <dgm:else name="Name25">
                <dgm:choose name="Name26">
                  <dgm:if name="Name27" axis="root ch" ptType="all node" func="cnt" op="equ" val="2">
                    <dgm:presOf axis="root ch desOrSelf" ptType="all node node" st="1 2 1" cnt="1 1 0"/>
                  </dgm:if>
                  <dgm:else name="Name28">
                    <dgm:presOf axis="desOrSelf" ptType="node"/>
                  </dgm:else>
                </dgm:choose>
              </dgm:else>
            </dgm:choose>
            <dgm:constrLst>
              <dgm:constr type="tMarg"/>
              <dgm:constr type="bMarg"/>
              <dgm:constr type="lMarg"/>
              <dgm:constr type="rMarg"/>
              <dgm:constr type="primFontSz" val="65"/>
            </dgm:constrLst>
            <dgm:ruleLst>
              <dgm:rule type="primFontSz" val="5" fact="NaN" max="NaN"/>
            </dgm:ruleLst>
          </dgm:layoutNode>
        </dgm:if>
        <dgm:else name="Name29">
          <dgm:layoutNode name="circ1" styleLbl="vennNode1">
            <dgm:alg type="sp"/>
            <dgm:shape xmlns:r="http://schemas.openxmlformats.org/officeDocument/2006/relationships" type="ellipse" r:blip="">
              <dgm:adjLst/>
            </dgm:shape>
            <dgm:choose name="Name30">
              <dgm:if name="Name31" func="var" arg="dir" op="equ" val="norm">
                <dgm:choose name="Name32">
                  <dgm:if name="Name33" axis="root ch" ptType="all node" func="cnt" op="lte" val="4">
                    <dgm:presOf axis="desOrSelf" ptType="node"/>
                  </dgm:if>
                  <dgm:else name="Name34">
                    <dgm:presOf/>
                  </dgm:else>
                </dgm:choose>
              </dgm:if>
              <dgm:else name="Name35">
                <dgm:choose name="Name36">
                  <dgm:if name="Name37" axis="root ch" ptType="all node" func="cnt" op="equ" val="2">
                    <dgm:presOf axis="root ch desOrSelf" ptType="all node node" st="1 2 1" cnt="1 1 0"/>
                  </dgm:if>
                  <dgm:else name="Name38">
                    <dgm:choose name="Name39">
                      <dgm:if name="Name40" axis="root ch" ptType="all node" func="cnt" op="lte" val="4">
                        <dgm:presOf axis="desOrSelf" ptType="node"/>
                      </dgm:if>
                      <dgm:else name="Name41">
                        <dgm:presOf/>
                      </dgm:else>
                    </dgm:choose>
                  </dgm:else>
                </dgm:choose>
              </dgm:else>
            </dgm:choose>
            <dgm:constrLst/>
            <dgm:ruleLst/>
          </dgm:layoutNode>
          <dgm:layoutNode name="circ1Tx" styleLbl="revTx">
            <dgm:varLst>
              <dgm:chMax val="0"/>
              <dgm:chPref val="0"/>
              <dgm:bulletEnabled val="1"/>
            </dgm:varLst>
            <dgm:alg type="tx">
              <dgm:param type="txAnchorHorzCh" val="ctr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choose name="Name42">
              <dgm:if name="Name43" func="var" arg="dir" op="equ" val="norm">
                <dgm:presOf axis="desOrSelf" ptType="node"/>
              </dgm:if>
              <dgm:else name="Name44">
                <dgm:choose name="Name45">
                  <dgm:if name="Name46" axis="root ch" ptType="all node" func="cnt" op="equ" val="2">
                    <dgm:presOf axis="root ch desOrSelf" ptType="all node node" st="1 2 1" cnt="1 1 0"/>
                  </dgm:if>
                  <dgm:else name="Name47">
                    <dgm:presOf axis="desOrSelf" ptType="node"/>
                  </dgm:else>
                </dgm:choose>
              </dgm:else>
            </dgm:choose>
            <dgm:constrLst>
              <dgm:constr type="tMarg"/>
              <dgm:constr type="bMarg"/>
              <dgm:constr type="lMarg"/>
              <dgm:constr type="rMarg"/>
              <dgm:constr type="primFontSz" val="65"/>
            </dgm:constrLst>
            <dgm:ruleLst>
              <dgm:rule type="primFontSz" val="5" fact="NaN" max="NaN"/>
            </dgm:ruleLst>
          </dgm:layoutNode>
        </dgm:else>
      </dgm:choose>
    </dgm:forEach>
    <dgm:forEach name="Name48" axis="ch" ptType="node" st="2" cnt="1">
      <dgm:layoutNode name="circ2" styleLbl="vennNode1">
        <dgm:alg type="sp"/>
        <dgm:shape xmlns:r="http://schemas.openxmlformats.org/officeDocument/2006/relationships" type="ellipse" r:blip="">
          <dgm:adjLst/>
        </dgm:shape>
        <dgm:choose name="Name49">
          <dgm:if name="Name50" func="var" arg="dir" op="equ" val="norm">
            <dgm:choose name="Name51">
              <dgm:if name="Name52" axis="root ch" ptType="all node" func="cnt" op="lte" val="4">
                <dgm:presOf axis="desOrSelf" ptType="node"/>
              </dgm:if>
              <dgm:else name="Name53">
                <dgm:presOf/>
              </dgm:else>
            </dgm:choose>
          </dgm:if>
          <dgm:else name="Name54">
            <dgm:choose name="Name55">
              <dgm:if name="Name56" axis="root ch" ptType="all node" func="cnt" op="equ" val="2">
                <dgm:presOf axis="root ch desOrSelf" ptType="all node node" st="1 1 1" cnt="1 1 0"/>
              </dgm:if>
              <dgm:if name="Name57" axis="root ch" ptType="all node" func="cnt" op="equ" val="3">
                <dgm:presOf axis="root ch desOrSelf" ptType="all node node" st="1 3 1" cnt="1 1 0"/>
              </dgm:if>
              <dgm:if name="Name58" axis="root ch" ptType="all node" func="cnt" op="equ" val="4">
                <dgm:presOf axis="root ch desOrSelf" ptType="all node node" st="1 4 1" cnt="1 1 0"/>
              </dgm:if>
              <dgm:else name="Name59">
                <dgm:presOf/>
              </dgm:else>
            </dgm:choose>
          </dgm:else>
        </dgm:choose>
        <dgm:constrLst/>
        <dgm:ruleLst/>
      </dgm:layoutNode>
      <dgm:layoutNode name="circ2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60">
          <dgm:if name="Name61" func="var" arg="dir" op="equ" val="norm">
            <dgm:presOf axis="desOrSelf" ptType="node"/>
          </dgm:if>
          <dgm:else name="Name62">
            <dgm:choose name="Name63">
              <dgm:if name="Name64" axis="root ch" ptType="all node" func="cnt" op="equ" val="2">
                <dgm:presOf axis="root ch desOrSelf" ptType="all node node" st="1 1 1" cnt="1 1 0"/>
              </dgm:if>
              <dgm:if name="Name65" axis="root ch" ptType="all node" func="cnt" op="equ" val="3">
                <dgm:presOf axis="root ch desOrSelf" ptType="all node node" st="1 3 1" cnt="1 1 0"/>
              </dgm:if>
              <dgm:if name="Name66" axis="root ch" ptType="all node" func="cnt" op="equ" val="4">
                <dgm:presOf axis="root ch desOrSelf" ptType="all node node" st="1 4 1" cnt="1 1 0"/>
              </dgm:if>
              <dgm:if name="Name67" axis="root ch" ptType="all node" func="cnt" op="equ" val="5">
                <dgm:presOf axis="root ch desOrSelf" ptType="all node node" st="1 5 1" cnt="1 1 0"/>
              </dgm:if>
              <dgm:if name="Name68" axis="root ch" ptType="all node" func="cnt" op="equ" val="6">
                <dgm:presOf axis="root ch desOrSelf" ptType="all node node" st="1 6 1" cnt="1 1 0"/>
              </dgm:if>
              <dgm:else name="Name69">
                <dgm:presOf axis="root ch desOrSelf" ptType="all node node" st="1 7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70" axis="ch" ptType="node" st="3" cnt="1">
      <dgm:layoutNode name="circ3" styleLbl="vennNode1">
        <dgm:alg type="sp"/>
        <dgm:shape xmlns:r="http://schemas.openxmlformats.org/officeDocument/2006/relationships" type="ellipse" r:blip="">
          <dgm:adjLst/>
        </dgm:shape>
        <dgm:choose name="Name71">
          <dgm:if name="Name72" func="var" arg="dir" op="equ" val="norm">
            <dgm:choose name="Name73">
              <dgm:if name="Name74" axis="root ch" ptType="all node" func="cnt" op="lte" val="4">
                <dgm:presOf axis="desOrSelf" ptType="node"/>
              </dgm:if>
              <dgm:else name="Name75">
                <dgm:presOf/>
              </dgm:else>
            </dgm:choose>
          </dgm:if>
          <dgm:else name="Name76">
            <dgm:choose name="Name77">
              <dgm:if name="Name78" axis="root ch" ptType="all node" func="cnt" op="equ" val="3">
                <dgm:presOf axis="root ch desOrSelf" ptType="all node node" st="1 2 1" cnt="1 1 0"/>
              </dgm:if>
              <dgm:if name="Name79" axis="root ch" ptType="all node" func="cnt" op="equ" val="4">
                <dgm:presOf axis="root ch desOrSelf" ptType="all node node" st="1 3 1" cnt="1 1 0"/>
              </dgm:if>
              <dgm:else name="Name80">
                <dgm:presOf/>
              </dgm:else>
            </dgm:choose>
          </dgm:else>
        </dgm:choose>
        <dgm:constrLst/>
        <dgm:ruleLst/>
      </dgm:layoutNode>
      <dgm:layoutNode name="circ3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81">
          <dgm:if name="Name82" func="var" arg="dir" op="equ" val="norm">
            <dgm:presOf axis="desOrSelf" ptType="node"/>
          </dgm:if>
          <dgm:else name="Name83">
            <dgm:choose name="Name84">
              <dgm:if name="Name85" axis="root ch" ptType="all node" func="cnt" op="equ" val="3">
                <dgm:presOf axis="root ch desOrSelf" ptType="all node node" st="1 2 1" cnt="1 1 0"/>
              </dgm:if>
              <dgm:if name="Name86" axis="root ch" ptType="all node" func="cnt" op="equ" val="4">
                <dgm:presOf axis="root ch desOrSelf" ptType="all node node" st="1 3 1" cnt="1 1 0"/>
              </dgm:if>
              <dgm:if name="Name87" axis="root ch" ptType="all node" func="cnt" op="equ" val="5">
                <dgm:presOf axis="root ch desOrSelf" ptType="all node node" st="1 4 1" cnt="1 1 0"/>
              </dgm:if>
              <dgm:if name="Name88" axis="root ch" ptType="all node" func="cnt" op="equ" val="6">
                <dgm:presOf axis="root ch desOrSelf" ptType="all node node" st="1 5 1" cnt="1 1 0"/>
              </dgm:if>
              <dgm:else name="Name89">
                <dgm:presOf axis="root ch desOrSelf" ptType="all node node" st="1 6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90" axis="ch" ptType="node" st="4" cnt="1">
      <dgm:layoutNode name="circ4" styleLbl="vennNode1">
        <dgm:alg type="sp"/>
        <dgm:shape xmlns:r="http://schemas.openxmlformats.org/officeDocument/2006/relationships" type="ellipse" r:blip="">
          <dgm:adjLst/>
        </dgm:shape>
        <dgm:choose name="Name91">
          <dgm:if name="Name92" func="var" arg="dir" op="equ" val="norm">
            <dgm:choose name="Name93">
              <dgm:if name="Name94" axis="root ch" ptType="all node" func="cnt" op="lte" val="4">
                <dgm:presOf axis="desOrSelf" ptType="node"/>
              </dgm:if>
              <dgm:else name="Name95">
                <dgm:presOf/>
              </dgm:else>
            </dgm:choose>
          </dgm:if>
          <dgm:else name="Name96">
            <dgm:choose name="Name97">
              <dgm:if name="Name98" axis="root ch" ptType="all node" func="cnt" op="equ" val="4">
                <dgm:presOf axis="root ch desOrSelf" ptType="all node node" st="1 2 1" cnt="1 1 0"/>
              </dgm:if>
              <dgm:else name="Name99">
                <dgm:presOf/>
              </dgm:else>
            </dgm:choose>
          </dgm:else>
        </dgm:choose>
        <dgm:constrLst/>
        <dgm:ruleLst/>
      </dgm:layoutNode>
      <dgm:layoutNode name="circ4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00">
          <dgm:if name="Name101" func="var" arg="dir" op="equ" val="norm">
            <dgm:presOf axis="desOrSelf" ptType="node"/>
          </dgm:if>
          <dgm:else name="Name102">
            <dgm:choose name="Name103">
              <dgm:if name="Name104" axis="root ch" ptType="all node" func="cnt" op="equ" val="4">
                <dgm:presOf axis="root ch desOrSelf" ptType="all node node" st="1 2 1" cnt="1 1 0"/>
              </dgm:if>
              <dgm:if name="Name105" axis="root ch" ptType="all node" func="cnt" op="equ" val="5">
                <dgm:presOf axis="root ch desOrSelf" ptType="all node node" st="1 3 1" cnt="1 1 0"/>
              </dgm:if>
              <dgm:if name="Name106" axis="root ch" ptType="all node" func="cnt" op="equ" val="6">
                <dgm:presOf axis="root ch desOrSelf" ptType="all node node" st="1 4 1" cnt="1 1 0"/>
              </dgm:if>
              <dgm:else name="Name107">
                <dgm:presOf axis="root ch desOrSelf" ptType="all node node" st="1 5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108" axis="ch" ptType="node" st="5" cnt="1">
      <dgm:layoutNode name="circ5" styleLbl="vennNode1">
        <dgm:alg type="sp"/>
        <dgm:shape xmlns:r="http://schemas.openxmlformats.org/officeDocument/2006/relationships" type="ellipse" r:blip="">
          <dgm:adjLst/>
        </dgm:shape>
        <dgm:presOf/>
        <dgm:constrLst/>
        <dgm:ruleLst/>
      </dgm:layoutNode>
      <dgm:layoutNode name="circ5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09">
          <dgm:if name="Name110" func="var" arg="dir" op="equ" val="norm">
            <dgm:presOf axis="desOrSelf" ptType="node"/>
          </dgm:if>
          <dgm:else name="Name111">
            <dgm:choose name="Name112">
              <dgm:if name="Name113" axis="root ch" ptType="all node" func="cnt" op="equ" val="5">
                <dgm:presOf axis="root ch desOrSelf" ptType="all node node" st="1 2 1" cnt="1 1 0"/>
              </dgm:if>
              <dgm:if name="Name114" axis="root ch" ptType="all node" func="cnt" op="equ" val="6">
                <dgm:presOf axis="root ch desOrSelf" ptType="all node node" st="1 3 1" cnt="1 1 0"/>
              </dgm:if>
              <dgm:else name="Name115">
                <dgm:presOf axis="root ch desOrSelf" ptType="all node node" st="1 4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116" axis="ch" ptType="node" st="6" cnt="1">
      <dgm:layoutNode name="circ6" styleLbl="vennNode1">
        <dgm:alg type="sp"/>
        <dgm:shape xmlns:r="http://schemas.openxmlformats.org/officeDocument/2006/relationships" type="ellipse" r:blip="">
          <dgm:adjLst/>
        </dgm:shape>
        <dgm:presOf/>
        <dgm:constrLst/>
        <dgm:ruleLst/>
      </dgm:layoutNode>
      <dgm:layoutNode name="circ6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17">
          <dgm:if name="Name118" func="var" arg="dir" op="equ" val="norm">
            <dgm:presOf axis="desOrSelf" ptType="node"/>
          </dgm:if>
          <dgm:else name="Name119">
            <dgm:choose name="Name120">
              <dgm:if name="Name121" axis="root ch" ptType="all node" func="cnt" op="equ" val="6">
                <dgm:presOf axis="root ch desOrSelf" ptType="all node node" st="1 2 1" cnt="1 1 0"/>
              </dgm:if>
              <dgm:else name="Name122">
                <dgm:presOf axis="root ch desOrSelf" ptType="all node node" st="1 3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123" axis="ch" ptType="node" st="7" cnt="1">
      <dgm:layoutNode name="circ7" styleLbl="vennNode1">
        <dgm:alg type="sp"/>
        <dgm:shape xmlns:r="http://schemas.openxmlformats.org/officeDocument/2006/relationships" type="ellipse" r:blip="">
          <dgm:adjLst/>
        </dgm:shape>
        <dgm:presOf/>
        <dgm:constrLst/>
        <dgm:ruleLst/>
      </dgm:layoutNode>
      <dgm:layoutNode name="circ7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24">
          <dgm:if name="Name125" func="var" arg="dir" op="equ" val="norm">
            <dgm:presOf axis="desOrSelf" ptType="node"/>
          </dgm:if>
          <dgm:else name="Name126">
            <dgm:presOf axis="root ch desOrSelf" ptType="all node node" st="1 2 1" cnt="1 1 0"/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</dgm:layoutNode>
</dgm:layoutDef>
</file>

<file path=ppt/diagrams/layout5.xml><?xml version="1.0" encoding="utf-8"?>
<dgm:layoutDef xmlns:dgm="http://schemas.openxmlformats.org/drawingml/2006/diagram" xmlns:a="http://schemas.openxmlformats.org/drawingml/2006/main" uniqueId="urn:microsoft.com/office/officeart/2005/8/layout/venn1">
  <dgm:title val=""/>
  <dgm:desc val=""/>
  <dgm:catLst>
    <dgm:cat type="relationship" pri="28000"/>
    <dgm:cat type="convert" pri="190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</dgm:cxnLst>
      <dgm:bg/>
      <dgm:whole/>
    </dgm:dataModel>
  </dgm:clrData>
  <dgm:layoutNode name="compositeShape">
    <dgm:varLst>
      <dgm:chMax val="7"/>
      <dgm:dir/>
      <dgm:resizeHandles val="exact"/>
    </dgm:varLst>
    <dgm:choose name="Name0">
      <dgm:if name="Name1" axis="ch" ptType="node" func="cnt" op="equ" val="1">
        <dgm:alg type="composite">
          <dgm:param type="ar" val="1"/>
        </dgm:alg>
      </dgm:if>
      <dgm:if name="Name2" axis="ch" ptType="node" func="cnt" op="equ" val="2">
        <dgm:alg type="composite">
          <dgm:param type="ar" val="1.792"/>
        </dgm:alg>
      </dgm:if>
      <dgm:if name="Name3" axis="ch" ptType="node" func="cnt" op="equ" val="3">
        <dgm:alg type="composite">
          <dgm:param type="ar" val="1"/>
        </dgm:alg>
      </dgm:if>
      <dgm:if name="Name4" axis="ch" ptType="node" func="cnt" op="equ" val="4">
        <dgm:alg type="composite">
          <dgm:param type="ar" val="1"/>
        </dgm:alg>
      </dgm:if>
      <dgm:if name="Name5" axis="ch" ptType="node" func="cnt" op="equ" val="5">
        <dgm:alg type="composite">
          <dgm:param type="ar" val="1.4"/>
        </dgm:alg>
      </dgm:if>
      <dgm:if name="Name6" axis="ch" ptType="node" func="cnt" op="equ" val="6">
        <dgm:alg type="composite">
          <dgm:param type="ar" val="1.285"/>
        </dgm:alg>
      </dgm:if>
      <dgm:if name="Name7" axis="ch" ptType="node" func="cnt" op="equ" val="7">
        <dgm:alg type="composite">
          <dgm:param type="ar" val="1.359"/>
        </dgm:alg>
      </dgm:if>
      <dgm:else name="Name8">
        <dgm:alg type="composite">
          <dgm:param type="ar" val="1.359"/>
        </dgm:alg>
      </dgm:else>
    </dgm:choose>
    <dgm:shape xmlns:r="http://schemas.openxmlformats.org/officeDocument/2006/relationships" r:blip="">
      <dgm:adjLst/>
    </dgm:shape>
    <dgm:presOf/>
    <dgm:choose name="Name9">
      <dgm:if name="Name10" axis="ch" ptType="node" func="cnt" op="equ" val="1">
        <dgm:constrLst>
          <dgm:constr type="ctrX" for="ch" forName="circ1TxSh" refType="w" fact="0.5"/>
          <dgm:constr type="ctrY" for="ch" forName="circ1TxSh" refType="h" fact="0.5"/>
          <dgm:constr type="w" for="ch" forName="circ1TxSh" refType="w"/>
          <dgm:constr type="h" for="ch" forName="circ1TxSh" refType="h"/>
          <dgm:constr type="primFontSz" for="ch" ptType="node" op="equ"/>
        </dgm:constrLst>
      </dgm:if>
      <dgm:if name="Name11" axis="ch" ptType="node" func="cnt" op="equ" val="2">
        <dgm:constrLst>
          <dgm:constr type="ctrX" for="ch" forName="circ1" refType="w" fact="0.3"/>
          <dgm:constr type="ctrY" for="ch" forName="circ1" refType="h" fact="0.5"/>
          <dgm:constr type="w" for="ch" forName="circ1" refType="w" fact="0.555"/>
          <dgm:constr type="h" for="ch" forName="circ1" refType="h" fact="0.99456"/>
          <dgm:constr type="l" for="ch" forName="circ1Tx" refType="w" fact="0.1"/>
          <dgm:constr type="t" for="ch" forName="circ1Tx" refType="h" fact="0.12"/>
          <dgm:constr type="w" for="ch" forName="circ1Tx" refType="w" fact="0.32"/>
          <dgm:constr type="h" for="ch" forName="circ1Tx" refType="h" fact="0.76"/>
          <dgm:constr type="ctrX" for="ch" forName="circ2" refType="w" fact="0.7"/>
          <dgm:constr type="ctrY" for="ch" forName="circ2" refType="h" fact="0.5"/>
          <dgm:constr type="w" for="ch" forName="circ2" refType="w" fact="0.555"/>
          <dgm:constr type="h" for="ch" forName="circ2" refType="h" fact="0.99456"/>
          <dgm:constr type="l" for="ch" forName="circ2Tx" refType="w" fact="0.58"/>
          <dgm:constr type="t" for="ch" forName="circ2Tx" refType="h" fact="0.12"/>
          <dgm:constr type="w" for="ch" forName="circ2Tx" refType="w" fact="0.32"/>
          <dgm:constr type="h" for="ch" forName="circ2Tx" refType="h" fact="0.76"/>
          <dgm:constr type="primFontSz" for="ch" ptType="node" op="equ"/>
        </dgm:constrLst>
      </dgm:if>
      <dgm:if name="Name12" axis="ch" ptType="node" func="cnt" op="equ" val="3">
        <dgm:constrLst>
          <dgm:constr type="ctrX" for="ch" forName="circ1" refType="w" fact="0.5"/>
          <dgm:constr type="ctrY" for="ch" forName="circ1" refType="w" fact="0.25"/>
          <dgm:constr type="w" for="ch" forName="circ1" refType="w" fact="0.6"/>
          <dgm:constr type="h" for="ch" forName="circ1" refType="h" fact="0.6"/>
          <dgm:constr type="l" for="ch" forName="circ1Tx" refType="w" fact="0.28"/>
          <dgm:constr type="t" for="ch" forName="circ1Tx" refType="h" fact="0.055"/>
          <dgm:constr type="w" for="ch" forName="circ1Tx" refType="w" fact="0.44"/>
          <dgm:constr type="h" for="ch" forName="circ1Tx" refType="h" fact="0.27"/>
          <dgm:constr type="ctrX" for="ch" forName="circ2" refType="w" fact="0.7165"/>
          <dgm:constr type="ctrY" for="ch" forName="circ2" refType="w" fact="0.625"/>
          <dgm:constr type="w" for="ch" forName="circ2" refType="w" fact="0.6"/>
          <dgm:constr type="h" for="ch" forName="circ2" refType="h" fact="0.6"/>
          <dgm:constr type="l" for="ch" forName="circ2Tx" refType="w" fact="0.6"/>
          <dgm:constr type="t" for="ch" forName="circ2Tx" refType="h" fact="0.48"/>
          <dgm:constr type="w" for="ch" forName="circ2Tx" refType="w" fact="0.36"/>
          <dgm:constr type="h" for="ch" forName="circ2Tx" refType="h" fact="0.33"/>
          <dgm:constr type="ctrX" for="ch" forName="circ3" refType="w" fact="0.2835"/>
          <dgm:constr type="ctrY" for="ch" forName="circ3" refType="w" fact="0.625"/>
          <dgm:constr type="w" for="ch" forName="circ3" refType="w" fact="0.6"/>
          <dgm:constr type="h" for="ch" forName="circ3" refType="h" fact="0.6"/>
          <dgm:constr type="l" for="ch" forName="circ3Tx" refType="w" fact="0.04"/>
          <dgm:constr type="t" for="ch" forName="circ3Tx" refType="h" fact="0.48"/>
          <dgm:constr type="w" for="ch" forName="circ3Tx" refType="w" fact="0.36"/>
          <dgm:constr type="h" for="ch" forName="circ3Tx" refType="h" fact="0.33"/>
          <dgm:constr type="primFontSz" for="ch" ptType="node" op="equ"/>
        </dgm:constrLst>
      </dgm:if>
      <dgm:if name="Name13" axis="ch" ptType="node" func="cnt" op="equ" val="4">
        <dgm:constrLst>
          <dgm:constr type="ctrX" for="ch" forName="circ1" refType="w" fact="0.5"/>
          <dgm:constr type="ctrY" for="ch" forName="circ1" refType="w" fact="0.27"/>
          <dgm:constr type="w" for="ch" forName="circ1" refType="w" fact="0.52"/>
          <dgm:constr type="h" for="ch" forName="circ1" refType="h" fact="0.52"/>
          <dgm:constr type="l" for="ch" forName="circ1Tx" refType="w" fact="0.3"/>
          <dgm:constr type="t" for="ch" forName="circ1Tx" refType="h" fact="0.08"/>
          <dgm:constr type="w" for="ch" forName="circ1Tx" refType="w" fact="0.4"/>
          <dgm:constr type="h" for="ch" forName="circ1Tx" refType="h" fact="0.165"/>
          <dgm:constr type="ctrX" for="ch" forName="circ2" refType="w" fact="0.73"/>
          <dgm:constr type="ctrY" for="ch" forName="circ2" refType="w" fact="0.5"/>
          <dgm:constr type="w" for="ch" forName="circ2" refType="w" fact="0.52"/>
          <dgm:constr type="h" for="ch" forName="circ2" refType="h" fact="0.52"/>
          <dgm:constr type="r" for="ch" forName="circ2Tx" refType="w" fact="0.95"/>
          <dgm:constr type="t" for="ch" forName="circ2Tx" refType="h" fact="0.3"/>
          <dgm:constr type="w" for="ch" forName="circ2Tx" refType="w" fact="0.2"/>
          <dgm:constr type="h" for="ch" forName="circ2Tx" refType="h" fact="0.4"/>
          <dgm:constr type="ctrX" for="ch" forName="circ3" refType="w" fact="0.5"/>
          <dgm:constr type="ctrY" for="ch" forName="circ3" refType="w" fact="0.73"/>
          <dgm:constr type="w" for="ch" forName="circ3" refType="w" fact="0.52"/>
          <dgm:constr type="h" for="ch" forName="circ3" refType="h" fact="0.52"/>
          <dgm:constr type="l" for="ch" forName="circ3Tx" refType="w" fact="0.3"/>
          <dgm:constr type="b" for="ch" forName="circ3Tx" refType="h" fact="0.92"/>
          <dgm:constr type="w" for="ch" forName="circ3Tx" refType="w" fact="0.4"/>
          <dgm:constr type="h" for="ch" forName="circ3Tx" refType="h" fact="0.165"/>
          <dgm:constr type="ctrX" for="ch" forName="circ4" refType="w" fact="0.27"/>
          <dgm:constr type="ctrY" for="ch" forName="circ4" refType="h" fact="0.5"/>
          <dgm:constr type="w" for="ch" forName="circ4" refType="w" fact="0.52"/>
          <dgm:constr type="h" for="ch" forName="circ4" refType="h" fact="0.52"/>
          <dgm:constr type="l" for="ch" forName="circ4Tx" refType="w" fact="0.05"/>
          <dgm:constr type="t" for="ch" forName="circ4Tx" refType="h" fact="0.3"/>
          <dgm:constr type="w" for="ch" forName="circ4Tx" refType="w" fact="0.2"/>
          <dgm:constr type="h" for="ch" forName="circ4Tx" refType="h" fact="0.4"/>
          <dgm:constr type="primFontSz" for="ch" ptType="node" op="equ"/>
        </dgm:constrLst>
      </dgm:if>
      <dgm:if name="Name14" axis="ch" ptType="node" func="cnt" op="equ" val="5">
        <dgm:constrLst>
          <dgm:constr type="ctrX" for="ch" forName="circ1" refType="w" fact="0.5"/>
          <dgm:constr type="ctrY" for="ch" forName="circ1" refType="h" fact="0.46"/>
          <dgm:constr type="w" for="ch" forName="circ1" refType="w" fact="0.25"/>
          <dgm:constr type="h" for="ch" forName="circ1" refType="h" fact="0.35"/>
          <dgm:constr type="l" for="ch" forName="circ1Tx" refType="w" fact="0.355"/>
          <dgm:constr type="t" for="ch" forName="circ1Tx"/>
          <dgm:constr type="w" for="ch" forName="circ1Tx" refType="w" fact="0.29"/>
          <dgm:constr type="h" for="ch" forName="circ1Tx" refType="h" fact="0.235"/>
          <dgm:constr type="ctrX" for="ch" forName="circ2" refType="w" fact="0.5951"/>
          <dgm:constr type="ctrY" for="ch" forName="circ2" refType="h" fact="0.5567"/>
          <dgm:constr type="w" for="ch" forName="circ2" refType="w" fact="0.25"/>
          <dgm:constr type="h" for="ch" forName="circ2" refType="h" fact="0.35"/>
          <dgm:constr type="l" for="ch" forName="circ2Tx" refType="w" fact="0.74"/>
          <dgm:constr type="t" for="ch" forName="circ2Tx" refType="h" fact="0.31"/>
          <dgm:constr type="w" for="ch" forName="circ2Tx" refType="w" fact="0.26"/>
          <dgm:constr type="h" for="ch" forName="circ2Tx" refType="h" fact="0.255"/>
          <dgm:constr type="ctrX" for="ch" forName="circ3" refType="w" fact="0.5588"/>
          <dgm:constr type="ctrY" for="ch" forName="circ3" refType="h" fact="0.7133"/>
          <dgm:constr type="w" for="ch" forName="circ3" refType="w" fact="0.25"/>
          <dgm:constr type="h" for="ch" forName="circ3" refType="h" fact="0.35"/>
          <dgm:constr type="l" for="ch" forName="circ3Tx" refType="w" fact="0.7"/>
          <dgm:constr type="t" for="ch" forName="circ3Tx" refType="h" fact="0.745"/>
          <dgm:constr type="w" for="ch" forName="circ3Tx" refType="w" fact="0.26"/>
          <dgm:constr type="h" for="ch" forName="circ3Tx" refType="h" fact="0.255"/>
          <dgm:constr type="ctrX" for="ch" forName="circ4" refType="w" fact="0.4412"/>
          <dgm:constr type="ctrY" for="ch" forName="circ4" refType="h" fact="0.7133"/>
          <dgm:constr type="w" for="ch" forName="circ4" refType="w" fact="0.25"/>
          <dgm:constr type="h" for="ch" forName="circ4" refType="h" fact="0.35"/>
          <dgm:constr type="l" for="ch" forName="circ4Tx" refType="w" fact="0.04"/>
          <dgm:constr type="t" for="ch" forName="circ4Tx" refType="h" fact="0.745"/>
          <dgm:constr type="w" for="ch" forName="circ4Tx" refType="w" fact="0.26"/>
          <dgm:constr type="h" for="ch" forName="circ4Tx" refType="h" fact="0.255"/>
          <dgm:constr type="ctrX" for="ch" forName="circ5" refType="w" fact="0.4049"/>
          <dgm:constr type="ctrY" for="ch" forName="circ5" refType="h" fact="0.5567"/>
          <dgm:constr type="w" for="ch" forName="circ5" refType="w" fact="0.25"/>
          <dgm:constr type="h" for="ch" forName="circ5" refType="h" fact="0.35"/>
          <dgm:constr type="l" for="ch" forName="circ5Tx"/>
          <dgm:constr type="t" for="ch" forName="circ5Tx" refType="h" fact="0.31"/>
          <dgm:constr type="w" for="ch" forName="circ5Tx" refType="w" fact="0.26"/>
          <dgm:constr type="h" for="ch" forName="circ5Tx" refType="h" fact="0.255"/>
          <dgm:constr type="primFontSz" for="ch" ptType="node" op="equ"/>
        </dgm:constrLst>
      </dgm:if>
      <dgm:if name="Name15" axis="ch" ptType="node" func="cnt" op="equ" val="6">
        <dgm:constrLst>
          <dgm:constr type="ctrX" for="ch" forName="circ1" refType="w" fact="0.5"/>
          <dgm:constr type="ctrY" for="ch" forName="circ1" refType="h" fact="0.3844"/>
          <dgm:constr type="w" for="ch" forName="circ1" refType="w" fact="0.24"/>
          <dgm:constr type="h" for="ch" forName="circ1" refType="h" fact="0.3084"/>
          <dgm:constr type="l" for="ch" forName="circ1Tx" refType="w" fact="0.35"/>
          <dgm:constr type="t" for="ch" forName="circ1Tx"/>
          <dgm:constr type="w" for="ch" forName="circ1Tx" refType="w" fact="0.3"/>
          <dgm:constr type="h" for="ch" forName="circ1Tx" refType="h" fact="0.21"/>
          <dgm:constr type="ctrX" for="ch" forName="circ2" refType="w" fact="0.5779"/>
          <dgm:constr type="ctrY" for="ch" forName="circ2" refType="h" fact="0.4422"/>
          <dgm:constr type="w" for="ch" forName="circ2" refType="w" fact="0.24"/>
          <dgm:constr type="h" for="ch" forName="circ2" refType="h" fact="0.3084"/>
          <dgm:constr type="l" for="ch" forName="circ2Tx" refType="w" fact="0.7157"/>
          <dgm:constr type="t" for="ch" forName="circ2Tx" refType="h" fact="0.2"/>
          <dgm:constr type="w" for="ch" forName="circ2Tx" refType="w" fact="0.2843"/>
          <dgm:constr type="h" for="ch" forName="circ2Tx" refType="h" fact="0.23"/>
          <dgm:constr type="ctrX" for="ch" forName="circ3" refType="w" fact="0.5779"/>
          <dgm:constr type="ctrY" for="ch" forName="circ3" refType="h" fact="0.5578"/>
          <dgm:constr type="w" for="ch" forName="circ3" refType="w" fact="0.24"/>
          <dgm:constr type="h" for="ch" forName="circ3" refType="h" fact="0.3084"/>
          <dgm:constr type="l" for="ch" forName="circ3Tx" refType="w" fact="0.7157"/>
          <dgm:constr type="t" for="ch" forName="circ3Tx" refType="h" fact="0.543"/>
          <dgm:constr type="w" for="ch" forName="circ3Tx" refType="w" fact="0.2843"/>
          <dgm:constr type="h" for="ch" forName="circ3Tx" refType="h" fact="0.257"/>
          <dgm:constr type="ctrX" for="ch" forName="circ4" refType="w" fact="0.5"/>
          <dgm:constr type="ctrY" for="ch" forName="circ4" refType="h" fact="0.6157"/>
          <dgm:constr type="w" for="ch" forName="circ4" refType="w" fact="0.24"/>
          <dgm:constr type="h" for="ch" forName="circ4" refType="h" fact="0.3084"/>
          <dgm:constr type="l" for="ch" forName="circ4Tx" refType="w" fact="0.35"/>
          <dgm:constr type="t" for="ch" forName="circ4Tx" refType="h" fact="0.79"/>
          <dgm:constr type="w" for="ch" forName="circ4Tx" refType="w" fact="0.3"/>
          <dgm:constr type="h" for="ch" forName="circ4Tx" refType="h" fact="0.21"/>
          <dgm:constr type="ctrX" for="ch" forName="circ5" refType="w" fact="0.4221"/>
          <dgm:constr type="ctrY" for="ch" forName="circ5" refType="h" fact="0.5578"/>
          <dgm:constr type="w" for="ch" forName="circ5" refType="w" fact="0.24"/>
          <dgm:constr type="h" for="ch" forName="circ5" refType="h" fact="0.3084"/>
          <dgm:constr type="l" for="ch" forName="circ5Tx" refType="w" fact="0"/>
          <dgm:constr type="t" for="ch" forName="circ5Tx" refType="h" fact="0.543"/>
          <dgm:constr type="w" for="ch" forName="circ5Tx" refType="w" fact="0.2843"/>
          <dgm:constr type="h" for="ch" forName="circ5Tx" refType="h" fact="0.257"/>
          <dgm:constr type="ctrX" for="ch" forName="circ6" refType="w" fact="0.4221"/>
          <dgm:constr type="ctrY" for="ch" forName="circ6" refType="h" fact="0.4422"/>
          <dgm:constr type="w" for="ch" forName="circ6" refType="w" fact="0.24"/>
          <dgm:constr type="h" for="ch" forName="circ6" refType="h" fact="0.3084"/>
          <dgm:constr type="l" for="ch" forName="circ6Tx" refType="w" fact="0"/>
          <dgm:constr type="t" for="ch" forName="circ6Tx" refType="h" fact="0.2"/>
          <dgm:constr type="w" for="ch" forName="circ6Tx" refType="w" fact="0.2843"/>
          <dgm:constr type="h" for="ch" forName="circ6Tx" refType="h" fact="0.257"/>
          <dgm:constr type="primFontSz" for="ch" ptType="node" op="equ"/>
        </dgm:constrLst>
      </dgm:if>
      <dgm:else name="Name16">
        <dgm:constrLst>
          <dgm:constr type="ctrX" for="ch" forName="circ1" refType="w" fact="0.5"/>
          <dgm:constr type="ctrY" for="ch" forName="circ1" refType="h" fact="0.4177"/>
          <dgm:constr type="w" for="ch" forName="circ1" refType="w" fact="0.24"/>
          <dgm:constr type="h" for="ch" forName="circ1" refType="h" fact="0.3262"/>
          <dgm:constr type="l" for="ch" forName="circ1Tx" refType="w" fact="0.3625"/>
          <dgm:constr type="t" for="ch" forName="circ1Tx"/>
          <dgm:constr type="w" for="ch" forName="circ1Tx" refType="w" fact="0.275"/>
          <dgm:constr type="h" for="ch" forName="circ1Tx" refType="h" fact="0.2"/>
          <dgm:constr type="ctrX" for="ch" forName="circ2" refType="w" fact="0.5704"/>
          <dgm:constr type="ctrY" for="ch" forName="circ2" refType="h" fact="0.4637"/>
          <dgm:constr type="w" for="ch" forName="circ2" refType="w" fact="0.24"/>
          <dgm:constr type="h" for="ch" forName="circ2" refType="h" fact="0.3262"/>
          <dgm:constr type="l" for="ch" forName="circ2Tx" refType="w" fact="0.72"/>
          <dgm:constr type="t" for="ch" forName="circ2Tx" refType="h" fact="0.19"/>
          <dgm:constr type="w" for="ch" forName="circ2Tx" refType="w" fact="0.26"/>
          <dgm:constr type="h" for="ch" forName="circ2Tx" refType="h" fact="0.22"/>
          <dgm:constr type="ctrX" for="ch" forName="circ3" refType="w" fact="0.5877"/>
          <dgm:constr type="ctrY" for="ch" forName="circ3" refType="h" fact="0.5672"/>
          <dgm:constr type="w" for="ch" forName="circ3" refType="w" fact="0.24"/>
          <dgm:constr type="h" for="ch" forName="circ3" refType="h" fact="0.3262"/>
          <dgm:constr type="l" for="ch" forName="circ3Tx" refType="w" fact="0.745"/>
          <dgm:constr type="t" for="ch" forName="circ3Tx" refType="h" fact="0.47"/>
          <dgm:constr type="w" for="ch" forName="circ3Tx" refType="w" fact="0.255"/>
          <dgm:constr type="h" for="ch" forName="circ3Tx" refType="h" fact="0.235"/>
          <dgm:constr type="ctrX" for="ch" forName="circ4" refType="w" fact="0.539"/>
          <dgm:constr type="ctrY" for="ch" forName="circ4" refType="h" fact="0.6502"/>
          <dgm:constr type="w" for="ch" forName="circ4" refType="w" fact="0.24"/>
          <dgm:constr type="h" for="ch" forName="circ4" refType="h" fact="0.3262"/>
          <dgm:constr type="l" for="ch" forName="circ4Tx" refType="w" fact="0.635"/>
          <dgm:constr type="t" for="ch" forName="circ4Tx" refType="h" fact="0.785"/>
          <dgm:constr type="w" for="ch" forName="circ4Tx" refType="w" fact="0.275"/>
          <dgm:constr type="h" for="ch" forName="circ4Tx" refType="h" fact="0.215"/>
          <dgm:constr type="ctrX" for="ch" forName="circ5" refType="w" fact="0.461"/>
          <dgm:constr type="ctrY" for="ch" forName="circ5" refType="h" fact="0.6502"/>
          <dgm:constr type="w" for="ch" forName="circ5" refType="w" fact="0.24"/>
          <dgm:constr type="h" for="ch" forName="circ5" refType="h" fact="0.3262"/>
          <dgm:constr type="l" for="ch" forName="circ5Tx" refType="w" fact="0.09"/>
          <dgm:constr type="t" for="ch" forName="circ5Tx" refType="h" fact="0.785"/>
          <dgm:constr type="w" for="ch" forName="circ5Tx" refType="w" fact="0.275"/>
          <dgm:constr type="h" for="ch" forName="circ5Tx" refType="h" fact="0.215"/>
          <dgm:constr type="ctrX" for="ch" forName="circ6" refType="w" fact="0.4123"/>
          <dgm:constr type="ctrY" for="ch" forName="circ6" refType="h" fact="0.5672"/>
          <dgm:constr type="w" for="ch" forName="circ6" refType="w" fact="0.24"/>
          <dgm:constr type="h" for="ch" forName="circ6" refType="h" fact="0.3262"/>
          <dgm:constr type="l" for="ch" forName="circ6Tx"/>
          <dgm:constr type="t" for="ch" forName="circ6Tx" refType="h" fact="0.47"/>
          <dgm:constr type="w" for="ch" forName="circ6Tx" refType="w" fact="0.255"/>
          <dgm:constr type="h" for="ch" forName="circ6Tx" refType="h" fact="0.235"/>
          <dgm:constr type="ctrX" for="ch" forName="circ7" refType="w" fact="0.4296"/>
          <dgm:constr type="ctrY" for="ch" forName="circ7" refType="h" fact="0.4637"/>
          <dgm:constr type="w" for="ch" forName="circ7" refType="w" fact="0.24"/>
          <dgm:constr type="h" for="ch" forName="circ7" refType="h" fact="0.3262"/>
          <dgm:constr type="l" for="ch" forName="circ7Tx" refType="w" fact="0.02"/>
          <dgm:constr type="t" for="ch" forName="circ7Tx" refType="h" fact="0.19"/>
          <dgm:constr type="w" for="ch" forName="circ7Tx" refType="w" fact="0.26"/>
          <dgm:constr type="h" for="ch" forName="circ7Tx" refType="h" fact="0.22"/>
          <dgm:constr type="primFontSz" for="ch" ptType="node" op="equ"/>
        </dgm:constrLst>
      </dgm:else>
    </dgm:choose>
    <dgm:ruleLst/>
    <dgm:forEach name="Name17" axis="ch" ptType="node" cnt="1">
      <dgm:choose name="Name18">
        <dgm:if name="Name19" axis="root ch" ptType="all node" func="cnt" op="equ" val="1">
          <dgm:layoutNode name="circ1TxSh" styleLbl="vennNode1">
            <dgm:alg type="tx">
              <dgm:param type="txAnchorHorzCh" val="ctr"/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choose name="Name20">
              <dgm:if name="Name21" func="var" arg="dir" op="equ" val="norm">
                <dgm:choose name="Name22">
                  <dgm:if name="Name23" axis="root ch" ptType="all node" func="cnt" op="lte" val="4">
                    <dgm:presOf axis="desOrSelf" ptType="node"/>
                  </dgm:if>
                  <dgm:else name="Name24">
                    <dgm:presOf/>
                  </dgm:else>
                </dgm:choose>
              </dgm:if>
              <dgm:else name="Name25">
                <dgm:choose name="Name26">
                  <dgm:if name="Name27" axis="root ch" ptType="all node" func="cnt" op="equ" val="2">
                    <dgm:presOf axis="root ch desOrSelf" ptType="all node node" st="1 2 1" cnt="1 1 0"/>
                  </dgm:if>
                  <dgm:else name="Name28">
                    <dgm:presOf axis="desOrSelf" ptType="node"/>
                  </dgm:else>
                </dgm:choose>
              </dgm:else>
            </dgm:choose>
            <dgm:constrLst>
              <dgm:constr type="tMarg"/>
              <dgm:constr type="bMarg"/>
              <dgm:constr type="lMarg"/>
              <dgm:constr type="rMarg"/>
              <dgm:constr type="primFontSz" val="65"/>
            </dgm:constrLst>
            <dgm:ruleLst>
              <dgm:rule type="primFontSz" val="5" fact="NaN" max="NaN"/>
            </dgm:ruleLst>
          </dgm:layoutNode>
        </dgm:if>
        <dgm:else name="Name29">
          <dgm:layoutNode name="circ1" styleLbl="vennNode1">
            <dgm:alg type="sp"/>
            <dgm:shape xmlns:r="http://schemas.openxmlformats.org/officeDocument/2006/relationships" type="ellipse" r:blip="">
              <dgm:adjLst/>
            </dgm:shape>
            <dgm:choose name="Name30">
              <dgm:if name="Name31" func="var" arg="dir" op="equ" val="norm">
                <dgm:choose name="Name32">
                  <dgm:if name="Name33" axis="root ch" ptType="all node" func="cnt" op="lte" val="4">
                    <dgm:presOf axis="desOrSelf" ptType="node"/>
                  </dgm:if>
                  <dgm:else name="Name34">
                    <dgm:presOf/>
                  </dgm:else>
                </dgm:choose>
              </dgm:if>
              <dgm:else name="Name35">
                <dgm:choose name="Name36">
                  <dgm:if name="Name37" axis="root ch" ptType="all node" func="cnt" op="equ" val="2">
                    <dgm:presOf axis="root ch desOrSelf" ptType="all node node" st="1 2 1" cnt="1 1 0"/>
                  </dgm:if>
                  <dgm:else name="Name38">
                    <dgm:choose name="Name39">
                      <dgm:if name="Name40" axis="root ch" ptType="all node" func="cnt" op="lte" val="4">
                        <dgm:presOf axis="desOrSelf" ptType="node"/>
                      </dgm:if>
                      <dgm:else name="Name41">
                        <dgm:presOf/>
                      </dgm:else>
                    </dgm:choose>
                  </dgm:else>
                </dgm:choose>
              </dgm:else>
            </dgm:choose>
            <dgm:constrLst/>
            <dgm:ruleLst/>
          </dgm:layoutNode>
          <dgm:layoutNode name="circ1Tx" styleLbl="revTx">
            <dgm:varLst>
              <dgm:chMax val="0"/>
              <dgm:chPref val="0"/>
              <dgm:bulletEnabled val="1"/>
            </dgm:varLst>
            <dgm:alg type="tx">
              <dgm:param type="txAnchorHorzCh" val="ctr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choose name="Name42">
              <dgm:if name="Name43" func="var" arg="dir" op="equ" val="norm">
                <dgm:presOf axis="desOrSelf" ptType="node"/>
              </dgm:if>
              <dgm:else name="Name44">
                <dgm:choose name="Name45">
                  <dgm:if name="Name46" axis="root ch" ptType="all node" func="cnt" op="equ" val="2">
                    <dgm:presOf axis="root ch desOrSelf" ptType="all node node" st="1 2 1" cnt="1 1 0"/>
                  </dgm:if>
                  <dgm:else name="Name47">
                    <dgm:presOf axis="desOrSelf" ptType="node"/>
                  </dgm:else>
                </dgm:choose>
              </dgm:else>
            </dgm:choose>
            <dgm:constrLst>
              <dgm:constr type="tMarg"/>
              <dgm:constr type="bMarg"/>
              <dgm:constr type="lMarg"/>
              <dgm:constr type="rMarg"/>
              <dgm:constr type="primFontSz" val="65"/>
            </dgm:constrLst>
            <dgm:ruleLst>
              <dgm:rule type="primFontSz" val="5" fact="NaN" max="NaN"/>
            </dgm:ruleLst>
          </dgm:layoutNode>
        </dgm:else>
      </dgm:choose>
    </dgm:forEach>
    <dgm:forEach name="Name48" axis="ch" ptType="node" st="2" cnt="1">
      <dgm:layoutNode name="circ2" styleLbl="vennNode1">
        <dgm:alg type="sp"/>
        <dgm:shape xmlns:r="http://schemas.openxmlformats.org/officeDocument/2006/relationships" type="ellipse" r:blip="">
          <dgm:adjLst/>
        </dgm:shape>
        <dgm:choose name="Name49">
          <dgm:if name="Name50" func="var" arg="dir" op="equ" val="norm">
            <dgm:choose name="Name51">
              <dgm:if name="Name52" axis="root ch" ptType="all node" func="cnt" op="lte" val="4">
                <dgm:presOf axis="desOrSelf" ptType="node"/>
              </dgm:if>
              <dgm:else name="Name53">
                <dgm:presOf/>
              </dgm:else>
            </dgm:choose>
          </dgm:if>
          <dgm:else name="Name54">
            <dgm:choose name="Name55">
              <dgm:if name="Name56" axis="root ch" ptType="all node" func="cnt" op="equ" val="2">
                <dgm:presOf axis="root ch desOrSelf" ptType="all node node" st="1 1 1" cnt="1 1 0"/>
              </dgm:if>
              <dgm:if name="Name57" axis="root ch" ptType="all node" func="cnt" op="equ" val="3">
                <dgm:presOf axis="root ch desOrSelf" ptType="all node node" st="1 3 1" cnt="1 1 0"/>
              </dgm:if>
              <dgm:if name="Name58" axis="root ch" ptType="all node" func="cnt" op="equ" val="4">
                <dgm:presOf axis="root ch desOrSelf" ptType="all node node" st="1 4 1" cnt="1 1 0"/>
              </dgm:if>
              <dgm:else name="Name59">
                <dgm:presOf/>
              </dgm:else>
            </dgm:choose>
          </dgm:else>
        </dgm:choose>
        <dgm:constrLst/>
        <dgm:ruleLst/>
      </dgm:layoutNode>
      <dgm:layoutNode name="circ2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60">
          <dgm:if name="Name61" func="var" arg="dir" op="equ" val="norm">
            <dgm:presOf axis="desOrSelf" ptType="node"/>
          </dgm:if>
          <dgm:else name="Name62">
            <dgm:choose name="Name63">
              <dgm:if name="Name64" axis="root ch" ptType="all node" func="cnt" op="equ" val="2">
                <dgm:presOf axis="root ch desOrSelf" ptType="all node node" st="1 1 1" cnt="1 1 0"/>
              </dgm:if>
              <dgm:if name="Name65" axis="root ch" ptType="all node" func="cnt" op="equ" val="3">
                <dgm:presOf axis="root ch desOrSelf" ptType="all node node" st="1 3 1" cnt="1 1 0"/>
              </dgm:if>
              <dgm:if name="Name66" axis="root ch" ptType="all node" func="cnt" op="equ" val="4">
                <dgm:presOf axis="root ch desOrSelf" ptType="all node node" st="1 4 1" cnt="1 1 0"/>
              </dgm:if>
              <dgm:if name="Name67" axis="root ch" ptType="all node" func="cnt" op="equ" val="5">
                <dgm:presOf axis="root ch desOrSelf" ptType="all node node" st="1 5 1" cnt="1 1 0"/>
              </dgm:if>
              <dgm:if name="Name68" axis="root ch" ptType="all node" func="cnt" op="equ" val="6">
                <dgm:presOf axis="root ch desOrSelf" ptType="all node node" st="1 6 1" cnt="1 1 0"/>
              </dgm:if>
              <dgm:else name="Name69">
                <dgm:presOf axis="root ch desOrSelf" ptType="all node node" st="1 7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70" axis="ch" ptType="node" st="3" cnt="1">
      <dgm:layoutNode name="circ3" styleLbl="vennNode1">
        <dgm:alg type="sp"/>
        <dgm:shape xmlns:r="http://schemas.openxmlformats.org/officeDocument/2006/relationships" type="ellipse" r:blip="">
          <dgm:adjLst/>
        </dgm:shape>
        <dgm:choose name="Name71">
          <dgm:if name="Name72" func="var" arg="dir" op="equ" val="norm">
            <dgm:choose name="Name73">
              <dgm:if name="Name74" axis="root ch" ptType="all node" func="cnt" op="lte" val="4">
                <dgm:presOf axis="desOrSelf" ptType="node"/>
              </dgm:if>
              <dgm:else name="Name75">
                <dgm:presOf/>
              </dgm:else>
            </dgm:choose>
          </dgm:if>
          <dgm:else name="Name76">
            <dgm:choose name="Name77">
              <dgm:if name="Name78" axis="root ch" ptType="all node" func="cnt" op="equ" val="3">
                <dgm:presOf axis="root ch desOrSelf" ptType="all node node" st="1 2 1" cnt="1 1 0"/>
              </dgm:if>
              <dgm:if name="Name79" axis="root ch" ptType="all node" func="cnt" op="equ" val="4">
                <dgm:presOf axis="root ch desOrSelf" ptType="all node node" st="1 3 1" cnt="1 1 0"/>
              </dgm:if>
              <dgm:else name="Name80">
                <dgm:presOf/>
              </dgm:else>
            </dgm:choose>
          </dgm:else>
        </dgm:choose>
        <dgm:constrLst/>
        <dgm:ruleLst/>
      </dgm:layoutNode>
      <dgm:layoutNode name="circ3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81">
          <dgm:if name="Name82" func="var" arg="dir" op="equ" val="norm">
            <dgm:presOf axis="desOrSelf" ptType="node"/>
          </dgm:if>
          <dgm:else name="Name83">
            <dgm:choose name="Name84">
              <dgm:if name="Name85" axis="root ch" ptType="all node" func="cnt" op="equ" val="3">
                <dgm:presOf axis="root ch desOrSelf" ptType="all node node" st="1 2 1" cnt="1 1 0"/>
              </dgm:if>
              <dgm:if name="Name86" axis="root ch" ptType="all node" func="cnt" op="equ" val="4">
                <dgm:presOf axis="root ch desOrSelf" ptType="all node node" st="1 3 1" cnt="1 1 0"/>
              </dgm:if>
              <dgm:if name="Name87" axis="root ch" ptType="all node" func="cnt" op="equ" val="5">
                <dgm:presOf axis="root ch desOrSelf" ptType="all node node" st="1 4 1" cnt="1 1 0"/>
              </dgm:if>
              <dgm:if name="Name88" axis="root ch" ptType="all node" func="cnt" op="equ" val="6">
                <dgm:presOf axis="root ch desOrSelf" ptType="all node node" st="1 5 1" cnt="1 1 0"/>
              </dgm:if>
              <dgm:else name="Name89">
                <dgm:presOf axis="root ch desOrSelf" ptType="all node node" st="1 6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90" axis="ch" ptType="node" st="4" cnt="1">
      <dgm:layoutNode name="circ4" styleLbl="vennNode1">
        <dgm:alg type="sp"/>
        <dgm:shape xmlns:r="http://schemas.openxmlformats.org/officeDocument/2006/relationships" type="ellipse" r:blip="">
          <dgm:adjLst/>
        </dgm:shape>
        <dgm:choose name="Name91">
          <dgm:if name="Name92" func="var" arg="dir" op="equ" val="norm">
            <dgm:choose name="Name93">
              <dgm:if name="Name94" axis="root ch" ptType="all node" func="cnt" op="lte" val="4">
                <dgm:presOf axis="desOrSelf" ptType="node"/>
              </dgm:if>
              <dgm:else name="Name95">
                <dgm:presOf/>
              </dgm:else>
            </dgm:choose>
          </dgm:if>
          <dgm:else name="Name96">
            <dgm:choose name="Name97">
              <dgm:if name="Name98" axis="root ch" ptType="all node" func="cnt" op="equ" val="4">
                <dgm:presOf axis="root ch desOrSelf" ptType="all node node" st="1 2 1" cnt="1 1 0"/>
              </dgm:if>
              <dgm:else name="Name99">
                <dgm:presOf/>
              </dgm:else>
            </dgm:choose>
          </dgm:else>
        </dgm:choose>
        <dgm:constrLst/>
        <dgm:ruleLst/>
      </dgm:layoutNode>
      <dgm:layoutNode name="circ4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00">
          <dgm:if name="Name101" func="var" arg="dir" op="equ" val="norm">
            <dgm:presOf axis="desOrSelf" ptType="node"/>
          </dgm:if>
          <dgm:else name="Name102">
            <dgm:choose name="Name103">
              <dgm:if name="Name104" axis="root ch" ptType="all node" func="cnt" op="equ" val="4">
                <dgm:presOf axis="root ch desOrSelf" ptType="all node node" st="1 2 1" cnt="1 1 0"/>
              </dgm:if>
              <dgm:if name="Name105" axis="root ch" ptType="all node" func="cnt" op="equ" val="5">
                <dgm:presOf axis="root ch desOrSelf" ptType="all node node" st="1 3 1" cnt="1 1 0"/>
              </dgm:if>
              <dgm:if name="Name106" axis="root ch" ptType="all node" func="cnt" op="equ" val="6">
                <dgm:presOf axis="root ch desOrSelf" ptType="all node node" st="1 4 1" cnt="1 1 0"/>
              </dgm:if>
              <dgm:else name="Name107">
                <dgm:presOf axis="root ch desOrSelf" ptType="all node node" st="1 5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108" axis="ch" ptType="node" st="5" cnt="1">
      <dgm:layoutNode name="circ5" styleLbl="vennNode1">
        <dgm:alg type="sp"/>
        <dgm:shape xmlns:r="http://schemas.openxmlformats.org/officeDocument/2006/relationships" type="ellipse" r:blip="">
          <dgm:adjLst/>
        </dgm:shape>
        <dgm:presOf/>
        <dgm:constrLst/>
        <dgm:ruleLst/>
      </dgm:layoutNode>
      <dgm:layoutNode name="circ5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09">
          <dgm:if name="Name110" func="var" arg="dir" op="equ" val="norm">
            <dgm:presOf axis="desOrSelf" ptType="node"/>
          </dgm:if>
          <dgm:else name="Name111">
            <dgm:choose name="Name112">
              <dgm:if name="Name113" axis="root ch" ptType="all node" func="cnt" op="equ" val="5">
                <dgm:presOf axis="root ch desOrSelf" ptType="all node node" st="1 2 1" cnt="1 1 0"/>
              </dgm:if>
              <dgm:if name="Name114" axis="root ch" ptType="all node" func="cnt" op="equ" val="6">
                <dgm:presOf axis="root ch desOrSelf" ptType="all node node" st="1 3 1" cnt="1 1 0"/>
              </dgm:if>
              <dgm:else name="Name115">
                <dgm:presOf axis="root ch desOrSelf" ptType="all node node" st="1 4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116" axis="ch" ptType="node" st="6" cnt="1">
      <dgm:layoutNode name="circ6" styleLbl="vennNode1">
        <dgm:alg type="sp"/>
        <dgm:shape xmlns:r="http://schemas.openxmlformats.org/officeDocument/2006/relationships" type="ellipse" r:blip="">
          <dgm:adjLst/>
        </dgm:shape>
        <dgm:presOf/>
        <dgm:constrLst/>
        <dgm:ruleLst/>
      </dgm:layoutNode>
      <dgm:layoutNode name="circ6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17">
          <dgm:if name="Name118" func="var" arg="dir" op="equ" val="norm">
            <dgm:presOf axis="desOrSelf" ptType="node"/>
          </dgm:if>
          <dgm:else name="Name119">
            <dgm:choose name="Name120">
              <dgm:if name="Name121" axis="root ch" ptType="all node" func="cnt" op="equ" val="6">
                <dgm:presOf axis="root ch desOrSelf" ptType="all node node" st="1 2 1" cnt="1 1 0"/>
              </dgm:if>
              <dgm:else name="Name122">
                <dgm:presOf axis="root ch desOrSelf" ptType="all node node" st="1 3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123" axis="ch" ptType="node" st="7" cnt="1">
      <dgm:layoutNode name="circ7" styleLbl="vennNode1">
        <dgm:alg type="sp"/>
        <dgm:shape xmlns:r="http://schemas.openxmlformats.org/officeDocument/2006/relationships" type="ellipse" r:blip="">
          <dgm:adjLst/>
        </dgm:shape>
        <dgm:presOf/>
        <dgm:constrLst/>
        <dgm:ruleLst/>
      </dgm:layoutNode>
      <dgm:layoutNode name="circ7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24">
          <dgm:if name="Name125" func="var" arg="dir" op="equ" val="norm">
            <dgm:presOf axis="desOrSelf" ptType="node"/>
          </dgm:if>
          <dgm:else name="Name126">
            <dgm:presOf axis="root ch desOrSelf" ptType="all node node" st="1 2 1" cnt="1 1 0"/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</dgm:layoutNode>
</dgm:layoutDef>
</file>

<file path=ppt/diagrams/layout6.xml><?xml version="1.0" encoding="utf-8"?>
<dgm:layoutDef xmlns:dgm="http://schemas.openxmlformats.org/drawingml/2006/diagram" xmlns:a="http://schemas.openxmlformats.org/drawingml/2006/main" uniqueId="urn:microsoft.com/office/officeart/2005/8/layout/venn1">
  <dgm:title val=""/>
  <dgm:desc val=""/>
  <dgm:catLst>
    <dgm:cat type="relationship" pri="28000"/>
    <dgm:cat type="convert" pri="190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</dgm:cxnLst>
      <dgm:bg/>
      <dgm:whole/>
    </dgm:dataModel>
  </dgm:clrData>
  <dgm:layoutNode name="compositeShape">
    <dgm:varLst>
      <dgm:chMax val="7"/>
      <dgm:dir/>
      <dgm:resizeHandles val="exact"/>
    </dgm:varLst>
    <dgm:choose name="Name0">
      <dgm:if name="Name1" axis="ch" ptType="node" func="cnt" op="equ" val="1">
        <dgm:alg type="composite">
          <dgm:param type="ar" val="1"/>
        </dgm:alg>
      </dgm:if>
      <dgm:if name="Name2" axis="ch" ptType="node" func="cnt" op="equ" val="2">
        <dgm:alg type="composite">
          <dgm:param type="ar" val="1.792"/>
        </dgm:alg>
      </dgm:if>
      <dgm:if name="Name3" axis="ch" ptType="node" func="cnt" op="equ" val="3">
        <dgm:alg type="composite">
          <dgm:param type="ar" val="1"/>
        </dgm:alg>
      </dgm:if>
      <dgm:if name="Name4" axis="ch" ptType="node" func="cnt" op="equ" val="4">
        <dgm:alg type="composite">
          <dgm:param type="ar" val="1"/>
        </dgm:alg>
      </dgm:if>
      <dgm:if name="Name5" axis="ch" ptType="node" func="cnt" op="equ" val="5">
        <dgm:alg type="composite">
          <dgm:param type="ar" val="1.4"/>
        </dgm:alg>
      </dgm:if>
      <dgm:if name="Name6" axis="ch" ptType="node" func="cnt" op="equ" val="6">
        <dgm:alg type="composite">
          <dgm:param type="ar" val="1.285"/>
        </dgm:alg>
      </dgm:if>
      <dgm:if name="Name7" axis="ch" ptType="node" func="cnt" op="equ" val="7">
        <dgm:alg type="composite">
          <dgm:param type="ar" val="1.359"/>
        </dgm:alg>
      </dgm:if>
      <dgm:else name="Name8">
        <dgm:alg type="composite">
          <dgm:param type="ar" val="1.359"/>
        </dgm:alg>
      </dgm:else>
    </dgm:choose>
    <dgm:shape xmlns:r="http://schemas.openxmlformats.org/officeDocument/2006/relationships" r:blip="">
      <dgm:adjLst/>
    </dgm:shape>
    <dgm:presOf/>
    <dgm:choose name="Name9">
      <dgm:if name="Name10" axis="ch" ptType="node" func="cnt" op="equ" val="1">
        <dgm:constrLst>
          <dgm:constr type="ctrX" for="ch" forName="circ1TxSh" refType="w" fact="0.5"/>
          <dgm:constr type="ctrY" for="ch" forName="circ1TxSh" refType="h" fact="0.5"/>
          <dgm:constr type="w" for="ch" forName="circ1TxSh" refType="w"/>
          <dgm:constr type="h" for="ch" forName="circ1TxSh" refType="h"/>
          <dgm:constr type="primFontSz" for="ch" ptType="node" op="equ"/>
        </dgm:constrLst>
      </dgm:if>
      <dgm:if name="Name11" axis="ch" ptType="node" func="cnt" op="equ" val="2">
        <dgm:constrLst>
          <dgm:constr type="ctrX" for="ch" forName="circ1" refType="w" fact="0.3"/>
          <dgm:constr type="ctrY" for="ch" forName="circ1" refType="h" fact="0.5"/>
          <dgm:constr type="w" for="ch" forName="circ1" refType="w" fact="0.555"/>
          <dgm:constr type="h" for="ch" forName="circ1" refType="h" fact="0.99456"/>
          <dgm:constr type="l" for="ch" forName="circ1Tx" refType="w" fact="0.1"/>
          <dgm:constr type="t" for="ch" forName="circ1Tx" refType="h" fact="0.12"/>
          <dgm:constr type="w" for="ch" forName="circ1Tx" refType="w" fact="0.32"/>
          <dgm:constr type="h" for="ch" forName="circ1Tx" refType="h" fact="0.76"/>
          <dgm:constr type="ctrX" for="ch" forName="circ2" refType="w" fact="0.7"/>
          <dgm:constr type="ctrY" for="ch" forName="circ2" refType="h" fact="0.5"/>
          <dgm:constr type="w" for="ch" forName="circ2" refType="w" fact="0.555"/>
          <dgm:constr type="h" for="ch" forName="circ2" refType="h" fact="0.99456"/>
          <dgm:constr type="l" for="ch" forName="circ2Tx" refType="w" fact="0.58"/>
          <dgm:constr type="t" for="ch" forName="circ2Tx" refType="h" fact="0.12"/>
          <dgm:constr type="w" for="ch" forName="circ2Tx" refType="w" fact="0.32"/>
          <dgm:constr type="h" for="ch" forName="circ2Tx" refType="h" fact="0.76"/>
          <dgm:constr type="primFontSz" for="ch" ptType="node" op="equ"/>
        </dgm:constrLst>
      </dgm:if>
      <dgm:if name="Name12" axis="ch" ptType="node" func="cnt" op="equ" val="3">
        <dgm:constrLst>
          <dgm:constr type="ctrX" for="ch" forName="circ1" refType="w" fact="0.5"/>
          <dgm:constr type="ctrY" for="ch" forName="circ1" refType="w" fact="0.25"/>
          <dgm:constr type="w" for="ch" forName="circ1" refType="w" fact="0.6"/>
          <dgm:constr type="h" for="ch" forName="circ1" refType="h" fact="0.6"/>
          <dgm:constr type="l" for="ch" forName="circ1Tx" refType="w" fact="0.28"/>
          <dgm:constr type="t" for="ch" forName="circ1Tx" refType="h" fact="0.055"/>
          <dgm:constr type="w" for="ch" forName="circ1Tx" refType="w" fact="0.44"/>
          <dgm:constr type="h" for="ch" forName="circ1Tx" refType="h" fact="0.27"/>
          <dgm:constr type="ctrX" for="ch" forName="circ2" refType="w" fact="0.7165"/>
          <dgm:constr type="ctrY" for="ch" forName="circ2" refType="w" fact="0.625"/>
          <dgm:constr type="w" for="ch" forName="circ2" refType="w" fact="0.6"/>
          <dgm:constr type="h" for="ch" forName="circ2" refType="h" fact="0.6"/>
          <dgm:constr type="l" for="ch" forName="circ2Tx" refType="w" fact="0.6"/>
          <dgm:constr type="t" for="ch" forName="circ2Tx" refType="h" fact="0.48"/>
          <dgm:constr type="w" for="ch" forName="circ2Tx" refType="w" fact="0.36"/>
          <dgm:constr type="h" for="ch" forName="circ2Tx" refType="h" fact="0.33"/>
          <dgm:constr type="ctrX" for="ch" forName="circ3" refType="w" fact="0.2835"/>
          <dgm:constr type="ctrY" for="ch" forName="circ3" refType="w" fact="0.625"/>
          <dgm:constr type="w" for="ch" forName="circ3" refType="w" fact="0.6"/>
          <dgm:constr type="h" for="ch" forName="circ3" refType="h" fact="0.6"/>
          <dgm:constr type="l" for="ch" forName="circ3Tx" refType="w" fact="0.04"/>
          <dgm:constr type="t" for="ch" forName="circ3Tx" refType="h" fact="0.48"/>
          <dgm:constr type="w" for="ch" forName="circ3Tx" refType="w" fact="0.36"/>
          <dgm:constr type="h" for="ch" forName="circ3Tx" refType="h" fact="0.33"/>
          <dgm:constr type="primFontSz" for="ch" ptType="node" op="equ"/>
        </dgm:constrLst>
      </dgm:if>
      <dgm:if name="Name13" axis="ch" ptType="node" func="cnt" op="equ" val="4">
        <dgm:constrLst>
          <dgm:constr type="ctrX" for="ch" forName="circ1" refType="w" fact="0.5"/>
          <dgm:constr type="ctrY" for="ch" forName="circ1" refType="w" fact="0.27"/>
          <dgm:constr type="w" for="ch" forName="circ1" refType="w" fact="0.52"/>
          <dgm:constr type="h" for="ch" forName="circ1" refType="h" fact="0.52"/>
          <dgm:constr type="l" for="ch" forName="circ1Tx" refType="w" fact="0.3"/>
          <dgm:constr type="t" for="ch" forName="circ1Tx" refType="h" fact="0.08"/>
          <dgm:constr type="w" for="ch" forName="circ1Tx" refType="w" fact="0.4"/>
          <dgm:constr type="h" for="ch" forName="circ1Tx" refType="h" fact="0.165"/>
          <dgm:constr type="ctrX" for="ch" forName="circ2" refType="w" fact="0.73"/>
          <dgm:constr type="ctrY" for="ch" forName="circ2" refType="w" fact="0.5"/>
          <dgm:constr type="w" for="ch" forName="circ2" refType="w" fact="0.52"/>
          <dgm:constr type="h" for="ch" forName="circ2" refType="h" fact="0.52"/>
          <dgm:constr type="r" for="ch" forName="circ2Tx" refType="w" fact="0.95"/>
          <dgm:constr type="t" for="ch" forName="circ2Tx" refType="h" fact="0.3"/>
          <dgm:constr type="w" for="ch" forName="circ2Tx" refType="w" fact="0.2"/>
          <dgm:constr type="h" for="ch" forName="circ2Tx" refType="h" fact="0.4"/>
          <dgm:constr type="ctrX" for="ch" forName="circ3" refType="w" fact="0.5"/>
          <dgm:constr type="ctrY" for="ch" forName="circ3" refType="w" fact="0.73"/>
          <dgm:constr type="w" for="ch" forName="circ3" refType="w" fact="0.52"/>
          <dgm:constr type="h" for="ch" forName="circ3" refType="h" fact="0.52"/>
          <dgm:constr type="l" for="ch" forName="circ3Tx" refType="w" fact="0.3"/>
          <dgm:constr type="b" for="ch" forName="circ3Tx" refType="h" fact="0.92"/>
          <dgm:constr type="w" for="ch" forName="circ3Tx" refType="w" fact="0.4"/>
          <dgm:constr type="h" for="ch" forName="circ3Tx" refType="h" fact="0.165"/>
          <dgm:constr type="ctrX" for="ch" forName="circ4" refType="w" fact="0.27"/>
          <dgm:constr type="ctrY" for="ch" forName="circ4" refType="h" fact="0.5"/>
          <dgm:constr type="w" for="ch" forName="circ4" refType="w" fact="0.52"/>
          <dgm:constr type="h" for="ch" forName="circ4" refType="h" fact="0.52"/>
          <dgm:constr type="l" for="ch" forName="circ4Tx" refType="w" fact="0.05"/>
          <dgm:constr type="t" for="ch" forName="circ4Tx" refType="h" fact="0.3"/>
          <dgm:constr type="w" for="ch" forName="circ4Tx" refType="w" fact="0.2"/>
          <dgm:constr type="h" for="ch" forName="circ4Tx" refType="h" fact="0.4"/>
          <dgm:constr type="primFontSz" for="ch" ptType="node" op="equ"/>
        </dgm:constrLst>
      </dgm:if>
      <dgm:if name="Name14" axis="ch" ptType="node" func="cnt" op="equ" val="5">
        <dgm:constrLst>
          <dgm:constr type="ctrX" for="ch" forName="circ1" refType="w" fact="0.5"/>
          <dgm:constr type="ctrY" for="ch" forName="circ1" refType="h" fact="0.46"/>
          <dgm:constr type="w" for="ch" forName="circ1" refType="w" fact="0.25"/>
          <dgm:constr type="h" for="ch" forName="circ1" refType="h" fact="0.35"/>
          <dgm:constr type="l" for="ch" forName="circ1Tx" refType="w" fact="0.355"/>
          <dgm:constr type="t" for="ch" forName="circ1Tx"/>
          <dgm:constr type="w" for="ch" forName="circ1Tx" refType="w" fact="0.29"/>
          <dgm:constr type="h" for="ch" forName="circ1Tx" refType="h" fact="0.235"/>
          <dgm:constr type="ctrX" for="ch" forName="circ2" refType="w" fact="0.5951"/>
          <dgm:constr type="ctrY" for="ch" forName="circ2" refType="h" fact="0.5567"/>
          <dgm:constr type="w" for="ch" forName="circ2" refType="w" fact="0.25"/>
          <dgm:constr type="h" for="ch" forName="circ2" refType="h" fact="0.35"/>
          <dgm:constr type="l" for="ch" forName="circ2Tx" refType="w" fact="0.74"/>
          <dgm:constr type="t" for="ch" forName="circ2Tx" refType="h" fact="0.31"/>
          <dgm:constr type="w" for="ch" forName="circ2Tx" refType="w" fact="0.26"/>
          <dgm:constr type="h" for="ch" forName="circ2Tx" refType="h" fact="0.255"/>
          <dgm:constr type="ctrX" for="ch" forName="circ3" refType="w" fact="0.5588"/>
          <dgm:constr type="ctrY" for="ch" forName="circ3" refType="h" fact="0.7133"/>
          <dgm:constr type="w" for="ch" forName="circ3" refType="w" fact="0.25"/>
          <dgm:constr type="h" for="ch" forName="circ3" refType="h" fact="0.35"/>
          <dgm:constr type="l" for="ch" forName="circ3Tx" refType="w" fact="0.7"/>
          <dgm:constr type="t" for="ch" forName="circ3Tx" refType="h" fact="0.745"/>
          <dgm:constr type="w" for="ch" forName="circ3Tx" refType="w" fact="0.26"/>
          <dgm:constr type="h" for="ch" forName="circ3Tx" refType="h" fact="0.255"/>
          <dgm:constr type="ctrX" for="ch" forName="circ4" refType="w" fact="0.4412"/>
          <dgm:constr type="ctrY" for="ch" forName="circ4" refType="h" fact="0.7133"/>
          <dgm:constr type="w" for="ch" forName="circ4" refType="w" fact="0.25"/>
          <dgm:constr type="h" for="ch" forName="circ4" refType="h" fact="0.35"/>
          <dgm:constr type="l" for="ch" forName="circ4Tx" refType="w" fact="0.04"/>
          <dgm:constr type="t" for="ch" forName="circ4Tx" refType="h" fact="0.745"/>
          <dgm:constr type="w" for="ch" forName="circ4Tx" refType="w" fact="0.26"/>
          <dgm:constr type="h" for="ch" forName="circ4Tx" refType="h" fact="0.255"/>
          <dgm:constr type="ctrX" for="ch" forName="circ5" refType="w" fact="0.4049"/>
          <dgm:constr type="ctrY" for="ch" forName="circ5" refType="h" fact="0.5567"/>
          <dgm:constr type="w" for="ch" forName="circ5" refType="w" fact="0.25"/>
          <dgm:constr type="h" for="ch" forName="circ5" refType="h" fact="0.35"/>
          <dgm:constr type="l" for="ch" forName="circ5Tx"/>
          <dgm:constr type="t" for="ch" forName="circ5Tx" refType="h" fact="0.31"/>
          <dgm:constr type="w" for="ch" forName="circ5Tx" refType="w" fact="0.26"/>
          <dgm:constr type="h" for="ch" forName="circ5Tx" refType="h" fact="0.255"/>
          <dgm:constr type="primFontSz" for="ch" ptType="node" op="equ"/>
        </dgm:constrLst>
      </dgm:if>
      <dgm:if name="Name15" axis="ch" ptType="node" func="cnt" op="equ" val="6">
        <dgm:constrLst>
          <dgm:constr type="ctrX" for="ch" forName="circ1" refType="w" fact="0.5"/>
          <dgm:constr type="ctrY" for="ch" forName="circ1" refType="h" fact="0.3844"/>
          <dgm:constr type="w" for="ch" forName="circ1" refType="w" fact="0.24"/>
          <dgm:constr type="h" for="ch" forName="circ1" refType="h" fact="0.3084"/>
          <dgm:constr type="l" for="ch" forName="circ1Tx" refType="w" fact="0.35"/>
          <dgm:constr type="t" for="ch" forName="circ1Tx"/>
          <dgm:constr type="w" for="ch" forName="circ1Tx" refType="w" fact="0.3"/>
          <dgm:constr type="h" for="ch" forName="circ1Tx" refType="h" fact="0.21"/>
          <dgm:constr type="ctrX" for="ch" forName="circ2" refType="w" fact="0.5779"/>
          <dgm:constr type="ctrY" for="ch" forName="circ2" refType="h" fact="0.4422"/>
          <dgm:constr type="w" for="ch" forName="circ2" refType="w" fact="0.24"/>
          <dgm:constr type="h" for="ch" forName="circ2" refType="h" fact="0.3084"/>
          <dgm:constr type="l" for="ch" forName="circ2Tx" refType="w" fact="0.7157"/>
          <dgm:constr type="t" for="ch" forName="circ2Tx" refType="h" fact="0.2"/>
          <dgm:constr type="w" for="ch" forName="circ2Tx" refType="w" fact="0.2843"/>
          <dgm:constr type="h" for="ch" forName="circ2Tx" refType="h" fact="0.23"/>
          <dgm:constr type="ctrX" for="ch" forName="circ3" refType="w" fact="0.5779"/>
          <dgm:constr type="ctrY" for="ch" forName="circ3" refType="h" fact="0.5578"/>
          <dgm:constr type="w" for="ch" forName="circ3" refType="w" fact="0.24"/>
          <dgm:constr type="h" for="ch" forName="circ3" refType="h" fact="0.3084"/>
          <dgm:constr type="l" for="ch" forName="circ3Tx" refType="w" fact="0.7157"/>
          <dgm:constr type="t" for="ch" forName="circ3Tx" refType="h" fact="0.543"/>
          <dgm:constr type="w" for="ch" forName="circ3Tx" refType="w" fact="0.2843"/>
          <dgm:constr type="h" for="ch" forName="circ3Tx" refType="h" fact="0.257"/>
          <dgm:constr type="ctrX" for="ch" forName="circ4" refType="w" fact="0.5"/>
          <dgm:constr type="ctrY" for="ch" forName="circ4" refType="h" fact="0.6157"/>
          <dgm:constr type="w" for="ch" forName="circ4" refType="w" fact="0.24"/>
          <dgm:constr type="h" for="ch" forName="circ4" refType="h" fact="0.3084"/>
          <dgm:constr type="l" for="ch" forName="circ4Tx" refType="w" fact="0.35"/>
          <dgm:constr type="t" for="ch" forName="circ4Tx" refType="h" fact="0.79"/>
          <dgm:constr type="w" for="ch" forName="circ4Tx" refType="w" fact="0.3"/>
          <dgm:constr type="h" for="ch" forName="circ4Tx" refType="h" fact="0.21"/>
          <dgm:constr type="ctrX" for="ch" forName="circ5" refType="w" fact="0.4221"/>
          <dgm:constr type="ctrY" for="ch" forName="circ5" refType="h" fact="0.5578"/>
          <dgm:constr type="w" for="ch" forName="circ5" refType="w" fact="0.24"/>
          <dgm:constr type="h" for="ch" forName="circ5" refType="h" fact="0.3084"/>
          <dgm:constr type="l" for="ch" forName="circ5Tx" refType="w" fact="0"/>
          <dgm:constr type="t" for="ch" forName="circ5Tx" refType="h" fact="0.543"/>
          <dgm:constr type="w" for="ch" forName="circ5Tx" refType="w" fact="0.2843"/>
          <dgm:constr type="h" for="ch" forName="circ5Tx" refType="h" fact="0.257"/>
          <dgm:constr type="ctrX" for="ch" forName="circ6" refType="w" fact="0.4221"/>
          <dgm:constr type="ctrY" for="ch" forName="circ6" refType="h" fact="0.4422"/>
          <dgm:constr type="w" for="ch" forName="circ6" refType="w" fact="0.24"/>
          <dgm:constr type="h" for="ch" forName="circ6" refType="h" fact="0.3084"/>
          <dgm:constr type="l" for="ch" forName="circ6Tx" refType="w" fact="0"/>
          <dgm:constr type="t" for="ch" forName="circ6Tx" refType="h" fact="0.2"/>
          <dgm:constr type="w" for="ch" forName="circ6Tx" refType="w" fact="0.2843"/>
          <dgm:constr type="h" for="ch" forName="circ6Tx" refType="h" fact="0.257"/>
          <dgm:constr type="primFontSz" for="ch" ptType="node" op="equ"/>
        </dgm:constrLst>
      </dgm:if>
      <dgm:else name="Name16">
        <dgm:constrLst>
          <dgm:constr type="ctrX" for="ch" forName="circ1" refType="w" fact="0.5"/>
          <dgm:constr type="ctrY" for="ch" forName="circ1" refType="h" fact="0.4177"/>
          <dgm:constr type="w" for="ch" forName="circ1" refType="w" fact="0.24"/>
          <dgm:constr type="h" for="ch" forName="circ1" refType="h" fact="0.3262"/>
          <dgm:constr type="l" for="ch" forName="circ1Tx" refType="w" fact="0.3625"/>
          <dgm:constr type="t" for="ch" forName="circ1Tx"/>
          <dgm:constr type="w" for="ch" forName="circ1Tx" refType="w" fact="0.275"/>
          <dgm:constr type="h" for="ch" forName="circ1Tx" refType="h" fact="0.2"/>
          <dgm:constr type="ctrX" for="ch" forName="circ2" refType="w" fact="0.5704"/>
          <dgm:constr type="ctrY" for="ch" forName="circ2" refType="h" fact="0.4637"/>
          <dgm:constr type="w" for="ch" forName="circ2" refType="w" fact="0.24"/>
          <dgm:constr type="h" for="ch" forName="circ2" refType="h" fact="0.3262"/>
          <dgm:constr type="l" for="ch" forName="circ2Tx" refType="w" fact="0.72"/>
          <dgm:constr type="t" for="ch" forName="circ2Tx" refType="h" fact="0.19"/>
          <dgm:constr type="w" for="ch" forName="circ2Tx" refType="w" fact="0.26"/>
          <dgm:constr type="h" for="ch" forName="circ2Tx" refType="h" fact="0.22"/>
          <dgm:constr type="ctrX" for="ch" forName="circ3" refType="w" fact="0.5877"/>
          <dgm:constr type="ctrY" for="ch" forName="circ3" refType="h" fact="0.5672"/>
          <dgm:constr type="w" for="ch" forName="circ3" refType="w" fact="0.24"/>
          <dgm:constr type="h" for="ch" forName="circ3" refType="h" fact="0.3262"/>
          <dgm:constr type="l" for="ch" forName="circ3Tx" refType="w" fact="0.745"/>
          <dgm:constr type="t" for="ch" forName="circ3Tx" refType="h" fact="0.47"/>
          <dgm:constr type="w" for="ch" forName="circ3Tx" refType="w" fact="0.255"/>
          <dgm:constr type="h" for="ch" forName="circ3Tx" refType="h" fact="0.235"/>
          <dgm:constr type="ctrX" for="ch" forName="circ4" refType="w" fact="0.539"/>
          <dgm:constr type="ctrY" for="ch" forName="circ4" refType="h" fact="0.6502"/>
          <dgm:constr type="w" for="ch" forName="circ4" refType="w" fact="0.24"/>
          <dgm:constr type="h" for="ch" forName="circ4" refType="h" fact="0.3262"/>
          <dgm:constr type="l" for="ch" forName="circ4Tx" refType="w" fact="0.635"/>
          <dgm:constr type="t" for="ch" forName="circ4Tx" refType="h" fact="0.785"/>
          <dgm:constr type="w" for="ch" forName="circ4Tx" refType="w" fact="0.275"/>
          <dgm:constr type="h" for="ch" forName="circ4Tx" refType="h" fact="0.215"/>
          <dgm:constr type="ctrX" for="ch" forName="circ5" refType="w" fact="0.461"/>
          <dgm:constr type="ctrY" for="ch" forName="circ5" refType="h" fact="0.6502"/>
          <dgm:constr type="w" for="ch" forName="circ5" refType="w" fact="0.24"/>
          <dgm:constr type="h" for="ch" forName="circ5" refType="h" fact="0.3262"/>
          <dgm:constr type="l" for="ch" forName="circ5Tx" refType="w" fact="0.09"/>
          <dgm:constr type="t" for="ch" forName="circ5Tx" refType="h" fact="0.785"/>
          <dgm:constr type="w" for="ch" forName="circ5Tx" refType="w" fact="0.275"/>
          <dgm:constr type="h" for="ch" forName="circ5Tx" refType="h" fact="0.215"/>
          <dgm:constr type="ctrX" for="ch" forName="circ6" refType="w" fact="0.4123"/>
          <dgm:constr type="ctrY" for="ch" forName="circ6" refType="h" fact="0.5672"/>
          <dgm:constr type="w" for="ch" forName="circ6" refType="w" fact="0.24"/>
          <dgm:constr type="h" for="ch" forName="circ6" refType="h" fact="0.3262"/>
          <dgm:constr type="l" for="ch" forName="circ6Tx"/>
          <dgm:constr type="t" for="ch" forName="circ6Tx" refType="h" fact="0.47"/>
          <dgm:constr type="w" for="ch" forName="circ6Tx" refType="w" fact="0.255"/>
          <dgm:constr type="h" for="ch" forName="circ6Tx" refType="h" fact="0.235"/>
          <dgm:constr type="ctrX" for="ch" forName="circ7" refType="w" fact="0.4296"/>
          <dgm:constr type="ctrY" for="ch" forName="circ7" refType="h" fact="0.4637"/>
          <dgm:constr type="w" for="ch" forName="circ7" refType="w" fact="0.24"/>
          <dgm:constr type="h" for="ch" forName="circ7" refType="h" fact="0.3262"/>
          <dgm:constr type="l" for="ch" forName="circ7Tx" refType="w" fact="0.02"/>
          <dgm:constr type="t" for="ch" forName="circ7Tx" refType="h" fact="0.19"/>
          <dgm:constr type="w" for="ch" forName="circ7Tx" refType="w" fact="0.26"/>
          <dgm:constr type="h" for="ch" forName="circ7Tx" refType="h" fact="0.22"/>
          <dgm:constr type="primFontSz" for="ch" ptType="node" op="equ"/>
        </dgm:constrLst>
      </dgm:else>
    </dgm:choose>
    <dgm:ruleLst/>
    <dgm:forEach name="Name17" axis="ch" ptType="node" cnt="1">
      <dgm:choose name="Name18">
        <dgm:if name="Name19" axis="root ch" ptType="all node" func="cnt" op="equ" val="1">
          <dgm:layoutNode name="circ1TxSh" styleLbl="vennNode1">
            <dgm:alg type="tx">
              <dgm:param type="txAnchorHorzCh" val="ctr"/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choose name="Name20">
              <dgm:if name="Name21" func="var" arg="dir" op="equ" val="norm">
                <dgm:choose name="Name22">
                  <dgm:if name="Name23" axis="root ch" ptType="all node" func="cnt" op="lte" val="4">
                    <dgm:presOf axis="desOrSelf" ptType="node"/>
                  </dgm:if>
                  <dgm:else name="Name24">
                    <dgm:presOf/>
                  </dgm:else>
                </dgm:choose>
              </dgm:if>
              <dgm:else name="Name25">
                <dgm:choose name="Name26">
                  <dgm:if name="Name27" axis="root ch" ptType="all node" func="cnt" op="equ" val="2">
                    <dgm:presOf axis="root ch desOrSelf" ptType="all node node" st="1 2 1" cnt="1 1 0"/>
                  </dgm:if>
                  <dgm:else name="Name28">
                    <dgm:presOf axis="desOrSelf" ptType="node"/>
                  </dgm:else>
                </dgm:choose>
              </dgm:else>
            </dgm:choose>
            <dgm:constrLst>
              <dgm:constr type="tMarg"/>
              <dgm:constr type="bMarg"/>
              <dgm:constr type="lMarg"/>
              <dgm:constr type="rMarg"/>
              <dgm:constr type="primFontSz" val="65"/>
            </dgm:constrLst>
            <dgm:ruleLst>
              <dgm:rule type="primFontSz" val="5" fact="NaN" max="NaN"/>
            </dgm:ruleLst>
          </dgm:layoutNode>
        </dgm:if>
        <dgm:else name="Name29">
          <dgm:layoutNode name="circ1" styleLbl="vennNode1">
            <dgm:alg type="sp"/>
            <dgm:shape xmlns:r="http://schemas.openxmlformats.org/officeDocument/2006/relationships" type="ellipse" r:blip="">
              <dgm:adjLst/>
            </dgm:shape>
            <dgm:choose name="Name30">
              <dgm:if name="Name31" func="var" arg="dir" op="equ" val="norm">
                <dgm:choose name="Name32">
                  <dgm:if name="Name33" axis="root ch" ptType="all node" func="cnt" op="lte" val="4">
                    <dgm:presOf axis="desOrSelf" ptType="node"/>
                  </dgm:if>
                  <dgm:else name="Name34">
                    <dgm:presOf/>
                  </dgm:else>
                </dgm:choose>
              </dgm:if>
              <dgm:else name="Name35">
                <dgm:choose name="Name36">
                  <dgm:if name="Name37" axis="root ch" ptType="all node" func="cnt" op="equ" val="2">
                    <dgm:presOf axis="root ch desOrSelf" ptType="all node node" st="1 2 1" cnt="1 1 0"/>
                  </dgm:if>
                  <dgm:else name="Name38">
                    <dgm:choose name="Name39">
                      <dgm:if name="Name40" axis="root ch" ptType="all node" func="cnt" op="lte" val="4">
                        <dgm:presOf axis="desOrSelf" ptType="node"/>
                      </dgm:if>
                      <dgm:else name="Name41">
                        <dgm:presOf/>
                      </dgm:else>
                    </dgm:choose>
                  </dgm:else>
                </dgm:choose>
              </dgm:else>
            </dgm:choose>
            <dgm:constrLst/>
            <dgm:ruleLst/>
          </dgm:layoutNode>
          <dgm:layoutNode name="circ1Tx" styleLbl="revTx">
            <dgm:varLst>
              <dgm:chMax val="0"/>
              <dgm:chPref val="0"/>
              <dgm:bulletEnabled val="1"/>
            </dgm:varLst>
            <dgm:alg type="tx">
              <dgm:param type="txAnchorHorzCh" val="ctr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choose name="Name42">
              <dgm:if name="Name43" func="var" arg="dir" op="equ" val="norm">
                <dgm:presOf axis="desOrSelf" ptType="node"/>
              </dgm:if>
              <dgm:else name="Name44">
                <dgm:choose name="Name45">
                  <dgm:if name="Name46" axis="root ch" ptType="all node" func="cnt" op="equ" val="2">
                    <dgm:presOf axis="root ch desOrSelf" ptType="all node node" st="1 2 1" cnt="1 1 0"/>
                  </dgm:if>
                  <dgm:else name="Name47">
                    <dgm:presOf axis="desOrSelf" ptType="node"/>
                  </dgm:else>
                </dgm:choose>
              </dgm:else>
            </dgm:choose>
            <dgm:constrLst>
              <dgm:constr type="tMarg"/>
              <dgm:constr type="bMarg"/>
              <dgm:constr type="lMarg"/>
              <dgm:constr type="rMarg"/>
              <dgm:constr type="primFontSz" val="65"/>
            </dgm:constrLst>
            <dgm:ruleLst>
              <dgm:rule type="primFontSz" val="5" fact="NaN" max="NaN"/>
            </dgm:ruleLst>
          </dgm:layoutNode>
        </dgm:else>
      </dgm:choose>
    </dgm:forEach>
    <dgm:forEach name="Name48" axis="ch" ptType="node" st="2" cnt="1">
      <dgm:layoutNode name="circ2" styleLbl="vennNode1">
        <dgm:alg type="sp"/>
        <dgm:shape xmlns:r="http://schemas.openxmlformats.org/officeDocument/2006/relationships" type="ellipse" r:blip="">
          <dgm:adjLst/>
        </dgm:shape>
        <dgm:choose name="Name49">
          <dgm:if name="Name50" func="var" arg="dir" op="equ" val="norm">
            <dgm:choose name="Name51">
              <dgm:if name="Name52" axis="root ch" ptType="all node" func="cnt" op="lte" val="4">
                <dgm:presOf axis="desOrSelf" ptType="node"/>
              </dgm:if>
              <dgm:else name="Name53">
                <dgm:presOf/>
              </dgm:else>
            </dgm:choose>
          </dgm:if>
          <dgm:else name="Name54">
            <dgm:choose name="Name55">
              <dgm:if name="Name56" axis="root ch" ptType="all node" func="cnt" op="equ" val="2">
                <dgm:presOf axis="root ch desOrSelf" ptType="all node node" st="1 1 1" cnt="1 1 0"/>
              </dgm:if>
              <dgm:if name="Name57" axis="root ch" ptType="all node" func="cnt" op="equ" val="3">
                <dgm:presOf axis="root ch desOrSelf" ptType="all node node" st="1 3 1" cnt="1 1 0"/>
              </dgm:if>
              <dgm:if name="Name58" axis="root ch" ptType="all node" func="cnt" op="equ" val="4">
                <dgm:presOf axis="root ch desOrSelf" ptType="all node node" st="1 4 1" cnt="1 1 0"/>
              </dgm:if>
              <dgm:else name="Name59">
                <dgm:presOf/>
              </dgm:else>
            </dgm:choose>
          </dgm:else>
        </dgm:choose>
        <dgm:constrLst/>
        <dgm:ruleLst/>
      </dgm:layoutNode>
      <dgm:layoutNode name="circ2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60">
          <dgm:if name="Name61" func="var" arg="dir" op="equ" val="norm">
            <dgm:presOf axis="desOrSelf" ptType="node"/>
          </dgm:if>
          <dgm:else name="Name62">
            <dgm:choose name="Name63">
              <dgm:if name="Name64" axis="root ch" ptType="all node" func="cnt" op="equ" val="2">
                <dgm:presOf axis="root ch desOrSelf" ptType="all node node" st="1 1 1" cnt="1 1 0"/>
              </dgm:if>
              <dgm:if name="Name65" axis="root ch" ptType="all node" func="cnt" op="equ" val="3">
                <dgm:presOf axis="root ch desOrSelf" ptType="all node node" st="1 3 1" cnt="1 1 0"/>
              </dgm:if>
              <dgm:if name="Name66" axis="root ch" ptType="all node" func="cnt" op="equ" val="4">
                <dgm:presOf axis="root ch desOrSelf" ptType="all node node" st="1 4 1" cnt="1 1 0"/>
              </dgm:if>
              <dgm:if name="Name67" axis="root ch" ptType="all node" func="cnt" op="equ" val="5">
                <dgm:presOf axis="root ch desOrSelf" ptType="all node node" st="1 5 1" cnt="1 1 0"/>
              </dgm:if>
              <dgm:if name="Name68" axis="root ch" ptType="all node" func="cnt" op="equ" val="6">
                <dgm:presOf axis="root ch desOrSelf" ptType="all node node" st="1 6 1" cnt="1 1 0"/>
              </dgm:if>
              <dgm:else name="Name69">
                <dgm:presOf axis="root ch desOrSelf" ptType="all node node" st="1 7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70" axis="ch" ptType="node" st="3" cnt="1">
      <dgm:layoutNode name="circ3" styleLbl="vennNode1">
        <dgm:alg type="sp"/>
        <dgm:shape xmlns:r="http://schemas.openxmlformats.org/officeDocument/2006/relationships" type="ellipse" r:blip="">
          <dgm:adjLst/>
        </dgm:shape>
        <dgm:choose name="Name71">
          <dgm:if name="Name72" func="var" arg="dir" op="equ" val="norm">
            <dgm:choose name="Name73">
              <dgm:if name="Name74" axis="root ch" ptType="all node" func="cnt" op="lte" val="4">
                <dgm:presOf axis="desOrSelf" ptType="node"/>
              </dgm:if>
              <dgm:else name="Name75">
                <dgm:presOf/>
              </dgm:else>
            </dgm:choose>
          </dgm:if>
          <dgm:else name="Name76">
            <dgm:choose name="Name77">
              <dgm:if name="Name78" axis="root ch" ptType="all node" func="cnt" op="equ" val="3">
                <dgm:presOf axis="root ch desOrSelf" ptType="all node node" st="1 2 1" cnt="1 1 0"/>
              </dgm:if>
              <dgm:if name="Name79" axis="root ch" ptType="all node" func="cnt" op="equ" val="4">
                <dgm:presOf axis="root ch desOrSelf" ptType="all node node" st="1 3 1" cnt="1 1 0"/>
              </dgm:if>
              <dgm:else name="Name80">
                <dgm:presOf/>
              </dgm:else>
            </dgm:choose>
          </dgm:else>
        </dgm:choose>
        <dgm:constrLst/>
        <dgm:ruleLst/>
      </dgm:layoutNode>
      <dgm:layoutNode name="circ3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81">
          <dgm:if name="Name82" func="var" arg="dir" op="equ" val="norm">
            <dgm:presOf axis="desOrSelf" ptType="node"/>
          </dgm:if>
          <dgm:else name="Name83">
            <dgm:choose name="Name84">
              <dgm:if name="Name85" axis="root ch" ptType="all node" func="cnt" op="equ" val="3">
                <dgm:presOf axis="root ch desOrSelf" ptType="all node node" st="1 2 1" cnt="1 1 0"/>
              </dgm:if>
              <dgm:if name="Name86" axis="root ch" ptType="all node" func="cnt" op="equ" val="4">
                <dgm:presOf axis="root ch desOrSelf" ptType="all node node" st="1 3 1" cnt="1 1 0"/>
              </dgm:if>
              <dgm:if name="Name87" axis="root ch" ptType="all node" func="cnt" op="equ" val="5">
                <dgm:presOf axis="root ch desOrSelf" ptType="all node node" st="1 4 1" cnt="1 1 0"/>
              </dgm:if>
              <dgm:if name="Name88" axis="root ch" ptType="all node" func="cnt" op="equ" val="6">
                <dgm:presOf axis="root ch desOrSelf" ptType="all node node" st="1 5 1" cnt="1 1 0"/>
              </dgm:if>
              <dgm:else name="Name89">
                <dgm:presOf axis="root ch desOrSelf" ptType="all node node" st="1 6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90" axis="ch" ptType="node" st="4" cnt="1">
      <dgm:layoutNode name="circ4" styleLbl="vennNode1">
        <dgm:alg type="sp"/>
        <dgm:shape xmlns:r="http://schemas.openxmlformats.org/officeDocument/2006/relationships" type="ellipse" r:blip="">
          <dgm:adjLst/>
        </dgm:shape>
        <dgm:choose name="Name91">
          <dgm:if name="Name92" func="var" arg="dir" op="equ" val="norm">
            <dgm:choose name="Name93">
              <dgm:if name="Name94" axis="root ch" ptType="all node" func="cnt" op="lte" val="4">
                <dgm:presOf axis="desOrSelf" ptType="node"/>
              </dgm:if>
              <dgm:else name="Name95">
                <dgm:presOf/>
              </dgm:else>
            </dgm:choose>
          </dgm:if>
          <dgm:else name="Name96">
            <dgm:choose name="Name97">
              <dgm:if name="Name98" axis="root ch" ptType="all node" func="cnt" op="equ" val="4">
                <dgm:presOf axis="root ch desOrSelf" ptType="all node node" st="1 2 1" cnt="1 1 0"/>
              </dgm:if>
              <dgm:else name="Name99">
                <dgm:presOf/>
              </dgm:else>
            </dgm:choose>
          </dgm:else>
        </dgm:choose>
        <dgm:constrLst/>
        <dgm:ruleLst/>
      </dgm:layoutNode>
      <dgm:layoutNode name="circ4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00">
          <dgm:if name="Name101" func="var" arg="dir" op="equ" val="norm">
            <dgm:presOf axis="desOrSelf" ptType="node"/>
          </dgm:if>
          <dgm:else name="Name102">
            <dgm:choose name="Name103">
              <dgm:if name="Name104" axis="root ch" ptType="all node" func="cnt" op="equ" val="4">
                <dgm:presOf axis="root ch desOrSelf" ptType="all node node" st="1 2 1" cnt="1 1 0"/>
              </dgm:if>
              <dgm:if name="Name105" axis="root ch" ptType="all node" func="cnt" op="equ" val="5">
                <dgm:presOf axis="root ch desOrSelf" ptType="all node node" st="1 3 1" cnt="1 1 0"/>
              </dgm:if>
              <dgm:if name="Name106" axis="root ch" ptType="all node" func="cnt" op="equ" val="6">
                <dgm:presOf axis="root ch desOrSelf" ptType="all node node" st="1 4 1" cnt="1 1 0"/>
              </dgm:if>
              <dgm:else name="Name107">
                <dgm:presOf axis="root ch desOrSelf" ptType="all node node" st="1 5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108" axis="ch" ptType="node" st="5" cnt="1">
      <dgm:layoutNode name="circ5" styleLbl="vennNode1">
        <dgm:alg type="sp"/>
        <dgm:shape xmlns:r="http://schemas.openxmlformats.org/officeDocument/2006/relationships" type="ellipse" r:blip="">
          <dgm:adjLst/>
        </dgm:shape>
        <dgm:presOf/>
        <dgm:constrLst/>
        <dgm:ruleLst/>
      </dgm:layoutNode>
      <dgm:layoutNode name="circ5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09">
          <dgm:if name="Name110" func="var" arg="dir" op="equ" val="norm">
            <dgm:presOf axis="desOrSelf" ptType="node"/>
          </dgm:if>
          <dgm:else name="Name111">
            <dgm:choose name="Name112">
              <dgm:if name="Name113" axis="root ch" ptType="all node" func="cnt" op="equ" val="5">
                <dgm:presOf axis="root ch desOrSelf" ptType="all node node" st="1 2 1" cnt="1 1 0"/>
              </dgm:if>
              <dgm:if name="Name114" axis="root ch" ptType="all node" func="cnt" op="equ" val="6">
                <dgm:presOf axis="root ch desOrSelf" ptType="all node node" st="1 3 1" cnt="1 1 0"/>
              </dgm:if>
              <dgm:else name="Name115">
                <dgm:presOf axis="root ch desOrSelf" ptType="all node node" st="1 4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116" axis="ch" ptType="node" st="6" cnt="1">
      <dgm:layoutNode name="circ6" styleLbl="vennNode1">
        <dgm:alg type="sp"/>
        <dgm:shape xmlns:r="http://schemas.openxmlformats.org/officeDocument/2006/relationships" type="ellipse" r:blip="">
          <dgm:adjLst/>
        </dgm:shape>
        <dgm:presOf/>
        <dgm:constrLst/>
        <dgm:ruleLst/>
      </dgm:layoutNode>
      <dgm:layoutNode name="circ6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17">
          <dgm:if name="Name118" func="var" arg="dir" op="equ" val="norm">
            <dgm:presOf axis="desOrSelf" ptType="node"/>
          </dgm:if>
          <dgm:else name="Name119">
            <dgm:choose name="Name120">
              <dgm:if name="Name121" axis="root ch" ptType="all node" func="cnt" op="equ" val="6">
                <dgm:presOf axis="root ch desOrSelf" ptType="all node node" st="1 2 1" cnt="1 1 0"/>
              </dgm:if>
              <dgm:else name="Name122">
                <dgm:presOf axis="root ch desOrSelf" ptType="all node node" st="1 3 1" cnt="1 1 0"/>
              </dgm:else>
            </dgm:choose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  <dgm:forEach name="Name123" axis="ch" ptType="node" st="7" cnt="1">
      <dgm:layoutNode name="circ7" styleLbl="vennNode1">
        <dgm:alg type="sp"/>
        <dgm:shape xmlns:r="http://schemas.openxmlformats.org/officeDocument/2006/relationships" type="ellipse" r:blip="">
          <dgm:adjLst/>
        </dgm:shape>
        <dgm:presOf/>
        <dgm:constrLst/>
        <dgm:ruleLst/>
      </dgm:layoutNode>
      <dgm:layoutNode name="circ7Tx" styleLbl="revTx">
        <dgm:varLst>
          <dgm:chMax val="0"/>
          <dgm:chPref val="0"/>
          <dgm:bulletEnabled val="1"/>
        </dgm:varLst>
        <dgm:alg type="tx">
          <dgm:param type="txAnchorHorzCh" val="ctr"/>
          <dgm:param type="txAnchorVertCh" val="mid"/>
        </dgm:alg>
        <dgm:shape xmlns:r="http://schemas.openxmlformats.org/officeDocument/2006/relationships" type="rect" r:blip="" hideGeom="1">
          <dgm:adjLst/>
        </dgm:shape>
        <dgm:choose name="Name124">
          <dgm:if name="Name125" func="var" arg="dir" op="equ" val="norm">
            <dgm:presOf axis="desOrSelf" ptType="node"/>
          </dgm:if>
          <dgm:else name="Name126">
            <dgm:presOf axis="root ch desOrSelf" ptType="all node node" st="1 2 1" cnt="1 1 0"/>
          </dgm:else>
        </dgm:choose>
        <dgm:constrLst>
          <dgm:constr type="tMarg"/>
          <dgm:constr type="bMarg"/>
          <dgm:constr type="lMarg"/>
          <dgm:constr type="rMarg"/>
          <dgm:constr type="primFontSz" val="65"/>
        </dgm:constrLst>
        <dgm:ruleLst>
          <dgm:rule type="primFontSz" val="5" fact="NaN" max="NaN"/>
        </dgm:ruleLst>
      </dgm:layoutNod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3d1">
  <dgm:title val=""/>
  <dgm:desc val=""/>
  <dgm:catLst>
    <dgm:cat type="3D" pri="111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flat" dir="t"/>
    </dgm:scene3d>
    <dgm:sp3d z="1270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flat" dir="t"/>
    </dgm:scene3d>
    <dgm:sp3d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flat" dir="t"/>
    </dgm:scene3d>
    <dgm:sp3d z="-1905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flat" dir="t"/>
    </dgm:scene3d>
    <dgm:sp3d z="-80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flat" dir="t"/>
    </dgm:scene3d>
    <dgm:sp3d z="127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flat" dir="t"/>
    </dgm:scene3d>
    <dgm:sp3d z="-1905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flat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flat" dir="t"/>
    </dgm:scene3d>
    <dgm:sp3d z="-10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FollowNode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flat" dir="t"/>
    </dgm:scene3d>
    <dgm:sp3d z="-190500" extrusionH="127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z="190500"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3d1">
  <dgm:title val=""/>
  <dgm:desc val=""/>
  <dgm:catLst>
    <dgm:cat type="3D" pri="111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flat" dir="t"/>
    </dgm:scene3d>
    <dgm:sp3d z="1270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flat" dir="t"/>
    </dgm:scene3d>
    <dgm:sp3d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flat" dir="t"/>
    </dgm:scene3d>
    <dgm:sp3d z="-1905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flat" dir="t"/>
    </dgm:scene3d>
    <dgm:sp3d z="-80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flat" dir="t"/>
    </dgm:scene3d>
    <dgm:sp3d z="127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flat" dir="t"/>
    </dgm:scene3d>
    <dgm:sp3d z="-1905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flat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flat" dir="t"/>
    </dgm:scene3d>
    <dgm:sp3d z="-10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FollowNode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flat" dir="t"/>
    </dgm:scene3d>
    <dgm:sp3d z="-190500" extrusionH="127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z="190500"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3d1">
  <dgm:title val=""/>
  <dgm:desc val=""/>
  <dgm:catLst>
    <dgm:cat type="3D" pri="111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flat" dir="t"/>
    </dgm:scene3d>
    <dgm:sp3d z="1270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flat" dir="t"/>
    </dgm:scene3d>
    <dgm:sp3d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flat" dir="t"/>
    </dgm:scene3d>
    <dgm:sp3d z="-1905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flat" dir="t"/>
    </dgm:scene3d>
    <dgm:sp3d z="-80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flat" dir="t"/>
    </dgm:scene3d>
    <dgm:sp3d z="127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flat" dir="t"/>
    </dgm:scene3d>
    <dgm:sp3d z="-1905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flat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flat" dir="t"/>
    </dgm:scene3d>
    <dgm:sp3d z="-10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FollowNode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flat" dir="t"/>
    </dgm:scene3d>
    <dgm:sp3d z="-190500" extrusionH="127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z="190500"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3d1">
  <dgm:title val=""/>
  <dgm:desc val=""/>
  <dgm:catLst>
    <dgm:cat type="3D" pri="111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flat" dir="t"/>
    </dgm:scene3d>
    <dgm:sp3d z="1270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flat" dir="t"/>
    </dgm:scene3d>
    <dgm:sp3d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flat" dir="t"/>
    </dgm:scene3d>
    <dgm:sp3d z="-1905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flat" dir="t"/>
    </dgm:scene3d>
    <dgm:sp3d z="-80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flat" dir="t"/>
    </dgm:scene3d>
    <dgm:sp3d z="127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flat" dir="t"/>
    </dgm:scene3d>
    <dgm:sp3d z="-1905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flat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flat" dir="t"/>
    </dgm:scene3d>
    <dgm:sp3d z="-10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FollowNode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flat" dir="t"/>
    </dgm:scene3d>
    <dgm:sp3d z="-190500" extrusionH="127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z="190500"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5.xml><?xml version="1.0" encoding="utf-8"?>
<dgm:styleDef xmlns:dgm="http://schemas.openxmlformats.org/drawingml/2006/diagram" xmlns:a="http://schemas.openxmlformats.org/drawingml/2006/main" uniqueId="urn:microsoft.com/office/officeart/2005/8/quickstyle/3d1">
  <dgm:title val=""/>
  <dgm:desc val=""/>
  <dgm:catLst>
    <dgm:cat type="3D" pri="111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flat" dir="t"/>
    </dgm:scene3d>
    <dgm:sp3d z="1270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flat" dir="t"/>
    </dgm:scene3d>
    <dgm:sp3d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flat" dir="t"/>
    </dgm:scene3d>
    <dgm:sp3d z="-1905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flat" dir="t"/>
    </dgm:scene3d>
    <dgm:sp3d z="-80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flat" dir="t"/>
    </dgm:scene3d>
    <dgm:sp3d z="127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flat" dir="t"/>
    </dgm:scene3d>
    <dgm:sp3d z="-1905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flat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flat" dir="t"/>
    </dgm:scene3d>
    <dgm:sp3d z="-10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FollowNode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flat" dir="t"/>
    </dgm:scene3d>
    <dgm:sp3d z="-190500" extrusionH="127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z="190500"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6.xml><?xml version="1.0" encoding="utf-8"?>
<dgm:styleDef xmlns:dgm="http://schemas.openxmlformats.org/drawingml/2006/diagram" xmlns:a="http://schemas.openxmlformats.org/drawingml/2006/main" uniqueId="urn:microsoft.com/office/officeart/2005/8/quickstyle/3d1">
  <dgm:title val=""/>
  <dgm:desc val=""/>
  <dgm:catLst>
    <dgm:cat type="3D" pri="111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flat" dir="t"/>
    </dgm:scene3d>
    <dgm:sp3d z="1270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flat" dir="t"/>
    </dgm:scene3d>
    <dgm:sp3d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flat" dir="t"/>
    </dgm:scene3d>
    <dgm:sp3d z="-1905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flat" dir="t"/>
    </dgm:scene3d>
    <dgm:sp3d z="-80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flat" dir="t"/>
    </dgm:scene3d>
    <dgm:sp3d z="127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flat" dir="t"/>
    </dgm:scene3d>
    <dgm:sp3d z="-1905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flat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flat" dir="t"/>
    </dgm:scene3d>
    <dgm:sp3d z="-10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FollowNode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flat" dir="t"/>
    </dgm:scene3d>
    <dgm:sp3d z="-190500" extrusionH="127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z="190500"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C294612-28F5-B848-9B0B-9CC63F7F4849}" type="datetimeFigureOut">
              <a:rPr lang="en-GB" smtClean="0"/>
              <a:t>06/05/2025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A60B76E-11A2-E842-BD59-0F9EB31AE825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96877745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A60B76E-11A2-E842-BD59-0F9EB31AE825}" type="slidenum">
              <a:rPr lang="en-GB" smtClean="0"/>
              <a:t>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66786127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A60B76E-11A2-E842-BD59-0F9EB31AE825}" type="slidenum">
              <a:rPr lang="en-GB" smtClean="0"/>
              <a:t>10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5715471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A60B76E-11A2-E842-BD59-0F9EB31AE825}" type="slidenum">
              <a:rPr lang="en-GB" smtClean="0"/>
              <a:t>11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91077589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3.tiff"/><Relationship Id="rId4" Type="http://schemas.microsoft.com/office/2007/relationships/hdphoto" Target="../media/hdphoto1.wdp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" name="Picture 18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3323364"/>
            <a:ext cx="12192000" cy="3518968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12192000" cy="3509963"/>
          </a:xfrm>
        </p:spPr>
        <p:txBody>
          <a:bodyPr anchor="ctr"/>
          <a:lstStyle>
            <a:lvl1pPr algn="ctr">
              <a:defRPr sz="6000"/>
            </a:lvl1pPr>
          </a:lstStyle>
          <a:p>
            <a:r>
              <a:rPr lang="en-GB"/>
              <a:t>Click to edit Master title style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45325" y="2309260"/>
            <a:ext cx="9144000" cy="423425"/>
          </a:xfrm>
        </p:spPr>
        <p:txBody>
          <a:bodyPr/>
          <a:lstStyle>
            <a:lvl1pPr marL="0" indent="0" algn="ctr">
              <a:buNone/>
              <a:defRPr sz="2400">
                <a:solidFill>
                  <a:schemeClr val="accent4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en-GB" dirty="0"/>
          </a:p>
        </p:txBody>
      </p:sp>
      <p:pic>
        <p:nvPicPr>
          <p:cNvPr id="15" name="Picture 14"/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270" b="94474" l="3750" r="98864">
                        <a14:foregroundMark x1="34432" y1="32480" x2="34432" y2="32480"/>
                        <a14:foregroundMark x1="46420" y1="44070" x2="46420" y2="44070"/>
                        <a14:foregroundMark x1="58068" y1="45822" x2="58068" y2="45822"/>
                        <a14:foregroundMark x1="71932" y1="52022" x2="71932" y2="52022"/>
                        <a14:foregroundMark x1="89148" y1="48518" x2="89148" y2="48518"/>
                        <a14:foregroundMark x1="27727" y1="91105" x2="27727" y2="91105"/>
                        <a14:foregroundMark x1="34432" y1="84906" x2="34432" y2="84906"/>
                        <a14:foregroundMark x1="40852" y1="85714" x2="40852" y2="85714"/>
                        <a14:foregroundMark x1="48693" y1="85714" x2="48693" y2="85714"/>
                        <a14:foregroundMark x1="56534" y1="87601" x2="56534" y2="87601"/>
                        <a14:foregroundMark x1="67443" y1="85714" x2="67443" y2="85714"/>
                        <a14:foregroundMark x1="77898" y1="84906" x2="77898" y2="84906"/>
                        <a14:foregroundMark x1="88750" y1="91105" x2="88750" y2="91105"/>
                        <a14:foregroundMark x1="94773" y1="79515" x2="94773" y2="79515"/>
                        <a14:foregroundMark x1="62841" y1="85849" x2="62841" y2="85849"/>
                        <a14:backgroundMark x1="57216" y1="81536" x2="57216" y2="81536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84080" y="5575165"/>
            <a:ext cx="2806262" cy="1183095"/>
          </a:xfrm>
          <a:prstGeom prst="rect">
            <a:avLst/>
          </a:prstGeom>
        </p:spPr>
      </p:pic>
      <p:pic>
        <p:nvPicPr>
          <p:cNvPr id="18" name="Picture 1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516143" y="5834908"/>
            <a:ext cx="3463636" cy="871157"/>
          </a:xfrm>
          <a:prstGeom prst="rect">
            <a:avLst/>
          </a:prstGeom>
        </p:spPr>
      </p:pic>
      <p:sp>
        <p:nvSpPr>
          <p:cNvPr id="7" name="Text Placeholder 6"/>
          <p:cNvSpPr>
            <a:spLocks noGrp="1"/>
          </p:cNvSpPr>
          <p:nvPr>
            <p:ph type="body" sz="quarter" idx="10" hasCustomPrompt="1"/>
          </p:nvPr>
        </p:nvSpPr>
        <p:spPr>
          <a:xfrm>
            <a:off x="3415863" y="3773636"/>
            <a:ext cx="5002924" cy="378570"/>
          </a:xfrm>
        </p:spPr>
        <p:txBody>
          <a:bodyPr/>
          <a:lstStyle>
            <a:lvl1pPr marL="0" indent="0" algn="ctr">
              <a:buFont typeface="Arial" charset="0"/>
              <a:buNone/>
              <a:defRPr baseline="0">
                <a:solidFill>
                  <a:schemeClr val="tx1"/>
                </a:solidFill>
              </a:defRPr>
            </a:lvl1pPr>
          </a:lstStyle>
          <a:p>
            <a:pPr lvl="0"/>
            <a:r>
              <a:rPr lang="en-GB" dirty="0"/>
              <a:t>Click to </a:t>
            </a:r>
            <a:r>
              <a:rPr lang="en-GB"/>
              <a:t>add author</a:t>
            </a:r>
            <a:endParaRPr lang="en-GB" dirty="0"/>
          </a:p>
        </p:txBody>
      </p:sp>
      <p:sp>
        <p:nvSpPr>
          <p:cNvPr id="22" name="Text Placeholder 6"/>
          <p:cNvSpPr>
            <a:spLocks noGrp="1"/>
          </p:cNvSpPr>
          <p:nvPr>
            <p:ph type="body" sz="quarter" idx="11" hasCustomPrompt="1"/>
          </p:nvPr>
        </p:nvSpPr>
        <p:spPr>
          <a:xfrm>
            <a:off x="3415863" y="4331209"/>
            <a:ext cx="5002924" cy="378570"/>
          </a:xfrm>
        </p:spPr>
        <p:txBody>
          <a:bodyPr>
            <a:normAutofit/>
          </a:bodyPr>
          <a:lstStyle>
            <a:lvl1pPr marL="0" indent="0" algn="ctr">
              <a:buFont typeface="Arial" charset="0"/>
              <a:buNone/>
              <a:defRPr sz="1800" baseline="0">
                <a:solidFill>
                  <a:schemeClr val="accent2"/>
                </a:solidFill>
              </a:defRPr>
            </a:lvl1pPr>
          </a:lstStyle>
          <a:p>
            <a:pPr lvl="0"/>
            <a:r>
              <a:rPr lang="en-GB" dirty="0"/>
              <a:t>Click to add date</a:t>
            </a:r>
          </a:p>
        </p:txBody>
      </p:sp>
      <p:sp>
        <p:nvSpPr>
          <p:cNvPr id="23" name="Text Placeholder 6"/>
          <p:cNvSpPr>
            <a:spLocks noGrp="1"/>
          </p:cNvSpPr>
          <p:nvPr>
            <p:ph type="body" sz="quarter" idx="12" hasCustomPrompt="1"/>
          </p:nvPr>
        </p:nvSpPr>
        <p:spPr>
          <a:xfrm>
            <a:off x="3415863" y="4716260"/>
            <a:ext cx="5002924" cy="378570"/>
          </a:xfrm>
        </p:spPr>
        <p:txBody>
          <a:bodyPr>
            <a:normAutofit/>
          </a:bodyPr>
          <a:lstStyle>
            <a:lvl1pPr marL="0" indent="0" algn="ctr">
              <a:buFont typeface="Arial" charset="0"/>
              <a:buNone/>
              <a:defRPr sz="1800" baseline="0">
                <a:solidFill>
                  <a:schemeClr val="accent2"/>
                </a:solidFill>
              </a:defRPr>
            </a:lvl1pPr>
          </a:lstStyle>
          <a:p>
            <a:pPr lvl="0"/>
            <a:r>
              <a:rPr lang="en-GB" dirty="0"/>
              <a:t>Click to add venue</a:t>
            </a:r>
          </a:p>
        </p:txBody>
      </p:sp>
    </p:spTree>
    <p:extLst>
      <p:ext uri="{BB962C8B-B14F-4D97-AF65-F5344CB8AC3E}">
        <p14:creationId xmlns:p14="http://schemas.microsoft.com/office/powerpoint/2010/main" val="77617668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3400"/>
            </a:lvl1pPr>
          </a:lstStyle>
          <a:p>
            <a:r>
              <a:rPr lang="en-GB"/>
              <a:t>Click to edit Master title style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buClr>
                <a:schemeClr val="accent4"/>
              </a:buClr>
              <a:defRPr/>
            </a:lvl1pPr>
            <a:lvl2pPr>
              <a:buClr>
                <a:schemeClr val="accent4"/>
              </a:buClr>
              <a:defRPr/>
            </a:lvl2pPr>
            <a:lvl3pPr>
              <a:buClr>
                <a:schemeClr val="accent4"/>
              </a:buClr>
              <a:defRPr>
                <a:solidFill>
                  <a:schemeClr val="accent3">
                    <a:lumMod val="75000"/>
                  </a:schemeClr>
                </a:solidFill>
              </a:defRPr>
            </a:lvl3pPr>
          </a:lstStyle>
          <a:p>
            <a:pPr lvl="0"/>
            <a:r>
              <a:rPr lang="en-GB" dirty="0"/>
              <a:t>Click to edit Master text styles</a:t>
            </a:r>
          </a:p>
          <a:p>
            <a:pPr lvl="1"/>
            <a:r>
              <a:rPr lang="en-GB" dirty="0"/>
              <a:t>Second level</a:t>
            </a:r>
          </a:p>
          <a:p>
            <a:pPr lvl="2"/>
            <a:r>
              <a:rPr lang="en-GB" dirty="0"/>
              <a:t>Third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CB18CE-AD0F-5B4D-A813-00515238456A}" type="datetime1">
              <a:rPr lang="en-GB" smtClean="0"/>
              <a:t>06/05/2025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‹#›</a:t>
            </a:fld>
            <a:endParaRPr lang="en-GB"/>
          </a:p>
        </p:txBody>
      </p:sp>
      <p:sp>
        <p:nvSpPr>
          <p:cNvPr id="7" name="Subtitle 2"/>
          <p:cNvSpPr>
            <a:spLocks noGrp="1"/>
          </p:cNvSpPr>
          <p:nvPr>
            <p:ph type="subTitle" idx="13"/>
          </p:nvPr>
        </p:nvSpPr>
        <p:spPr>
          <a:xfrm>
            <a:off x="73577" y="591176"/>
            <a:ext cx="11918724" cy="239142"/>
          </a:xfrm>
        </p:spPr>
        <p:txBody>
          <a:bodyPr>
            <a:normAutofit/>
          </a:bodyPr>
          <a:lstStyle>
            <a:lvl1pPr marL="0" indent="0" algn="l">
              <a:buNone/>
              <a:defRPr sz="1400">
                <a:solidFill>
                  <a:schemeClr val="accent4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38594014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3400"/>
            </a:lvl1pPr>
          </a:lstStyle>
          <a:p>
            <a:r>
              <a:rPr lang="en-GB"/>
              <a:t>Click to edit Master title style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41737" y="1040524"/>
            <a:ext cx="5778063" cy="5136439"/>
          </a:xfrm>
        </p:spPr>
        <p:txBody>
          <a:bodyPr/>
          <a:lstStyle>
            <a:lvl1pPr>
              <a:buClr>
                <a:schemeClr val="accent4"/>
              </a:buClr>
              <a:defRPr/>
            </a:lvl1pPr>
            <a:lvl2pPr>
              <a:buClr>
                <a:schemeClr val="accent4"/>
              </a:buClr>
              <a:defRPr/>
            </a:lvl2pPr>
            <a:lvl3pPr>
              <a:buClr>
                <a:schemeClr val="accent4"/>
              </a:buClr>
              <a:defRPr/>
            </a:lvl3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199" y="1040524"/>
            <a:ext cx="5820101" cy="5136439"/>
          </a:xfrm>
        </p:spPr>
        <p:txBody>
          <a:bodyPr/>
          <a:lstStyle>
            <a:lvl1pPr>
              <a:buClr>
                <a:schemeClr val="accent4"/>
              </a:buClr>
              <a:defRPr/>
            </a:lvl1pPr>
            <a:lvl2pPr>
              <a:buClr>
                <a:schemeClr val="accent4"/>
              </a:buClr>
              <a:defRPr/>
            </a:lvl2pPr>
            <a:lvl3pPr>
              <a:buClr>
                <a:schemeClr val="accent4"/>
              </a:buClr>
              <a:defRPr/>
            </a:lvl3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2A4496-7C00-7D48-A344-36B9DCD1EAF2}" type="datetime1">
              <a:rPr lang="en-GB" smtClean="0"/>
              <a:t>06/05/2025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‹#›</a:t>
            </a:fld>
            <a:endParaRPr lang="en-GB"/>
          </a:p>
        </p:txBody>
      </p:sp>
      <p:sp>
        <p:nvSpPr>
          <p:cNvPr id="8" name="Subtitle 2"/>
          <p:cNvSpPr>
            <a:spLocks noGrp="1"/>
          </p:cNvSpPr>
          <p:nvPr>
            <p:ph type="subTitle" idx="13"/>
          </p:nvPr>
        </p:nvSpPr>
        <p:spPr>
          <a:xfrm>
            <a:off x="73577" y="591176"/>
            <a:ext cx="11918724" cy="239142"/>
          </a:xfrm>
        </p:spPr>
        <p:txBody>
          <a:bodyPr>
            <a:normAutofit/>
          </a:bodyPr>
          <a:lstStyle>
            <a:lvl1pPr marL="0" indent="0" algn="l">
              <a:buNone/>
              <a:defRPr sz="1400">
                <a:solidFill>
                  <a:schemeClr val="accent4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6962295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3400"/>
            </a:lvl1pPr>
          </a:lstStyle>
          <a:p>
            <a:r>
              <a:rPr lang="en-GB"/>
              <a:t>Click to edit Master title style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41737" y="1040524"/>
            <a:ext cx="4025463" cy="5136439"/>
          </a:xfrm>
        </p:spPr>
        <p:txBody>
          <a:bodyPr/>
          <a:lstStyle>
            <a:lvl1pPr>
              <a:buClr>
                <a:schemeClr val="accent4"/>
              </a:buClr>
              <a:defRPr/>
            </a:lvl1pPr>
            <a:lvl2pPr>
              <a:buClr>
                <a:schemeClr val="accent4"/>
              </a:buClr>
              <a:defRPr/>
            </a:lvl2pPr>
            <a:lvl3pPr>
              <a:buClr>
                <a:schemeClr val="accent4"/>
              </a:buClr>
              <a:defRPr/>
            </a:lvl3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445877" y="1040524"/>
            <a:ext cx="7546424" cy="5136439"/>
          </a:xfrm>
        </p:spPr>
        <p:txBody>
          <a:bodyPr/>
          <a:lstStyle>
            <a:lvl1pPr>
              <a:buClr>
                <a:schemeClr val="accent4"/>
              </a:buClr>
              <a:defRPr/>
            </a:lvl1pPr>
            <a:lvl2pPr>
              <a:buClr>
                <a:schemeClr val="accent4"/>
              </a:buClr>
              <a:defRPr/>
            </a:lvl2pPr>
            <a:lvl3pPr>
              <a:buClr>
                <a:schemeClr val="accent4"/>
              </a:buClr>
              <a:defRPr/>
            </a:lvl3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B00A3D2-F60D-A74C-BA85-59D578C69753}" type="datetime1">
              <a:rPr lang="en-GB" smtClean="0"/>
              <a:t>06/05/2025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‹#›</a:t>
            </a:fld>
            <a:endParaRPr lang="en-GB"/>
          </a:p>
        </p:txBody>
      </p:sp>
      <p:sp>
        <p:nvSpPr>
          <p:cNvPr id="8" name="Subtitle 2"/>
          <p:cNvSpPr>
            <a:spLocks noGrp="1"/>
          </p:cNvSpPr>
          <p:nvPr>
            <p:ph type="subTitle" idx="13"/>
          </p:nvPr>
        </p:nvSpPr>
        <p:spPr>
          <a:xfrm>
            <a:off x="73577" y="591176"/>
            <a:ext cx="11918724" cy="239142"/>
          </a:xfrm>
        </p:spPr>
        <p:txBody>
          <a:bodyPr>
            <a:normAutofit/>
          </a:bodyPr>
          <a:lstStyle>
            <a:lvl1pPr marL="0" indent="0" algn="l">
              <a:buNone/>
              <a:defRPr sz="1400">
                <a:solidFill>
                  <a:schemeClr val="accent4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en-GB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2_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3400"/>
            </a:lvl1pPr>
          </a:lstStyle>
          <a:p>
            <a:r>
              <a:rPr lang="en-GB"/>
              <a:t>Click to edit Master title style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41737" y="1040524"/>
            <a:ext cx="7514897" cy="5136439"/>
          </a:xfrm>
        </p:spPr>
        <p:txBody>
          <a:bodyPr/>
          <a:lstStyle>
            <a:lvl1pPr>
              <a:buClr>
                <a:schemeClr val="accent4"/>
              </a:buClr>
              <a:defRPr/>
            </a:lvl1pPr>
            <a:lvl2pPr>
              <a:buClr>
                <a:schemeClr val="accent4"/>
              </a:buClr>
              <a:defRPr/>
            </a:lvl2pPr>
            <a:lvl3pPr>
              <a:buClr>
                <a:schemeClr val="accent4"/>
              </a:buClr>
              <a:defRPr/>
            </a:lvl3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7935310" y="1040524"/>
            <a:ext cx="4056990" cy="5136439"/>
          </a:xfrm>
        </p:spPr>
        <p:txBody>
          <a:bodyPr/>
          <a:lstStyle>
            <a:lvl1pPr>
              <a:buClr>
                <a:schemeClr val="accent4"/>
              </a:buClr>
              <a:defRPr/>
            </a:lvl1pPr>
            <a:lvl2pPr>
              <a:buClr>
                <a:schemeClr val="accent4"/>
              </a:buClr>
              <a:defRPr/>
            </a:lvl2pPr>
            <a:lvl3pPr>
              <a:buClr>
                <a:schemeClr val="accent4"/>
              </a:buClr>
              <a:defRPr/>
            </a:lvl3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EF30B8-8DAB-304E-9762-256F4D7F1DB4}" type="datetime1">
              <a:rPr lang="en-GB" smtClean="0"/>
              <a:t>06/05/2025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‹#›</a:t>
            </a:fld>
            <a:endParaRPr lang="en-GB"/>
          </a:p>
        </p:txBody>
      </p:sp>
      <p:sp>
        <p:nvSpPr>
          <p:cNvPr id="8" name="Subtitle 2"/>
          <p:cNvSpPr>
            <a:spLocks noGrp="1"/>
          </p:cNvSpPr>
          <p:nvPr>
            <p:ph type="subTitle" idx="13"/>
          </p:nvPr>
        </p:nvSpPr>
        <p:spPr>
          <a:xfrm>
            <a:off x="73577" y="591176"/>
            <a:ext cx="11918724" cy="239142"/>
          </a:xfrm>
        </p:spPr>
        <p:txBody>
          <a:bodyPr>
            <a:normAutofit/>
          </a:bodyPr>
          <a:lstStyle>
            <a:lvl1pPr marL="0" indent="0" algn="l">
              <a:buNone/>
              <a:defRPr sz="1400">
                <a:solidFill>
                  <a:schemeClr val="accent4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en-GB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41737" y="1101291"/>
            <a:ext cx="5755839" cy="506792"/>
          </a:xfrm>
        </p:spPr>
        <p:txBody>
          <a:bodyPr anchor="b">
            <a:normAutofit/>
          </a:bodyPr>
          <a:lstStyle>
            <a:lvl1pPr marL="0" indent="0" algn="ctr">
              <a:buNone/>
              <a:defRPr sz="20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41738" y="1744717"/>
            <a:ext cx="5755838" cy="4444946"/>
          </a:xfrm>
        </p:spPr>
        <p:txBody>
          <a:bodyPr/>
          <a:lstStyle>
            <a:lvl1pPr>
              <a:buClr>
                <a:schemeClr val="accent4"/>
              </a:buClr>
              <a:defRPr/>
            </a:lvl1pPr>
            <a:lvl2pPr>
              <a:buClr>
                <a:schemeClr val="accent4"/>
              </a:buClr>
              <a:defRPr/>
            </a:lvl2pPr>
            <a:lvl3pPr>
              <a:buClr>
                <a:schemeClr val="accent4"/>
              </a:buClr>
              <a:defRPr/>
            </a:lvl3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198" y="1123124"/>
            <a:ext cx="5820101" cy="484959"/>
          </a:xfrm>
        </p:spPr>
        <p:txBody>
          <a:bodyPr anchor="b">
            <a:normAutofit/>
          </a:bodyPr>
          <a:lstStyle>
            <a:lvl1pPr marL="0" indent="0" algn="ctr">
              <a:buNone/>
              <a:defRPr sz="20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199" y="1744717"/>
            <a:ext cx="5820101" cy="4444946"/>
          </a:xfrm>
        </p:spPr>
        <p:txBody>
          <a:bodyPr/>
          <a:lstStyle>
            <a:lvl1pPr>
              <a:buClr>
                <a:schemeClr val="accent4"/>
              </a:buClr>
              <a:defRPr/>
            </a:lvl1pPr>
            <a:lvl2pPr>
              <a:buClr>
                <a:schemeClr val="accent4"/>
              </a:buClr>
              <a:defRPr/>
            </a:lvl2pPr>
            <a:lvl3pPr>
              <a:buClr>
                <a:schemeClr val="accent4"/>
              </a:buClr>
              <a:defRPr/>
            </a:lvl3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76A0DD1-6E78-8041-BC9D-8BDEB0CBAC3B}" type="datetime1">
              <a:rPr lang="en-GB" smtClean="0"/>
              <a:t>06/05/2025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‹#›</a:t>
            </a:fld>
            <a:endParaRPr lang="en-GB"/>
          </a:p>
        </p:txBody>
      </p:sp>
      <p:sp>
        <p:nvSpPr>
          <p:cNvPr id="10" name="Title 1"/>
          <p:cNvSpPr>
            <a:spLocks noGrp="1"/>
          </p:cNvSpPr>
          <p:nvPr>
            <p:ph type="title"/>
          </p:nvPr>
        </p:nvSpPr>
        <p:spPr>
          <a:xfrm>
            <a:off x="0" y="1"/>
            <a:ext cx="12192000" cy="830316"/>
          </a:xfrm>
        </p:spPr>
        <p:txBody>
          <a:bodyPr>
            <a:normAutofit/>
          </a:bodyPr>
          <a:lstStyle>
            <a:lvl1pPr>
              <a:defRPr sz="3400"/>
            </a:lvl1pPr>
          </a:lstStyle>
          <a:p>
            <a:r>
              <a:rPr lang="en-GB"/>
              <a:t>Click to edit Master title style</a:t>
            </a:r>
            <a:endParaRPr lang="en-GB" dirty="0"/>
          </a:p>
        </p:txBody>
      </p:sp>
      <p:sp>
        <p:nvSpPr>
          <p:cNvPr id="11" name="Subtitle 2"/>
          <p:cNvSpPr>
            <a:spLocks noGrp="1"/>
          </p:cNvSpPr>
          <p:nvPr>
            <p:ph type="subTitle" idx="13"/>
          </p:nvPr>
        </p:nvSpPr>
        <p:spPr>
          <a:xfrm>
            <a:off x="73577" y="591176"/>
            <a:ext cx="11918724" cy="239142"/>
          </a:xfrm>
        </p:spPr>
        <p:txBody>
          <a:bodyPr>
            <a:normAutofit/>
          </a:bodyPr>
          <a:lstStyle>
            <a:lvl1pPr marL="0" indent="0" algn="l">
              <a:buNone/>
              <a:defRPr sz="1400">
                <a:solidFill>
                  <a:schemeClr val="accent4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73034798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3400"/>
            </a:lvl1pPr>
          </a:lstStyle>
          <a:p>
            <a:r>
              <a:rPr lang="en-GB"/>
              <a:t>Click to edit Master title style</a:t>
            </a:r>
            <a:endParaRPr lang="en-GB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8D871AE-B14F-AB4E-AFA5-7C5F3ED79669}" type="datetime1">
              <a:rPr lang="en-GB" smtClean="0"/>
              <a:t>06/05/2025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‹#›</a:t>
            </a:fld>
            <a:endParaRPr lang="en-GB"/>
          </a:p>
        </p:txBody>
      </p:sp>
      <p:sp>
        <p:nvSpPr>
          <p:cNvPr id="6" name="Subtitle 2"/>
          <p:cNvSpPr>
            <a:spLocks noGrp="1"/>
          </p:cNvSpPr>
          <p:nvPr>
            <p:ph type="subTitle" idx="13"/>
          </p:nvPr>
        </p:nvSpPr>
        <p:spPr>
          <a:xfrm>
            <a:off x="73577" y="591176"/>
            <a:ext cx="11918724" cy="239142"/>
          </a:xfrm>
        </p:spPr>
        <p:txBody>
          <a:bodyPr>
            <a:normAutofit/>
          </a:bodyPr>
          <a:lstStyle>
            <a:lvl1pPr marL="0" indent="0" algn="l">
              <a:buNone/>
              <a:defRPr sz="1400">
                <a:solidFill>
                  <a:schemeClr val="accent4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73498580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0" y="1"/>
            <a:ext cx="12192000" cy="830316"/>
          </a:xfrm>
          <a:prstGeom prst="rect">
            <a:avLst/>
          </a:prstGeom>
          <a:solidFill>
            <a:schemeClr val="tx1"/>
          </a:solidFill>
          <a:ln>
            <a:solidFill>
              <a:schemeClr val="accent1"/>
            </a:solidFill>
          </a:ln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/>
              <a:t>Click to edit Master title style</a:t>
            </a:r>
            <a:endParaRPr lang="en-GB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41737" y="1008993"/>
            <a:ext cx="11750565" cy="516797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41737" y="6482469"/>
            <a:ext cx="118767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5FC9E3C-346F-9E41-B890-E0689C0E1DFC}" type="datetime1">
              <a:rPr lang="en-GB" smtClean="0"/>
              <a:t>06/05/2025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755228" y="6482470"/>
            <a:ext cx="9354206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0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1382702" y="6482475"/>
            <a:ext cx="60959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0CD9598-3AC8-0F44-9366-CD3A2FEFAADC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8" name="Subtitle 2"/>
          <p:cNvSpPr txBox="1">
            <a:spLocks/>
          </p:cNvSpPr>
          <p:nvPr/>
        </p:nvSpPr>
        <p:spPr>
          <a:xfrm>
            <a:off x="73577" y="591176"/>
            <a:ext cx="11918724" cy="239142"/>
          </a:xfrm>
          <a:prstGeom prst="rect">
            <a:avLst/>
          </a:prstGeom>
        </p:spPr>
        <p:txBody>
          <a:bodyPr>
            <a:normAutofit fontScale="92500" lnSpcReduction="20000"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/>
              <a:buNone/>
              <a:defRPr sz="1400" kern="1200">
                <a:solidFill>
                  <a:schemeClr val="accent4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20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800" kern="1200">
                <a:solidFill>
                  <a:schemeClr val="accent3"/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/>
              <a:t>Click to edit Master subtitle style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56692855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8" r:id="rId4"/>
    <p:sldLayoutId id="2147483659" r:id="rId5"/>
    <p:sldLayoutId id="2147483653" r:id="rId6"/>
    <p:sldLayoutId id="2147483654" r:id="rId7"/>
  </p:sldLayoutIdLst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3600" kern="1200">
          <a:solidFill>
            <a:schemeClr val="bg1"/>
          </a:solidFill>
          <a:latin typeface="Open Sans Light" charset="0"/>
          <a:ea typeface="Open Sans Light" charset="0"/>
          <a:cs typeface="Open Sans Light" charset="0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Clr>
          <a:schemeClr val="accent4"/>
        </a:buClr>
        <a:buFont typeface="Arial"/>
        <a:buChar char="•"/>
        <a:defRPr sz="2000" kern="1200">
          <a:solidFill>
            <a:schemeClr val="tx2"/>
          </a:solidFill>
          <a:latin typeface="Open Sans Light" charset="0"/>
          <a:ea typeface="Open Sans Light" charset="0"/>
          <a:cs typeface="Open Sans Light" charset="0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Clr>
          <a:schemeClr val="accent4"/>
        </a:buClr>
        <a:buFont typeface="Arial"/>
        <a:buChar char="•"/>
        <a:defRPr sz="1800" kern="1200">
          <a:solidFill>
            <a:schemeClr val="accent2"/>
          </a:solidFill>
          <a:latin typeface="Open Sans Light" charset="0"/>
          <a:ea typeface="Open Sans Light" charset="0"/>
          <a:cs typeface="Open Sans Light" charset="0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Clr>
          <a:schemeClr val="accent4"/>
        </a:buClr>
        <a:buFont typeface="Arial"/>
        <a:buChar char="•"/>
        <a:defRPr sz="1600" kern="1200">
          <a:solidFill>
            <a:schemeClr val="accent3"/>
          </a:solidFill>
          <a:latin typeface="Open Sans Light" charset="0"/>
          <a:ea typeface="Open Sans Light" charset="0"/>
          <a:cs typeface="Open Sans Light" charset="0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Open Sans Light" charset="0"/>
          <a:ea typeface="Open Sans Light" charset="0"/>
          <a:cs typeface="Open Sans Light" charset="0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Open Sans Light" charset="0"/>
          <a:ea typeface="Open Sans Light" charset="0"/>
          <a:cs typeface="Open Sans Light" charset="0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diagramColors" Target="../diagrams/colors1.xml"/><Relationship Id="rId3" Type="http://schemas.openxmlformats.org/officeDocument/2006/relationships/image" Target="../media/image5.jpeg"/><Relationship Id="rId7" Type="http://schemas.openxmlformats.org/officeDocument/2006/relationships/diagramQuickStyle" Target="../diagrams/quickStyle1.xml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Relationship Id="rId6" Type="http://schemas.openxmlformats.org/officeDocument/2006/relationships/diagramLayout" Target="../diagrams/layout1.xml"/><Relationship Id="rId5" Type="http://schemas.openxmlformats.org/officeDocument/2006/relationships/diagramData" Target="../diagrams/data1.xml"/><Relationship Id="rId4" Type="http://schemas.openxmlformats.org/officeDocument/2006/relationships/image" Target="../media/image6.png"/><Relationship Id="rId9" Type="http://schemas.microsoft.com/office/2007/relationships/diagramDrawing" Target="../diagrams/drawing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2.xml"/><Relationship Id="rId7" Type="http://schemas.microsoft.com/office/2007/relationships/diagramDrawing" Target="../diagrams/drawing2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2.xml"/><Relationship Id="rId5" Type="http://schemas.openxmlformats.org/officeDocument/2006/relationships/diagramQuickStyle" Target="../diagrams/quickStyle2.xml"/><Relationship Id="rId4" Type="http://schemas.openxmlformats.org/officeDocument/2006/relationships/diagramLayout" Target="../diagrams/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3.xml"/><Relationship Id="rId2" Type="http://schemas.openxmlformats.org/officeDocument/2006/relationships/diagramData" Target="../diagrams/data3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3.xml"/><Relationship Id="rId5" Type="http://schemas.openxmlformats.org/officeDocument/2006/relationships/diagramColors" Target="../diagrams/colors3.xml"/><Relationship Id="rId4" Type="http://schemas.openxmlformats.org/officeDocument/2006/relationships/diagramQuickStyle" Target="../diagrams/quickStyle3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Relationship Id="rId5" Type="http://schemas.openxmlformats.org/officeDocument/2006/relationships/hyperlink" Target="https://atlas.web.cern.ch/Atlas/GROUPS/PHYSICS/PLOTS/LUMI-2025-01/" TargetMode="External"/><Relationship Id="rId4" Type="http://schemas.openxmlformats.org/officeDocument/2006/relationships/image" Target="../media/image9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7" Type="http://schemas.openxmlformats.org/officeDocument/2006/relationships/hyperlink" Target="https://atlas.web.cern.ch/Atlas/GROUPS/PHYSICS/PLOTS/FTAG-2023-05/" TargetMode="External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14.png"/><Relationship Id="rId5" Type="http://schemas.openxmlformats.org/officeDocument/2006/relationships/image" Target="../media/image13.png"/><Relationship Id="rId4" Type="http://schemas.openxmlformats.org/officeDocument/2006/relationships/image" Target="../media/image12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4.xml"/><Relationship Id="rId2" Type="http://schemas.openxmlformats.org/officeDocument/2006/relationships/diagramData" Target="../diagrams/data4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4.xml"/><Relationship Id="rId5" Type="http://schemas.openxmlformats.org/officeDocument/2006/relationships/diagramColors" Target="../diagrams/colors4.xml"/><Relationship Id="rId4" Type="http://schemas.openxmlformats.org/officeDocument/2006/relationships/diagramQuickStyle" Target="../diagrams/quickStyle4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tiff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7.png"/><Relationship Id="rId4" Type="http://schemas.openxmlformats.org/officeDocument/2006/relationships/image" Target="../media/image16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5" Type="http://schemas.openxmlformats.org/officeDocument/2006/relationships/hyperlink" Target="https://arxiv.org/abs/2502.21088" TargetMode="External"/><Relationship Id="rId4" Type="http://schemas.openxmlformats.org/officeDocument/2006/relationships/image" Target="../media/image20.png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hyperlink" Target="https://arxiv.org/abs/2403.15085" TargetMode="External"/><Relationship Id="rId3" Type="http://schemas.openxmlformats.org/officeDocument/2006/relationships/image" Target="../media/image21.png"/><Relationship Id="rId7" Type="http://schemas.openxmlformats.org/officeDocument/2006/relationships/hyperlink" Target="https://arxiv.org/abs/2502.09403" TargetMode="Externa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4.png"/><Relationship Id="rId5" Type="http://schemas.openxmlformats.org/officeDocument/2006/relationships/image" Target="../media/image23.png"/><Relationship Id="rId4" Type="http://schemas.openxmlformats.org/officeDocument/2006/relationships/image" Target="../media/image22.png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0.png"/><Relationship Id="rId3" Type="http://schemas.openxmlformats.org/officeDocument/2006/relationships/image" Target="../media/image25.png"/><Relationship Id="rId7" Type="http://schemas.openxmlformats.org/officeDocument/2006/relationships/image" Target="../media/image29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28.png"/><Relationship Id="rId5" Type="http://schemas.openxmlformats.org/officeDocument/2006/relationships/image" Target="../media/image27.png"/><Relationship Id="rId10" Type="http://schemas.openxmlformats.org/officeDocument/2006/relationships/hyperlink" Target="https://inspirehep.net/literature/2827864" TargetMode="External"/><Relationship Id="rId4" Type="http://schemas.openxmlformats.org/officeDocument/2006/relationships/image" Target="../media/image26.png"/><Relationship Id="rId9" Type="http://schemas.openxmlformats.org/officeDocument/2006/relationships/image" Target="../media/image31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6.png"/><Relationship Id="rId5" Type="http://schemas.openxmlformats.org/officeDocument/2006/relationships/image" Target="../media/image35.png"/><Relationship Id="rId4" Type="http://schemas.openxmlformats.org/officeDocument/2006/relationships/image" Target="../media/image34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5.xml"/><Relationship Id="rId2" Type="http://schemas.openxmlformats.org/officeDocument/2006/relationships/diagramData" Target="../diagrams/data5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5.xml"/><Relationship Id="rId5" Type="http://schemas.openxmlformats.org/officeDocument/2006/relationships/diagramColors" Target="../diagrams/colors5.xml"/><Relationship Id="rId4" Type="http://schemas.openxmlformats.org/officeDocument/2006/relationships/diagramQuickStyle" Target="../diagrams/quickStyle5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tiff"/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hyperlink" Target="https://arxiv.org/abs/2410.19611" TargetMode="External"/><Relationship Id="rId7" Type="http://schemas.openxmlformats.org/officeDocument/2006/relationships/image" Target="../media/image42.png"/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1.png"/><Relationship Id="rId5" Type="http://schemas.openxmlformats.org/officeDocument/2006/relationships/image" Target="../media/image40.png"/><Relationship Id="rId4" Type="http://schemas.openxmlformats.org/officeDocument/2006/relationships/image" Target="../media/image39.png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hyperlink" Target="https://arxiv.org/abs/2007.07830" TargetMode="External"/><Relationship Id="rId3" Type="http://schemas.openxmlformats.org/officeDocument/2006/relationships/image" Target="../media/image44.png"/><Relationship Id="rId7" Type="http://schemas.openxmlformats.org/officeDocument/2006/relationships/hyperlink" Target="https://arxiv.org/abs/2410.19611" TargetMode="External"/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2.png"/><Relationship Id="rId5" Type="http://schemas.openxmlformats.org/officeDocument/2006/relationships/image" Target="../media/image45.png"/><Relationship Id="rId4" Type="http://schemas.openxmlformats.org/officeDocument/2006/relationships/image" Target="../media/image41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png"/><Relationship Id="rId2" Type="http://schemas.openxmlformats.org/officeDocument/2006/relationships/image" Target="../media/image46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0.png"/><Relationship Id="rId5" Type="http://schemas.openxmlformats.org/officeDocument/2006/relationships/image" Target="../media/image49.png"/><Relationship Id="rId4" Type="http://schemas.openxmlformats.org/officeDocument/2006/relationships/image" Target="../media/image48.png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image" Target="../media/image57.png"/><Relationship Id="rId3" Type="http://schemas.openxmlformats.org/officeDocument/2006/relationships/image" Target="../media/image52.png"/><Relationship Id="rId7" Type="http://schemas.openxmlformats.org/officeDocument/2006/relationships/image" Target="../media/image56.png"/><Relationship Id="rId12" Type="http://schemas.openxmlformats.org/officeDocument/2006/relationships/hyperlink" Target="https://arxiv.org/abs/2404.12660" TargetMode="External"/><Relationship Id="rId2" Type="http://schemas.openxmlformats.org/officeDocument/2006/relationships/image" Target="../media/image5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5.png"/><Relationship Id="rId11" Type="http://schemas.openxmlformats.org/officeDocument/2006/relationships/image" Target="../media/image60.png"/><Relationship Id="rId5" Type="http://schemas.openxmlformats.org/officeDocument/2006/relationships/image" Target="../media/image54.png"/><Relationship Id="rId10" Type="http://schemas.openxmlformats.org/officeDocument/2006/relationships/image" Target="../media/image59.png"/><Relationship Id="rId4" Type="http://schemas.openxmlformats.org/officeDocument/2006/relationships/image" Target="../media/image53.png"/><Relationship Id="rId9" Type="http://schemas.openxmlformats.org/officeDocument/2006/relationships/image" Target="../media/image58.png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56.png"/><Relationship Id="rId13" Type="http://schemas.openxmlformats.org/officeDocument/2006/relationships/image" Target="../media/image60.png"/><Relationship Id="rId3" Type="http://schemas.openxmlformats.org/officeDocument/2006/relationships/image" Target="../media/image52.png"/><Relationship Id="rId7" Type="http://schemas.openxmlformats.org/officeDocument/2006/relationships/image" Target="../media/image55.png"/><Relationship Id="rId12" Type="http://schemas.openxmlformats.org/officeDocument/2006/relationships/image" Target="../media/image59.png"/><Relationship Id="rId2" Type="http://schemas.openxmlformats.org/officeDocument/2006/relationships/image" Target="../media/image5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1.png"/><Relationship Id="rId11" Type="http://schemas.openxmlformats.org/officeDocument/2006/relationships/image" Target="../media/image62.png"/><Relationship Id="rId5" Type="http://schemas.openxmlformats.org/officeDocument/2006/relationships/image" Target="../media/image54.png"/><Relationship Id="rId10" Type="http://schemas.openxmlformats.org/officeDocument/2006/relationships/image" Target="../media/image58.png"/><Relationship Id="rId4" Type="http://schemas.openxmlformats.org/officeDocument/2006/relationships/image" Target="../media/image53.png"/><Relationship Id="rId9" Type="http://schemas.openxmlformats.org/officeDocument/2006/relationships/image" Target="../media/image57.png"/><Relationship Id="rId14" Type="http://schemas.openxmlformats.org/officeDocument/2006/relationships/hyperlink" Target="https://arxiv.org/abs/2404.12660" TargetMode="Externa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6.xml"/><Relationship Id="rId2" Type="http://schemas.openxmlformats.org/officeDocument/2006/relationships/diagramData" Target="../diagrams/data6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6.xml"/><Relationship Id="rId5" Type="http://schemas.openxmlformats.org/officeDocument/2006/relationships/diagramColors" Target="../diagrams/colors6.xml"/><Relationship Id="rId4" Type="http://schemas.openxmlformats.org/officeDocument/2006/relationships/diagramQuickStyle" Target="../diagrams/quickStyle6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4E24E8-CFE2-BFEE-28FC-D9DDA4ED0AFA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GB" dirty="0"/>
              <a:t>ATLAS Experiment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818CD1C-DD64-8930-BF10-5824E3F24DDB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B6B711A-858A-D92C-EB17-79FD7FC1FF42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3415863" y="3773636"/>
            <a:ext cx="5002924" cy="833088"/>
          </a:xfrm>
        </p:spPr>
        <p:txBody>
          <a:bodyPr/>
          <a:lstStyle/>
          <a:p>
            <a:r>
              <a:rPr lang="en-GB" dirty="0"/>
              <a:t>Carl Gwilliam </a:t>
            </a:r>
          </a:p>
          <a:p>
            <a:r>
              <a:rPr lang="en-GB" dirty="0"/>
              <a:t>(obo the Liverpool ATLAS group)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95AF01D-95E0-E106-467F-1E4ED4697A6B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3415863" y="4933092"/>
            <a:ext cx="5002924" cy="378570"/>
          </a:xfrm>
        </p:spPr>
        <p:txBody>
          <a:bodyPr/>
          <a:lstStyle/>
          <a:p>
            <a:r>
              <a:rPr lang="en-GB" dirty="0"/>
              <a:t>23</a:t>
            </a:r>
            <a:r>
              <a:rPr lang="en-GB" baseline="30000" dirty="0"/>
              <a:t>rd</a:t>
            </a:r>
            <a:r>
              <a:rPr lang="en-GB" dirty="0"/>
              <a:t> May 2025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E01A1ACA-3812-8E5D-3DDD-6BB412D8504A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3415863" y="5318143"/>
            <a:ext cx="5002924" cy="378570"/>
          </a:xfrm>
        </p:spPr>
        <p:txBody>
          <a:bodyPr/>
          <a:lstStyle/>
          <a:p>
            <a:r>
              <a:rPr lang="en-GB" dirty="0"/>
              <a:t>HEP Annual Meeting</a:t>
            </a:r>
          </a:p>
        </p:txBody>
      </p:sp>
    </p:spTree>
    <p:extLst>
      <p:ext uri="{BB962C8B-B14F-4D97-AF65-F5344CB8AC3E}">
        <p14:creationId xmlns:p14="http://schemas.microsoft.com/office/powerpoint/2010/main" val="289053509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3FF0F78-CEB7-30D1-5E8B-7904BE74160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C5D5947-6A8F-D900-D316-631545E034E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Liverpool ATLAS Group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0160611-71FA-9B5B-AA95-9617013811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41738" y="1008993"/>
            <a:ext cx="5577060" cy="5982116"/>
          </a:xfrm>
        </p:spPr>
        <p:txBody>
          <a:bodyPr/>
          <a:lstStyle/>
          <a:p>
            <a:r>
              <a:rPr lang="en-GB" dirty="0"/>
              <a:t>7 Academics</a:t>
            </a:r>
          </a:p>
          <a:p>
            <a:pPr lvl="1"/>
            <a:r>
              <a:rPr lang="en-GB" dirty="0"/>
              <a:t>Andy, Carl (TL since Jan), Jan (DTL) , </a:t>
            </a:r>
            <a:br>
              <a:rPr lang="en-GB" dirty="0"/>
            </a:br>
            <a:r>
              <a:rPr lang="en-GB" dirty="0"/>
              <a:t>Monica, Nikos, Uta, Sergey (low FTE)</a:t>
            </a:r>
          </a:p>
          <a:p>
            <a:endParaRPr lang="en-GB" sz="1000" dirty="0"/>
          </a:p>
          <a:p>
            <a:r>
              <a:rPr lang="en-GB" dirty="0"/>
              <a:t>2 Physics Analysis PDRAs</a:t>
            </a:r>
          </a:p>
          <a:p>
            <a:pPr lvl="1"/>
            <a:r>
              <a:rPr lang="en-GB" dirty="0"/>
              <a:t>Jordy </a:t>
            </a:r>
            <a:r>
              <a:rPr lang="en-GB" dirty="0" err="1"/>
              <a:t>Degens</a:t>
            </a:r>
            <a:r>
              <a:rPr lang="en-GB" dirty="0"/>
              <a:t> + John Anders </a:t>
            </a:r>
            <a:br>
              <a:rPr lang="en-GB" dirty="0"/>
            </a:br>
            <a:r>
              <a:rPr lang="en-GB" dirty="0"/>
              <a:t>(who returned in October)</a:t>
            </a:r>
          </a:p>
          <a:p>
            <a:pPr lvl="1"/>
            <a:r>
              <a:rPr lang="en-GB" dirty="0"/>
              <a:t>Goodbye to Cristiano (CERN </a:t>
            </a:r>
            <a:br>
              <a:rPr lang="en-GB" dirty="0"/>
            </a:br>
            <a:r>
              <a:rPr lang="en-GB" dirty="0"/>
              <a:t>fellow) and Joe (DESY PDRA)</a:t>
            </a:r>
          </a:p>
          <a:p>
            <a:pPr lvl="1"/>
            <a:endParaRPr lang="en-GB" sz="1000" dirty="0"/>
          </a:p>
          <a:p>
            <a:r>
              <a:rPr lang="en-GB" dirty="0"/>
              <a:t>9 PhD students (+2 incoming)</a:t>
            </a:r>
          </a:p>
          <a:p>
            <a:pPr lvl="1"/>
            <a:r>
              <a:rPr lang="en-GB" dirty="0"/>
              <a:t>Y1: </a:t>
            </a:r>
            <a:r>
              <a:rPr lang="en-GB" dirty="0" err="1"/>
              <a:t>Shirsendu</a:t>
            </a:r>
            <a:r>
              <a:rPr lang="en-GB" dirty="0"/>
              <a:t>, Stephen</a:t>
            </a:r>
          </a:p>
          <a:p>
            <a:pPr lvl="1"/>
            <a:r>
              <a:rPr lang="en-GB" dirty="0"/>
              <a:t>Y2: Mehul</a:t>
            </a:r>
          </a:p>
          <a:p>
            <a:pPr lvl="1"/>
            <a:r>
              <a:rPr lang="en-GB" dirty="0"/>
              <a:t>Y3: Bhupesh, Josh, Rob</a:t>
            </a:r>
          </a:p>
          <a:p>
            <a:pPr lvl="1"/>
            <a:r>
              <a:rPr lang="en-GB" dirty="0"/>
              <a:t>Y4/5: Conor, Rebecca, Sam (submitted) </a:t>
            </a:r>
          </a:p>
          <a:p>
            <a:pPr lvl="1"/>
            <a:r>
              <a:rPr lang="en-GB" dirty="0"/>
              <a:t>Graduated: Dr. Ting </a:t>
            </a:r>
          </a:p>
          <a:p>
            <a:pPr lvl="2"/>
            <a:r>
              <a:rPr lang="en-GB" dirty="0"/>
              <a:t>(PDRA at York, CA)  </a:t>
            </a:r>
          </a:p>
          <a:p>
            <a:pPr lvl="2"/>
            <a:endParaRPr lang="en-GB" dirty="0"/>
          </a:p>
          <a:p>
            <a:r>
              <a:rPr lang="en-GB" dirty="0"/>
              <a:t>Along with upgrade staff (see Helen’s talk)</a:t>
            </a:r>
          </a:p>
        </p:txBody>
      </p:sp>
      <p:sp>
        <p:nvSpPr>
          <p:cNvPr id="4" name="Subtitle 3">
            <a:extLst>
              <a:ext uri="{FF2B5EF4-FFF2-40B4-BE49-F238E27FC236}">
                <a16:creationId xmlns:a16="http://schemas.microsoft.com/office/drawing/2014/main" id="{56B27CE7-4F2F-F66D-C53C-EDC6A65A6E1C}"/>
              </a:ext>
            </a:extLst>
          </p:cNvPr>
          <p:cNvSpPr>
            <a:spLocks noGrp="1"/>
          </p:cNvSpPr>
          <p:nvPr>
            <p:ph type="subTitle" idx="13"/>
          </p:nvPr>
        </p:nvSpPr>
        <p:spPr/>
        <p:txBody>
          <a:bodyPr>
            <a:normAutofit fontScale="92500" lnSpcReduction="20000"/>
          </a:bodyPr>
          <a:lstStyle/>
          <a:p>
            <a:endParaRPr lang="en-GB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E1DA56A7-E2E6-6907-BEB5-74724484E874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19492" b="23959"/>
          <a:stretch/>
        </p:blipFill>
        <p:spPr>
          <a:xfrm>
            <a:off x="4000337" y="5515720"/>
            <a:ext cx="1201420" cy="679390"/>
          </a:xfrm>
          <a:prstGeom prst="rect">
            <a:avLst/>
          </a:prstGeom>
        </p:spPr>
      </p:pic>
      <p:pic>
        <p:nvPicPr>
          <p:cNvPr id="10" name="Picture 2" descr="140+ Thank You Languages Blue Stock Illustrations, Royalty ...">
            <a:extLst>
              <a:ext uri="{FF2B5EF4-FFF2-40B4-BE49-F238E27FC236}">
                <a16:creationId xmlns:a16="http://schemas.microsoft.com/office/drawing/2014/main" id="{3D519138-8538-3C9F-495E-3F773181D10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65623" y="3000134"/>
            <a:ext cx="1270849" cy="7143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484766C6-3E7D-2CBB-34DF-E895C8A13D1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098522" y="2489182"/>
            <a:ext cx="1005051" cy="592979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D6C5EB0C-35CF-6195-B6E9-9DAAC18F933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098522" y="4096755"/>
            <a:ext cx="1005051" cy="592979"/>
          </a:xfrm>
          <a:prstGeom prst="rect">
            <a:avLst/>
          </a:prstGeom>
        </p:spPr>
      </p:pic>
      <p:sp>
        <p:nvSpPr>
          <p:cNvPr id="52" name="Slide Number Placeholder 51">
            <a:extLst>
              <a:ext uri="{FF2B5EF4-FFF2-40B4-BE49-F238E27FC236}">
                <a16:creationId xmlns:a16="http://schemas.microsoft.com/office/drawing/2014/main" id="{59DF4194-BCF2-0DF7-B021-A4E86322AC1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2</a:t>
            </a:fld>
            <a:endParaRPr lang="en-GB"/>
          </a:p>
        </p:txBody>
      </p:sp>
      <p:grpSp>
        <p:nvGrpSpPr>
          <p:cNvPr id="96" name="Group 95">
            <a:extLst>
              <a:ext uri="{FF2B5EF4-FFF2-40B4-BE49-F238E27FC236}">
                <a16:creationId xmlns:a16="http://schemas.microsoft.com/office/drawing/2014/main" id="{2A7345E7-209C-2CE6-DE74-64549C8FF11F}"/>
              </a:ext>
            </a:extLst>
          </p:cNvPr>
          <p:cNvGrpSpPr/>
          <p:nvPr/>
        </p:nvGrpSpPr>
        <p:grpSpPr>
          <a:xfrm>
            <a:off x="4687903" y="1103475"/>
            <a:ext cx="8128000" cy="5452313"/>
            <a:chOff x="4687903" y="1103475"/>
            <a:chExt cx="8128000" cy="5452313"/>
          </a:xfrm>
        </p:grpSpPr>
        <p:grpSp>
          <p:nvGrpSpPr>
            <p:cNvPr id="74" name="Group 73">
              <a:extLst>
                <a:ext uri="{FF2B5EF4-FFF2-40B4-BE49-F238E27FC236}">
                  <a16:creationId xmlns:a16="http://schemas.microsoft.com/office/drawing/2014/main" id="{F6731F67-5BD4-C17B-B11D-9C40B711B85E}"/>
                </a:ext>
              </a:extLst>
            </p:cNvPr>
            <p:cNvGrpSpPr/>
            <p:nvPr/>
          </p:nvGrpSpPr>
          <p:grpSpPr>
            <a:xfrm>
              <a:off x="4687903" y="1103475"/>
              <a:ext cx="8128000" cy="5452313"/>
              <a:chOff x="4305938" y="975347"/>
              <a:chExt cx="8128000" cy="5452313"/>
            </a:xfrm>
          </p:grpSpPr>
          <p:grpSp>
            <p:nvGrpSpPr>
              <p:cNvPr id="75" name="Group 74">
                <a:extLst>
                  <a:ext uri="{FF2B5EF4-FFF2-40B4-BE49-F238E27FC236}">
                    <a16:creationId xmlns:a16="http://schemas.microsoft.com/office/drawing/2014/main" id="{14A5C7C9-D77C-D5F0-0530-A49F311774CB}"/>
                  </a:ext>
                </a:extLst>
              </p:cNvPr>
              <p:cNvGrpSpPr/>
              <p:nvPr/>
            </p:nvGrpSpPr>
            <p:grpSpPr>
              <a:xfrm>
                <a:off x="4305938" y="1008993"/>
                <a:ext cx="8128000" cy="5418667"/>
                <a:chOff x="4879372" y="1008993"/>
                <a:chExt cx="8128000" cy="5418667"/>
              </a:xfrm>
            </p:grpSpPr>
            <p:graphicFrame>
              <p:nvGraphicFramePr>
                <p:cNvPr id="88" name="Diagram 87">
                  <a:extLst>
                    <a:ext uri="{FF2B5EF4-FFF2-40B4-BE49-F238E27FC236}">
                      <a16:creationId xmlns:a16="http://schemas.microsoft.com/office/drawing/2014/main" id="{BF487653-E47C-784E-15B9-89C37D2D9863}"/>
                    </a:ext>
                  </a:extLst>
                </p:cNvPr>
                <p:cNvGraphicFramePr/>
                <p:nvPr>
                  <p:extLst>
                    <p:ext uri="{D42A27DB-BD31-4B8C-83A1-F6EECF244321}">
                      <p14:modId xmlns:p14="http://schemas.microsoft.com/office/powerpoint/2010/main" val="2228036178"/>
                    </p:ext>
                  </p:extLst>
                </p:nvPr>
              </p:nvGraphicFramePr>
              <p:xfrm>
                <a:off x="4879372" y="1008993"/>
                <a:ext cx="8128000" cy="5418667"/>
              </p:xfrm>
              <a:graphic>
                <a:graphicData uri="http://schemas.openxmlformats.org/drawingml/2006/diagram">
                  <dgm:relIds xmlns:dgm="http://schemas.openxmlformats.org/drawingml/2006/diagram" xmlns:r="http://schemas.openxmlformats.org/officeDocument/2006/relationships" r:dm="rId5" r:lo="rId6" r:qs="rId7" r:cs="rId8"/>
                </a:graphicData>
              </a:graphic>
            </p:graphicFrame>
            <p:sp>
              <p:nvSpPr>
                <p:cNvPr id="89" name="TextBox 88">
                  <a:extLst>
                    <a:ext uri="{FF2B5EF4-FFF2-40B4-BE49-F238E27FC236}">
                      <a16:creationId xmlns:a16="http://schemas.microsoft.com/office/drawing/2014/main" id="{56F18A25-28FA-0586-E7E1-79490C21A54A}"/>
                    </a:ext>
                  </a:extLst>
                </p:cNvPr>
                <p:cNvSpPr txBox="1"/>
                <p:nvPr/>
              </p:nvSpPr>
              <p:spPr>
                <a:xfrm>
                  <a:off x="6987251" y="1326344"/>
                  <a:ext cx="3912242" cy="954107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en-GB" sz="2800" dirty="0"/>
                    <a:t>SM Precision  </a:t>
                  </a:r>
                  <a:br>
                    <a:rPr lang="en-GB" sz="2800" dirty="0"/>
                  </a:br>
                  <a:r>
                    <a:rPr lang="en-GB" sz="2800" dirty="0"/>
                    <a:t>+ rare processes</a:t>
                  </a:r>
                </a:p>
              </p:txBody>
            </p:sp>
            <p:sp>
              <p:nvSpPr>
                <p:cNvPr id="90" name="TextBox 89">
                  <a:extLst>
                    <a:ext uri="{FF2B5EF4-FFF2-40B4-BE49-F238E27FC236}">
                      <a16:creationId xmlns:a16="http://schemas.microsoft.com/office/drawing/2014/main" id="{4DFC5DAB-63E8-B3E6-4F43-9DBD7897FCC4}"/>
                    </a:ext>
                  </a:extLst>
                </p:cNvPr>
                <p:cNvSpPr txBox="1"/>
                <p:nvPr/>
              </p:nvSpPr>
              <p:spPr>
                <a:xfrm>
                  <a:off x="7606235" y="2258369"/>
                  <a:ext cx="3062213" cy="923330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GB" sz="1800" dirty="0">
                      <a:solidFill>
                        <a:schemeClr val="accent2"/>
                      </a:solidFill>
                    </a:rPr>
                    <a:t>W mass, W/Z </a:t>
                  </a:r>
                  <a:r>
                    <a:rPr lang="en-GB" sz="1800" dirty="0" err="1">
                      <a:solidFill>
                        <a:schemeClr val="accent2"/>
                      </a:solidFill>
                    </a:rPr>
                    <a:t>p</a:t>
                  </a:r>
                  <a:r>
                    <a:rPr lang="en-GB" sz="1800" baseline="-25000" dirty="0" err="1">
                      <a:solidFill>
                        <a:schemeClr val="accent2"/>
                      </a:solidFill>
                    </a:rPr>
                    <a:t>T</a:t>
                  </a:r>
                  <a:r>
                    <a:rPr lang="en-GB" sz="1800" baseline="0" dirty="0">
                      <a:solidFill>
                        <a:schemeClr val="accent2"/>
                      </a:solidFill>
                    </a:rPr>
                    <a:t>, low/high-mass DY, </a:t>
                  </a:r>
                  <a:r>
                    <a:rPr lang="en-GB" sz="1800" baseline="0" dirty="0" err="1">
                      <a:solidFill>
                        <a:schemeClr val="accent2"/>
                      </a:solidFill>
                    </a:rPr>
                    <a:t>ttZ</a:t>
                  </a:r>
                  <a:r>
                    <a:rPr lang="en-GB" sz="1800" baseline="0" dirty="0">
                      <a:solidFill>
                        <a:schemeClr val="accent2"/>
                      </a:solidFill>
                    </a:rPr>
                    <a:t>, single top, rare tau decays</a:t>
                  </a:r>
                  <a:endParaRPr lang="en-GB" sz="1800" baseline="-25000" dirty="0">
                    <a:solidFill>
                      <a:schemeClr val="accent2"/>
                    </a:solidFill>
                  </a:endParaRPr>
                </a:p>
              </p:txBody>
            </p:sp>
            <p:sp>
              <p:nvSpPr>
                <p:cNvPr id="91" name="TextBox 90">
                  <a:extLst>
                    <a:ext uri="{FF2B5EF4-FFF2-40B4-BE49-F238E27FC236}">
                      <a16:creationId xmlns:a16="http://schemas.microsoft.com/office/drawing/2014/main" id="{8DED755F-E470-969C-9448-829129FC0DFE}"/>
                    </a:ext>
                  </a:extLst>
                </p:cNvPr>
                <p:cNvSpPr txBox="1"/>
                <p:nvPr/>
              </p:nvSpPr>
              <p:spPr>
                <a:xfrm>
                  <a:off x="5396355" y="4135015"/>
                  <a:ext cx="3912242" cy="954107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en-GB" sz="2800" dirty="0">
                      <a:solidFill>
                        <a:srgbClr val="00B050"/>
                      </a:solidFill>
                    </a:rPr>
                    <a:t>Higgs </a:t>
                  </a:r>
                  <a:br>
                    <a:rPr lang="en-GB" sz="2800" dirty="0">
                      <a:solidFill>
                        <a:srgbClr val="00B050"/>
                      </a:solidFill>
                    </a:rPr>
                  </a:br>
                  <a:r>
                    <a:rPr lang="en-GB" sz="2800" dirty="0">
                      <a:solidFill>
                        <a:srgbClr val="00B050"/>
                      </a:solidFill>
                    </a:rPr>
                    <a:t>physics</a:t>
                  </a:r>
                </a:p>
              </p:txBody>
            </p:sp>
            <p:sp>
              <p:nvSpPr>
                <p:cNvPr id="92" name="TextBox 91">
                  <a:extLst>
                    <a:ext uri="{FF2B5EF4-FFF2-40B4-BE49-F238E27FC236}">
                      <a16:creationId xmlns:a16="http://schemas.microsoft.com/office/drawing/2014/main" id="{1C219088-5453-9496-067A-409013D40E92}"/>
                    </a:ext>
                  </a:extLst>
                </p:cNvPr>
                <p:cNvSpPr txBox="1"/>
                <p:nvPr/>
              </p:nvSpPr>
              <p:spPr>
                <a:xfrm>
                  <a:off x="6988177" y="5069991"/>
                  <a:ext cx="1553942" cy="923310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GB" dirty="0">
                      <a:solidFill>
                        <a:schemeClr val="accent2"/>
                      </a:solidFill>
                    </a:rPr>
                    <a:t>SM Higgs, </a:t>
                  </a:r>
                  <a:br>
                    <a:rPr lang="en-GB" dirty="0">
                      <a:solidFill>
                        <a:schemeClr val="accent2"/>
                      </a:solidFill>
                    </a:rPr>
                  </a:br>
                  <a:r>
                    <a:rPr lang="en-GB" dirty="0">
                      <a:solidFill>
                        <a:schemeClr val="accent2"/>
                      </a:solidFill>
                    </a:rPr>
                    <a:t>Di-Higgs,</a:t>
                  </a:r>
                  <a:br>
                    <a:rPr lang="en-GB" dirty="0">
                      <a:solidFill>
                        <a:schemeClr val="accent2"/>
                      </a:solidFill>
                    </a:rPr>
                  </a:br>
                  <a:r>
                    <a:rPr lang="en-GB" dirty="0">
                      <a:solidFill>
                        <a:schemeClr val="accent2"/>
                      </a:solidFill>
                    </a:rPr>
                    <a:t>BSM Higgs</a:t>
                  </a:r>
                </a:p>
              </p:txBody>
            </p:sp>
            <p:sp>
              <p:nvSpPr>
                <p:cNvPr id="93" name="TextBox 92">
                  <a:extLst>
                    <a:ext uri="{FF2B5EF4-FFF2-40B4-BE49-F238E27FC236}">
                      <a16:creationId xmlns:a16="http://schemas.microsoft.com/office/drawing/2014/main" id="{AD4FD93D-87FD-768F-AAC8-6CA0220E1EF1}"/>
                    </a:ext>
                  </a:extLst>
                </p:cNvPr>
                <p:cNvSpPr txBox="1"/>
                <p:nvPr/>
              </p:nvSpPr>
              <p:spPr>
                <a:xfrm>
                  <a:off x="9523187" y="4135015"/>
                  <a:ext cx="2016205" cy="954107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en-GB" sz="2800" dirty="0">
                      <a:solidFill>
                        <a:srgbClr val="E7AE01"/>
                      </a:solidFill>
                    </a:rPr>
                    <a:t>New physics searches </a:t>
                  </a:r>
                </a:p>
              </p:txBody>
            </p:sp>
            <p:sp>
              <p:nvSpPr>
                <p:cNvPr id="94" name="TextBox 93">
                  <a:extLst>
                    <a:ext uri="{FF2B5EF4-FFF2-40B4-BE49-F238E27FC236}">
                      <a16:creationId xmlns:a16="http://schemas.microsoft.com/office/drawing/2014/main" id="{BAD77D6B-6656-B6C7-3282-399B43DEEBC4}"/>
                    </a:ext>
                  </a:extLst>
                </p:cNvPr>
                <p:cNvSpPr txBox="1"/>
                <p:nvPr/>
              </p:nvSpPr>
              <p:spPr>
                <a:xfrm>
                  <a:off x="9497977" y="5069991"/>
                  <a:ext cx="2340941" cy="923330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GB" dirty="0">
                      <a:solidFill>
                        <a:schemeClr val="accent2"/>
                      </a:solidFill>
                    </a:rPr>
                    <a:t>SUSY, Dark Matter,  Dark Sector, LLPs, </a:t>
                  </a:r>
                  <a:br>
                    <a:rPr lang="en-GB" dirty="0">
                      <a:solidFill>
                        <a:schemeClr val="accent2"/>
                      </a:solidFill>
                    </a:rPr>
                  </a:br>
                  <a:r>
                    <a:rPr lang="en-GB" dirty="0">
                      <a:solidFill>
                        <a:schemeClr val="accent2"/>
                      </a:solidFill>
                    </a:rPr>
                    <a:t>LQs, ALPs, …</a:t>
                  </a:r>
                </a:p>
              </p:txBody>
            </p:sp>
          </p:grpSp>
          <p:grpSp>
            <p:nvGrpSpPr>
              <p:cNvPr id="76" name="Group 75">
                <a:extLst>
                  <a:ext uri="{FF2B5EF4-FFF2-40B4-BE49-F238E27FC236}">
                    <a16:creationId xmlns:a16="http://schemas.microsoft.com/office/drawing/2014/main" id="{18B1BF73-543C-98B4-88D3-7F3D939634EF}"/>
                  </a:ext>
                </a:extLst>
              </p:cNvPr>
              <p:cNvGrpSpPr/>
              <p:nvPr/>
            </p:nvGrpSpPr>
            <p:grpSpPr>
              <a:xfrm>
                <a:off x="9866982" y="975347"/>
                <a:ext cx="1251416" cy="1251416"/>
                <a:chOff x="2396231" y="4956543"/>
                <a:chExt cx="1251416" cy="1251416"/>
              </a:xfrm>
            </p:grpSpPr>
            <p:sp>
              <p:nvSpPr>
                <p:cNvPr id="86" name="Oval 85">
                  <a:extLst>
                    <a:ext uri="{FF2B5EF4-FFF2-40B4-BE49-F238E27FC236}">
                      <a16:creationId xmlns:a16="http://schemas.microsoft.com/office/drawing/2014/main" id="{431A5B81-9C43-D818-26CE-1D9581DAA2DB}"/>
                    </a:ext>
                  </a:extLst>
                </p:cNvPr>
                <p:cNvSpPr/>
                <p:nvPr/>
              </p:nvSpPr>
              <p:spPr>
                <a:xfrm>
                  <a:off x="2396231" y="4956543"/>
                  <a:ext cx="1251416" cy="1251416"/>
                </a:xfrm>
                <a:prstGeom prst="ellipse">
                  <a:avLst/>
                </a:prstGeom>
                <a:solidFill>
                  <a:srgbClr val="7B4E9F">
                    <a:alpha val="50196"/>
                  </a:srgbClr>
                </a:solidFill>
                <a:scene3d>
                  <a:camera prst="orthographicFront"/>
                  <a:lightRig rig="flat" dir="t"/>
                </a:scene3d>
                <a:sp3d prstMaterial="plastic">
                  <a:bevelT w="120900" h="88900"/>
                  <a:bevelB w="88900" h="31750" prst="angle"/>
                </a:sp3d>
              </p:spPr>
              <p:style>
                <a:lnRef idx="0">
                  <a:schemeClr val="lt2">
                    <a:hueOff val="0"/>
                    <a:satOff val="0"/>
                    <a:lumOff val="0"/>
                    <a:alphaOff val="0"/>
                  </a:schemeClr>
                </a:lnRef>
                <a:fillRef idx="1">
                  <a:scrgbClr r="0" g="0" b="0"/>
                </a:fillRef>
                <a:effectRef idx="1">
                  <a:schemeClr val="dk2">
                    <a:alpha val="50000"/>
                    <a:hueOff val="0"/>
                    <a:satOff val="0"/>
                    <a:lumOff val="0"/>
                    <a:alphaOff val="0"/>
                  </a:schemeClr>
                </a:effectRef>
                <a:fontRef idx="minor">
                  <a:schemeClr val="tx1"/>
                </a:fontRef>
              </p:style>
              <p:txBody>
                <a:bodyPr/>
                <a:lstStyle/>
                <a:p>
                  <a:endParaRPr lang="en-GB"/>
                </a:p>
              </p:txBody>
            </p:sp>
            <p:sp>
              <p:nvSpPr>
                <p:cNvPr id="87" name="TextBox 86">
                  <a:extLst>
                    <a:ext uri="{FF2B5EF4-FFF2-40B4-BE49-F238E27FC236}">
                      <a16:creationId xmlns:a16="http://schemas.microsoft.com/office/drawing/2014/main" id="{3D430BA7-CA08-636E-A4BC-73923C5B6721}"/>
                    </a:ext>
                  </a:extLst>
                </p:cNvPr>
                <p:cNvSpPr txBox="1"/>
                <p:nvPr/>
              </p:nvSpPr>
              <p:spPr>
                <a:xfrm>
                  <a:off x="2461150" y="5268908"/>
                  <a:ext cx="1118066" cy="646331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en-GB" dirty="0">
                      <a:solidFill>
                        <a:srgbClr val="7030A0"/>
                      </a:solidFill>
                    </a:rPr>
                    <a:t>Tau </a:t>
                  </a:r>
                  <a:r>
                    <a:rPr lang="en-GB" dirty="0" err="1">
                      <a:solidFill>
                        <a:srgbClr val="7030A0"/>
                      </a:solidFill>
                    </a:rPr>
                    <a:t>reco</a:t>
                  </a:r>
                  <a:r>
                    <a:rPr lang="en-GB" dirty="0">
                      <a:solidFill>
                        <a:srgbClr val="7030A0"/>
                      </a:solidFill>
                    </a:rPr>
                    <a:t>. and ID</a:t>
                  </a:r>
                </a:p>
              </p:txBody>
            </p:sp>
          </p:grpSp>
          <p:grpSp>
            <p:nvGrpSpPr>
              <p:cNvPr id="77" name="Group 76">
                <a:extLst>
                  <a:ext uri="{FF2B5EF4-FFF2-40B4-BE49-F238E27FC236}">
                    <a16:creationId xmlns:a16="http://schemas.microsoft.com/office/drawing/2014/main" id="{6BD82571-2DB5-C060-FD94-EF2C4B07BB9A}"/>
                  </a:ext>
                </a:extLst>
              </p:cNvPr>
              <p:cNvGrpSpPr/>
              <p:nvPr/>
            </p:nvGrpSpPr>
            <p:grpSpPr>
              <a:xfrm>
                <a:off x="10492690" y="2271996"/>
                <a:ext cx="1251416" cy="1251416"/>
                <a:chOff x="2396231" y="4956543"/>
                <a:chExt cx="1251416" cy="1251416"/>
              </a:xfrm>
            </p:grpSpPr>
            <p:sp>
              <p:nvSpPr>
                <p:cNvPr id="84" name="Oval 83">
                  <a:extLst>
                    <a:ext uri="{FF2B5EF4-FFF2-40B4-BE49-F238E27FC236}">
                      <a16:creationId xmlns:a16="http://schemas.microsoft.com/office/drawing/2014/main" id="{E1B229A8-051E-A556-E17F-77466C95EC47}"/>
                    </a:ext>
                  </a:extLst>
                </p:cNvPr>
                <p:cNvSpPr/>
                <p:nvPr/>
              </p:nvSpPr>
              <p:spPr>
                <a:xfrm>
                  <a:off x="2396231" y="4956543"/>
                  <a:ext cx="1251416" cy="1251416"/>
                </a:xfrm>
                <a:prstGeom prst="ellipse">
                  <a:avLst/>
                </a:prstGeom>
                <a:solidFill>
                  <a:srgbClr val="7B4E9F">
                    <a:alpha val="50196"/>
                  </a:srgbClr>
                </a:solidFill>
                <a:scene3d>
                  <a:camera prst="orthographicFront"/>
                  <a:lightRig rig="flat" dir="t"/>
                </a:scene3d>
                <a:sp3d prstMaterial="plastic">
                  <a:bevelT w="120900" h="88900"/>
                  <a:bevelB w="88900" h="31750" prst="angle"/>
                </a:sp3d>
              </p:spPr>
              <p:style>
                <a:lnRef idx="0">
                  <a:schemeClr val="lt2">
                    <a:hueOff val="0"/>
                    <a:satOff val="0"/>
                    <a:lumOff val="0"/>
                    <a:alphaOff val="0"/>
                  </a:schemeClr>
                </a:lnRef>
                <a:fillRef idx="1">
                  <a:scrgbClr r="0" g="0" b="0"/>
                </a:fillRef>
                <a:effectRef idx="1">
                  <a:schemeClr val="dk2">
                    <a:alpha val="50000"/>
                    <a:hueOff val="0"/>
                    <a:satOff val="0"/>
                    <a:lumOff val="0"/>
                    <a:alphaOff val="0"/>
                  </a:schemeClr>
                </a:effectRef>
                <a:fontRef idx="minor">
                  <a:schemeClr val="tx1"/>
                </a:fontRef>
              </p:style>
              <p:txBody>
                <a:bodyPr/>
                <a:lstStyle/>
                <a:p>
                  <a:endParaRPr lang="en-GB"/>
                </a:p>
              </p:txBody>
            </p:sp>
            <p:sp>
              <p:nvSpPr>
                <p:cNvPr id="85" name="TextBox 84">
                  <a:extLst>
                    <a:ext uri="{FF2B5EF4-FFF2-40B4-BE49-F238E27FC236}">
                      <a16:creationId xmlns:a16="http://schemas.microsoft.com/office/drawing/2014/main" id="{6713F86C-F700-E5AA-505A-7CAD9EA1FC92}"/>
                    </a:ext>
                  </a:extLst>
                </p:cNvPr>
                <p:cNvSpPr txBox="1"/>
                <p:nvPr/>
              </p:nvSpPr>
              <p:spPr>
                <a:xfrm>
                  <a:off x="2421394" y="5268908"/>
                  <a:ext cx="1118066" cy="646331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en-GB" dirty="0">
                      <a:solidFill>
                        <a:srgbClr val="7030A0"/>
                      </a:solidFill>
                    </a:rPr>
                    <a:t>b/c –jet tagging</a:t>
                  </a:r>
                </a:p>
              </p:txBody>
            </p:sp>
          </p:grpSp>
          <p:sp>
            <p:nvSpPr>
              <p:cNvPr id="82" name="Oval 81">
                <a:extLst>
                  <a:ext uri="{FF2B5EF4-FFF2-40B4-BE49-F238E27FC236}">
                    <a16:creationId xmlns:a16="http://schemas.microsoft.com/office/drawing/2014/main" id="{74AA4259-3279-0E43-E128-B5A310BBD69E}"/>
                  </a:ext>
                </a:extLst>
              </p:cNvPr>
              <p:cNvSpPr/>
              <p:nvPr/>
            </p:nvSpPr>
            <p:spPr>
              <a:xfrm>
                <a:off x="5596207" y="975347"/>
                <a:ext cx="1251416" cy="1251416"/>
              </a:xfrm>
              <a:prstGeom prst="ellipse">
                <a:avLst/>
              </a:prstGeom>
              <a:solidFill>
                <a:srgbClr val="D9877B">
                  <a:alpha val="50000"/>
                </a:srgb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grpSp>
            <p:nvGrpSpPr>
              <p:cNvPr id="79" name="Group 78">
                <a:extLst>
                  <a:ext uri="{FF2B5EF4-FFF2-40B4-BE49-F238E27FC236}">
                    <a16:creationId xmlns:a16="http://schemas.microsoft.com/office/drawing/2014/main" id="{70760AD4-117D-0C01-2F7E-23B56C0E5F6E}"/>
                  </a:ext>
                </a:extLst>
              </p:cNvPr>
              <p:cNvGrpSpPr/>
              <p:nvPr/>
            </p:nvGrpSpPr>
            <p:grpSpPr>
              <a:xfrm>
                <a:off x="4970499" y="2247658"/>
                <a:ext cx="1251416" cy="1251416"/>
                <a:chOff x="2396231" y="4956543"/>
                <a:chExt cx="1251416" cy="1251416"/>
              </a:xfrm>
            </p:grpSpPr>
            <p:sp>
              <p:nvSpPr>
                <p:cNvPr id="80" name="Oval 79">
                  <a:extLst>
                    <a:ext uri="{FF2B5EF4-FFF2-40B4-BE49-F238E27FC236}">
                      <a16:creationId xmlns:a16="http://schemas.microsoft.com/office/drawing/2014/main" id="{9D6D1937-994D-A199-DF54-A3D51DFF6D2E}"/>
                    </a:ext>
                  </a:extLst>
                </p:cNvPr>
                <p:cNvSpPr/>
                <p:nvPr/>
              </p:nvSpPr>
              <p:spPr>
                <a:xfrm>
                  <a:off x="2396231" y="4956543"/>
                  <a:ext cx="1251416" cy="1251416"/>
                </a:xfrm>
                <a:prstGeom prst="ellipse">
                  <a:avLst/>
                </a:prstGeom>
                <a:solidFill>
                  <a:srgbClr val="D9877B">
                    <a:alpha val="50000"/>
                  </a:srgbClr>
                </a:solidFill>
                <a:scene3d>
                  <a:camera prst="orthographicFront"/>
                  <a:lightRig rig="flat" dir="t"/>
                </a:scene3d>
                <a:sp3d prstMaterial="plastic">
                  <a:bevelT w="120900" h="88900"/>
                  <a:bevelB w="88900" h="31750" prst="angle"/>
                </a:sp3d>
              </p:spPr>
              <p:style>
                <a:lnRef idx="0">
                  <a:schemeClr val="lt2">
                    <a:hueOff val="0"/>
                    <a:satOff val="0"/>
                    <a:lumOff val="0"/>
                    <a:alphaOff val="0"/>
                  </a:schemeClr>
                </a:lnRef>
                <a:fillRef idx="1">
                  <a:scrgbClr r="0" g="0" b="0"/>
                </a:fillRef>
                <a:effectRef idx="1">
                  <a:schemeClr val="dk2">
                    <a:alpha val="50000"/>
                    <a:hueOff val="0"/>
                    <a:satOff val="0"/>
                    <a:lumOff val="0"/>
                    <a:alphaOff val="0"/>
                  </a:schemeClr>
                </a:effectRef>
                <a:fontRef idx="minor">
                  <a:schemeClr val="tx1"/>
                </a:fontRef>
              </p:style>
              <p:txBody>
                <a:bodyPr/>
                <a:lstStyle/>
                <a:p>
                  <a:endParaRPr lang="en-GB"/>
                </a:p>
              </p:txBody>
            </p:sp>
            <p:sp>
              <p:nvSpPr>
                <p:cNvPr id="81" name="TextBox 80">
                  <a:extLst>
                    <a:ext uri="{FF2B5EF4-FFF2-40B4-BE49-F238E27FC236}">
                      <a16:creationId xmlns:a16="http://schemas.microsoft.com/office/drawing/2014/main" id="{74706359-BE54-1484-46EB-AF2ADF6248C4}"/>
                    </a:ext>
                  </a:extLst>
                </p:cNvPr>
                <p:cNvSpPr txBox="1"/>
                <p:nvPr/>
              </p:nvSpPr>
              <p:spPr>
                <a:xfrm>
                  <a:off x="2483386" y="5144924"/>
                  <a:ext cx="1118066" cy="923330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en-GB" dirty="0">
                      <a:solidFill>
                        <a:srgbClr val="C00000"/>
                      </a:solidFill>
                    </a:rPr>
                    <a:t>Lumi</a:t>
                  </a:r>
                  <a:br>
                    <a:rPr lang="en-GB" dirty="0">
                      <a:solidFill>
                        <a:srgbClr val="C00000"/>
                      </a:solidFill>
                    </a:rPr>
                  </a:br>
                  <a:r>
                    <a:rPr lang="en-GB" dirty="0" err="1">
                      <a:solidFill>
                        <a:srgbClr val="C00000"/>
                      </a:solidFill>
                    </a:rPr>
                    <a:t>Measur-ement</a:t>
                  </a:r>
                  <a:endParaRPr lang="en-GB" dirty="0">
                    <a:solidFill>
                      <a:srgbClr val="C00000"/>
                    </a:solidFill>
                  </a:endParaRPr>
                </a:p>
              </p:txBody>
            </p:sp>
          </p:grpSp>
        </p:grpSp>
        <p:sp>
          <p:nvSpPr>
            <p:cNvPr id="95" name="TextBox 94">
              <a:extLst>
                <a:ext uri="{FF2B5EF4-FFF2-40B4-BE49-F238E27FC236}">
                  <a16:creationId xmlns:a16="http://schemas.microsoft.com/office/drawing/2014/main" id="{1E9091F6-EEA1-7228-C7ED-BD0D84E40945}"/>
                </a:ext>
              </a:extLst>
            </p:cNvPr>
            <p:cNvSpPr txBox="1"/>
            <p:nvPr/>
          </p:nvSpPr>
          <p:spPr>
            <a:xfrm>
              <a:off x="6026485" y="1231282"/>
              <a:ext cx="1118066" cy="92333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GB" dirty="0">
                  <a:solidFill>
                    <a:srgbClr val="C00000"/>
                  </a:solidFill>
                </a:rPr>
                <a:t>SCT + Analysis </a:t>
              </a:r>
              <a:br>
                <a:rPr lang="en-GB" dirty="0">
                  <a:solidFill>
                    <a:srgbClr val="C00000"/>
                  </a:solidFill>
                </a:rPr>
              </a:br>
              <a:r>
                <a:rPr lang="en-GB" dirty="0">
                  <a:solidFill>
                    <a:srgbClr val="C00000"/>
                  </a:solidFill>
                </a:rPr>
                <a:t>Software</a:t>
              </a:r>
            </a:p>
          </p:txBody>
        </p:sp>
      </p:grpSp>
      <p:sp>
        <p:nvSpPr>
          <p:cNvPr id="98" name="Content Placeholder 2">
            <a:extLst>
              <a:ext uri="{FF2B5EF4-FFF2-40B4-BE49-F238E27FC236}">
                <a16:creationId xmlns:a16="http://schemas.microsoft.com/office/drawing/2014/main" id="{13E00E8B-E39D-C2FE-E2F3-32920EBD22E9}"/>
              </a:ext>
            </a:extLst>
          </p:cNvPr>
          <p:cNvSpPr txBox="1">
            <a:spLocks/>
          </p:cNvSpPr>
          <p:nvPr/>
        </p:nvSpPr>
        <p:spPr>
          <a:xfrm>
            <a:off x="5816337" y="6558006"/>
            <a:ext cx="6544271" cy="38435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4"/>
              </a:buClr>
              <a:buFont typeface="Arial"/>
              <a:buChar char="•"/>
              <a:defRPr sz="2000" kern="1200">
                <a:solidFill>
                  <a:schemeClr val="tx2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8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600" kern="1200">
                <a:solidFill>
                  <a:schemeClr val="accent3">
                    <a:lumMod val="75000"/>
                  </a:schemeClr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GB" sz="1700" dirty="0">
                <a:solidFill>
                  <a:schemeClr val="accent1"/>
                </a:solidFill>
                <a:sym typeface="Wingdings" pitchFamily="2" charset="2"/>
              </a:rPr>
              <a:t>Ubiquitous use of Machine Learning across almost all areas </a:t>
            </a:r>
          </a:p>
        </p:txBody>
      </p:sp>
    </p:spTree>
    <p:extLst>
      <p:ext uri="{BB962C8B-B14F-4D97-AF65-F5344CB8AC3E}">
        <p14:creationId xmlns:p14="http://schemas.microsoft.com/office/powerpoint/2010/main" val="418919838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F9F1142-70B3-558C-03CF-18200FCCB31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5B3EBCE-8C18-A389-712D-C0FDB5E3FD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Liverpool ATLAS Group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1605449-5DEA-868A-95B4-B765A8ACE56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41738" y="1008992"/>
            <a:ext cx="5716316" cy="6257655"/>
          </a:xfrm>
        </p:spPr>
        <p:txBody>
          <a:bodyPr>
            <a:normAutofit/>
          </a:bodyPr>
          <a:lstStyle/>
          <a:p>
            <a:r>
              <a:rPr lang="en-GB" dirty="0"/>
              <a:t>Work on wide variety of areas</a:t>
            </a:r>
          </a:p>
          <a:p>
            <a:pPr lvl="1"/>
            <a:r>
              <a:rPr lang="en-GB" dirty="0"/>
              <a:t>Operations, performance, physics</a:t>
            </a:r>
          </a:p>
          <a:p>
            <a:pPr lvl="1"/>
            <a:r>
              <a:rPr lang="en-GB" dirty="0"/>
              <a:t>Excellent feedback from CG</a:t>
            </a:r>
          </a:p>
          <a:p>
            <a:pPr lvl="1"/>
            <a:endParaRPr lang="en-GB" sz="500" dirty="0"/>
          </a:p>
          <a:p>
            <a:r>
              <a:rPr lang="en-GB" dirty="0"/>
              <a:t>Leadership across the board</a:t>
            </a:r>
          </a:p>
          <a:p>
            <a:endParaRPr lang="en-GB" dirty="0"/>
          </a:p>
          <a:p>
            <a:pPr marL="0" indent="0">
              <a:buNone/>
            </a:pPr>
            <a:endParaRPr lang="en-GB" dirty="0"/>
          </a:p>
          <a:p>
            <a:pPr marL="0" indent="0">
              <a:buNone/>
            </a:pPr>
            <a:endParaRPr lang="en-GB" dirty="0"/>
          </a:p>
          <a:p>
            <a:pPr marL="0" indent="0">
              <a:buNone/>
            </a:pPr>
            <a:endParaRPr lang="en-GB" dirty="0"/>
          </a:p>
          <a:p>
            <a:pPr marL="0" indent="0">
              <a:buNone/>
            </a:pPr>
            <a:endParaRPr lang="en-GB" dirty="0"/>
          </a:p>
          <a:p>
            <a:pPr marL="0" indent="0">
              <a:buNone/>
            </a:pPr>
            <a:endParaRPr lang="en-GB" dirty="0"/>
          </a:p>
          <a:p>
            <a:pPr marL="0" indent="0">
              <a:buNone/>
            </a:pPr>
            <a:endParaRPr lang="en-GB" dirty="0"/>
          </a:p>
          <a:p>
            <a:pPr marL="0" indent="0">
              <a:buNone/>
            </a:pPr>
            <a:endParaRPr lang="en-GB" sz="2400" dirty="0"/>
          </a:p>
          <a:p>
            <a:pPr marL="0" indent="0">
              <a:buNone/>
            </a:pPr>
            <a:endParaRPr lang="en-GB" sz="700" dirty="0"/>
          </a:p>
          <a:p>
            <a:pPr marL="0" indent="0">
              <a:buNone/>
            </a:pPr>
            <a:endParaRPr lang="en-GB" sz="100" dirty="0"/>
          </a:p>
          <a:p>
            <a:r>
              <a:rPr lang="en-GB" dirty="0"/>
              <a:t>ATLAS published 127 papers in 2024</a:t>
            </a:r>
          </a:p>
          <a:p>
            <a:pPr lvl="1"/>
            <a:r>
              <a:rPr lang="en-GB" dirty="0"/>
              <a:t>Significant Liverpool input to 11 papers</a:t>
            </a:r>
          </a:p>
        </p:txBody>
      </p:sp>
      <p:sp>
        <p:nvSpPr>
          <p:cNvPr id="4" name="Subtitle 3">
            <a:extLst>
              <a:ext uri="{FF2B5EF4-FFF2-40B4-BE49-F238E27FC236}">
                <a16:creationId xmlns:a16="http://schemas.microsoft.com/office/drawing/2014/main" id="{BCBA02C7-6BD8-D6F9-6BFB-E0F4643621EA}"/>
              </a:ext>
            </a:extLst>
          </p:cNvPr>
          <p:cNvSpPr>
            <a:spLocks noGrp="1"/>
          </p:cNvSpPr>
          <p:nvPr>
            <p:ph type="subTitle" idx="13"/>
          </p:nvPr>
        </p:nvSpPr>
        <p:spPr/>
        <p:txBody>
          <a:bodyPr>
            <a:normAutofit fontScale="92500" lnSpcReduction="20000"/>
          </a:bodyPr>
          <a:lstStyle/>
          <a:p>
            <a:endParaRPr lang="en-GB"/>
          </a:p>
        </p:txBody>
      </p:sp>
      <p:sp>
        <p:nvSpPr>
          <p:cNvPr id="16" name="Content Placeholder 2">
            <a:extLst>
              <a:ext uri="{FF2B5EF4-FFF2-40B4-BE49-F238E27FC236}">
                <a16:creationId xmlns:a16="http://schemas.microsoft.com/office/drawing/2014/main" id="{BE57C01B-CAF3-A538-7ED4-1287D05562AB}"/>
              </a:ext>
            </a:extLst>
          </p:cNvPr>
          <p:cNvSpPr txBox="1">
            <a:spLocks/>
          </p:cNvSpPr>
          <p:nvPr/>
        </p:nvSpPr>
        <p:spPr>
          <a:xfrm>
            <a:off x="5816337" y="1141677"/>
            <a:ext cx="6052962" cy="89890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4"/>
              </a:buClr>
              <a:buFont typeface="Arial"/>
              <a:buChar char="•"/>
              <a:defRPr sz="2000" kern="1200">
                <a:solidFill>
                  <a:schemeClr val="tx2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8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600" kern="1200">
                <a:solidFill>
                  <a:schemeClr val="accent3">
                    <a:lumMod val="75000"/>
                  </a:schemeClr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GB" dirty="0"/>
          </a:p>
        </p:txBody>
      </p:sp>
      <p:grpSp>
        <p:nvGrpSpPr>
          <p:cNvPr id="53" name="Group 52">
            <a:extLst>
              <a:ext uri="{FF2B5EF4-FFF2-40B4-BE49-F238E27FC236}">
                <a16:creationId xmlns:a16="http://schemas.microsoft.com/office/drawing/2014/main" id="{3B2D137B-F8D6-694E-EFFE-F49E8FCD09C0}"/>
              </a:ext>
            </a:extLst>
          </p:cNvPr>
          <p:cNvGrpSpPr/>
          <p:nvPr/>
        </p:nvGrpSpPr>
        <p:grpSpPr>
          <a:xfrm>
            <a:off x="4687903" y="1103475"/>
            <a:ext cx="8128000" cy="5452313"/>
            <a:chOff x="4305938" y="975347"/>
            <a:chExt cx="8128000" cy="5452313"/>
          </a:xfrm>
        </p:grpSpPr>
        <p:grpSp>
          <p:nvGrpSpPr>
            <p:cNvPr id="54" name="Group 53">
              <a:extLst>
                <a:ext uri="{FF2B5EF4-FFF2-40B4-BE49-F238E27FC236}">
                  <a16:creationId xmlns:a16="http://schemas.microsoft.com/office/drawing/2014/main" id="{61E6B43F-CC82-909B-E347-F2744F1C52DD}"/>
                </a:ext>
              </a:extLst>
            </p:cNvPr>
            <p:cNvGrpSpPr/>
            <p:nvPr/>
          </p:nvGrpSpPr>
          <p:grpSpPr>
            <a:xfrm>
              <a:off x="4305938" y="1008993"/>
              <a:ext cx="8128000" cy="5418667"/>
              <a:chOff x="4879372" y="1008993"/>
              <a:chExt cx="8128000" cy="5418667"/>
            </a:xfrm>
          </p:grpSpPr>
          <p:graphicFrame>
            <p:nvGraphicFramePr>
              <p:cNvPr id="67" name="Diagram 66">
                <a:extLst>
                  <a:ext uri="{FF2B5EF4-FFF2-40B4-BE49-F238E27FC236}">
                    <a16:creationId xmlns:a16="http://schemas.microsoft.com/office/drawing/2014/main" id="{570A6387-1795-CFC7-42B8-C3916FCE4DA7}"/>
                  </a:ext>
                </a:extLst>
              </p:cNvPr>
              <p:cNvGraphicFramePr/>
              <p:nvPr>
                <p:extLst>
                  <p:ext uri="{D42A27DB-BD31-4B8C-83A1-F6EECF244321}">
                    <p14:modId xmlns:p14="http://schemas.microsoft.com/office/powerpoint/2010/main" val="691353812"/>
                  </p:ext>
                </p:extLst>
              </p:nvPr>
            </p:nvGraphicFramePr>
            <p:xfrm>
              <a:off x="4879372" y="1008993"/>
              <a:ext cx="8128000" cy="5418667"/>
            </p:xfrm>
            <a:graphic>
              <a:graphicData uri="http://schemas.openxmlformats.org/drawingml/2006/diagram">
                <dgm:relIds xmlns:dgm="http://schemas.openxmlformats.org/drawingml/2006/diagram" xmlns:r="http://schemas.openxmlformats.org/officeDocument/2006/relationships" r:dm="rId3" r:lo="rId4" r:qs="rId5" r:cs="rId6"/>
              </a:graphicData>
            </a:graphic>
          </p:graphicFrame>
          <p:sp>
            <p:nvSpPr>
              <p:cNvPr id="68" name="TextBox 67">
                <a:extLst>
                  <a:ext uri="{FF2B5EF4-FFF2-40B4-BE49-F238E27FC236}">
                    <a16:creationId xmlns:a16="http://schemas.microsoft.com/office/drawing/2014/main" id="{F5FF292F-6699-FD35-5B83-E9E8F42D131E}"/>
                  </a:ext>
                </a:extLst>
              </p:cNvPr>
              <p:cNvSpPr txBox="1"/>
              <p:nvPr/>
            </p:nvSpPr>
            <p:spPr>
              <a:xfrm>
                <a:off x="6987251" y="1326344"/>
                <a:ext cx="3912242" cy="95410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sz="2800" dirty="0"/>
                  <a:t>SM Precision  </a:t>
                </a:r>
                <a:br>
                  <a:rPr lang="en-GB" sz="2800" dirty="0"/>
                </a:br>
                <a:r>
                  <a:rPr lang="en-GB" sz="2800" dirty="0"/>
                  <a:t>+ rare processes</a:t>
                </a:r>
              </a:p>
            </p:txBody>
          </p:sp>
          <p:sp>
            <p:nvSpPr>
              <p:cNvPr id="69" name="TextBox 68">
                <a:extLst>
                  <a:ext uri="{FF2B5EF4-FFF2-40B4-BE49-F238E27FC236}">
                    <a16:creationId xmlns:a16="http://schemas.microsoft.com/office/drawing/2014/main" id="{A0AFECFF-CDD0-ECD1-05D1-5F1B05A4A024}"/>
                  </a:ext>
                </a:extLst>
              </p:cNvPr>
              <p:cNvSpPr txBox="1"/>
              <p:nvPr/>
            </p:nvSpPr>
            <p:spPr>
              <a:xfrm>
                <a:off x="7606235" y="2258369"/>
                <a:ext cx="3062213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GB" sz="1800" dirty="0">
                    <a:solidFill>
                      <a:schemeClr val="accent2"/>
                    </a:solidFill>
                  </a:rPr>
                  <a:t>W mass, W/Z </a:t>
                </a:r>
                <a:r>
                  <a:rPr lang="en-GB" sz="1800" dirty="0" err="1">
                    <a:solidFill>
                      <a:schemeClr val="accent2"/>
                    </a:solidFill>
                  </a:rPr>
                  <a:t>p</a:t>
                </a:r>
                <a:r>
                  <a:rPr lang="en-GB" sz="1800" baseline="-25000" dirty="0" err="1">
                    <a:solidFill>
                      <a:schemeClr val="accent2"/>
                    </a:solidFill>
                  </a:rPr>
                  <a:t>T</a:t>
                </a:r>
                <a:r>
                  <a:rPr lang="en-GB" sz="1800" baseline="0" dirty="0">
                    <a:solidFill>
                      <a:schemeClr val="accent2"/>
                    </a:solidFill>
                  </a:rPr>
                  <a:t>, low/high-mass DY, </a:t>
                </a:r>
                <a:r>
                  <a:rPr lang="en-GB" sz="1800" baseline="0" dirty="0" err="1">
                    <a:solidFill>
                      <a:schemeClr val="accent2"/>
                    </a:solidFill>
                  </a:rPr>
                  <a:t>ttZ</a:t>
                </a:r>
                <a:r>
                  <a:rPr lang="en-GB" sz="1800" baseline="0" dirty="0">
                    <a:solidFill>
                      <a:schemeClr val="accent2"/>
                    </a:solidFill>
                  </a:rPr>
                  <a:t>, single top, rare tau decays</a:t>
                </a:r>
                <a:endParaRPr lang="en-GB" sz="1800" baseline="-25000" dirty="0">
                  <a:solidFill>
                    <a:schemeClr val="accent2"/>
                  </a:solidFill>
                </a:endParaRPr>
              </a:p>
            </p:txBody>
          </p:sp>
          <p:sp>
            <p:nvSpPr>
              <p:cNvPr id="70" name="TextBox 69">
                <a:extLst>
                  <a:ext uri="{FF2B5EF4-FFF2-40B4-BE49-F238E27FC236}">
                    <a16:creationId xmlns:a16="http://schemas.microsoft.com/office/drawing/2014/main" id="{65979F5F-E586-11CF-81E7-6632BC5EDA1F}"/>
                  </a:ext>
                </a:extLst>
              </p:cNvPr>
              <p:cNvSpPr txBox="1"/>
              <p:nvPr/>
            </p:nvSpPr>
            <p:spPr>
              <a:xfrm>
                <a:off x="5396355" y="4135015"/>
                <a:ext cx="3912242" cy="95410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sz="2800" dirty="0">
                    <a:solidFill>
                      <a:srgbClr val="00B050"/>
                    </a:solidFill>
                  </a:rPr>
                  <a:t>Higgs </a:t>
                </a:r>
                <a:br>
                  <a:rPr lang="en-GB" sz="2800" dirty="0">
                    <a:solidFill>
                      <a:srgbClr val="00B050"/>
                    </a:solidFill>
                  </a:rPr>
                </a:br>
                <a:r>
                  <a:rPr lang="en-GB" sz="2800" dirty="0">
                    <a:solidFill>
                      <a:srgbClr val="00B050"/>
                    </a:solidFill>
                  </a:rPr>
                  <a:t>physics</a:t>
                </a:r>
              </a:p>
            </p:txBody>
          </p:sp>
          <p:sp>
            <p:nvSpPr>
              <p:cNvPr id="71" name="TextBox 70">
                <a:extLst>
                  <a:ext uri="{FF2B5EF4-FFF2-40B4-BE49-F238E27FC236}">
                    <a16:creationId xmlns:a16="http://schemas.microsoft.com/office/drawing/2014/main" id="{8AC70CAE-C235-ED16-1F90-29DA7258872F}"/>
                  </a:ext>
                </a:extLst>
              </p:cNvPr>
              <p:cNvSpPr txBox="1"/>
              <p:nvPr/>
            </p:nvSpPr>
            <p:spPr>
              <a:xfrm>
                <a:off x="6988177" y="5069991"/>
                <a:ext cx="1553942" cy="9233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GB" dirty="0">
                    <a:solidFill>
                      <a:schemeClr val="accent2"/>
                    </a:solidFill>
                  </a:rPr>
                  <a:t>SM Higgs, </a:t>
                </a:r>
                <a:br>
                  <a:rPr lang="en-GB" dirty="0">
                    <a:solidFill>
                      <a:schemeClr val="accent2"/>
                    </a:solidFill>
                  </a:rPr>
                </a:br>
                <a:r>
                  <a:rPr lang="en-GB" dirty="0">
                    <a:solidFill>
                      <a:schemeClr val="accent2"/>
                    </a:solidFill>
                  </a:rPr>
                  <a:t>Di-Higgs,</a:t>
                </a:r>
                <a:br>
                  <a:rPr lang="en-GB" dirty="0">
                    <a:solidFill>
                      <a:schemeClr val="accent2"/>
                    </a:solidFill>
                  </a:rPr>
                </a:br>
                <a:r>
                  <a:rPr lang="en-GB" dirty="0">
                    <a:solidFill>
                      <a:schemeClr val="accent2"/>
                    </a:solidFill>
                  </a:rPr>
                  <a:t>BSM Higgs</a:t>
                </a:r>
              </a:p>
            </p:txBody>
          </p:sp>
          <p:sp>
            <p:nvSpPr>
              <p:cNvPr id="72" name="TextBox 71">
                <a:extLst>
                  <a:ext uri="{FF2B5EF4-FFF2-40B4-BE49-F238E27FC236}">
                    <a16:creationId xmlns:a16="http://schemas.microsoft.com/office/drawing/2014/main" id="{4CE86C37-4BFD-8963-417D-12CB854EBA05}"/>
                  </a:ext>
                </a:extLst>
              </p:cNvPr>
              <p:cNvSpPr txBox="1"/>
              <p:nvPr/>
            </p:nvSpPr>
            <p:spPr>
              <a:xfrm>
                <a:off x="9523187" y="4135015"/>
                <a:ext cx="2016205" cy="95410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sz="2800" dirty="0">
                    <a:solidFill>
                      <a:srgbClr val="E7AE01"/>
                    </a:solidFill>
                  </a:rPr>
                  <a:t>New physics searches </a:t>
                </a:r>
              </a:p>
            </p:txBody>
          </p:sp>
          <p:sp>
            <p:nvSpPr>
              <p:cNvPr id="73" name="TextBox 72">
                <a:extLst>
                  <a:ext uri="{FF2B5EF4-FFF2-40B4-BE49-F238E27FC236}">
                    <a16:creationId xmlns:a16="http://schemas.microsoft.com/office/drawing/2014/main" id="{EB397ECB-332C-B5B0-1C62-4388EF79EB1D}"/>
                  </a:ext>
                </a:extLst>
              </p:cNvPr>
              <p:cNvSpPr txBox="1"/>
              <p:nvPr/>
            </p:nvSpPr>
            <p:spPr>
              <a:xfrm>
                <a:off x="9497977" y="5069991"/>
                <a:ext cx="2340941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GB" dirty="0">
                    <a:solidFill>
                      <a:schemeClr val="accent2"/>
                    </a:solidFill>
                  </a:rPr>
                  <a:t>SUSY, Dark Matter,  Dark Sector, LLPs, </a:t>
                </a:r>
                <a:br>
                  <a:rPr lang="en-GB" dirty="0">
                    <a:solidFill>
                      <a:schemeClr val="accent2"/>
                    </a:solidFill>
                  </a:rPr>
                </a:br>
                <a:r>
                  <a:rPr lang="en-GB" dirty="0">
                    <a:solidFill>
                      <a:schemeClr val="accent2"/>
                    </a:solidFill>
                  </a:rPr>
                  <a:t>LQs, ALPs, …</a:t>
                </a:r>
              </a:p>
            </p:txBody>
          </p:sp>
        </p:grpSp>
        <p:grpSp>
          <p:nvGrpSpPr>
            <p:cNvPr id="55" name="Group 54">
              <a:extLst>
                <a:ext uri="{FF2B5EF4-FFF2-40B4-BE49-F238E27FC236}">
                  <a16:creationId xmlns:a16="http://schemas.microsoft.com/office/drawing/2014/main" id="{32C2DCF2-E5CA-F779-C533-4CC69A93F561}"/>
                </a:ext>
              </a:extLst>
            </p:cNvPr>
            <p:cNvGrpSpPr/>
            <p:nvPr/>
          </p:nvGrpSpPr>
          <p:grpSpPr>
            <a:xfrm>
              <a:off x="9866982" y="975347"/>
              <a:ext cx="1251416" cy="1251416"/>
              <a:chOff x="2396231" y="4956543"/>
              <a:chExt cx="1251416" cy="1251416"/>
            </a:xfrm>
          </p:grpSpPr>
          <p:sp>
            <p:nvSpPr>
              <p:cNvPr id="65" name="Oval 64">
                <a:extLst>
                  <a:ext uri="{FF2B5EF4-FFF2-40B4-BE49-F238E27FC236}">
                    <a16:creationId xmlns:a16="http://schemas.microsoft.com/office/drawing/2014/main" id="{D4300EEE-F11A-3EA0-82A3-FDF109FA9B2A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rgbClr val="7B4E9F">
                  <a:alpha val="50196"/>
                </a:srgb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66" name="TextBox 65">
                <a:extLst>
                  <a:ext uri="{FF2B5EF4-FFF2-40B4-BE49-F238E27FC236}">
                    <a16:creationId xmlns:a16="http://schemas.microsoft.com/office/drawing/2014/main" id="{C1DB8ECC-0611-1F15-753C-A6D9B4281BE9}"/>
                  </a:ext>
                </a:extLst>
              </p:cNvPr>
              <p:cNvSpPr txBox="1"/>
              <p:nvPr/>
            </p:nvSpPr>
            <p:spPr>
              <a:xfrm>
                <a:off x="2461150" y="5268908"/>
                <a:ext cx="1118066" cy="6463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7030A0"/>
                    </a:solidFill>
                  </a:rPr>
                  <a:t>Tau </a:t>
                </a:r>
                <a:r>
                  <a:rPr lang="en-GB" dirty="0" err="1">
                    <a:solidFill>
                      <a:srgbClr val="7030A0"/>
                    </a:solidFill>
                  </a:rPr>
                  <a:t>reco</a:t>
                </a:r>
                <a:r>
                  <a:rPr lang="en-GB" dirty="0">
                    <a:solidFill>
                      <a:srgbClr val="7030A0"/>
                    </a:solidFill>
                  </a:rPr>
                  <a:t>. and ID</a:t>
                </a:r>
              </a:p>
            </p:txBody>
          </p:sp>
        </p:grpSp>
        <p:grpSp>
          <p:nvGrpSpPr>
            <p:cNvPr id="56" name="Group 55">
              <a:extLst>
                <a:ext uri="{FF2B5EF4-FFF2-40B4-BE49-F238E27FC236}">
                  <a16:creationId xmlns:a16="http://schemas.microsoft.com/office/drawing/2014/main" id="{DB4398BA-7CD6-01C4-2C1B-CD1696270C77}"/>
                </a:ext>
              </a:extLst>
            </p:cNvPr>
            <p:cNvGrpSpPr/>
            <p:nvPr/>
          </p:nvGrpSpPr>
          <p:grpSpPr>
            <a:xfrm>
              <a:off x="10492690" y="2271996"/>
              <a:ext cx="1251416" cy="1251416"/>
              <a:chOff x="2396231" y="4956543"/>
              <a:chExt cx="1251416" cy="1251416"/>
            </a:xfrm>
          </p:grpSpPr>
          <p:sp>
            <p:nvSpPr>
              <p:cNvPr id="63" name="Oval 62">
                <a:extLst>
                  <a:ext uri="{FF2B5EF4-FFF2-40B4-BE49-F238E27FC236}">
                    <a16:creationId xmlns:a16="http://schemas.microsoft.com/office/drawing/2014/main" id="{8B3BB56D-1615-179B-EC84-EA89E51897F8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rgbClr val="7B4E9F">
                  <a:alpha val="50196"/>
                </a:srgb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64" name="TextBox 63">
                <a:extLst>
                  <a:ext uri="{FF2B5EF4-FFF2-40B4-BE49-F238E27FC236}">
                    <a16:creationId xmlns:a16="http://schemas.microsoft.com/office/drawing/2014/main" id="{DB23DFA0-9049-FAC1-4ADE-F879BFE1955B}"/>
                  </a:ext>
                </a:extLst>
              </p:cNvPr>
              <p:cNvSpPr txBox="1"/>
              <p:nvPr/>
            </p:nvSpPr>
            <p:spPr>
              <a:xfrm>
                <a:off x="2421394" y="5268908"/>
                <a:ext cx="1118066" cy="6463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7030A0"/>
                    </a:solidFill>
                  </a:rPr>
                  <a:t>b/c –jet tagging</a:t>
                </a:r>
              </a:p>
            </p:txBody>
          </p:sp>
        </p:grpSp>
        <p:grpSp>
          <p:nvGrpSpPr>
            <p:cNvPr id="57" name="Group 56">
              <a:extLst>
                <a:ext uri="{FF2B5EF4-FFF2-40B4-BE49-F238E27FC236}">
                  <a16:creationId xmlns:a16="http://schemas.microsoft.com/office/drawing/2014/main" id="{F3141698-E45C-D638-CD44-E9BF06A4C735}"/>
                </a:ext>
              </a:extLst>
            </p:cNvPr>
            <p:cNvGrpSpPr/>
            <p:nvPr/>
          </p:nvGrpSpPr>
          <p:grpSpPr>
            <a:xfrm>
              <a:off x="5596207" y="975347"/>
              <a:ext cx="1251416" cy="1251416"/>
              <a:chOff x="2396231" y="4956543"/>
              <a:chExt cx="1251416" cy="1251416"/>
            </a:xfrm>
          </p:grpSpPr>
          <p:sp>
            <p:nvSpPr>
              <p:cNvPr id="61" name="Oval 60">
                <a:extLst>
                  <a:ext uri="{FF2B5EF4-FFF2-40B4-BE49-F238E27FC236}">
                    <a16:creationId xmlns:a16="http://schemas.microsoft.com/office/drawing/2014/main" id="{B2833EEC-26AA-F8A8-9202-43DAB4ED4954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rgbClr val="D9877B">
                  <a:alpha val="50000"/>
                </a:srgb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62" name="TextBox 61">
                <a:extLst>
                  <a:ext uri="{FF2B5EF4-FFF2-40B4-BE49-F238E27FC236}">
                    <a16:creationId xmlns:a16="http://schemas.microsoft.com/office/drawing/2014/main" id="{5F8FCE29-6B90-3321-BA88-7CFCFB43C49A}"/>
                  </a:ext>
                </a:extLst>
              </p:cNvPr>
              <p:cNvSpPr txBox="1"/>
              <p:nvPr/>
            </p:nvSpPr>
            <p:spPr>
              <a:xfrm>
                <a:off x="2444544" y="5084350"/>
                <a:ext cx="1118066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C00000"/>
                    </a:solidFill>
                  </a:rPr>
                  <a:t>SCT + Analysis </a:t>
                </a:r>
                <a:br>
                  <a:rPr lang="en-GB" dirty="0">
                    <a:solidFill>
                      <a:srgbClr val="C00000"/>
                    </a:solidFill>
                  </a:rPr>
                </a:br>
                <a:r>
                  <a:rPr lang="en-GB" dirty="0">
                    <a:solidFill>
                      <a:srgbClr val="C00000"/>
                    </a:solidFill>
                  </a:rPr>
                  <a:t>Software</a:t>
                </a:r>
              </a:p>
            </p:txBody>
          </p:sp>
        </p:grpSp>
        <p:grpSp>
          <p:nvGrpSpPr>
            <p:cNvPr id="58" name="Group 57">
              <a:extLst>
                <a:ext uri="{FF2B5EF4-FFF2-40B4-BE49-F238E27FC236}">
                  <a16:creationId xmlns:a16="http://schemas.microsoft.com/office/drawing/2014/main" id="{E074C49F-1810-155F-AC11-06F88A9ABDEC}"/>
                </a:ext>
              </a:extLst>
            </p:cNvPr>
            <p:cNvGrpSpPr/>
            <p:nvPr/>
          </p:nvGrpSpPr>
          <p:grpSpPr>
            <a:xfrm>
              <a:off x="4970499" y="2247658"/>
              <a:ext cx="1251416" cy="1251416"/>
              <a:chOff x="2396231" y="4956543"/>
              <a:chExt cx="1251416" cy="1251416"/>
            </a:xfrm>
          </p:grpSpPr>
          <p:sp>
            <p:nvSpPr>
              <p:cNvPr id="59" name="Oval 58">
                <a:extLst>
                  <a:ext uri="{FF2B5EF4-FFF2-40B4-BE49-F238E27FC236}">
                    <a16:creationId xmlns:a16="http://schemas.microsoft.com/office/drawing/2014/main" id="{00117721-BA75-1F19-4CCF-FFAA546C794C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rgbClr val="D9877B">
                  <a:alpha val="50000"/>
                </a:srgb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60" name="TextBox 59">
                <a:extLst>
                  <a:ext uri="{FF2B5EF4-FFF2-40B4-BE49-F238E27FC236}">
                    <a16:creationId xmlns:a16="http://schemas.microsoft.com/office/drawing/2014/main" id="{4807A473-C398-3FA1-67E4-73F39AA74CE0}"/>
                  </a:ext>
                </a:extLst>
              </p:cNvPr>
              <p:cNvSpPr txBox="1"/>
              <p:nvPr/>
            </p:nvSpPr>
            <p:spPr>
              <a:xfrm>
                <a:off x="2483386" y="5144924"/>
                <a:ext cx="1118066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C00000"/>
                    </a:solidFill>
                  </a:rPr>
                  <a:t>Lumi</a:t>
                </a:r>
                <a:br>
                  <a:rPr lang="en-GB" dirty="0">
                    <a:solidFill>
                      <a:srgbClr val="C00000"/>
                    </a:solidFill>
                  </a:rPr>
                </a:br>
                <a:r>
                  <a:rPr lang="en-GB" dirty="0" err="1">
                    <a:solidFill>
                      <a:srgbClr val="C00000"/>
                    </a:solidFill>
                  </a:rPr>
                  <a:t>Measur-ement</a:t>
                </a:r>
                <a:endParaRPr lang="en-GB" dirty="0">
                  <a:solidFill>
                    <a:srgbClr val="C00000"/>
                  </a:solidFill>
                </a:endParaRPr>
              </a:p>
            </p:txBody>
          </p:sp>
        </p:grpSp>
      </p:grpSp>
      <p:graphicFrame>
        <p:nvGraphicFramePr>
          <p:cNvPr id="77" name="Table 76">
            <a:extLst>
              <a:ext uri="{FF2B5EF4-FFF2-40B4-BE49-F238E27FC236}">
                <a16:creationId xmlns:a16="http://schemas.microsoft.com/office/drawing/2014/main" id="{E28F6CCF-75D4-E90F-C33A-EB22C16AA61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069577800"/>
              </p:ext>
            </p:extLst>
          </p:nvPr>
        </p:nvGraphicFramePr>
        <p:xfrm>
          <a:off x="575370" y="2631542"/>
          <a:ext cx="4482387" cy="3466560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3556360">
                  <a:extLst>
                    <a:ext uri="{9D8B030D-6E8A-4147-A177-3AD203B41FA5}">
                      <a16:colId xmlns:a16="http://schemas.microsoft.com/office/drawing/2014/main" val="3850373362"/>
                    </a:ext>
                  </a:extLst>
                </a:gridCol>
                <a:gridCol w="926027">
                  <a:extLst>
                    <a:ext uri="{9D8B030D-6E8A-4147-A177-3AD203B41FA5}">
                      <a16:colId xmlns:a16="http://schemas.microsoft.com/office/drawing/2014/main" val="4148214875"/>
                    </a:ext>
                  </a:extLst>
                </a:gridCol>
              </a:tblGrid>
              <a:tr h="324000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600" dirty="0">
                          <a:solidFill>
                            <a:schemeClr val="accent2"/>
                          </a:solidFill>
                        </a:rPr>
                        <a:t>(Deputy) Publications Coordinator </a:t>
                      </a:r>
                    </a:p>
                  </a:txBody>
                  <a:tcPr marT="46800" marB="46800">
                    <a:lnL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GB" sz="1600" dirty="0">
                          <a:solidFill>
                            <a:schemeClr val="accent2"/>
                          </a:solidFill>
                        </a:rPr>
                        <a:t>Jan</a:t>
                      </a:r>
                    </a:p>
                  </a:txBody>
                  <a:tcPr marT="18000" marB="18000">
                    <a:lnL>
                      <a:noFill/>
                    </a:lnL>
                    <a:lnR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3313890810"/>
                  </a:ext>
                </a:extLst>
              </a:tr>
              <a:tr h="324000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600" dirty="0">
                          <a:solidFill>
                            <a:schemeClr val="accent2"/>
                          </a:solidFill>
                        </a:rPr>
                        <a:t>(Deputy) ATLAS UK Spokesperson</a:t>
                      </a:r>
                    </a:p>
                  </a:txBody>
                  <a:tcPr marT="46800" marB="46800">
                    <a:lnL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GB" sz="1600" dirty="0">
                          <a:solidFill>
                            <a:schemeClr val="accent2"/>
                          </a:solidFill>
                        </a:rPr>
                        <a:t>Monica</a:t>
                      </a:r>
                    </a:p>
                  </a:txBody>
                  <a:tcPr marT="18000" marB="18000">
                    <a:lnL>
                      <a:noFill/>
                    </a:lnL>
                    <a:lnR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4087511686"/>
                  </a:ext>
                </a:extLst>
              </a:tr>
              <a:tr h="324000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600" dirty="0">
                          <a:solidFill>
                            <a:schemeClr val="accent2"/>
                          </a:solidFill>
                        </a:rPr>
                        <a:t>CB chair advisor group member</a:t>
                      </a:r>
                    </a:p>
                  </a:txBody>
                  <a:tcPr marT="18000" marB="18000">
                    <a:lnL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GB" sz="1600" dirty="0">
                          <a:solidFill>
                            <a:schemeClr val="accent2"/>
                          </a:solidFill>
                        </a:rPr>
                        <a:t>Monica</a:t>
                      </a:r>
                    </a:p>
                  </a:txBody>
                  <a:tcPr marT="18000" marB="18000">
                    <a:lnL>
                      <a:noFill/>
                    </a:lnL>
                    <a:lnR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2756092867"/>
                  </a:ext>
                </a:extLst>
              </a:tr>
              <a:tr h="324000">
                <a:tc>
                  <a:txBody>
                    <a:bodyPr/>
                    <a:lstStyle/>
                    <a:p>
                      <a:r>
                        <a:rPr lang="en-GB" sz="1600" dirty="0">
                          <a:solidFill>
                            <a:srgbClr val="C00000"/>
                          </a:solidFill>
                        </a:rPr>
                        <a:t>SCT offline coordinator</a:t>
                      </a:r>
                      <a:endParaRPr lang="en-GB" sz="1600" dirty="0"/>
                    </a:p>
                  </a:txBody>
                  <a:tcPr marT="18000" marB="18000">
                    <a:lnL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GB" sz="1600" dirty="0">
                          <a:solidFill>
                            <a:srgbClr val="C00000"/>
                          </a:solidFill>
                        </a:rPr>
                        <a:t>John</a:t>
                      </a:r>
                    </a:p>
                  </a:txBody>
                  <a:tcPr marT="18000" marB="18000">
                    <a:lnL>
                      <a:noFill/>
                    </a:lnL>
                    <a:lnR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2221645958"/>
                  </a:ext>
                </a:extLst>
              </a:tr>
              <a:tr h="324000">
                <a:tc>
                  <a:txBody>
                    <a:bodyPr/>
                    <a:lstStyle/>
                    <a:p>
                      <a:r>
                        <a:rPr lang="en-GB" sz="1600" dirty="0">
                          <a:solidFill>
                            <a:srgbClr val="C00000"/>
                          </a:solidFill>
                        </a:rPr>
                        <a:t>Analysis release coordinator </a:t>
                      </a:r>
                      <a:endParaRPr lang="en-GB" sz="1600" dirty="0"/>
                    </a:p>
                  </a:txBody>
                  <a:tcPr marT="18000" marB="18000">
                    <a:lnL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GB" sz="1600" dirty="0">
                          <a:solidFill>
                            <a:srgbClr val="C00000"/>
                          </a:solidFill>
                        </a:rPr>
                        <a:t>Andy</a:t>
                      </a:r>
                    </a:p>
                  </a:txBody>
                  <a:tcPr marT="18000" marB="18000">
                    <a:lnL>
                      <a:noFill/>
                    </a:lnL>
                    <a:lnR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1581090891"/>
                  </a:ext>
                </a:extLst>
              </a:tr>
              <a:tr h="324000">
                <a:tc>
                  <a:txBody>
                    <a:bodyPr/>
                    <a:lstStyle/>
                    <a:p>
                      <a:r>
                        <a:rPr lang="en-GB" sz="1600" dirty="0">
                          <a:solidFill>
                            <a:srgbClr val="C00000"/>
                          </a:solidFill>
                        </a:rPr>
                        <a:t>Computing Resource </a:t>
                      </a:r>
                      <a:r>
                        <a:rPr lang="en-GB" sz="1600" dirty="0" err="1">
                          <a:solidFill>
                            <a:srgbClr val="C00000"/>
                          </a:solidFill>
                        </a:rPr>
                        <a:t>Mgmt</a:t>
                      </a:r>
                      <a:r>
                        <a:rPr lang="en-GB" sz="1600" dirty="0">
                          <a:solidFill>
                            <a:srgbClr val="C00000"/>
                          </a:solidFill>
                        </a:rPr>
                        <a:t> Board chair</a:t>
                      </a:r>
                      <a:endParaRPr lang="en-GB" sz="1600" dirty="0"/>
                    </a:p>
                  </a:txBody>
                  <a:tcPr marT="18000" marB="18000">
                    <a:lnL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GB" sz="1600" dirty="0">
                          <a:solidFill>
                            <a:srgbClr val="C00000"/>
                          </a:solidFill>
                        </a:rPr>
                        <a:t>Carl</a:t>
                      </a:r>
                    </a:p>
                  </a:txBody>
                  <a:tcPr marT="18000" marB="18000">
                    <a:lnL>
                      <a:noFill/>
                    </a:lnL>
                    <a:lnR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1722705160"/>
                  </a:ext>
                </a:extLst>
              </a:tr>
              <a:tr h="324000">
                <a:tc>
                  <a:txBody>
                    <a:bodyPr/>
                    <a:lstStyle/>
                    <a:p>
                      <a:r>
                        <a:rPr lang="en-GB" sz="1600" dirty="0">
                          <a:solidFill>
                            <a:srgbClr val="C00000"/>
                          </a:solidFill>
                        </a:rPr>
                        <a:t>Luminosity Z-counting contact </a:t>
                      </a:r>
                      <a:endParaRPr lang="en-GB" sz="1600" dirty="0"/>
                    </a:p>
                  </a:txBody>
                  <a:tcPr marT="18000" marB="18000">
                    <a:lnL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GB" sz="1600" dirty="0">
                          <a:solidFill>
                            <a:srgbClr val="C00000"/>
                          </a:solidFill>
                        </a:rPr>
                        <a:t>Uta</a:t>
                      </a:r>
                    </a:p>
                  </a:txBody>
                  <a:tcPr marT="18000" marB="18000">
                    <a:lnL>
                      <a:noFill/>
                    </a:lnL>
                    <a:lnR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1554746482"/>
                  </a:ext>
                </a:extLst>
              </a:tr>
              <a:tr h="324000">
                <a:tc>
                  <a:txBody>
                    <a:bodyPr/>
                    <a:lstStyle/>
                    <a:p>
                      <a:r>
                        <a:rPr lang="en-GB" sz="1600" dirty="0">
                          <a:solidFill>
                            <a:srgbClr val="7030A0"/>
                          </a:solidFill>
                        </a:rPr>
                        <a:t>Tau Reco + ID convener (~30) </a:t>
                      </a:r>
                      <a:endParaRPr lang="en-GB" sz="1600" dirty="0"/>
                    </a:p>
                  </a:txBody>
                  <a:tcPr marT="18000" marB="18000">
                    <a:lnL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GB" sz="1600" dirty="0">
                          <a:solidFill>
                            <a:srgbClr val="7B4E9F"/>
                          </a:solidFill>
                        </a:rPr>
                        <a:t>Jordy</a:t>
                      </a:r>
                    </a:p>
                  </a:txBody>
                  <a:tcPr marT="18000" marB="18000">
                    <a:lnL>
                      <a:noFill/>
                    </a:lnL>
                    <a:lnR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3398397140"/>
                  </a:ext>
                </a:extLst>
              </a:tr>
              <a:tr h="324000">
                <a:tc>
                  <a:txBody>
                    <a:bodyPr/>
                    <a:lstStyle/>
                    <a:p>
                      <a:r>
                        <a:rPr lang="en-GB" sz="1600" dirty="0">
                          <a:solidFill>
                            <a:srgbClr val="E7AE01"/>
                          </a:solidFill>
                        </a:rPr>
                        <a:t>Strong SUSY convener (~100)</a:t>
                      </a:r>
                      <a:r>
                        <a:rPr lang="en-GB" sz="1600" dirty="0"/>
                        <a:t> </a:t>
                      </a:r>
                    </a:p>
                  </a:txBody>
                  <a:tcPr marT="18000" marB="18000">
                    <a:lnL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GB" sz="1600" dirty="0">
                          <a:solidFill>
                            <a:srgbClr val="E7AE01"/>
                          </a:solidFill>
                        </a:rPr>
                        <a:t>John</a:t>
                      </a:r>
                    </a:p>
                  </a:txBody>
                  <a:tcPr marT="18000" marB="18000">
                    <a:lnL>
                      <a:noFill/>
                    </a:lnL>
                    <a:lnR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2973632925"/>
                  </a:ext>
                </a:extLst>
              </a:tr>
              <a:tr h="324000">
                <a:tc>
                  <a:txBody>
                    <a:bodyPr/>
                    <a:lstStyle/>
                    <a:p>
                      <a:r>
                        <a:rPr lang="en-GB" sz="1600" dirty="0">
                          <a:solidFill>
                            <a:srgbClr val="00B050"/>
                          </a:solidFill>
                        </a:rPr>
                        <a:t>ATLAS LHC Higgs group coordinator </a:t>
                      </a:r>
                      <a:br>
                        <a:rPr lang="en-GB" sz="1600" dirty="0">
                          <a:solidFill>
                            <a:srgbClr val="00B050"/>
                          </a:solidFill>
                        </a:rPr>
                      </a:br>
                      <a:r>
                        <a:rPr lang="en-GB" sz="1600" dirty="0">
                          <a:solidFill>
                            <a:srgbClr val="00B050"/>
                          </a:solidFill>
                        </a:rPr>
                        <a:t>for extended Higgs sector + NMSSM</a:t>
                      </a:r>
                      <a:endParaRPr lang="en-GB" sz="1600" dirty="0"/>
                    </a:p>
                  </a:txBody>
                  <a:tcPr marT="18000" marB="18000">
                    <a:lnL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GB" sz="1600" dirty="0">
                          <a:solidFill>
                            <a:srgbClr val="00B050"/>
                          </a:solidFill>
                        </a:rPr>
                        <a:t>Nikos</a:t>
                      </a:r>
                    </a:p>
                  </a:txBody>
                  <a:tcPr marT="18000" marB="18000">
                    <a:lnL>
                      <a:noFill/>
                    </a:lnL>
                    <a:lnR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12700" cap="flat" cmpd="sng" algn="ctr">
                      <a:solidFill>
                        <a:schemeClr val="accent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2647459884"/>
                  </a:ext>
                </a:extLst>
              </a:tr>
            </a:tbl>
          </a:graphicData>
        </a:graphic>
      </p:graphicFrame>
      <p:sp>
        <p:nvSpPr>
          <p:cNvPr id="78" name="Slide Number Placeholder 77">
            <a:extLst>
              <a:ext uri="{FF2B5EF4-FFF2-40B4-BE49-F238E27FC236}">
                <a16:creationId xmlns:a16="http://schemas.microsoft.com/office/drawing/2014/main" id="{7D956BBC-76CD-0106-69B1-9D965A647E9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3</a:t>
            </a:fld>
            <a:endParaRPr lang="en-GB"/>
          </a:p>
        </p:txBody>
      </p:sp>
      <p:sp>
        <p:nvSpPr>
          <p:cNvPr id="81" name="Content Placeholder 2">
            <a:extLst>
              <a:ext uri="{FF2B5EF4-FFF2-40B4-BE49-F238E27FC236}">
                <a16:creationId xmlns:a16="http://schemas.microsoft.com/office/drawing/2014/main" id="{B4F7093B-6E01-A876-72FE-CFB9A3BE35EE}"/>
              </a:ext>
            </a:extLst>
          </p:cNvPr>
          <p:cNvSpPr txBox="1">
            <a:spLocks/>
          </p:cNvSpPr>
          <p:nvPr/>
        </p:nvSpPr>
        <p:spPr>
          <a:xfrm>
            <a:off x="5816337" y="6558006"/>
            <a:ext cx="6544271" cy="38435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4"/>
              </a:buClr>
              <a:buFont typeface="Arial"/>
              <a:buChar char="•"/>
              <a:defRPr sz="2000" kern="1200">
                <a:solidFill>
                  <a:schemeClr val="tx2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8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600" kern="1200">
                <a:solidFill>
                  <a:schemeClr val="accent3">
                    <a:lumMod val="75000"/>
                  </a:schemeClr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GB" sz="1700" dirty="0">
                <a:solidFill>
                  <a:schemeClr val="accent1"/>
                </a:solidFill>
                <a:sym typeface="Wingdings" pitchFamily="2" charset="2"/>
              </a:rPr>
              <a:t>Ubiquitous use of Machine Learning across almost all areas </a:t>
            </a:r>
          </a:p>
        </p:txBody>
      </p:sp>
    </p:spTree>
    <p:extLst>
      <p:ext uri="{BB962C8B-B14F-4D97-AF65-F5344CB8AC3E}">
        <p14:creationId xmlns:p14="http://schemas.microsoft.com/office/powerpoint/2010/main" val="95815167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2EC998D-752A-59AB-E47A-05BA9C01EC7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4</a:t>
            </a:fld>
            <a:endParaRPr lang="en-GB"/>
          </a:p>
        </p:txBody>
      </p:sp>
      <p:grpSp>
        <p:nvGrpSpPr>
          <p:cNvPr id="6" name="Group 5">
            <a:extLst>
              <a:ext uri="{FF2B5EF4-FFF2-40B4-BE49-F238E27FC236}">
                <a16:creationId xmlns:a16="http://schemas.microsoft.com/office/drawing/2014/main" id="{83AFC084-B274-454D-B32B-FBB9806E7A31}"/>
              </a:ext>
            </a:extLst>
          </p:cNvPr>
          <p:cNvGrpSpPr/>
          <p:nvPr/>
        </p:nvGrpSpPr>
        <p:grpSpPr>
          <a:xfrm>
            <a:off x="4687903" y="1103475"/>
            <a:ext cx="8128000" cy="5452313"/>
            <a:chOff x="4305938" y="975347"/>
            <a:chExt cx="8128000" cy="5452313"/>
          </a:xfrm>
        </p:grpSpPr>
        <p:grpSp>
          <p:nvGrpSpPr>
            <p:cNvPr id="7" name="Group 6">
              <a:extLst>
                <a:ext uri="{FF2B5EF4-FFF2-40B4-BE49-F238E27FC236}">
                  <a16:creationId xmlns:a16="http://schemas.microsoft.com/office/drawing/2014/main" id="{321B7447-F65A-A37B-E9D5-8E4A8BAF503B}"/>
                </a:ext>
              </a:extLst>
            </p:cNvPr>
            <p:cNvGrpSpPr/>
            <p:nvPr/>
          </p:nvGrpSpPr>
          <p:grpSpPr>
            <a:xfrm>
              <a:off x="4305938" y="1008993"/>
              <a:ext cx="8128000" cy="5418667"/>
              <a:chOff x="4879372" y="1008993"/>
              <a:chExt cx="8128000" cy="5418667"/>
            </a:xfrm>
          </p:grpSpPr>
          <p:graphicFrame>
            <p:nvGraphicFramePr>
              <p:cNvPr id="20" name="Diagram 19">
                <a:extLst>
                  <a:ext uri="{FF2B5EF4-FFF2-40B4-BE49-F238E27FC236}">
                    <a16:creationId xmlns:a16="http://schemas.microsoft.com/office/drawing/2014/main" id="{970E85FF-2E4C-615B-862E-C83F90F3BB26}"/>
                  </a:ext>
                </a:extLst>
              </p:cNvPr>
              <p:cNvGraphicFramePr/>
              <p:nvPr>
                <p:extLst>
                  <p:ext uri="{D42A27DB-BD31-4B8C-83A1-F6EECF244321}">
                    <p14:modId xmlns:p14="http://schemas.microsoft.com/office/powerpoint/2010/main" val="2724568259"/>
                  </p:ext>
                </p:extLst>
              </p:nvPr>
            </p:nvGraphicFramePr>
            <p:xfrm>
              <a:off x="4879372" y="1008993"/>
              <a:ext cx="8128000" cy="5418667"/>
            </p:xfrm>
            <a:graphic>
              <a:graphicData uri="http://schemas.openxmlformats.org/drawingml/2006/diagram">
                <dgm:relIds xmlns:dgm="http://schemas.openxmlformats.org/drawingml/2006/diagram" xmlns:r="http://schemas.openxmlformats.org/officeDocument/2006/relationships" r:dm="rId2" r:lo="rId3" r:qs="rId4" r:cs="rId5"/>
              </a:graphicData>
            </a:graphic>
          </p:graphicFrame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E3A650BA-5EE6-623C-A0E1-F80E0A1AF471}"/>
                  </a:ext>
                </a:extLst>
              </p:cNvPr>
              <p:cNvSpPr txBox="1"/>
              <p:nvPr/>
            </p:nvSpPr>
            <p:spPr>
              <a:xfrm>
                <a:off x="6987251" y="1326344"/>
                <a:ext cx="3912242" cy="95410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sz="2800" dirty="0"/>
                  <a:t>SM Precision  </a:t>
                </a:r>
                <a:br>
                  <a:rPr lang="en-GB" sz="2800" dirty="0"/>
                </a:br>
                <a:r>
                  <a:rPr lang="en-GB" sz="2800" dirty="0"/>
                  <a:t>+ rare processes</a:t>
                </a:r>
              </a:p>
            </p:txBody>
          </p:sp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FB1BFEAA-9B47-79A4-51EC-8B1F330F842D}"/>
                  </a:ext>
                </a:extLst>
              </p:cNvPr>
              <p:cNvSpPr txBox="1"/>
              <p:nvPr/>
            </p:nvSpPr>
            <p:spPr>
              <a:xfrm>
                <a:off x="7606235" y="2258369"/>
                <a:ext cx="3062213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GB" sz="1800" dirty="0">
                    <a:solidFill>
                      <a:schemeClr val="accent2"/>
                    </a:solidFill>
                  </a:rPr>
                  <a:t>W mass, W/Z </a:t>
                </a:r>
                <a:r>
                  <a:rPr lang="en-GB" sz="1800" dirty="0" err="1">
                    <a:solidFill>
                      <a:schemeClr val="accent2"/>
                    </a:solidFill>
                  </a:rPr>
                  <a:t>p</a:t>
                </a:r>
                <a:r>
                  <a:rPr lang="en-GB" sz="1800" baseline="-25000" dirty="0" err="1">
                    <a:solidFill>
                      <a:schemeClr val="accent2"/>
                    </a:solidFill>
                  </a:rPr>
                  <a:t>T</a:t>
                </a:r>
                <a:r>
                  <a:rPr lang="en-GB" sz="1800" baseline="0" dirty="0">
                    <a:solidFill>
                      <a:schemeClr val="accent2"/>
                    </a:solidFill>
                  </a:rPr>
                  <a:t>, low/high-mass DY, </a:t>
                </a:r>
                <a:r>
                  <a:rPr lang="en-GB" sz="1800" baseline="0" dirty="0" err="1">
                    <a:solidFill>
                      <a:schemeClr val="accent2"/>
                    </a:solidFill>
                  </a:rPr>
                  <a:t>ttZ</a:t>
                </a:r>
                <a:r>
                  <a:rPr lang="en-GB" sz="1800" baseline="0" dirty="0">
                    <a:solidFill>
                      <a:schemeClr val="accent2"/>
                    </a:solidFill>
                  </a:rPr>
                  <a:t>, single top, rare tau decays</a:t>
                </a:r>
                <a:endParaRPr lang="en-GB" sz="1800" baseline="-25000" dirty="0">
                  <a:solidFill>
                    <a:schemeClr val="accent2"/>
                  </a:solidFill>
                </a:endParaRPr>
              </a:p>
            </p:txBody>
          </p:sp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6DBDB95F-CAF4-B2C9-C174-789B4C69A03C}"/>
                  </a:ext>
                </a:extLst>
              </p:cNvPr>
              <p:cNvSpPr txBox="1"/>
              <p:nvPr/>
            </p:nvSpPr>
            <p:spPr>
              <a:xfrm>
                <a:off x="5396355" y="4135015"/>
                <a:ext cx="3912242" cy="95410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sz="2800" dirty="0">
                    <a:solidFill>
                      <a:srgbClr val="00B050"/>
                    </a:solidFill>
                  </a:rPr>
                  <a:t>Higgs </a:t>
                </a:r>
                <a:br>
                  <a:rPr lang="en-GB" sz="2800" dirty="0">
                    <a:solidFill>
                      <a:srgbClr val="00B050"/>
                    </a:solidFill>
                  </a:rPr>
                </a:br>
                <a:r>
                  <a:rPr lang="en-GB" sz="2800" dirty="0">
                    <a:solidFill>
                      <a:srgbClr val="00B050"/>
                    </a:solidFill>
                  </a:rPr>
                  <a:t>physics</a:t>
                </a:r>
              </a:p>
            </p:txBody>
          </p:sp>
          <p:sp>
            <p:nvSpPr>
              <p:cNvPr id="24" name="TextBox 23">
                <a:extLst>
                  <a:ext uri="{FF2B5EF4-FFF2-40B4-BE49-F238E27FC236}">
                    <a16:creationId xmlns:a16="http://schemas.microsoft.com/office/drawing/2014/main" id="{7ED7D120-327F-C285-9EFB-D009EC146F1E}"/>
                  </a:ext>
                </a:extLst>
              </p:cNvPr>
              <p:cNvSpPr txBox="1"/>
              <p:nvPr/>
            </p:nvSpPr>
            <p:spPr>
              <a:xfrm>
                <a:off x="6988177" y="5069991"/>
                <a:ext cx="1553942" cy="9233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GB" dirty="0">
                    <a:solidFill>
                      <a:schemeClr val="accent2"/>
                    </a:solidFill>
                  </a:rPr>
                  <a:t>SM Higgs, </a:t>
                </a:r>
                <a:br>
                  <a:rPr lang="en-GB" dirty="0">
                    <a:solidFill>
                      <a:schemeClr val="accent2"/>
                    </a:solidFill>
                  </a:rPr>
                </a:br>
                <a:r>
                  <a:rPr lang="en-GB" dirty="0">
                    <a:solidFill>
                      <a:schemeClr val="accent2"/>
                    </a:solidFill>
                  </a:rPr>
                  <a:t>Di-Higgs,</a:t>
                </a:r>
                <a:br>
                  <a:rPr lang="en-GB" dirty="0">
                    <a:solidFill>
                      <a:schemeClr val="accent2"/>
                    </a:solidFill>
                  </a:rPr>
                </a:br>
                <a:r>
                  <a:rPr lang="en-GB" dirty="0">
                    <a:solidFill>
                      <a:schemeClr val="accent2"/>
                    </a:solidFill>
                  </a:rPr>
                  <a:t>BSM Higgs</a:t>
                </a:r>
              </a:p>
            </p:txBody>
          </p:sp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B9B9BE49-FCE8-779D-37FC-6B7A5A57F8DE}"/>
                  </a:ext>
                </a:extLst>
              </p:cNvPr>
              <p:cNvSpPr txBox="1"/>
              <p:nvPr/>
            </p:nvSpPr>
            <p:spPr>
              <a:xfrm>
                <a:off x="9523187" y="4135015"/>
                <a:ext cx="2016205" cy="95410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sz="2800" dirty="0">
                    <a:solidFill>
                      <a:srgbClr val="E7AE01"/>
                    </a:solidFill>
                  </a:rPr>
                  <a:t>New physics searches </a:t>
                </a:r>
              </a:p>
            </p:txBody>
          </p:sp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74F95C93-2C81-F797-36C1-1D1B187057EE}"/>
                  </a:ext>
                </a:extLst>
              </p:cNvPr>
              <p:cNvSpPr txBox="1"/>
              <p:nvPr/>
            </p:nvSpPr>
            <p:spPr>
              <a:xfrm>
                <a:off x="9497977" y="5069991"/>
                <a:ext cx="2340941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GB" dirty="0">
                    <a:solidFill>
                      <a:schemeClr val="accent2"/>
                    </a:solidFill>
                  </a:rPr>
                  <a:t>SUSY, Dark Matter,  Dark Sector, LLPs, </a:t>
                </a:r>
                <a:br>
                  <a:rPr lang="en-GB" dirty="0">
                    <a:solidFill>
                      <a:schemeClr val="accent2"/>
                    </a:solidFill>
                  </a:rPr>
                </a:br>
                <a:r>
                  <a:rPr lang="en-GB" dirty="0">
                    <a:solidFill>
                      <a:schemeClr val="accent2"/>
                    </a:solidFill>
                  </a:rPr>
                  <a:t>LQs, ALPs, …</a:t>
                </a:r>
              </a:p>
            </p:txBody>
          </p:sp>
        </p:grpSp>
        <p:grpSp>
          <p:nvGrpSpPr>
            <p:cNvPr id="8" name="Group 7">
              <a:extLst>
                <a:ext uri="{FF2B5EF4-FFF2-40B4-BE49-F238E27FC236}">
                  <a16:creationId xmlns:a16="http://schemas.microsoft.com/office/drawing/2014/main" id="{2AEF3828-E9A7-55A2-98A7-91CDF4FE6AD9}"/>
                </a:ext>
              </a:extLst>
            </p:cNvPr>
            <p:cNvGrpSpPr/>
            <p:nvPr/>
          </p:nvGrpSpPr>
          <p:grpSpPr>
            <a:xfrm>
              <a:off x="9866982" y="975347"/>
              <a:ext cx="1251416" cy="1251416"/>
              <a:chOff x="2396231" y="4956543"/>
              <a:chExt cx="1251416" cy="1251416"/>
            </a:xfrm>
          </p:grpSpPr>
          <p:sp>
            <p:nvSpPr>
              <p:cNvPr id="18" name="Oval 17">
                <a:extLst>
                  <a:ext uri="{FF2B5EF4-FFF2-40B4-BE49-F238E27FC236}">
                    <a16:creationId xmlns:a16="http://schemas.microsoft.com/office/drawing/2014/main" id="{5A9B2D68-0361-1ECE-7B68-DC7D592E8E64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rgbClr val="7B4E9F">
                  <a:alpha val="50196"/>
                </a:srgb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2521397D-C916-75AA-55C5-5583C9E920F9}"/>
                  </a:ext>
                </a:extLst>
              </p:cNvPr>
              <p:cNvSpPr txBox="1"/>
              <p:nvPr/>
            </p:nvSpPr>
            <p:spPr>
              <a:xfrm>
                <a:off x="2461150" y="5268908"/>
                <a:ext cx="1118066" cy="6463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7030A0"/>
                    </a:solidFill>
                  </a:rPr>
                  <a:t>Tau </a:t>
                </a:r>
                <a:r>
                  <a:rPr lang="en-GB" dirty="0" err="1">
                    <a:solidFill>
                      <a:srgbClr val="7030A0"/>
                    </a:solidFill>
                  </a:rPr>
                  <a:t>reco</a:t>
                </a:r>
                <a:r>
                  <a:rPr lang="en-GB" dirty="0">
                    <a:solidFill>
                      <a:srgbClr val="7030A0"/>
                    </a:solidFill>
                  </a:rPr>
                  <a:t>. and ID</a:t>
                </a:r>
              </a:p>
            </p:txBody>
          </p:sp>
        </p:grpSp>
        <p:grpSp>
          <p:nvGrpSpPr>
            <p:cNvPr id="9" name="Group 8">
              <a:extLst>
                <a:ext uri="{FF2B5EF4-FFF2-40B4-BE49-F238E27FC236}">
                  <a16:creationId xmlns:a16="http://schemas.microsoft.com/office/drawing/2014/main" id="{FB340DD9-3910-E7AD-A3A7-E04DD17B7283}"/>
                </a:ext>
              </a:extLst>
            </p:cNvPr>
            <p:cNvGrpSpPr/>
            <p:nvPr/>
          </p:nvGrpSpPr>
          <p:grpSpPr>
            <a:xfrm>
              <a:off x="10492690" y="2271996"/>
              <a:ext cx="1251416" cy="1251416"/>
              <a:chOff x="2396231" y="4956543"/>
              <a:chExt cx="1251416" cy="1251416"/>
            </a:xfrm>
          </p:grpSpPr>
          <p:sp>
            <p:nvSpPr>
              <p:cNvPr id="16" name="Oval 15">
                <a:extLst>
                  <a:ext uri="{FF2B5EF4-FFF2-40B4-BE49-F238E27FC236}">
                    <a16:creationId xmlns:a16="http://schemas.microsoft.com/office/drawing/2014/main" id="{055CAE87-E058-AEE0-F589-BF49C378D5CF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rgbClr val="7B4E9F">
                  <a:alpha val="50196"/>
                </a:srgb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ADA7EED0-BECA-A61B-1A95-2C390B2D69D9}"/>
                  </a:ext>
                </a:extLst>
              </p:cNvPr>
              <p:cNvSpPr txBox="1"/>
              <p:nvPr/>
            </p:nvSpPr>
            <p:spPr>
              <a:xfrm>
                <a:off x="2421394" y="5268908"/>
                <a:ext cx="1118066" cy="6463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7030A0"/>
                    </a:solidFill>
                  </a:rPr>
                  <a:t>b/c –jet tagging</a:t>
                </a:r>
              </a:p>
            </p:txBody>
          </p:sp>
        </p:grpSp>
        <p:grpSp>
          <p:nvGrpSpPr>
            <p:cNvPr id="10" name="Group 9">
              <a:extLst>
                <a:ext uri="{FF2B5EF4-FFF2-40B4-BE49-F238E27FC236}">
                  <a16:creationId xmlns:a16="http://schemas.microsoft.com/office/drawing/2014/main" id="{CCB91F92-74E0-63C2-1C22-D7F974F8AAC8}"/>
                </a:ext>
              </a:extLst>
            </p:cNvPr>
            <p:cNvGrpSpPr/>
            <p:nvPr/>
          </p:nvGrpSpPr>
          <p:grpSpPr>
            <a:xfrm>
              <a:off x="5596207" y="975347"/>
              <a:ext cx="1251416" cy="1251416"/>
              <a:chOff x="2396231" y="4956543"/>
              <a:chExt cx="1251416" cy="1251416"/>
            </a:xfrm>
          </p:grpSpPr>
          <p:sp>
            <p:nvSpPr>
              <p:cNvPr id="14" name="Oval 13">
                <a:extLst>
                  <a:ext uri="{FF2B5EF4-FFF2-40B4-BE49-F238E27FC236}">
                    <a16:creationId xmlns:a16="http://schemas.microsoft.com/office/drawing/2014/main" id="{6957D9C6-274A-6459-A641-00A34A532AD6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rgbClr val="D9877B">
                  <a:alpha val="50000"/>
                </a:srgb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25AD69CA-EB11-B10F-AE0C-C168F70F2D46}"/>
                  </a:ext>
                </a:extLst>
              </p:cNvPr>
              <p:cNvSpPr txBox="1"/>
              <p:nvPr/>
            </p:nvSpPr>
            <p:spPr>
              <a:xfrm>
                <a:off x="2444544" y="5084350"/>
                <a:ext cx="1118066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C00000"/>
                    </a:solidFill>
                  </a:rPr>
                  <a:t>SCT + Analysis </a:t>
                </a:r>
                <a:br>
                  <a:rPr lang="en-GB" dirty="0">
                    <a:solidFill>
                      <a:srgbClr val="C00000"/>
                    </a:solidFill>
                  </a:rPr>
                </a:br>
                <a:r>
                  <a:rPr lang="en-GB" dirty="0">
                    <a:solidFill>
                      <a:srgbClr val="C00000"/>
                    </a:solidFill>
                  </a:rPr>
                  <a:t>Software</a:t>
                </a:r>
              </a:p>
            </p:txBody>
          </p:sp>
        </p:grpSp>
        <p:grpSp>
          <p:nvGrpSpPr>
            <p:cNvPr id="11" name="Group 10">
              <a:extLst>
                <a:ext uri="{FF2B5EF4-FFF2-40B4-BE49-F238E27FC236}">
                  <a16:creationId xmlns:a16="http://schemas.microsoft.com/office/drawing/2014/main" id="{624D9B9E-9708-680E-E294-309C1472B764}"/>
                </a:ext>
              </a:extLst>
            </p:cNvPr>
            <p:cNvGrpSpPr/>
            <p:nvPr/>
          </p:nvGrpSpPr>
          <p:grpSpPr>
            <a:xfrm>
              <a:off x="4970499" y="2247658"/>
              <a:ext cx="1251416" cy="1251416"/>
              <a:chOff x="2396231" y="4956543"/>
              <a:chExt cx="1251416" cy="1251416"/>
            </a:xfrm>
          </p:grpSpPr>
          <p:sp>
            <p:nvSpPr>
              <p:cNvPr id="12" name="Oval 11">
                <a:extLst>
                  <a:ext uri="{FF2B5EF4-FFF2-40B4-BE49-F238E27FC236}">
                    <a16:creationId xmlns:a16="http://schemas.microsoft.com/office/drawing/2014/main" id="{430947DC-3947-15A2-01E9-301F8998603A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rgbClr val="D9877B">
                  <a:alpha val="50000"/>
                </a:srgb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A181F14-F62C-4CB6-E062-3CC8DB0919B8}"/>
                  </a:ext>
                </a:extLst>
              </p:cNvPr>
              <p:cNvSpPr txBox="1"/>
              <p:nvPr/>
            </p:nvSpPr>
            <p:spPr>
              <a:xfrm>
                <a:off x="2483386" y="5144924"/>
                <a:ext cx="1118066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C00000"/>
                    </a:solidFill>
                  </a:rPr>
                  <a:t>Lumi</a:t>
                </a:r>
                <a:br>
                  <a:rPr lang="en-GB" dirty="0">
                    <a:solidFill>
                      <a:srgbClr val="C00000"/>
                    </a:solidFill>
                  </a:rPr>
                </a:br>
                <a:r>
                  <a:rPr lang="en-GB" dirty="0" err="1">
                    <a:solidFill>
                      <a:srgbClr val="C00000"/>
                    </a:solidFill>
                  </a:rPr>
                  <a:t>Measur-ement</a:t>
                </a:r>
                <a:endParaRPr lang="en-GB" dirty="0">
                  <a:solidFill>
                    <a:srgbClr val="C00000"/>
                  </a:solidFill>
                </a:endParaRPr>
              </a:p>
            </p:txBody>
          </p:sp>
        </p:grpSp>
      </p:grpSp>
      <p:sp>
        <p:nvSpPr>
          <p:cNvPr id="33" name="Title 1">
            <a:extLst>
              <a:ext uri="{FF2B5EF4-FFF2-40B4-BE49-F238E27FC236}">
                <a16:creationId xmlns:a16="http://schemas.microsoft.com/office/drawing/2014/main" id="{473A492F-0E8A-871C-220F-E2EA832FB815}"/>
              </a:ext>
            </a:extLst>
          </p:cNvPr>
          <p:cNvSpPr txBox="1">
            <a:spLocks/>
          </p:cNvSpPr>
          <p:nvPr/>
        </p:nvSpPr>
        <p:spPr>
          <a:xfrm>
            <a:off x="5113" y="-2594"/>
            <a:ext cx="5033142" cy="6850194"/>
          </a:xfrm>
          <a:prstGeom prst="rect">
            <a:avLst/>
          </a:prstGeom>
          <a:solidFill>
            <a:schemeClr val="tx1"/>
          </a:solidFill>
          <a:ln>
            <a:solidFill>
              <a:schemeClr val="accent1"/>
            </a:solidFill>
          </a:ln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3400" kern="1200">
                <a:solidFill>
                  <a:schemeClr val="bg1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</a:lstStyle>
          <a:p>
            <a:pPr algn="ctr"/>
            <a:br>
              <a:rPr lang="en-GB" dirty="0"/>
            </a:br>
            <a:r>
              <a:rPr lang="en-GB" dirty="0"/>
              <a:t>Operations and Performance</a:t>
            </a:r>
            <a:br>
              <a:rPr lang="en-GB" dirty="0"/>
            </a:b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64896443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0F1F461-F58A-836F-C5F5-0CCB842824B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Status and Operations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37C3D6F-F2AF-8DD3-C76B-C06BCD075FF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41737" y="1008993"/>
            <a:ext cx="7728331" cy="3257039"/>
          </a:xfrm>
        </p:spPr>
        <p:txBody>
          <a:bodyPr>
            <a:normAutofit lnSpcReduction="10000"/>
          </a:bodyPr>
          <a:lstStyle/>
          <a:p>
            <a:r>
              <a:rPr lang="en-GB" dirty="0"/>
              <a:t>ATLAS well into successful run-3 data-taking </a:t>
            </a:r>
            <a:r>
              <a:rPr lang="en-GB" dirty="0">
                <a:sym typeface="Wingdings" pitchFamily="2" charset="2"/>
              </a:rPr>
              <a:t> 183 fb</a:t>
            </a:r>
            <a:r>
              <a:rPr lang="en-GB" baseline="30000" dirty="0">
                <a:sym typeface="Wingdings" pitchFamily="2" charset="2"/>
              </a:rPr>
              <a:t>-1</a:t>
            </a:r>
            <a:endParaRPr lang="en-GB" baseline="30000" dirty="0"/>
          </a:p>
          <a:p>
            <a:pPr lvl="1"/>
            <a:r>
              <a:rPr lang="en-GB" dirty="0"/>
              <a:t>Expect total run-2+run-3 yield of 460 fb</a:t>
            </a:r>
            <a:r>
              <a:rPr lang="en-GB" baseline="30000" dirty="0"/>
              <a:t>-1</a:t>
            </a:r>
            <a:r>
              <a:rPr lang="en-GB" dirty="0"/>
              <a:t> by summer 2026</a:t>
            </a:r>
          </a:p>
          <a:p>
            <a:pPr lvl="1"/>
            <a:r>
              <a:rPr lang="en-GB" dirty="0"/>
              <a:t>Followed by LS3 for HL-LHC upgrade (see Helen’s talk)</a:t>
            </a:r>
          </a:p>
          <a:p>
            <a:pPr marL="0" indent="0">
              <a:buNone/>
            </a:pPr>
            <a:endParaRPr lang="en-GB" sz="200" dirty="0"/>
          </a:p>
          <a:p>
            <a:r>
              <a:rPr lang="en-GB" dirty="0"/>
              <a:t>Uta, Jan, Josh, Sam contribute to precision </a:t>
            </a:r>
            <a:r>
              <a:rPr lang="en-GB" dirty="0" err="1"/>
              <a:t>lumi</a:t>
            </a:r>
            <a:r>
              <a:rPr lang="en-GB" dirty="0"/>
              <a:t> measurement</a:t>
            </a:r>
          </a:p>
          <a:p>
            <a:pPr lvl="1"/>
            <a:r>
              <a:rPr lang="en-GB" dirty="0"/>
              <a:t>Using Liv-pioneered Z-counting method for rapid results</a:t>
            </a:r>
          </a:p>
          <a:p>
            <a:pPr lvl="1"/>
            <a:r>
              <a:rPr lang="en-GB" dirty="0"/>
              <a:t>Public preliminary results for 2024 + run on 2025 as data arrives</a:t>
            </a:r>
          </a:p>
          <a:p>
            <a:pPr lvl="1"/>
            <a:endParaRPr lang="en-GB" sz="500" dirty="0"/>
          </a:p>
          <a:p>
            <a:r>
              <a:rPr lang="en-GB" dirty="0"/>
              <a:t>John coordinates the SCT offline activities </a:t>
            </a:r>
          </a:p>
          <a:p>
            <a:pPr lvl="1"/>
            <a:r>
              <a:rPr lang="en-GB" dirty="0"/>
              <a:t>Crucial to keeping SCT operating with high efficiency</a:t>
            </a:r>
          </a:p>
          <a:p>
            <a:pPr lvl="1"/>
            <a:r>
              <a:rPr lang="en-GB" dirty="0"/>
              <a:t>Leading final run-3 performance paper</a:t>
            </a:r>
          </a:p>
        </p:txBody>
      </p:sp>
      <p:sp>
        <p:nvSpPr>
          <p:cNvPr id="4" name="Subtitle 3">
            <a:extLst>
              <a:ext uri="{FF2B5EF4-FFF2-40B4-BE49-F238E27FC236}">
                <a16:creationId xmlns:a16="http://schemas.microsoft.com/office/drawing/2014/main" id="{8DC89C05-141F-FF72-CA87-06EFFDDCF4ED}"/>
              </a:ext>
            </a:extLst>
          </p:cNvPr>
          <p:cNvSpPr>
            <a:spLocks noGrp="1"/>
          </p:cNvSpPr>
          <p:nvPr>
            <p:ph type="subTitle" idx="13"/>
          </p:nvPr>
        </p:nvSpPr>
        <p:spPr/>
        <p:txBody>
          <a:bodyPr>
            <a:normAutofit fontScale="92500" lnSpcReduction="20000"/>
          </a:bodyPr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E567CC5-9E67-F87B-D605-3443A925E67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5</a:t>
            </a:fld>
            <a:endParaRPr lang="en-GB"/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3780337C-F584-EAAA-5E6E-7F87908C801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970072" y="819693"/>
            <a:ext cx="4395554" cy="2728925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BDBB6EDF-C3A6-375C-C963-0F36769826B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970072" y="3647377"/>
            <a:ext cx="4022215" cy="2736338"/>
          </a:xfrm>
          <a:prstGeom prst="rect">
            <a:avLst/>
          </a:prstGeom>
        </p:spPr>
      </p:pic>
      <p:grpSp>
        <p:nvGrpSpPr>
          <p:cNvPr id="17" name="Group 16">
            <a:extLst>
              <a:ext uri="{FF2B5EF4-FFF2-40B4-BE49-F238E27FC236}">
                <a16:creationId xmlns:a16="http://schemas.microsoft.com/office/drawing/2014/main" id="{91ACFFF3-CE16-BBC7-8462-00B4B89C54A5}"/>
              </a:ext>
            </a:extLst>
          </p:cNvPr>
          <p:cNvGrpSpPr/>
          <p:nvPr/>
        </p:nvGrpSpPr>
        <p:grpSpPr>
          <a:xfrm>
            <a:off x="919288" y="4198365"/>
            <a:ext cx="5139050" cy="2261264"/>
            <a:chOff x="583620" y="4266033"/>
            <a:chExt cx="5139050" cy="2487390"/>
          </a:xfrm>
        </p:grpSpPr>
        <p:pic>
          <p:nvPicPr>
            <p:cNvPr id="9" name="Picture 8">
              <a:extLst>
                <a:ext uri="{FF2B5EF4-FFF2-40B4-BE49-F238E27FC236}">
                  <a16:creationId xmlns:a16="http://schemas.microsoft.com/office/drawing/2014/main" id="{AC3727FA-5EC3-6288-E020-F34129AB5D29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rcRect t="25976"/>
            <a:stretch/>
          </p:blipFill>
          <p:spPr>
            <a:xfrm>
              <a:off x="583620" y="4266033"/>
              <a:ext cx="4826049" cy="2487390"/>
            </a:xfrm>
            <a:prstGeom prst="rect">
              <a:avLst/>
            </a:prstGeom>
          </p:spPr>
        </p:pic>
        <p:cxnSp>
          <p:nvCxnSpPr>
            <p:cNvPr id="15" name="Straight Arrow Connector 14">
              <a:extLst>
                <a:ext uri="{FF2B5EF4-FFF2-40B4-BE49-F238E27FC236}">
                  <a16:creationId xmlns:a16="http://schemas.microsoft.com/office/drawing/2014/main" id="{FA1885DC-4CFB-FA9B-A97F-48478D579189}"/>
                </a:ext>
              </a:extLst>
            </p:cNvPr>
            <p:cNvCxnSpPr>
              <a:cxnSpLocks/>
            </p:cNvCxnSpPr>
            <p:nvPr/>
          </p:nvCxnSpPr>
          <p:spPr>
            <a:xfrm>
              <a:off x="5351800" y="5444453"/>
              <a:ext cx="0" cy="667235"/>
            </a:xfrm>
            <a:prstGeom prst="straightConnector1">
              <a:avLst/>
            </a:prstGeom>
            <a:ln w="28575">
              <a:solidFill>
                <a:srgbClr val="C0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6" name="TextBox 15">
              <a:extLst>
                <a:ext uri="{FF2B5EF4-FFF2-40B4-BE49-F238E27FC236}">
                  <a16:creationId xmlns:a16="http://schemas.microsoft.com/office/drawing/2014/main" id="{321B34CB-B280-3372-A0AA-122F5C767018}"/>
                </a:ext>
              </a:extLst>
            </p:cNvPr>
            <p:cNvSpPr txBox="1"/>
            <p:nvPr/>
          </p:nvSpPr>
          <p:spPr>
            <a:xfrm rot="16200000">
              <a:off x="4852464" y="5621524"/>
              <a:ext cx="1401858" cy="33855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600" dirty="0">
                  <a:solidFill>
                    <a:srgbClr val="C00000"/>
                  </a:solidFill>
                </a:rPr>
                <a:t>5° T reduction </a:t>
              </a:r>
            </a:p>
          </p:txBody>
        </p:sp>
      </p:grpSp>
      <p:sp>
        <p:nvSpPr>
          <p:cNvPr id="18" name="Content Placeholder 2">
            <a:extLst>
              <a:ext uri="{FF2B5EF4-FFF2-40B4-BE49-F238E27FC236}">
                <a16:creationId xmlns:a16="http://schemas.microsoft.com/office/drawing/2014/main" id="{E6CE04CB-6615-9D01-95B3-25897E9CE938}"/>
              </a:ext>
            </a:extLst>
          </p:cNvPr>
          <p:cNvSpPr txBox="1">
            <a:spLocks/>
          </p:cNvSpPr>
          <p:nvPr/>
        </p:nvSpPr>
        <p:spPr>
          <a:xfrm>
            <a:off x="241736" y="6461411"/>
            <a:ext cx="11750551" cy="57241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4"/>
              </a:buClr>
              <a:buFont typeface="Arial"/>
              <a:buChar char="•"/>
              <a:defRPr sz="2000" kern="1200">
                <a:solidFill>
                  <a:schemeClr val="tx2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8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600" kern="1200">
                <a:solidFill>
                  <a:schemeClr val="accent3">
                    <a:lumMod val="75000"/>
                  </a:schemeClr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/>
              <a:t>Many people performing control room (ID, run control) and remote (DQ, analysis, computing) shifts 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0FBDF188-456B-E8C7-14A8-E3AA60738811}"/>
              </a:ext>
            </a:extLst>
          </p:cNvPr>
          <p:cNvSpPr txBox="1"/>
          <p:nvPr/>
        </p:nvSpPr>
        <p:spPr>
          <a:xfrm>
            <a:off x="8746594" y="5245965"/>
            <a:ext cx="2842509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dirty="0">
                <a:solidFill>
                  <a:schemeClr val="accent1"/>
                </a:solidFill>
              </a:rPr>
              <a:t>(see Josh’s talk for more details)</a:t>
            </a:r>
          </a:p>
        </p:txBody>
      </p:sp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B4D97E31-3CCB-B36B-113E-37E632729112}"/>
              </a:ext>
            </a:extLst>
          </p:cNvPr>
          <p:cNvCxnSpPr>
            <a:cxnSpLocks/>
          </p:cNvCxnSpPr>
          <p:nvPr/>
        </p:nvCxnSpPr>
        <p:spPr>
          <a:xfrm flipH="1">
            <a:off x="11359552" y="2847372"/>
            <a:ext cx="11575" cy="846069"/>
          </a:xfrm>
          <a:prstGeom prst="straightConnector1">
            <a:avLst/>
          </a:prstGeom>
          <a:ln w="28575">
            <a:solidFill>
              <a:srgbClr val="C0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" name="TextBox 21">
            <a:extLst>
              <a:ext uri="{FF2B5EF4-FFF2-40B4-BE49-F238E27FC236}">
                <a16:creationId xmlns:a16="http://schemas.microsoft.com/office/drawing/2014/main" id="{D0DB2D1F-05C0-5068-7F49-63F3700D22C7}"/>
              </a:ext>
            </a:extLst>
          </p:cNvPr>
          <p:cNvSpPr txBox="1"/>
          <p:nvPr/>
        </p:nvSpPr>
        <p:spPr>
          <a:xfrm>
            <a:off x="10598029" y="35616"/>
            <a:ext cx="152304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>
                <a:solidFill>
                  <a:schemeClr val="bg2"/>
                </a:solidFill>
                <a:hlinkClick r:id="rId5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LUMI-2025-01</a:t>
            </a:r>
            <a:endParaRPr lang="en-GB" dirty="0">
              <a:solidFill>
                <a:schemeClr val="bg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3425919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E621AD0-9E26-3893-4077-62325EEA0C2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255935" y="1421492"/>
            <a:ext cx="5988275" cy="5212390"/>
          </a:xfrm>
        </p:spPr>
        <p:txBody>
          <a:bodyPr/>
          <a:lstStyle/>
          <a:p>
            <a:r>
              <a:rPr lang="en-GB" dirty="0"/>
              <a:t>b/c-jet calibration (Andy, Nikos)</a:t>
            </a:r>
          </a:p>
          <a:p>
            <a:pPr lvl="1"/>
            <a:r>
              <a:rPr lang="en-GB" dirty="0"/>
              <a:t>Simultaneous b-tagging efficiency + c-mis-ID probability from data using 1-lepton ttbar events</a:t>
            </a:r>
          </a:p>
          <a:p>
            <a:pPr lvl="1"/>
            <a:r>
              <a:rPr lang="en-GB" dirty="0"/>
              <a:t>Dedicated c-tag calibration on-going </a:t>
            </a:r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r>
              <a:rPr lang="en-GB" dirty="0"/>
              <a:t>Two publications in progress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DAD205A-3886-451B-2A3B-4AAFF3AF85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Tau and Heavy-Flavour ID</a:t>
            </a:r>
          </a:p>
        </p:txBody>
      </p:sp>
      <p:pic>
        <p:nvPicPr>
          <p:cNvPr id="8" name="Content Placeholder 7">
            <a:extLst>
              <a:ext uri="{FF2B5EF4-FFF2-40B4-BE49-F238E27FC236}">
                <a16:creationId xmlns:a16="http://schemas.microsoft.com/office/drawing/2014/main" id="{E8FD3321-B0CC-9DF4-259A-457B94BACB87}"/>
              </a:ext>
            </a:extLst>
          </p:cNvPr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4491945" y="5087980"/>
            <a:ext cx="3167314" cy="1759620"/>
          </a:xfrm>
          <a:prstGeom prst="rect">
            <a:avLst/>
          </a:prstGeom>
        </p:spPr>
      </p:pic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0E840BC6-16AD-7B70-D118-EC75D508ACB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6</a:t>
            </a:fld>
            <a:endParaRPr lang="en-GB"/>
          </a:p>
        </p:txBody>
      </p:sp>
      <p:sp>
        <p:nvSpPr>
          <p:cNvPr id="6" name="Subtitle 5">
            <a:extLst>
              <a:ext uri="{FF2B5EF4-FFF2-40B4-BE49-F238E27FC236}">
                <a16:creationId xmlns:a16="http://schemas.microsoft.com/office/drawing/2014/main" id="{9B80C6FA-3F40-4F58-0661-A0162A268E7E}"/>
              </a:ext>
            </a:extLst>
          </p:cNvPr>
          <p:cNvSpPr>
            <a:spLocks noGrp="1"/>
          </p:cNvSpPr>
          <p:nvPr>
            <p:ph type="subTitle" idx="13"/>
          </p:nvPr>
        </p:nvSpPr>
        <p:spPr/>
        <p:txBody>
          <a:bodyPr>
            <a:normAutofit fontScale="92500" lnSpcReduction="20000"/>
          </a:bodyPr>
          <a:lstStyle/>
          <a:p>
            <a:endParaRPr lang="en-GB"/>
          </a:p>
        </p:txBody>
      </p:sp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E443CBA6-19AB-3898-2F22-D5B394CB627F}"/>
              </a:ext>
            </a:extLst>
          </p:cNvPr>
          <p:cNvSpPr txBox="1">
            <a:spLocks/>
          </p:cNvSpPr>
          <p:nvPr/>
        </p:nvSpPr>
        <p:spPr>
          <a:xfrm>
            <a:off x="241750" y="1008992"/>
            <a:ext cx="11918724" cy="57241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4"/>
              </a:buClr>
              <a:buFont typeface="Arial"/>
              <a:buChar char="•"/>
              <a:defRPr sz="2000" kern="1200">
                <a:solidFill>
                  <a:schemeClr val="tx2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8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600" kern="1200">
                <a:solidFill>
                  <a:schemeClr val="accent3">
                    <a:lumMod val="75000"/>
                  </a:schemeClr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/>
              <a:t>Liverpool heavily involved in ID of third-generation, key for Higgs measurements + BSM searches</a:t>
            </a:r>
          </a:p>
        </p:txBody>
      </p:sp>
      <p:sp>
        <p:nvSpPr>
          <p:cNvPr id="9" name="Content Placeholder 3">
            <a:extLst>
              <a:ext uri="{FF2B5EF4-FFF2-40B4-BE49-F238E27FC236}">
                <a16:creationId xmlns:a16="http://schemas.microsoft.com/office/drawing/2014/main" id="{6BAF21D1-F55C-8FE9-2D47-3683AB6CE36C}"/>
              </a:ext>
            </a:extLst>
          </p:cNvPr>
          <p:cNvSpPr txBox="1">
            <a:spLocks/>
          </p:cNvSpPr>
          <p:nvPr/>
        </p:nvSpPr>
        <p:spPr>
          <a:xfrm>
            <a:off x="6546002" y="1426940"/>
            <a:ext cx="5988275" cy="260549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4"/>
              </a:buClr>
              <a:buFont typeface="Arial"/>
              <a:buChar char="•"/>
              <a:defRPr sz="2000" kern="1200">
                <a:solidFill>
                  <a:schemeClr val="tx2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8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600" kern="1200">
                <a:solidFill>
                  <a:schemeClr val="accent3"/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/>
              <a:t>Tau </a:t>
            </a:r>
            <a:r>
              <a:rPr lang="en-GB" dirty="0" err="1"/>
              <a:t>reco</a:t>
            </a:r>
            <a:r>
              <a:rPr lang="en-GB" dirty="0"/>
              <a:t> and ID (Jordy, Monica, Mehul, Rob)</a:t>
            </a:r>
          </a:p>
          <a:p>
            <a:pPr lvl="1"/>
            <a:r>
              <a:rPr lang="en-GB" dirty="0"/>
              <a:t>Led by Jordy as </a:t>
            </a:r>
            <a:r>
              <a:rPr lang="en-GB" dirty="0" err="1"/>
              <a:t>subconvener</a:t>
            </a:r>
            <a:r>
              <a:rPr lang="en-GB" dirty="0"/>
              <a:t> </a:t>
            </a:r>
          </a:p>
          <a:p>
            <a:pPr lvl="1"/>
            <a:r>
              <a:rPr lang="en-GB" dirty="0"/>
              <a:t>Focusing on improving ID of hadronically </a:t>
            </a:r>
            <a:br>
              <a:rPr lang="en-GB" dirty="0"/>
            </a:br>
            <a:r>
              <a:rPr lang="en-GB" dirty="0"/>
              <a:t>decaying </a:t>
            </a:r>
            <a:r>
              <a:rPr lang="en-GB" dirty="0" err="1"/>
              <a:t>taus</a:t>
            </a:r>
            <a:r>
              <a:rPr lang="en-GB" dirty="0"/>
              <a:t> using graph NNs (GNNs)</a:t>
            </a:r>
          </a:p>
          <a:p>
            <a:pPr lvl="2"/>
            <a:r>
              <a:rPr lang="en-GB" dirty="0">
                <a:solidFill>
                  <a:schemeClr val="accent3">
                    <a:lumMod val="75000"/>
                  </a:schemeClr>
                </a:solidFill>
              </a:rPr>
              <a:t>Liverpool developed one of two GNNs and</a:t>
            </a:r>
            <a:br>
              <a:rPr lang="en-GB" dirty="0">
                <a:solidFill>
                  <a:schemeClr val="accent3">
                    <a:lumMod val="75000"/>
                  </a:schemeClr>
                </a:solidFill>
              </a:rPr>
            </a:br>
            <a:r>
              <a:rPr lang="en-GB" dirty="0">
                <a:solidFill>
                  <a:schemeClr val="accent3">
                    <a:lumMod val="75000"/>
                  </a:schemeClr>
                </a:solidFill>
              </a:rPr>
              <a:t>currently comparing perf to b-tag approach</a:t>
            </a:r>
          </a:p>
          <a:p>
            <a:pPr lvl="2"/>
            <a:r>
              <a:rPr lang="en-GB" dirty="0">
                <a:solidFill>
                  <a:schemeClr val="accent3">
                    <a:lumMod val="75000"/>
                  </a:schemeClr>
                </a:solidFill>
              </a:rPr>
              <a:t>See Mehul’s talk for more details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C42E1715-CFB9-AEB6-99CA-F3D7E108FEA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4805" y="3064521"/>
            <a:ext cx="3949627" cy="2835971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FEFD1703-14DB-7522-DC91-6341ADA1922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826979" y="3618233"/>
            <a:ext cx="2606056" cy="1664306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0EC0FF23-BD7A-B3ED-C59A-58EA6D7127D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950736" y="4834398"/>
            <a:ext cx="2140995" cy="1714536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DA935C38-F9F9-843A-AC96-9C1CE7EE68CE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563301" y="2729689"/>
            <a:ext cx="2933482" cy="2192225"/>
          </a:xfrm>
          <a:prstGeom prst="rect">
            <a:avLst/>
          </a:prstGeom>
        </p:spPr>
      </p:pic>
      <p:sp>
        <p:nvSpPr>
          <p:cNvPr id="15" name="Bent Arrow 14">
            <a:extLst>
              <a:ext uri="{FF2B5EF4-FFF2-40B4-BE49-F238E27FC236}">
                <a16:creationId xmlns:a16="http://schemas.microsoft.com/office/drawing/2014/main" id="{FFF20C60-B1AF-72BF-BD14-827FF620943C}"/>
              </a:ext>
            </a:extLst>
          </p:cNvPr>
          <p:cNvSpPr/>
          <p:nvPr/>
        </p:nvSpPr>
        <p:spPr>
          <a:xfrm rot="5400000">
            <a:off x="10723058" y="3912349"/>
            <a:ext cx="714702" cy="945379"/>
          </a:xfrm>
          <a:prstGeom prst="bentArrow">
            <a:avLst/>
          </a:prstGeom>
          <a:solidFill>
            <a:srgbClr val="C000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89EEB6B1-CF18-E294-6F5A-4A2A597DA36B}"/>
              </a:ext>
            </a:extLst>
          </p:cNvPr>
          <p:cNvSpPr txBox="1"/>
          <p:nvPr/>
        </p:nvSpPr>
        <p:spPr>
          <a:xfrm>
            <a:off x="10586639" y="107844"/>
            <a:ext cx="150509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>
                <a:solidFill>
                  <a:schemeClr val="bg2"/>
                </a:solidFill>
                <a:hlinkClick r:id="rId7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FTAG-2023-05</a:t>
            </a:r>
            <a:endParaRPr lang="en-GB" dirty="0">
              <a:solidFill>
                <a:schemeClr val="bg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5887875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353A6F0-6AAC-8404-4CED-26FDC171306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14390D5-7997-86D8-EBAE-DB1F7FD6094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13" y="-2594"/>
            <a:ext cx="5033142" cy="6850194"/>
          </a:xfrm>
        </p:spPr>
        <p:txBody>
          <a:bodyPr>
            <a:normAutofit/>
          </a:bodyPr>
          <a:lstStyle/>
          <a:p>
            <a:pPr algn="ctr"/>
            <a:br>
              <a:rPr lang="en-GB" dirty="0"/>
            </a:br>
            <a:r>
              <a:rPr lang="en-GB" dirty="0"/>
              <a:t>Precision SM Measurements </a:t>
            </a:r>
            <a:br>
              <a:rPr lang="en-GB" dirty="0"/>
            </a:br>
            <a:r>
              <a:rPr lang="en-GB" dirty="0"/>
              <a:t>&amp; Rare Processes</a:t>
            </a:r>
            <a:br>
              <a:rPr lang="en-GB" dirty="0"/>
            </a:br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C4A29B7-F164-0A25-2CD6-A5E1B7148DC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7</a:t>
            </a:fld>
            <a:endParaRPr lang="en-GB"/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4BE871AE-770C-8C5C-29C1-A7917470F0B8}"/>
              </a:ext>
            </a:extLst>
          </p:cNvPr>
          <p:cNvGrpSpPr/>
          <p:nvPr/>
        </p:nvGrpSpPr>
        <p:grpSpPr>
          <a:xfrm>
            <a:off x="4687903" y="1103475"/>
            <a:ext cx="8128000" cy="5452313"/>
            <a:chOff x="4305938" y="975347"/>
            <a:chExt cx="8128000" cy="5452313"/>
          </a:xfrm>
        </p:grpSpPr>
        <p:grpSp>
          <p:nvGrpSpPr>
            <p:cNvPr id="5" name="Group 4">
              <a:extLst>
                <a:ext uri="{FF2B5EF4-FFF2-40B4-BE49-F238E27FC236}">
                  <a16:creationId xmlns:a16="http://schemas.microsoft.com/office/drawing/2014/main" id="{074DB3DA-7AEB-5356-2312-38D7711F5183}"/>
                </a:ext>
              </a:extLst>
            </p:cNvPr>
            <p:cNvGrpSpPr/>
            <p:nvPr/>
          </p:nvGrpSpPr>
          <p:grpSpPr>
            <a:xfrm>
              <a:off x="4305938" y="1008993"/>
              <a:ext cx="8128000" cy="5418667"/>
              <a:chOff x="4879372" y="1008993"/>
              <a:chExt cx="8128000" cy="5418667"/>
            </a:xfrm>
          </p:grpSpPr>
          <p:graphicFrame>
            <p:nvGraphicFramePr>
              <p:cNvPr id="39" name="Diagram 38">
                <a:extLst>
                  <a:ext uri="{FF2B5EF4-FFF2-40B4-BE49-F238E27FC236}">
                    <a16:creationId xmlns:a16="http://schemas.microsoft.com/office/drawing/2014/main" id="{57CACE31-21B6-4D26-E304-7777AFA4555C}"/>
                  </a:ext>
                </a:extLst>
              </p:cNvPr>
              <p:cNvGraphicFramePr/>
              <p:nvPr>
                <p:extLst>
                  <p:ext uri="{D42A27DB-BD31-4B8C-83A1-F6EECF244321}">
                    <p14:modId xmlns:p14="http://schemas.microsoft.com/office/powerpoint/2010/main" val="3038242068"/>
                  </p:ext>
                </p:extLst>
              </p:nvPr>
            </p:nvGraphicFramePr>
            <p:xfrm>
              <a:off x="4879372" y="1008993"/>
              <a:ext cx="8128000" cy="5418667"/>
            </p:xfrm>
            <a:graphic>
              <a:graphicData uri="http://schemas.openxmlformats.org/drawingml/2006/diagram">
                <dgm:relIds xmlns:dgm="http://schemas.openxmlformats.org/drawingml/2006/diagram" xmlns:r="http://schemas.openxmlformats.org/officeDocument/2006/relationships" r:dm="rId2" r:lo="rId3" r:qs="rId4" r:cs="rId5"/>
              </a:graphicData>
            </a:graphic>
          </p:graphicFrame>
          <p:sp>
            <p:nvSpPr>
              <p:cNvPr id="40" name="TextBox 39">
                <a:extLst>
                  <a:ext uri="{FF2B5EF4-FFF2-40B4-BE49-F238E27FC236}">
                    <a16:creationId xmlns:a16="http://schemas.microsoft.com/office/drawing/2014/main" id="{A78AB627-2C2F-C6B1-64B0-F108D3717A30}"/>
                  </a:ext>
                </a:extLst>
              </p:cNvPr>
              <p:cNvSpPr txBox="1"/>
              <p:nvPr/>
            </p:nvSpPr>
            <p:spPr>
              <a:xfrm>
                <a:off x="6987251" y="1326344"/>
                <a:ext cx="3912242" cy="95410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sz="2800" dirty="0"/>
                  <a:t>SM Precision  </a:t>
                </a:r>
                <a:br>
                  <a:rPr lang="en-GB" sz="2800" dirty="0"/>
                </a:br>
                <a:r>
                  <a:rPr lang="en-GB" sz="2800" dirty="0"/>
                  <a:t>+ rare processes</a:t>
                </a:r>
              </a:p>
            </p:txBody>
          </p:sp>
          <p:sp>
            <p:nvSpPr>
              <p:cNvPr id="41" name="TextBox 40">
                <a:extLst>
                  <a:ext uri="{FF2B5EF4-FFF2-40B4-BE49-F238E27FC236}">
                    <a16:creationId xmlns:a16="http://schemas.microsoft.com/office/drawing/2014/main" id="{2C1B5CBA-A0A6-7466-BB26-8F23B47FC8A9}"/>
                  </a:ext>
                </a:extLst>
              </p:cNvPr>
              <p:cNvSpPr txBox="1"/>
              <p:nvPr/>
            </p:nvSpPr>
            <p:spPr>
              <a:xfrm>
                <a:off x="7606235" y="2258369"/>
                <a:ext cx="3062213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GB" sz="1800" dirty="0">
                    <a:solidFill>
                      <a:schemeClr val="accent2"/>
                    </a:solidFill>
                  </a:rPr>
                  <a:t>W mass, W/Z </a:t>
                </a:r>
                <a:r>
                  <a:rPr lang="en-GB" sz="1800" dirty="0" err="1">
                    <a:solidFill>
                      <a:schemeClr val="accent2"/>
                    </a:solidFill>
                  </a:rPr>
                  <a:t>p</a:t>
                </a:r>
                <a:r>
                  <a:rPr lang="en-GB" sz="1800" baseline="-25000" dirty="0" err="1">
                    <a:solidFill>
                      <a:schemeClr val="accent2"/>
                    </a:solidFill>
                  </a:rPr>
                  <a:t>T</a:t>
                </a:r>
                <a:r>
                  <a:rPr lang="en-GB" sz="1800" baseline="0" dirty="0">
                    <a:solidFill>
                      <a:schemeClr val="accent2"/>
                    </a:solidFill>
                  </a:rPr>
                  <a:t>, low/high-mass DY, </a:t>
                </a:r>
                <a:r>
                  <a:rPr lang="en-GB" sz="1800" baseline="0" dirty="0" err="1">
                    <a:solidFill>
                      <a:schemeClr val="accent2"/>
                    </a:solidFill>
                  </a:rPr>
                  <a:t>ttZ</a:t>
                </a:r>
                <a:r>
                  <a:rPr lang="en-GB" sz="1800" baseline="0" dirty="0">
                    <a:solidFill>
                      <a:schemeClr val="accent2"/>
                    </a:solidFill>
                  </a:rPr>
                  <a:t>, single top, rare tau decays</a:t>
                </a:r>
                <a:endParaRPr lang="en-GB" sz="1800" baseline="-25000" dirty="0">
                  <a:solidFill>
                    <a:schemeClr val="accent2"/>
                  </a:solidFill>
                </a:endParaRPr>
              </a:p>
            </p:txBody>
          </p:sp>
          <p:sp>
            <p:nvSpPr>
              <p:cNvPr id="42" name="TextBox 41">
                <a:extLst>
                  <a:ext uri="{FF2B5EF4-FFF2-40B4-BE49-F238E27FC236}">
                    <a16:creationId xmlns:a16="http://schemas.microsoft.com/office/drawing/2014/main" id="{47D23F63-B149-3705-CAC4-771B5DAE58B2}"/>
                  </a:ext>
                </a:extLst>
              </p:cNvPr>
              <p:cNvSpPr txBox="1"/>
              <p:nvPr/>
            </p:nvSpPr>
            <p:spPr>
              <a:xfrm>
                <a:off x="5396355" y="4135015"/>
                <a:ext cx="3912242" cy="95410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sz="2800" dirty="0">
                    <a:solidFill>
                      <a:srgbClr val="00B050"/>
                    </a:solidFill>
                  </a:rPr>
                  <a:t>Higgs </a:t>
                </a:r>
                <a:br>
                  <a:rPr lang="en-GB" sz="2800" dirty="0">
                    <a:solidFill>
                      <a:srgbClr val="00B050"/>
                    </a:solidFill>
                  </a:rPr>
                </a:br>
                <a:r>
                  <a:rPr lang="en-GB" sz="2800" dirty="0">
                    <a:solidFill>
                      <a:srgbClr val="00B050"/>
                    </a:solidFill>
                  </a:rPr>
                  <a:t>physics</a:t>
                </a:r>
              </a:p>
            </p:txBody>
          </p:sp>
          <p:sp>
            <p:nvSpPr>
              <p:cNvPr id="43" name="TextBox 42">
                <a:extLst>
                  <a:ext uri="{FF2B5EF4-FFF2-40B4-BE49-F238E27FC236}">
                    <a16:creationId xmlns:a16="http://schemas.microsoft.com/office/drawing/2014/main" id="{8B6CF8A7-E4C6-0572-C9BD-D03D7C4610C3}"/>
                  </a:ext>
                </a:extLst>
              </p:cNvPr>
              <p:cNvSpPr txBox="1"/>
              <p:nvPr/>
            </p:nvSpPr>
            <p:spPr>
              <a:xfrm>
                <a:off x="6988177" y="5069991"/>
                <a:ext cx="1553942" cy="9233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GB" dirty="0">
                    <a:solidFill>
                      <a:schemeClr val="accent2"/>
                    </a:solidFill>
                  </a:rPr>
                  <a:t>SM Higgs, </a:t>
                </a:r>
                <a:br>
                  <a:rPr lang="en-GB" dirty="0">
                    <a:solidFill>
                      <a:schemeClr val="accent2"/>
                    </a:solidFill>
                  </a:rPr>
                </a:br>
                <a:r>
                  <a:rPr lang="en-GB" dirty="0">
                    <a:solidFill>
                      <a:schemeClr val="accent2"/>
                    </a:solidFill>
                  </a:rPr>
                  <a:t>Di-Higgs,</a:t>
                </a:r>
                <a:br>
                  <a:rPr lang="en-GB" dirty="0">
                    <a:solidFill>
                      <a:schemeClr val="accent2"/>
                    </a:solidFill>
                  </a:rPr>
                </a:br>
                <a:r>
                  <a:rPr lang="en-GB" dirty="0">
                    <a:solidFill>
                      <a:schemeClr val="accent2"/>
                    </a:solidFill>
                  </a:rPr>
                  <a:t>BSM Higgs</a:t>
                </a:r>
              </a:p>
            </p:txBody>
          </p:sp>
          <p:sp>
            <p:nvSpPr>
              <p:cNvPr id="44" name="TextBox 43">
                <a:extLst>
                  <a:ext uri="{FF2B5EF4-FFF2-40B4-BE49-F238E27FC236}">
                    <a16:creationId xmlns:a16="http://schemas.microsoft.com/office/drawing/2014/main" id="{B6F8C1E1-6F80-DAE1-2C77-DCE4FB847192}"/>
                  </a:ext>
                </a:extLst>
              </p:cNvPr>
              <p:cNvSpPr txBox="1"/>
              <p:nvPr/>
            </p:nvSpPr>
            <p:spPr>
              <a:xfrm>
                <a:off x="9523187" y="4135015"/>
                <a:ext cx="2016205" cy="95410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sz="2800" dirty="0">
                    <a:solidFill>
                      <a:srgbClr val="E7AE01"/>
                    </a:solidFill>
                  </a:rPr>
                  <a:t>New physics searches </a:t>
                </a:r>
              </a:p>
            </p:txBody>
          </p:sp>
          <p:sp>
            <p:nvSpPr>
              <p:cNvPr id="45" name="TextBox 44">
                <a:extLst>
                  <a:ext uri="{FF2B5EF4-FFF2-40B4-BE49-F238E27FC236}">
                    <a16:creationId xmlns:a16="http://schemas.microsoft.com/office/drawing/2014/main" id="{45775E86-3AF0-140D-0352-BDE75B436D27}"/>
                  </a:ext>
                </a:extLst>
              </p:cNvPr>
              <p:cNvSpPr txBox="1"/>
              <p:nvPr/>
            </p:nvSpPr>
            <p:spPr>
              <a:xfrm>
                <a:off x="9497977" y="5069991"/>
                <a:ext cx="2340941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GB" dirty="0">
                    <a:solidFill>
                      <a:schemeClr val="accent2"/>
                    </a:solidFill>
                  </a:rPr>
                  <a:t>SUSY, Dark Matter,  Dark Sector, LLPs, </a:t>
                </a:r>
                <a:br>
                  <a:rPr lang="en-GB" dirty="0">
                    <a:solidFill>
                      <a:schemeClr val="accent2"/>
                    </a:solidFill>
                  </a:rPr>
                </a:br>
                <a:r>
                  <a:rPr lang="en-GB" dirty="0">
                    <a:solidFill>
                      <a:schemeClr val="accent2"/>
                    </a:solidFill>
                  </a:rPr>
                  <a:t>LQs, ALPs, …</a:t>
                </a:r>
              </a:p>
            </p:txBody>
          </p:sp>
        </p:grpSp>
        <p:grpSp>
          <p:nvGrpSpPr>
            <p:cNvPr id="27" name="Group 26">
              <a:extLst>
                <a:ext uri="{FF2B5EF4-FFF2-40B4-BE49-F238E27FC236}">
                  <a16:creationId xmlns:a16="http://schemas.microsoft.com/office/drawing/2014/main" id="{13E335E6-DC53-0EA1-1DD3-C717637C1B87}"/>
                </a:ext>
              </a:extLst>
            </p:cNvPr>
            <p:cNvGrpSpPr/>
            <p:nvPr/>
          </p:nvGrpSpPr>
          <p:grpSpPr>
            <a:xfrm>
              <a:off x="9866982" y="975347"/>
              <a:ext cx="1251416" cy="1251416"/>
              <a:chOff x="2396231" y="4956543"/>
              <a:chExt cx="1251416" cy="1251416"/>
            </a:xfrm>
          </p:grpSpPr>
          <p:sp>
            <p:nvSpPr>
              <p:cNvPr id="37" name="Oval 36">
                <a:extLst>
                  <a:ext uri="{FF2B5EF4-FFF2-40B4-BE49-F238E27FC236}">
                    <a16:creationId xmlns:a16="http://schemas.microsoft.com/office/drawing/2014/main" id="{9716D52D-1D0A-3160-E8C9-FC761F38C489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chemeClr val="accent3">
                  <a:lumMod val="90000"/>
                  <a:alpha val="50263"/>
                </a:scheme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38" name="TextBox 37">
                <a:extLst>
                  <a:ext uri="{FF2B5EF4-FFF2-40B4-BE49-F238E27FC236}">
                    <a16:creationId xmlns:a16="http://schemas.microsoft.com/office/drawing/2014/main" id="{C4A79F64-26C5-D1B9-CC44-A26472F68C5A}"/>
                  </a:ext>
                </a:extLst>
              </p:cNvPr>
              <p:cNvSpPr txBox="1"/>
              <p:nvPr/>
            </p:nvSpPr>
            <p:spPr>
              <a:xfrm>
                <a:off x="2461150" y="5268908"/>
                <a:ext cx="1118066" cy="6463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7030A0"/>
                    </a:solidFill>
                  </a:rPr>
                  <a:t>Tau </a:t>
                </a:r>
                <a:r>
                  <a:rPr lang="en-GB" dirty="0" err="1">
                    <a:solidFill>
                      <a:srgbClr val="7030A0"/>
                    </a:solidFill>
                  </a:rPr>
                  <a:t>reco</a:t>
                </a:r>
                <a:r>
                  <a:rPr lang="en-GB" dirty="0">
                    <a:solidFill>
                      <a:srgbClr val="7030A0"/>
                    </a:solidFill>
                  </a:rPr>
                  <a:t>. and ID</a:t>
                </a:r>
              </a:p>
            </p:txBody>
          </p:sp>
        </p:grpSp>
        <p:grpSp>
          <p:nvGrpSpPr>
            <p:cNvPr id="28" name="Group 27">
              <a:extLst>
                <a:ext uri="{FF2B5EF4-FFF2-40B4-BE49-F238E27FC236}">
                  <a16:creationId xmlns:a16="http://schemas.microsoft.com/office/drawing/2014/main" id="{858069DE-C29D-6DB2-51F3-8224D2F61A57}"/>
                </a:ext>
              </a:extLst>
            </p:cNvPr>
            <p:cNvGrpSpPr/>
            <p:nvPr/>
          </p:nvGrpSpPr>
          <p:grpSpPr>
            <a:xfrm>
              <a:off x="10492690" y="2271996"/>
              <a:ext cx="1251416" cy="1251416"/>
              <a:chOff x="2396231" y="4956543"/>
              <a:chExt cx="1251416" cy="1251416"/>
            </a:xfrm>
          </p:grpSpPr>
          <p:sp>
            <p:nvSpPr>
              <p:cNvPr id="35" name="Oval 34">
                <a:extLst>
                  <a:ext uri="{FF2B5EF4-FFF2-40B4-BE49-F238E27FC236}">
                    <a16:creationId xmlns:a16="http://schemas.microsoft.com/office/drawing/2014/main" id="{125579F8-26A7-EAA5-6CCD-7869D9DBB391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chemeClr val="accent3">
                  <a:lumMod val="90000"/>
                  <a:alpha val="50263"/>
                </a:scheme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36" name="TextBox 35">
                <a:extLst>
                  <a:ext uri="{FF2B5EF4-FFF2-40B4-BE49-F238E27FC236}">
                    <a16:creationId xmlns:a16="http://schemas.microsoft.com/office/drawing/2014/main" id="{B85A1F77-9EE8-A53D-5692-A36EBA08AFBB}"/>
                  </a:ext>
                </a:extLst>
              </p:cNvPr>
              <p:cNvSpPr txBox="1"/>
              <p:nvPr/>
            </p:nvSpPr>
            <p:spPr>
              <a:xfrm>
                <a:off x="2421394" y="5268908"/>
                <a:ext cx="1118066" cy="6463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7030A0"/>
                    </a:solidFill>
                  </a:rPr>
                  <a:t>b/c –jet tagging</a:t>
                </a:r>
              </a:p>
            </p:txBody>
          </p:sp>
        </p:grpSp>
        <p:grpSp>
          <p:nvGrpSpPr>
            <p:cNvPr id="29" name="Group 28">
              <a:extLst>
                <a:ext uri="{FF2B5EF4-FFF2-40B4-BE49-F238E27FC236}">
                  <a16:creationId xmlns:a16="http://schemas.microsoft.com/office/drawing/2014/main" id="{9AE41B9E-A3FA-E8AD-BA4D-3B8DC223C51A}"/>
                </a:ext>
              </a:extLst>
            </p:cNvPr>
            <p:cNvGrpSpPr/>
            <p:nvPr/>
          </p:nvGrpSpPr>
          <p:grpSpPr>
            <a:xfrm>
              <a:off x="5596207" y="975347"/>
              <a:ext cx="1251416" cy="1251416"/>
              <a:chOff x="2396231" y="4956543"/>
              <a:chExt cx="1251416" cy="1251416"/>
            </a:xfrm>
          </p:grpSpPr>
          <p:sp>
            <p:nvSpPr>
              <p:cNvPr id="33" name="Oval 32">
                <a:extLst>
                  <a:ext uri="{FF2B5EF4-FFF2-40B4-BE49-F238E27FC236}">
                    <a16:creationId xmlns:a16="http://schemas.microsoft.com/office/drawing/2014/main" id="{BFE80A52-1B3C-552B-E2ED-96ECD67819BB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chemeClr val="accent3">
                  <a:lumMod val="90000"/>
                  <a:alpha val="50263"/>
                </a:scheme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F191982E-9BC1-C266-C11C-CAE9BA3B0BE9}"/>
                  </a:ext>
                </a:extLst>
              </p:cNvPr>
              <p:cNvSpPr txBox="1"/>
              <p:nvPr/>
            </p:nvSpPr>
            <p:spPr>
              <a:xfrm>
                <a:off x="2444544" y="5084350"/>
                <a:ext cx="1118066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C00000"/>
                    </a:solidFill>
                  </a:rPr>
                  <a:t>SCT + Analysis </a:t>
                </a:r>
                <a:br>
                  <a:rPr lang="en-GB" dirty="0">
                    <a:solidFill>
                      <a:srgbClr val="C00000"/>
                    </a:solidFill>
                  </a:rPr>
                </a:br>
                <a:r>
                  <a:rPr lang="en-GB" dirty="0">
                    <a:solidFill>
                      <a:srgbClr val="C00000"/>
                    </a:solidFill>
                  </a:rPr>
                  <a:t>Software</a:t>
                </a:r>
              </a:p>
            </p:txBody>
          </p:sp>
        </p:grpSp>
        <p:grpSp>
          <p:nvGrpSpPr>
            <p:cNvPr id="30" name="Group 29">
              <a:extLst>
                <a:ext uri="{FF2B5EF4-FFF2-40B4-BE49-F238E27FC236}">
                  <a16:creationId xmlns:a16="http://schemas.microsoft.com/office/drawing/2014/main" id="{548E0819-DC39-2D16-D0F9-C7C37A8B6E00}"/>
                </a:ext>
              </a:extLst>
            </p:cNvPr>
            <p:cNvGrpSpPr/>
            <p:nvPr/>
          </p:nvGrpSpPr>
          <p:grpSpPr>
            <a:xfrm>
              <a:off x="4970499" y="2247658"/>
              <a:ext cx="1251416" cy="1251416"/>
              <a:chOff x="2396231" y="4956543"/>
              <a:chExt cx="1251416" cy="1251416"/>
            </a:xfrm>
          </p:grpSpPr>
          <p:sp>
            <p:nvSpPr>
              <p:cNvPr id="31" name="Oval 30">
                <a:extLst>
                  <a:ext uri="{FF2B5EF4-FFF2-40B4-BE49-F238E27FC236}">
                    <a16:creationId xmlns:a16="http://schemas.microsoft.com/office/drawing/2014/main" id="{0289BF00-DF07-80AF-170C-ED75F17291AC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chemeClr val="accent3">
                  <a:lumMod val="90000"/>
                  <a:alpha val="50263"/>
                </a:scheme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AE59AF02-BED5-6BDD-1124-AEEB02AD8512}"/>
                  </a:ext>
                </a:extLst>
              </p:cNvPr>
              <p:cNvSpPr txBox="1"/>
              <p:nvPr/>
            </p:nvSpPr>
            <p:spPr>
              <a:xfrm>
                <a:off x="2483386" y="5144924"/>
                <a:ext cx="1118066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C00000"/>
                    </a:solidFill>
                  </a:rPr>
                  <a:t>Lumi</a:t>
                </a:r>
                <a:br>
                  <a:rPr lang="en-GB" dirty="0">
                    <a:solidFill>
                      <a:srgbClr val="C00000"/>
                    </a:solidFill>
                  </a:rPr>
                </a:br>
                <a:r>
                  <a:rPr lang="en-GB" dirty="0" err="1">
                    <a:solidFill>
                      <a:srgbClr val="C00000"/>
                    </a:solidFill>
                  </a:rPr>
                  <a:t>Measur-ement</a:t>
                </a:r>
                <a:endParaRPr lang="en-GB" dirty="0">
                  <a:solidFill>
                    <a:srgbClr val="C00000"/>
                  </a:solidFill>
                </a:endParaRPr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81062416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F7AE4C2-4F37-E10D-C5A0-13FD0E8E7EB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E26080A-922F-31B3-4019-03E194CB1F1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41738" y="1008993"/>
            <a:ext cx="4355792" cy="5167970"/>
          </a:xfrm>
        </p:spPr>
        <p:txBody>
          <a:bodyPr/>
          <a:lstStyle/>
          <a:p>
            <a:r>
              <a:rPr lang="en-GB" dirty="0"/>
              <a:t>The LHC can make highly precise measurements of fundamental SM particles and interactions </a:t>
            </a:r>
          </a:p>
          <a:p>
            <a:pPr lvl="1"/>
            <a:r>
              <a:rPr lang="en-GB" dirty="0"/>
              <a:t>Probing cross sections over 12 orders of magnitude down to some of rarest SM processes</a:t>
            </a:r>
          </a:p>
          <a:p>
            <a:pPr lvl="1"/>
            <a:r>
              <a:rPr lang="en-GB" dirty="0"/>
              <a:t>Rivalling LEP sensitivity </a:t>
            </a:r>
          </a:p>
          <a:p>
            <a:pPr marL="457200" lvl="1" indent="0">
              <a:buNone/>
            </a:pPr>
            <a:endParaRPr lang="en-GB" sz="1000" dirty="0"/>
          </a:p>
          <a:p>
            <a:r>
              <a:rPr lang="en-GB" dirty="0"/>
              <a:t>Tests SM consistency in extreme phase space + searches for new physics effects beyond E</a:t>
            </a:r>
            <a:r>
              <a:rPr lang="en-GB" baseline="-25000" dirty="0"/>
              <a:t>LHC</a:t>
            </a:r>
          </a:p>
          <a:p>
            <a:pPr lvl="1"/>
            <a:r>
              <a:rPr lang="en-GB" dirty="0"/>
              <a:t>Model independent constraints </a:t>
            </a:r>
            <a:br>
              <a:rPr lang="en-GB" dirty="0"/>
            </a:br>
            <a:r>
              <a:rPr lang="en-GB" dirty="0"/>
              <a:t>in Effective Field Theories (EFTs) </a:t>
            </a:r>
          </a:p>
          <a:p>
            <a:pPr lvl="1"/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43EAE1D9-778E-BC39-3AB4-9D4B9B39CC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Standard Model Measurements </a:t>
            </a:r>
          </a:p>
        </p:txBody>
      </p:sp>
      <p:sp>
        <p:nvSpPr>
          <p:cNvPr id="4" name="Subtitle 3">
            <a:extLst>
              <a:ext uri="{FF2B5EF4-FFF2-40B4-BE49-F238E27FC236}">
                <a16:creationId xmlns:a16="http://schemas.microsoft.com/office/drawing/2014/main" id="{90A8993D-C516-0019-8D85-26A6709BA4C2}"/>
              </a:ext>
            </a:extLst>
          </p:cNvPr>
          <p:cNvSpPr>
            <a:spLocks noGrp="1"/>
          </p:cNvSpPr>
          <p:nvPr>
            <p:ph type="subTitle" idx="13"/>
          </p:nvPr>
        </p:nvSpPr>
        <p:spPr/>
        <p:txBody>
          <a:bodyPr>
            <a:normAutofit fontScale="92500" lnSpcReduction="20000"/>
          </a:bodyPr>
          <a:lstStyle/>
          <a:p>
            <a:endParaRPr lang="en-GB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691674C0-8379-997B-3A15-76D9EF51F99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384875" y="859260"/>
            <a:ext cx="7772400" cy="5837498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4D34A1A7-258A-03AA-D079-ED4A06DA92DF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r="82088"/>
          <a:stretch/>
        </p:blipFill>
        <p:spPr>
          <a:xfrm>
            <a:off x="11181612" y="5656884"/>
            <a:ext cx="239190" cy="335869"/>
          </a:xfrm>
          <a:prstGeom prst="rect">
            <a:avLst/>
          </a:prstGeom>
        </p:spPr>
      </p:pic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9572CBF0-6460-7FE5-C90A-F581F72E48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8</a:t>
            </a:fld>
            <a:endParaRPr lang="en-GB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AC841B48-80A4-5B7E-8E54-4BD66DD0F687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r="82088"/>
          <a:stretch/>
        </p:blipFill>
        <p:spPr>
          <a:xfrm>
            <a:off x="7828812" y="5656884"/>
            <a:ext cx="239190" cy="335869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D4E0535A-0F31-4904-D910-869D7CEB58B9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r="82088"/>
          <a:stretch/>
        </p:blipFill>
        <p:spPr>
          <a:xfrm>
            <a:off x="8802058" y="5656885"/>
            <a:ext cx="239190" cy="33586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5B3947F8-5022-1DBD-1CA8-7BD53018D639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r="82088"/>
          <a:stretch/>
        </p:blipFill>
        <p:spPr>
          <a:xfrm>
            <a:off x="5877829" y="5656883"/>
            <a:ext cx="239190" cy="335869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38755787-568D-FFEE-85A3-14994413CAD1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r="82088"/>
          <a:stretch/>
        </p:blipFill>
        <p:spPr>
          <a:xfrm>
            <a:off x="6580199" y="5656883"/>
            <a:ext cx="239190" cy="335869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5292FC98-0F2F-B62C-E5D8-B90B366FFED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94368" y="4973801"/>
            <a:ext cx="3807843" cy="1782779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0E42B189-9F1C-5B13-14C5-835D0654F1C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010014" y="4817696"/>
            <a:ext cx="2041310" cy="4254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0492920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7C823287-0C8F-7EE3-4369-9E8860A9FD3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386749" y="1569490"/>
            <a:ext cx="4710057" cy="5152516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0D764217-EBE5-0098-B052-CCFBA3C599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Low/High mass Drell Yan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E94D287-C621-575E-275C-F1CC323C7B0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41737" y="1008992"/>
            <a:ext cx="11750565" cy="5713013"/>
          </a:xfrm>
        </p:spPr>
        <p:txBody>
          <a:bodyPr>
            <a:normAutofit/>
          </a:bodyPr>
          <a:lstStyle/>
          <a:p>
            <a:r>
              <a:rPr lang="en-GB" dirty="0"/>
              <a:t>NC and CC Drell-Yan (DY) measurements away from W/Z peak are a powerful tool to study the proton structure (PDFs), test precision </a:t>
            </a:r>
            <a:r>
              <a:rPr lang="en-GB" dirty="0" err="1"/>
              <a:t>pQCD</a:t>
            </a:r>
            <a:r>
              <a:rPr lang="en-GB" dirty="0"/>
              <a:t> predictions and probe the EW sector of the SM</a:t>
            </a:r>
          </a:p>
          <a:p>
            <a:pPr lvl="1"/>
            <a:r>
              <a:rPr lang="en-GB" dirty="0"/>
              <a:t>As well as LFU test and search for new physics effects </a:t>
            </a:r>
          </a:p>
          <a:p>
            <a:pPr lvl="1"/>
            <a:endParaRPr lang="en-GB" sz="500" dirty="0"/>
          </a:p>
          <a:p>
            <a:r>
              <a:rPr lang="en-GB" dirty="0"/>
              <a:t>Recent full run-2 CC DY paper is first ever measurement </a:t>
            </a:r>
            <a:br>
              <a:rPr lang="en-GB" dirty="0"/>
            </a:br>
            <a:r>
              <a:rPr lang="en-GB" dirty="0"/>
              <a:t>of W cross-section at high </a:t>
            </a:r>
            <a:r>
              <a:rPr lang="en-GB" dirty="0" err="1"/>
              <a:t>m</a:t>
            </a:r>
            <a:r>
              <a:rPr lang="en-GB" baseline="-25000" dirty="0" err="1"/>
              <a:t>T</a:t>
            </a:r>
            <a:r>
              <a:rPr lang="en-GB" dirty="0"/>
              <a:t> (Uta, Sam)</a:t>
            </a:r>
          </a:p>
          <a:p>
            <a:pPr lvl="1"/>
            <a:r>
              <a:rPr lang="en-GB" dirty="0"/>
              <a:t>Double differential cross-section in </a:t>
            </a:r>
            <a:r>
              <a:rPr lang="en-GB" dirty="0" err="1"/>
              <a:t>m</a:t>
            </a:r>
            <a:r>
              <a:rPr lang="en-GB" baseline="-25000" dirty="0" err="1"/>
              <a:t>T</a:t>
            </a:r>
            <a:r>
              <a:rPr lang="en-GB" dirty="0"/>
              <a:t> &amp; </a:t>
            </a:r>
            <a:r>
              <a:rPr lang="el-GR" dirty="0"/>
              <a:t>η</a:t>
            </a:r>
            <a:r>
              <a:rPr lang="en-GB" dirty="0"/>
              <a:t> for e/</a:t>
            </a:r>
            <a:r>
              <a:rPr lang="el-GR" dirty="0"/>
              <a:t>μ</a:t>
            </a:r>
            <a:r>
              <a:rPr lang="en-GB" dirty="0"/>
              <a:t> up to 5 TeV</a:t>
            </a:r>
          </a:p>
          <a:p>
            <a:pPr lvl="1"/>
            <a:r>
              <a:rPr lang="en-GB" dirty="0"/>
              <a:t>Ratio of e/</a:t>
            </a:r>
            <a:r>
              <a:rPr lang="en-GB" dirty="0" err="1"/>
              <a:t>μ</a:t>
            </a:r>
            <a:r>
              <a:rPr lang="en-GB" dirty="0"/>
              <a:t> shows no significant evidence of LFU</a:t>
            </a:r>
          </a:p>
          <a:p>
            <a:pPr lvl="1"/>
            <a:r>
              <a:rPr lang="en-GB" dirty="0"/>
              <a:t>Place limits on lepton-quark operator in SM EFT</a:t>
            </a:r>
          </a:p>
          <a:p>
            <a:pPr lvl="1"/>
            <a:r>
              <a:rPr lang="en-GB" dirty="0"/>
              <a:t>Subject of Sam’s PhD thesis </a:t>
            </a:r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endParaRPr lang="en-GB" sz="2800" dirty="0"/>
          </a:p>
          <a:p>
            <a:r>
              <a:rPr lang="en-GB" dirty="0"/>
              <a:t>Measurement of low and high-mass NC DY in progress (Uta, Jan)</a:t>
            </a:r>
          </a:p>
          <a:p>
            <a:pPr lvl="1"/>
            <a:r>
              <a:rPr lang="en-GB" dirty="0"/>
              <a:t>Liverpool particularly involved in HO theory predictions </a:t>
            </a:r>
          </a:p>
          <a:p>
            <a:pPr lvl="1"/>
            <a:endParaRPr lang="en-GB" dirty="0"/>
          </a:p>
        </p:txBody>
      </p:sp>
      <p:sp>
        <p:nvSpPr>
          <p:cNvPr id="4" name="Subtitle 3">
            <a:extLst>
              <a:ext uri="{FF2B5EF4-FFF2-40B4-BE49-F238E27FC236}">
                <a16:creationId xmlns:a16="http://schemas.microsoft.com/office/drawing/2014/main" id="{A14A4129-3527-1A00-A6C1-EC87D2A428EC}"/>
              </a:ext>
            </a:extLst>
          </p:cNvPr>
          <p:cNvSpPr>
            <a:spLocks noGrp="1"/>
          </p:cNvSpPr>
          <p:nvPr>
            <p:ph type="subTitle" idx="13"/>
          </p:nvPr>
        </p:nvSpPr>
        <p:spPr/>
        <p:txBody>
          <a:bodyPr>
            <a:normAutofit fontScale="92500" lnSpcReduction="20000"/>
          </a:bodyPr>
          <a:lstStyle/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D31D97AE-49E7-001C-2134-811DC21F876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9</a:t>
            </a:fld>
            <a:endParaRPr lang="en-GB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06089BBC-5C9E-F757-75B3-543BFBAFD3E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63387" y="4087743"/>
            <a:ext cx="2724178" cy="1911441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45976D4D-254E-FB9D-D35E-3FF6D8DFCF78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b="31934"/>
          <a:stretch/>
        </p:blipFill>
        <p:spPr>
          <a:xfrm>
            <a:off x="695302" y="4092361"/>
            <a:ext cx="3538451" cy="1809845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BA7A9856-6213-E0AB-EFF0-6273E22B2B2A}"/>
              </a:ext>
            </a:extLst>
          </p:cNvPr>
          <p:cNvSpPr txBox="1"/>
          <p:nvPr/>
        </p:nvSpPr>
        <p:spPr>
          <a:xfrm>
            <a:off x="10269334" y="110923"/>
            <a:ext cx="182614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>
                <a:solidFill>
                  <a:schemeClr val="bg2"/>
                </a:solidFill>
                <a:hlinkClick r:id="rId5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arXiv:2502.21088</a:t>
            </a:r>
            <a:endParaRPr lang="en-GB" dirty="0">
              <a:solidFill>
                <a:schemeClr val="bg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5548959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>
            <a:extLst>
              <a:ext uri="{FF2B5EF4-FFF2-40B4-BE49-F238E27FC236}">
                <a16:creationId xmlns:a16="http://schemas.microsoft.com/office/drawing/2014/main" id="{8B1B5816-2A02-EBEC-57E6-E515A0FEF0B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052270" y="4416679"/>
            <a:ext cx="2593808" cy="1863893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B83D9C93-051B-E8CD-B8CE-557C90A8540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W mass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EE8EE3F-0CC4-0DD1-2912-00171EAC2C7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41738" y="1008992"/>
            <a:ext cx="11750564" cy="6218285"/>
          </a:xfrm>
        </p:spPr>
        <p:txBody>
          <a:bodyPr>
            <a:normAutofit/>
          </a:bodyPr>
          <a:lstStyle/>
          <a:p>
            <a:r>
              <a:rPr lang="en-GB" dirty="0"/>
              <a:t>W mass is one of most precisely calculated quantities in the SM and LHC measurements are able to probe deviations at the level of 1 part in 10000.</a:t>
            </a:r>
          </a:p>
          <a:p>
            <a:pPr lvl="1"/>
            <a:r>
              <a:rPr lang="en-GB" dirty="0"/>
              <a:t>Unique test of SM consistency + probe for new particles/forces </a:t>
            </a:r>
          </a:p>
          <a:p>
            <a:pPr lvl="1"/>
            <a:endParaRPr lang="en-GB" sz="500" dirty="0"/>
          </a:p>
          <a:p>
            <a:r>
              <a:rPr lang="en-GB" dirty="0"/>
              <a:t>Long standing Liverpool leadership (Jan et al) </a:t>
            </a:r>
          </a:p>
          <a:p>
            <a:pPr lvl="1"/>
            <a:r>
              <a:rPr lang="en-GB" dirty="0"/>
              <a:t>Precise run-1 measurement of mass (16 MeV) </a:t>
            </a:r>
          </a:p>
          <a:p>
            <a:pPr lvl="1"/>
            <a:r>
              <a:rPr lang="en-GB" dirty="0"/>
              <a:t>First LHC measurement of width (</a:t>
            </a:r>
            <a:r>
              <a:rPr lang="el-GR" dirty="0"/>
              <a:t>Γ</a:t>
            </a:r>
            <a:r>
              <a:rPr lang="en-GB" dirty="0"/>
              <a:t> = 2202 ± 47 MeV)</a:t>
            </a:r>
          </a:p>
          <a:p>
            <a:pPr lvl="1"/>
            <a:endParaRPr lang="en-GB" sz="500" dirty="0"/>
          </a:p>
          <a:p>
            <a:r>
              <a:rPr lang="en-GB" dirty="0"/>
              <a:t>Recently measured W x-sect differentially in lepton </a:t>
            </a:r>
            <a:r>
              <a:rPr lang="en-GB" dirty="0" err="1"/>
              <a:t>p</a:t>
            </a:r>
            <a:r>
              <a:rPr lang="en-GB" baseline="-25000" dirty="0" err="1"/>
              <a:t>T</a:t>
            </a:r>
            <a:r>
              <a:rPr lang="en-GB" dirty="0"/>
              <a:t> &amp; </a:t>
            </a:r>
            <a:r>
              <a:rPr lang="el-GR" dirty="0"/>
              <a:t>η</a:t>
            </a:r>
            <a:endParaRPr lang="en-GB" dirty="0"/>
          </a:p>
          <a:p>
            <a:pPr lvl="1"/>
            <a:r>
              <a:rPr lang="en-GB" dirty="0"/>
              <a:t>Dominant uncertainty on previous </a:t>
            </a:r>
            <a:r>
              <a:rPr lang="en-GB" dirty="0" err="1"/>
              <a:t>m</a:t>
            </a:r>
            <a:r>
              <a:rPr lang="en-GB" baseline="-25000" dirty="0" err="1"/>
              <a:t>W</a:t>
            </a:r>
            <a:r>
              <a:rPr lang="en-GB" dirty="0"/>
              <a:t> + probe of </a:t>
            </a:r>
            <a:r>
              <a:rPr lang="en-GB" dirty="0" err="1"/>
              <a:t>pQCD</a:t>
            </a:r>
            <a:r>
              <a:rPr lang="en-GB" dirty="0"/>
              <a:t>/PDFs</a:t>
            </a:r>
          </a:p>
          <a:p>
            <a:pPr marL="457200" lvl="1" indent="0">
              <a:buNone/>
            </a:pPr>
            <a:endParaRPr lang="en-GB" sz="1000" baseline="-25000" dirty="0"/>
          </a:p>
          <a:p>
            <a:endParaRPr lang="en-GB" dirty="0"/>
          </a:p>
          <a:p>
            <a:endParaRPr lang="en-GB" sz="4000" dirty="0"/>
          </a:p>
          <a:p>
            <a:pPr marL="0" indent="0">
              <a:buNone/>
            </a:pPr>
            <a:endParaRPr lang="en-GB" dirty="0"/>
          </a:p>
          <a:p>
            <a:r>
              <a:rPr lang="en-GB" dirty="0"/>
              <a:t>Currently lead effort with 5 &amp; 13 TeV low-pileup</a:t>
            </a:r>
            <a:r>
              <a:rPr lang="el-GR" dirty="0"/>
              <a:t> </a:t>
            </a:r>
            <a:r>
              <a:rPr lang="en-GB" dirty="0"/>
              <a:t>data</a:t>
            </a:r>
          </a:p>
          <a:p>
            <a:pPr lvl="1"/>
            <a:r>
              <a:rPr lang="en-GB" dirty="0"/>
              <a:t>Josh working on in-situ electron E calibration + FSR (see talk)</a:t>
            </a:r>
          </a:p>
          <a:p>
            <a:pPr lvl="1"/>
            <a:endParaRPr lang="en-GB" sz="500" dirty="0"/>
          </a:p>
          <a:p>
            <a:r>
              <a:rPr lang="en-GB" dirty="0"/>
              <a:t>Expected run-2 precision of 15 MeV, allowing</a:t>
            </a:r>
            <a:r>
              <a:rPr lang="en-GB" dirty="0">
                <a:sym typeface="Wingdings" pitchFamily="2" charset="2"/>
              </a:rPr>
              <a:t> to reach 10 MeV when combined with run-1 data </a:t>
            </a:r>
            <a:endParaRPr lang="en-GB" dirty="0"/>
          </a:p>
        </p:txBody>
      </p:sp>
      <p:sp>
        <p:nvSpPr>
          <p:cNvPr id="4" name="Subtitle 3">
            <a:extLst>
              <a:ext uri="{FF2B5EF4-FFF2-40B4-BE49-F238E27FC236}">
                <a16:creationId xmlns:a16="http://schemas.microsoft.com/office/drawing/2014/main" id="{20E6C74E-8292-0101-443D-85C949EDC9B4}"/>
              </a:ext>
            </a:extLst>
          </p:cNvPr>
          <p:cNvSpPr>
            <a:spLocks noGrp="1"/>
          </p:cNvSpPr>
          <p:nvPr>
            <p:ph type="subTitle" idx="13"/>
          </p:nvPr>
        </p:nvSpPr>
        <p:spPr/>
        <p:txBody>
          <a:bodyPr>
            <a:normAutofit fontScale="92500" lnSpcReduction="20000"/>
          </a:bodyPr>
          <a:lstStyle/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619C0AD-9E2D-73D6-FE28-27EB8F51A79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10</a:t>
            </a:fld>
            <a:endParaRPr lang="en-GB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0A0D52DA-4515-154E-D47A-01F1044B62D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072416" y="3980207"/>
            <a:ext cx="5297842" cy="1657432"/>
          </a:xfrm>
          <a:prstGeom prst="rect">
            <a:avLst/>
          </a:prstGeom>
        </p:spPr>
      </p:pic>
      <p:pic>
        <p:nvPicPr>
          <p:cNvPr id="12" name="Picture 4">
            <a:extLst>
              <a:ext uri="{FF2B5EF4-FFF2-40B4-BE49-F238E27FC236}">
                <a16:creationId xmlns:a16="http://schemas.microsoft.com/office/drawing/2014/main" id="{179A6C48-A7F0-7969-B301-4E463CE6553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539816" y="4416685"/>
            <a:ext cx="2619777" cy="188404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48D18A0C-1114-1A9F-DAC8-21B0A741599E}"/>
              </a:ext>
            </a:extLst>
          </p:cNvPr>
          <p:cNvCxnSpPr>
            <a:cxnSpLocks/>
          </p:cNvCxnSpPr>
          <p:nvPr/>
        </p:nvCxnSpPr>
        <p:spPr>
          <a:xfrm>
            <a:off x="6635692" y="5763237"/>
            <a:ext cx="843093" cy="171974"/>
          </a:xfrm>
          <a:prstGeom prst="straightConnector1">
            <a:avLst/>
          </a:prstGeom>
          <a:ln w="28575">
            <a:solidFill>
              <a:srgbClr val="C0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23" name="Group 22">
            <a:extLst>
              <a:ext uri="{FF2B5EF4-FFF2-40B4-BE49-F238E27FC236}">
                <a16:creationId xmlns:a16="http://schemas.microsoft.com/office/drawing/2014/main" id="{8564A710-5B8D-90A0-F718-5F4C264777BF}"/>
              </a:ext>
            </a:extLst>
          </p:cNvPr>
          <p:cNvGrpSpPr/>
          <p:nvPr/>
        </p:nvGrpSpPr>
        <p:grpSpPr>
          <a:xfrm>
            <a:off x="7614031" y="1338003"/>
            <a:ext cx="4336231" cy="3118448"/>
            <a:chOff x="7614031" y="1338003"/>
            <a:chExt cx="4336231" cy="3118448"/>
          </a:xfrm>
        </p:grpSpPr>
        <p:grpSp>
          <p:nvGrpSpPr>
            <p:cNvPr id="14" name="Group 13">
              <a:extLst>
                <a:ext uri="{FF2B5EF4-FFF2-40B4-BE49-F238E27FC236}">
                  <a16:creationId xmlns:a16="http://schemas.microsoft.com/office/drawing/2014/main" id="{B38C3D46-6C74-0965-3A6B-8039DDDD294F}"/>
                </a:ext>
              </a:extLst>
            </p:cNvPr>
            <p:cNvGrpSpPr/>
            <p:nvPr/>
          </p:nvGrpSpPr>
          <p:grpSpPr>
            <a:xfrm>
              <a:off x="7614031" y="1338003"/>
              <a:ext cx="4336231" cy="3118448"/>
              <a:chOff x="7614031" y="1294043"/>
              <a:chExt cx="4336231" cy="3118448"/>
            </a:xfrm>
          </p:grpSpPr>
          <p:pic>
            <p:nvPicPr>
              <p:cNvPr id="7" name="Picture 2">
                <a:extLst>
                  <a:ext uri="{FF2B5EF4-FFF2-40B4-BE49-F238E27FC236}">
                    <a16:creationId xmlns:a16="http://schemas.microsoft.com/office/drawing/2014/main" id="{EADCF4E9-6497-8098-8963-B759EE68A716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7614031" y="1294043"/>
                <a:ext cx="4336231" cy="3118448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393A50C1-5208-3263-D5F3-00DDDCA0A9CF}"/>
                  </a:ext>
                </a:extLst>
              </p:cNvPr>
              <p:cNvSpPr txBox="1"/>
              <p:nvPr/>
            </p:nvSpPr>
            <p:spPr>
              <a:xfrm>
                <a:off x="8987083" y="2294793"/>
                <a:ext cx="1317990" cy="2616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GB" sz="1100" dirty="0">
                    <a:solidFill>
                      <a:srgbClr val="C00000"/>
                    </a:solidFill>
                    <a:latin typeface="Open Sans Light" pitchFamily="2" charset="0"/>
                    <a:ea typeface="Open Sans Light" pitchFamily="2" charset="0"/>
                    <a:cs typeface="Open Sans Light" pitchFamily="2" charset="0"/>
                  </a:rPr>
                  <a:t>Tension with CDF</a:t>
                </a:r>
              </a:p>
            </p:txBody>
          </p:sp>
        </p:grpSp>
        <p:cxnSp>
          <p:nvCxnSpPr>
            <p:cNvPr id="21" name="Straight Arrow Connector 20">
              <a:extLst>
                <a:ext uri="{FF2B5EF4-FFF2-40B4-BE49-F238E27FC236}">
                  <a16:creationId xmlns:a16="http://schemas.microsoft.com/office/drawing/2014/main" id="{158F5333-FF4D-F144-D139-11A3BF72D727}"/>
                </a:ext>
              </a:extLst>
            </p:cNvPr>
            <p:cNvCxnSpPr>
              <a:cxnSpLocks/>
            </p:cNvCxnSpPr>
            <p:nvPr/>
          </p:nvCxnSpPr>
          <p:spPr>
            <a:xfrm>
              <a:off x="10305073" y="2454878"/>
              <a:ext cx="768395" cy="0"/>
            </a:xfrm>
            <a:prstGeom prst="straightConnector1">
              <a:avLst/>
            </a:prstGeom>
            <a:ln w="28575">
              <a:solidFill>
                <a:srgbClr val="C0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4" name="TextBox 23">
            <a:extLst>
              <a:ext uri="{FF2B5EF4-FFF2-40B4-BE49-F238E27FC236}">
                <a16:creationId xmlns:a16="http://schemas.microsoft.com/office/drawing/2014/main" id="{8BCCEDDF-2985-353F-276A-EC0C868ECA1E}"/>
              </a:ext>
            </a:extLst>
          </p:cNvPr>
          <p:cNvSpPr txBox="1"/>
          <p:nvPr/>
        </p:nvSpPr>
        <p:spPr>
          <a:xfrm>
            <a:off x="10266009" y="-27577"/>
            <a:ext cx="182614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>
                <a:solidFill>
                  <a:schemeClr val="bg2"/>
                </a:solidFill>
                <a:hlinkClick r:id="rId7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arXiv:2502.09403</a:t>
            </a:r>
            <a:endParaRPr lang="en-GB" dirty="0">
              <a:solidFill>
                <a:schemeClr val="bg2"/>
              </a:solidFill>
            </a:endParaRPr>
          </a:p>
          <a:p>
            <a:r>
              <a:rPr lang="en-GB" dirty="0">
                <a:solidFill>
                  <a:schemeClr val="bg2"/>
                </a:solidFill>
                <a:hlinkClick r:id="rId8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arXiv:2403.15085</a:t>
            </a:r>
            <a:endParaRPr lang="en-GB" dirty="0">
              <a:solidFill>
                <a:schemeClr val="bg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7503711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AA43558-5906-14A4-56BB-B032675AA55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DC725A4-0F50-9FE4-7A71-18331FFA1E9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Top-quark Measurements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E353FF4-4A30-AE06-6766-3967B392515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241737" y="1608564"/>
            <a:ext cx="5778063" cy="1547081"/>
          </a:xfrm>
        </p:spPr>
        <p:txBody>
          <a:bodyPr/>
          <a:lstStyle/>
          <a:p>
            <a:r>
              <a:rPr lang="en-GB" dirty="0"/>
              <a:t>t-channel single top analysis (Jordy’s thesis)</a:t>
            </a:r>
          </a:p>
          <a:p>
            <a:pPr lvl="1"/>
            <a:r>
              <a:rPr lang="en-GB" dirty="0"/>
              <a:t>First simultaneous EFT determination in t-chan.</a:t>
            </a:r>
          </a:p>
          <a:p>
            <a:pPr lvl="1"/>
            <a:r>
              <a:rPr lang="en-GB" dirty="0"/>
              <a:t>Measure x-section, </a:t>
            </a:r>
            <a:r>
              <a:rPr lang="en-GB" dirty="0" err="1"/>
              <a:t>p</a:t>
            </a:r>
            <a:r>
              <a:rPr lang="en-GB" baseline="-25000" dirty="0" err="1"/>
              <a:t>T</a:t>
            </a:r>
            <a:r>
              <a:rPr lang="en-GB" dirty="0"/>
              <a:t> spectrum + angular vars to extract 3 Wilson coefficients: O</a:t>
            </a:r>
            <a:r>
              <a:rPr lang="en-GB" baseline="30000" dirty="0"/>
              <a:t>3</a:t>
            </a:r>
            <a:r>
              <a:rPr lang="el-GR" baseline="-25000" dirty="0"/>
              <a:t>φ:</a:t>
            </a:r>
            <a:r>
              <a:rPr lang="el-GR" dirty="0"/>
              <a:t>, Ο</a:t>
            </a:r>
            <a:r>
              <a:rPr lang="el-GR" baseline="30000" dirty="0"/>
              <a:t>3</a:t>
            </a:r>
            <a:r>
              <a:rPr lang="en-GB" baseline="-25000" dirty="0" err="1"/>
              <a:t>qQ</a:t>
            </a:r>
            <a:r>
              <a:rPr lang="en-GB" dirty="0"/>
              <a:t> &amp; </a:t>
            </a:r>
            <a:r>
              <a:rPr lang="en-GB" dirty="0" err="1"/>
              <a:t>O</a:t>
            </a:r>
            <a:r>
              <a:rPr lang="en-GB" baseline="-25000" dirty="0" err="1"/>
              <a:t>tW</a:t>
            </a:r>
            <a:endParaRPr lang="en-GB" baseline="-25000" dirty="0"/>
          </a:p>
          <a:p>
            <a:pPr lvl="2"/>
            <a:r>
              <a:rPr lang="en-GB" dirty="0">
                <a:solidFill>
                  <a:schemeClr val="accent3">
                    <a:lumMod val="75000"/>
                  </a:schemeClr>
                </a:solidFill>
              </a:rPr>
              <a:t>Latter split into </a:t>
            </a:r>
            <a:r>
              <a:rPr lang="en-GB" dirty="0" err="1">
                <a:solidFill>
                  <a:schemeClr val="accent3">
                    <a:lumMod val="75000"/>
                  </a:schemeClr>
                </a:solidFill>
              </a:rPr>
              <a:t>Re+Im</a:t>
            </a:r>
            <a:r>
              <a:rPr lang="en-GB" dirty="0">
                <a:solidFill>
                  <a:schemeClr val="accent3">
                    <a:lumMod val="75000"/>
                  </a:schemeClr>
                </a:solidFill>
              </a:rPr>
              <a:t> </a:t>
            </a:r>
            <a:r>
              <a:rPr lang="en-GB" dirty="0">
                <a:solidFill>
                  <a:schemeClr val="accent3">
                    <a:lumMod val="75000"/>
                  </a:schemeClr>
                </a:solidFill>
                <a:sym typeface="Wingdings" pitchFamily="2" charset="2"/>
              </a:rPr>
              <a:t> World best limits on </a:t>
            </a:r>
            <a:r>
              <a:rPr lang="en-GB" dirty="0" err="1">
                <a:solidFill>
                  <a:schemeClr val="accent3">
                    <a:lumMod val="75000"/>
                  </a:schemeClr>
                </a:solidFill>
                <a:sym typeface="Wingdings" pitchFamily="2" charset="2"/>
              </a:rPr>
              <a:t>Im</a:t>
            </a:r>
            <a:endParaRPr lang="en-GB" dirty="0">
              <a:solidFill>
                <a:schemeClr val="accent3">
                  <a:lumMod val="75000"/>
                </a:schemeClr>
              </a:solidFill>
              <a:sym typeface="Wingdings" pitchFamily="2" charset="2"/>
            </a:endParaRPr>
          </a:p>
          <a:p>
            <a:pPr lvl="2"/>
            <a:endParaRPr lang="en-GB" dirty="0">
              <a:solidFill>
                <a:schemeClr val="accent3">
                  <a:lumMod val="75000"/>
                </a:schemeClr>
              </a:solidFill>
              <a:sym typeface="Wingdings" pitchFamily="2" charset="2"/>
            </a:endParaRPr>
          </a:p>
          <a:p>
            <a:pPr lvl="2"/>
            <a:endParaRPr lang="en-GB" dirty="0">
              <a:solidFill>
                <a:schemeClr val="accent3">
                  <a:lumMod val="75000"/>
                </a:schemeClr>
              </a:solidFill>
              <a:sym typeface="Wingdings" pitchFamily="2" charset="2"/>
            </a:endParaRPr>
          </a:p>
          <a:p>
            <a:pPr lvl="2"/>
            <a:endParaRPr lang="en-GB" dirty="0">
              <a:solidFill>
                <a:schemeClr val="accent3">
                  <a:lumMod val="75000"/>
                </a:schemeClr>
              </a:solidFill>
              <a:sym typeface="Wingdings" pitchFamily="2" charset="2"/>
            </a:endParaRPr>
          </a:p>
          <a:p>
            <a:pPr lvl="2"/>
            <a:endParaRPr lang="en-GB" dirty="0">
              <a:solidFill>
                <a:schemeClr val="accent3">
                  <a:lumMod val="75000"/>
                </a:schemeClr>
              </a:solidFill>
            </a:endParaRP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178107C-95A1-64B7-BFA1-96FF978F068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199" y="1608564"/>
            <a:ext cx="5820101" cy="1504384"/>
          </a:xfrm>
        </p:spPr>
        <p:txBody>
          <a:bodyPr>
            <a:normAutofit/>
          </a:bodyPr>
          <a:lstStyle/>
          <a:p>
            <a:r>
              <a:rPr lang="en-GB" dirty="0" err="1"/>
              <a:t>ttZ</a:t>
            </a:r>
            <a:r>
              <a:rPr lang="en-GB" dirty="0"/>
              <a:t> cross-section in Z</a:t>
            </a:r>
            <a:r>
              <a:rPr lang="en-GB" dirty="0">
                <a:sym typeface="Wingdings" pitchFamily="2" charset="2"/>
              </a:rPr>
              <a:t></a:t>
            </a:r>
            <a:r>
              <a:rPr lang="el-GR" dirty="0" err="1">
                <a:sym typeface="Wingdings" pitchFamily="2" charset="2"/>
              </a:rPr>
              <a:t>νν</a:t>
            </a:r>
            <a:r>
              <a:rPr lang="en-GB" dirty="0">
                <a:sym typeface="Wingdings" pitchFamily="2" charset="2"/>
              </a:rPr>
              <a:t> channel (John)</a:t>
            </a:r>
          </a:p>
          <a:p>
            <a:pPr lvl="1"/>
            <a:r>
              <a:rPr lang="en-GB" dirty="0">
                <a:sym typeface="Wingdings" pitchFamily="2" charset="2"/>
              </a:rPr>
              <a:t>Mayor background to many SUSY searches </a:t>
            </a:r>
            <a:br>
              <a:rPr lang="en-GB" dirty="0">
                <a:sym typeface="Wingdings" pitchFamily="2" charset="2"/>
              </a:rPr>
            </a:br>
            <a:r>
              <a:rPr lang="en-GB" dirty="0">
                <a:sym typeface="Wingdings" pitchFamily="2" charset="2"/>
              </a:rPr>
              <a:t>but has not yet been measured directly</a:t>
            </a:r>
          </a:p>
          <a:p>
            <a:pPr lvl="1"/>
            <a:r>
              <a:rPr lang="en-GB" dirty="0">
                <a:sym typeface="Wingdings" pitchFamily="2" charset="2"/>
              </a:rPr>
              <a:t>Convert BSM search into x-section analysis</a:t>
            </a:r>
            <a:br>
              <a:rPr lang="en-GB" dirty="0">
                <a:sym typeface="Wingdings" pitchFamily="2" charset="2"/>
              </a:rPr>
            </a:br>
            <a:r>
              <a:rPr lang="en-GB" dirty="0">
                <a:sym typeface="Wingdings" pitchFamily="2" charset="2"/>
              </a:rPr>
              <a:t>benefiting from large Z  </a:t>
            </a:r>
            <a:r>
              <a:rPr lang="el-GR" dirty="0" err="1">
                <a:sym typeface="Wingdings" pitchFamily="2" charset="2"/>
              </a:rPr>
              <a:t>νν</a:t>
            </a:r>
            <a:r>
              <a:rPr lang="en-GB" dirty="0">
                <a:sym typeface="Wingdings" pitchFamily="2" charset="2"/>
              </a:rPr>
              <a:t> BR c.f. Z  ee, </a:t>
            </a:r>
            <a:r>
              <a:rPr lang="el-GR" dirty="0" err="1">
                <a:sym typeface="Wingdings" pitchFamily="2" charset="2"/>
              </a:rPr>
              <a:t>μμ</a:t>
            </a:r>
            <a:endParaRPr lang="en-GB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C2204A9-5D4D-99AE-E457-B989D710826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11</a:t>
            </a:fld>
            <a:endParaRPr lang="en-GB"/>
          </a:p>
        </p:txBody>
      </p:sp>
      <p:sp>
        <p:nvSpPr>
          <p:cNvPr id="6" name="Subtitle 5">
            <a:extLst>
              <a:ext uri="{FF2B5EF4-FFF2-40B4-BE49-F238E27FC236}">
                <a16:creationId xmlns:a16="http://schemas.microsoft.com/office/drawing/2014/main" id="{3FC75B56-2530-CE90-4BC0-406BE961BCC3}"/>
              </a:ext>
            </a:extLst>
          </p:cNvPr>
          <p:cNvSpPr>
            <a:spLocks noGrp="1"/>
          </p:cNvSpPr>
          <p:nvPr>
            <p:ph type="subTitle" idx="13"/>
          </p:nvPr>
        </p:nvSpPr>
        <p:spPr/>
        <p:txBody>
          <a:bodyPr>
            <a:normAutofit fontScale="92500" lnSpcReduction="20000"/>
          </a:bodyPr>
          <a:lstStyle/>
          <a:p>
            <a:endParaRPr lang="en-GB"/>
          </a:p>
        </p:txBody>
      </p:sp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50FF398A-0031-5437-2DC7-F40452077594}"/>
              </a:ext>
            </a:extLst>
          </p:cNvPr>
          <p:cNvSpPr txBox="1">
            <a:spLocks/>
          </p:cNvSpPr>
          <p:nvPr/>
        </p:nvSpPr>
        <p:spPr>
          <a:xfrm>
            <a:off x="199700" y="1061921"/>
            <a:ext cx="11639361" cy="44404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4"/>
              </a:buClr>
              <a:buFont typeface="Arial"/>
              <a:buChar char="•"/>
              <a:defRPr sz="2000" kern="1200">
                <a:solidFill>
                  <a:schemeClr val="tx2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8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600" kern="1200">
                <a:solidFill>
                  <a:schemeClr val="accent3">
                    <a:lumMod val="75000"/>
                  </a:schemeClr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>
                <a:sym typeface="Wingdings" pitchFamily="2" charset="2"/>
              </a:rPr>
              <a:t>Heaviest SM particle provides unique access to bare quark and can only be produced at the LHC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F8BD1F72-9145-28CF-EC68-3899D6FE06B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648418" y="4164885"/>
            <a:ext cx="1574500" cy="1188232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D661CF61-D01B-292B-1112-4786816E4D5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97384" y="3131175"/>
            <a:ext cx="1881896" cy="1525228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8AFD35EB-AC0F-6FC1-1B19-1916DA1841D4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035047" y="4769368"/>
            <a:ext cx="1844233" cy="1547081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1204F7E8-2FE0-F4BA-C057-783F7F8B5AC2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89442" y="4831766"/>
            <a:ext cx="1978145" cy="1483610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BF3C2A3B-16F8-F9F9-14F6-F5905B9F13D3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79649" y="3112948"/>
            <a:ext cx="1987938" cy="1459126"/>
          </a:xfrm>
          <a:prstGeom prst="rect">
            <a:avLst/>
          </a:prstGeom>
        </p:spPr>
      </p:pic>
      <p:sp>
        <p:nvSpPr>
          <p:cNvPr id="16" name="Content Placeholder 2">
            <a:extLst>
              <a:ext uri="{FF2B5EF4-FFF2-40B4-BE49-F238E27FC236}">
                <a16:creationId xmlns:a16="http://schemas.microsoft.com/office/drawing/2014/main" id="{2B3FAE72-4C05-9C5F-DE0E-2DADBE1333A3}"/>
              </a:ext>
            </a:extLst>
          </p:cNvPr>
          <p:cNvSpPr txBox="1">
            <a:spLocks/>
          </p:cNvSpPr>
          <p:nvPr/>
        </p:nvSpPr>
        <p:spPr>
          <a:xfrm>
            <a:off x="317937" y="6370011"/>
            <a:ext cx="5778063" cy="44404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4"/>
              </a:buClr>
              <a:buFont typeface="Arial"/>
              <a:buChar char="•"/>
              <a:defRPr sz="2000" kern="1200">
                <a:solidFill>
                  <a:schemeClr val="tx2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8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600" kern="1200">
                <a:solidFill>
                  <a:schemeClr val="accent3"/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1"/>
            <a:r>
              <a:rPr lang="en-GB" dirty="0"/>
              <a:t>On track for publication this summer </a:t>
            </a:r>
            <a:endParaRPr lang="en-GB" dirty="0">
              <a:solidFill>
                <a:schemeClr val="accent3">
                  <a:lumMod val="75000"/>
                </a:schemeClr>
              </a:solidFill>
              <a:sym typeface="Wingdings" pitchFamily="2" charset="2"/>
            </a:endParaRPr>
          </a:p>
          <a:p>
            <a:pPr lvl="2"/>
            <a:endParaRPr lang="en-GB" dirty="0">
              <a:solidFill>
                <a:schemeClr val="accent3">
                  <a:lumMod val="75000"/>
                </a:schemeClr>
              </a:solidFill>
              <a:sym typeface="Wingdings" pitchFamily="2" charset="2"/>
            </a:endParaRPr>
          </a:p>
          <a:p>
            <a:pPr lvl="2"/>
            <a:endParaRPr lang="en-GB" dirty="0">
              <a:solidFill>
                <a:schemeClr val="accent3">
                  <a:lumMod val="75000"/>
                </a:schemeClr>
              </a:solidFill>
              <a:sym typeface="Wingdings" pitchFamily="2" charset="2"/>
            </a:endParaRPr>
          </a:p>
          <a:p>
            <a:pPr lvl="2"/>
            <a:endParaRPr lang="en-GB" dirty="0">
              <a:solidFill>
                <a:schemeClr val="accent3">
                  <a:lumMod val="75000"/>
                </a:schemeClr>
              </a:solidFill>
            </a:endParaRPr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C857C85F-FD6E-C406-3C67-03F0734974C8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6926896" y="3649235"/>
            <a:ext cx="2262909" cy="1604818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5E200C97-85A7-ABAD-0BD1-6CB36ED30BD9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9436115" y="3523174"/>
            <a:ext cx="2251386" cy="1889308"/>
          </a:xfrm>
          <a:prstGeom prst="rect">
            <a:avLst/>
          </a:prstGeom>
        </p:spPr>
      </p:pic>
      <p:sp>
        <p:nvSpPr>
          <p:cNvPr id="19" name="Content Placeholder 3">
            <a:extLst>
              <a:ext uri="{FF2B5EF4-FFF2-40B4-BE49-F238E27FC236}">
                <a16:creationId xmlns:a16="http://schemas.microsoft.com/office/drawing/2014/main" id="{C90B453B-12CB-8406-687A-4B3B056FB724}"/>
              </a:ext>
            </a:extLst>
          </p:cNvPr>
          <p:cNvSpPr txBox="1">
            <a:spLocks/>
          </p:cNvSpPr>
          <p:nvPr/>
        </p:nvSpPr>
        <p:spPr>
          <a:xfrm>
            <a:off x="6371899" y="4926367"/>
            <a:ext cx="5820101" cy="115853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4"/>
              </a:buClr>
              <a:buFont typeface="Arial"/>
              <a:buChar char="•"/>
              <a:defRPr sz="2000" kern="1200">
                <a:solidFill>
                  <a:schemeClr val="tx2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8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600" kern="1200">
                <a:solidFill>
                  <a:schemeClr val="accent3"/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GB" dirty="0"/>
          </a:p>
        </p:txBody>
      </p:sp>
      <p:sp>
        <p:nvSpPr>
          <p:cNvPr id="20" name="Content Placeholder 3">
            <a:extLst>
              <a:ext uri="{FF2B5EF4-FFF2-40B4-BE49-F238E27FC236}">
                <a16:creationId xmlns:a16="http://schemas.microsoft.com/office/drawing/2014/main" id="{236D40C0-E379-2EA8-DBFB-FA27A16239F6}"/>
              </a:ext>
            </a:extLst>
          </p:cNvPr>
          <p:cNvSpPr txBox="1">
            <a:spLocks/>
          </p:cNvSpPr>
          <p:nvPr/>
        </p:nvSpPr>
        <p:spPr>
          <a:xfrm>
            <a:off x="6383380" y="5757607"/>
            <a:ext cx="5820101" cy="125566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4"/>
              </a:buClr>
              <a:buFont typeface="Arial"/>
              <a:buChar char="•"/>
              <a:defRPr sz="2000" kern="1200">
                <a:solidFill>
                  <a:schemeClr val="tx2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8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600" kern="1200">
                <a:solidFill>
                  <a:schemeClr val="accent3"/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1"/>
            <a:r>
              <a:rPr lang="en-GB" dirty="0">
                <a:sym typeface="Wingdings" pitchFamily="2" charset="2"/>
              </a:rPr>
              <a:t>EFT interpretation sensitive to left-handed lepton and top-boson Wilson coefficients </a:t>
            </a:r>
          </a:p>
          <a:p>
            <a:pPr lvl="1"/>
            <a:r>
              <a:rPr lang="en-GB" dirty="0">
                <a:sym typeface="Wingdings" pitchFamily="2" charset="2"/>
              </a:rPr>
              <a:t>Aiming for publication by the end of the year</a:t>
            </a:r>
          </a:p>
          <a:p>
            <a:pPr lvl="1"/>
            <a:endParaRPr lang="en-GB" dirty="0"/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45911E61-496B-E252-0529-14C8B07377D2}"/>
              </a:ext>
            </a:extLst>
          </p:cNvPr>
          <p:cNvSpPr txBox="1"/>
          <p:nvPr/>
        </p:nvSpPr>
        <p:spPr>
          <a:xfrm>
            <a:off x="10533183" y="118800"/>
            <a:ext cx="145911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>
                <a:solidFill>
                  <a:schemeClr val="bg2"/>
                </a:solidFill>
                <a:hlinkClick r:id="rId10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Jordy's Thesis</a:t>
            </a:r>
            <a:endParaRPr lang="en-GB" dirty="0">
              <a:solidFill>
                <a:schemeClr val="bg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9172882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CE209C5-4947-8ED9-B273-324088A0FB9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Measurements as Model-Independent BSM probes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1CC751D-30E1-CA10-4AEC-9BE21240979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41737" y="1008993"/>
            <a:ext cx="11750565" cy="497590"/>
          </a:xfrm>
        </p:spPr>
        <p:txBody>
          <a:bodyPr>
            <a:normAutofit/>
          </a:bodyPr>
          <a:lstStyle/>
          <a:p>
            <a:r>
              <a:rPr lang="en-GB" dirty="0"/>
              <a:t>Precision measurements and rare processes are powerful model-independent new physics probes</a:t>
            </a:r>
          </a:p>
        </p:txBody>
      </p:sp>
      <p:sp>
        <p:nvSpPr>
          <p:cNvPr id="4" name="Subtitle 3">
            <a:extLst>
              <a:ext uri="{FF2B5EF4-FFF2-40B4-BE49-F238E27FC236}">
                <a16:creationId xmlns:a16="http://schemas.microsoft.com/office/drawing/2014/main" id="{6E5F2440-3A31-66E5-0CE7-F1FB6EB910BA}"/>
              </a:ext>
            </a:extLst>
          </p:cNvPr>
          <p:cNvSpPr>
            <a:spLocks noGrp="1"/>
          </p:cNvSpPr>
          <p:nvPr>
            <p:ph type="subTitle" idx="13"/>
          </p:nvPr>
        </p:nvSpPr>
        <p:spPr/>
        <p:txBody>
          <a:bodyPr>
            <a:normAutofit fontScale="92500" lnSpcReduction="20000"/>
          </a:bodyPr>
          <a:lstStyle/>
          <a:p>
            <a:endParaRPr lang="en-GB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D0737932-1569-4B59-094B-DDE7B77407E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12</a:t>
            </a:fld>
            <a:endParaRPr lang="en-GB"/>
          </a:p>
        </p:txBody>
      </p:sp>
      <p:pic>
        <p:nvPicPr>
          <p:cNvPr id="6" name="Image" descr="Image">
            <a:extLst>
              <a:ext uri="{FF2B5EF4-FFF2-40B4-BE49-F238E27FC236}">
                <a16:creationId xmlns:a16="http://schemas.microsoft.com/office/drawing/2014/main" id="{501F0F45-D758-7BC5-C060-F0B199E59FE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458227" y="3259580"/>
            <a:ext cx="3857587" cy="2768387"/>
          </a:xfrm>
          <a:prstGeom prst="rect">
            <a:avLst/>
          </a:prstGeom>
          <a:ln w="12700">
            <a:miter lim="400000"/>
          </a:ln>
        </p:spPr>
      </p:pic>
      <p:grpSp>
        <p:nvGrpSpPr>
          <p:cNvPr id="7" name="Group">
            <a:extLst>
              <a:ext uri="{FF2B5EF4-FFF2-40B4-BE49-F238E27FC236}">
                <a16:creationId xmlns:a16="http://schemas.microsoft.com/office/drawing/2014/main" id="{976B4FA0-05E3-CEE8-C965-79F7AD074484}"/>
              </a:ext>
            </a:extLst>
          </p:cNvPr>
          <p:cNvGrpSpPr/>
          <p:nvPr/>
        </p:nvGrpSpPr>
        <p:grpSpPr>
          <a:xfrm>
            <a:off x="-41058" y="3278991"/>
            <a:ext cx="2451665" cy="2666165"/>
            <a:chOff x="0" y="0"/>
            <a:chExt cx="7821443" cy="8519441"/>
          </a:xfrm>
        </p:grpSpPr>
        <p:pic>
          <p:nvPicPr>
            <p:cNvPr id="8" name="Image" descr="Image">
              <a:extLst>
                <a:ext uri="{FF2B5EF4-FFF2-40B4-BE49-F238E27FC236}">
                  <a16:creationId xmlns:a16="http://schemas.microsoft.com/office/drawing/2014/main" id="{69990544-96B2-8510-99D0-A4486FAABAD6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272396" y="0"/>
              <a:ext cx="7256592" cy="7798128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sp>
          <p:nvSpPr>
            <p:cNvPr id="9" name="Rectangle">
              <a:extLst>
                <a:ext uri="{FF2B5EF4-FFF2-40B4-BE49-F238E27FC236}">
                  <a16:creationId xmlns:a16="http://schemas.microsoft.com/office/drawing/2014/main" id="{29EB02F3-A4B6-7CED-5309-12614C93F3BE}"/>
                </a:ext>
              </a:extLst>
            </p:cNvPr>
            <p:cNvSpPr/>
            <p:nvPr/>
          </p:nvSpPr>
          <p:spPr>
            <a:xfrm>
              <a:off x="0" y="1482308"/>
              <a:ext cx="1545931" cy="2371504"/>
            </a:xfrm>
            <a:prstGeom prst="rect">
              <a:avLst/>
            </a:prstGeom>
            <a:solidFill>
              <a:srgbClr val="FFFFFF"/>
            </a:solidFill>
            <a:ln w="12700" cap="flat">
              <a:noFill/>
              <a:miter lim="400000"/>
            </a:ln>
            <a:effectLst/>
          </p:spPr>
          <p:txBody>
            <a:bodyPr wrap="square" lIns="35719" tIns="35719" rIns="35719" bIns="35719" numCol="1" anchor="ctr">
              <a:noAutofit/>
            </a:bodyPr>
            <a:lstStyle/>
            <a:p>
              <a:pPr>
                <a:defRPr sz="3200">
                  <a:solidFill>
                    <a:srgbClr val="FFFFFF"/>
                  </a:solidFill>
                </a:defRPr>
              </a:pPr>
              <a:endParaRPr sz="1600"/>
            </a:p>
          </p:txBody>
        </p:sp>
        <p:sp>
          <p:nvSpPr>
            <p:cNvPr id="10" name="Rectangle">
              <a:extLst>
                <a:ext uri="{FF2B5EF4-FFF2-40B4-BE49-F238E27FC236}">
                  <a16:creationId xmlns:a16="http://schemas.microsoft.com/office/drawing/2014/main" id="{7AA70F22-CDD2-AED9-8B50-74F06F475FAD}"/>
                </a:ext>
              </a:extLst>
            </p:cNvPr>
            <p:cNvSpPr/>
            <p:nvPr/>
          </p:nvSpPr>
          <p:spPr>
            <a:xfrm>
              <a:off x="6275513" y="6147938"/>
              <a:ext cx="1545931" cy="2371504"/>
            </a:xfrm>
            <a:prstGeom prst="rect">
              <a:avLst/>
            </a:prstGeom>
            <a:solidFill>
              <a:srgbClr val="FFFFFF"/>
            </a:solidFill>
            <a:ln w="12700" cap="flat">
              <a:noFill/>
              <a:miter lim="400000"/>
            </a:ln>
            <a:effectLst/>
          </p:spPr>
          <p:txBody>
            <a:bodyPr wrap="square" lIns="35719" tIns="35719" rIns="35719" bIns="35719" numCol="1" anchor="ctr">
              <a:noAutofit/>
            </a:bodyPr>
            <a:lstStyle/>
            <a:p>
              <a:pPr>
                <a:defRPr sz="3200">
                  <a:solidFill>
                    <a:srgbClr val="FFFFFF"/>
                  </a:solidFill>
                </a:defRPr>
              </a:pPr>
              <a:endParaRPr sz="1600"/>
            </a:p>
          </p:txBody>
        </p:sp>
      </p:grpSp>
      <p:sp>
        <p:nvSpPr>
          <p:cNvPr id="13" name="Content Placeholder 2">
            <a:extLst>
              <a:ext uri="{FF2B5EF4-FFF2-40B4-BE49-F238E27FC236}">
                <a16:creationId xmlns:a16="http://schemas.microsoft.com/office/drawing/2014/main" id="{50D5AEBA-DA36-A6B4-A1E0-A0E266656F5D}"/>
              </a:ext>
            </a:extLst>
          </p:cNvPr>
          <p:cNvSpPr txBox="1">
            <a:spLocks/>
          </p:cNvSpPr>
          <p:nvPr/>
        </p:nvSpPr>
        <p:spPr>
          <a:xfrm>
            <a:off x="241737" y="1550690"/>
            <a:ext cx="5814432" cy="177634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4"/>
              </a:buClr>
              <a:buFont typeface="Arial"/>
              <a:buChar char="•"/>
              <a:defRPr sz="2000" kern="1200">
                <a:solidFill>
                  <a:schemeClr val="tx2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8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600" kern="1200">
                <a:solidFill>
                  <a:schemeClr val="accent3">
                    <a:lumMod val="75000"/>
                  </a:schemeClr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/>
              <a:t>Searches for Lorentz + CPT invariance violation</a:t>
            </a:r>
          </a:p>
          <a:p>
            <a:pPr lvl="1"/>
            <a:r>
              <a:rPr lang="en-GB" dirty="0">
                <a:sym typeface="Wingdings" pitchFamily="2" charset="2"/>
              </a:rPr>
              <a:t>Non-isotropic background field leads to </a:t>
            </a:r>
            <a:br>
              <a:rPr lang="en-GB" dirty="0">
                <a:sym typeface="Wingdings" pitchFamily="2" charset="2"/>
              </a:rPr>
            </a:br>
            <a:r>
              <a:rPr lang="en-GB" dirty="0">
                <a:sym typeface="Wingdings" pitchFamily="2" charset="2"/>
              </a:rPr>
              <a:t>time-dependent periodic modulations </a:t>
            </a:r>
          </a:p>
          <a:p>
            <a:pPr lvl="1"/>
            <a:r>
              <a:rPr lang="en-GB" dirty="0">
                <a:sym typeface="Wingdings" pitchFamily="2" charset="2"/>
              </a:rPr>
              <a:t>Uta initiated novel time-dep. </a:t>
            </a:r>
            <a:r>
              <a:rPr lang="en-GB" dirty="0" err="1">
                <a:sym typeface="Wingdings" pitchFamily="2" charset="2"/>
              </a:rPr>
              <a:t>Zll</a:t>
            </a:r>
            <a:r>
              <a:rPr lang="en-GB" dirty="0">
                <a:sym typeface="Wingdings" pitchFamily="2" charset="2"/>
              </a:rPr>
              <a:t> measurement</a:t>
            </a:r>
          </a:p>
          <a:p>
            <a:pPr lvl="2"/>
            <a:r>
              <a:rPr lang="en-GB" dirty="0">
                <a:sym typeface="Wingdings" pitchFamily="2" charset="2"/>
              </a:rPr>
              <a:t>Build on SM expertise and Z-counting </a:t>
            </a:r>
            <a:r>
              <a:rPr lang="en-GB" dirty="0" err="1">
                <a:sym typeface="Wingdings" pitchFamily="2" charset="2"/>
              </a:rPr>
              <a:t>lumi</a:t>
            </a:r>
            <a:endParaRPr lang="en-GB" dirty="0">
              <a:sym typeface="Wingdings" pitchFamily="2" charset="2"/>
            </a:endParaRPr>
          </a:p>
          <a:p>
            <a:pPr lvl="2"/>
            <a:endParaRPr lang="en-GB" dirty="0">
              <a:sym typeface="Wingdings" pitchFamily="2" charset="2"/>
            </a:endParaRPr>
          </a:p>
          <a:p>
            <a:pPr lvl="2"/>
            <a:endParaRPr lang="en-GB" dirty="0"/>
          </a:p>
        </p:txBody>
      </p:sp>
      <p:sp>
        <p:nvSpPr>
          <p:cNvPr id="14" name="Content Placeholder 3">
            <a:extLst>
              <a:ext uri="{FF2B5EF4-FFF2-40B4-BE49-F238E27FC236}">
                <a16:creationId xmlns:a16="http://schemas.microsoft.com/office/drawing/2014/main" id="{36BC9866-901F-DF39-6815-D45D91A04303}"/>
              </a:ext>
            </a:extLst>
          </p:cNvPr>
          <p:cNvSpPr txBox="1">
            <a:spLocks/>
          </p:cNvSpPr>
          <p:nvPr/>
        </p:nvSpPr>
        <p:spPr>
          <a:xfrm>
            <a:off x="6172199" y="1550688"/>
            <a:ext cx="6019801" cy="1651017"/>
          </a:xfrm>
          <a:prstGeom prst="rect">
            <a:avLst/>
          </a:prstGeom>
        </p:spPr>
        <p:txBody>
          <a:bodyPr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4"/>
              </a:buClr>
              <a:buFont typeface="Arial"/>
              <a:buChar char="•"/>
              <a:defRPr sz="2000" kern="1200">
                <a:solidFill>
                  <a:schemeClr val="tx2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8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600" kern="1200">
                <a:solidFill>
                  <a:schemeClr val="accent3"/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/>
              <a:t>Search for </a:t>
            </a:r>
            <a:r>
              <a:rPr lang="en-GB" dirty="0" err="1"/>
              <a:t>cLFV</a:t>
            </a:r>
            <a:r>
              <a:rPr lang="en-GB" dirty="0"/>
              <a:t> </a:t>
            </a:r>
            <a:r>
              <a:rPr lang="el-GR" dirty="0"/>
              <a:t>τ </a:t>
            </a:r>
            <a:r>
              <a:rPr lang="en-GB" dirty="0">
                <a:sym typeface="Wingdings" pitchFamily="2" charset="2"/>
              </a:rPr>
              <a:t> 3</a:t>
            </a:r>
            <a:r>
              <a:rPr lang="el-GR" dirty="0"/>
              <a:t>μ</a:t>
            </a:r>
            <a:r>
              <a:rPr lang="en-GB" dirty="0"/>
              <a:t> (Carl, Conor, Jan)</a:t>
            </a:r>
          </a:p>
          <a:p>
            <a:pPr lvl="1"/>
            <a:r>
              <a:rPr lang="en-GB" dirty="0"/>
              <a:t>Flavour not a fundamental symmetry of SM </a:t>
            </a:r>
          </a:p>
          <a:p>
            <a:pPr lvl="1"/>
            <a:r>
              <a:rPr lang="en-GB" dirty="0" err="1"/>
              <a:t>cLFV</a:t>
            </a:r>
            <a:r>
              <a:rPr lang="en-GB" dirty="0"/>
              <a:t> searches provide model-</a:t>
            </a:r>
            <a:r>
              <a:rPr lang="en-GB" dirty="0" err="1"/>
              <a:t>indep</a:t>
            </a:r>
            <a:r>
              <a:rPr lang="en-GB" dirty="0"/>
              <a:t> NP probe</a:t>
            </a:r>
          </a:p>
          <a:p>
            <a:pPr lvl="2"/>
            <a:r>
              <a:rPr lang="en-GB" dirty="0">
                <a:solidFill>
                  <a:schemeClr val="accent3">
                    <a:lumMod val="75000"/>
                  </a:schemeClr>
                </a:solidFill>
              </a:rPr>
              <a:t>Tau limits 10</a:t>
            </a:r>
            <a:r>
              <a:rPr lang="en-GB" baseline="30000" dirty="0">
                <a:solidFill>
                  <a:schemeClr val="accent3">
                    <a:lumMod val="75000"/>
                  </a:schemeClr>
                </a:solidFill>
              </a:rPr>
              <a:t>4</a:t>
            </a:r>
            <a:r>
              <a:rPr lang="en-GB" dirty="0">
                <a:solidFill>
                  <a:schemeClr val="accent3">
                    <a:lumMod val="75000"/>
                  </a:schemeClr>
                </a:solidFill>
              </a:rPr>
              <a:t> less stringent than muon</a:t>
            </a:r>
          </a:p>
          <a:p>
            <a:pPr lvl="2"/>
            <a:r>
              <a:rPr lang="en-GB" dirty="0">
                <a:solidFill>
                  <a:schemeClr val="accent3">
                    <a:lumMod val="75000"/>
                  </a:schemeClr>
                </a:solidFill>
              </a:rPr>
              <a:t>SM rate tiny (~10</a:t>
            </a:r>
            <a:r>
              <a:rPr lang="en-GB" baseline="30000" dirty="0">
                <a:solidFill>
                  <a:schemeClr val="accent3">
                    <a:lumMod val="75000"/>
                  </a:schemeClr>
                </a:solidFill>
              </a:rPr>
              <a:t>55</a:t>
            </a:r>
            <a:r>
              <a:rPr lang="en-GB" dirty="0">
                <a:solidFill>
                  <a:schemeClr val="accent3">
                    <a:lumMod val="75000"/>
                  </a:schemeClr>
                </a:solidFill>
              </a:rPr>
              <a:t>), but many BSM enchantments</a:t>
            </a:r>
          </a:p>
        </p:txBody>
      </p:sp>
      <p:sp>
        <p:nvSpPr>
          <p:cNvPr id="15" name="Content Placeholder 3">
            <a:extLst>
              <a:ext uri="{FF2B5EF4-FFF2-40B4-BE49-F238E27FC236}">
                <a16:creationId xmlns:a16="http://schemas.microsoft.com/office/drawing/2014/main" id="{1EF80497-FF1E-40DB-3635-6CB97D05BF56}"/>
              </a:ext>
            </a:extLst>
          </p:cNvPr>
          <p:cNvSpPr txBox="1">
            <a:spLocks/>
          </p:cNvSpPr>
          <p:nvPr/>
        </p:nvSpPr>
        <p:spPr>
          <a:xfrm>
            <a:off x="6172199" y="6125575"/>
            <a:ext cx="6019801" cy="806400"/>
          </a:xfrm>
          <a:prstGeom prst="rect">
            <a:avLst/>
          </a:prstGeom>
        </p:spPr>
        <p:txBody>
          <a:bodyPr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4"/>
              </a:buClr>
              <a:buFont typeface="Arial"/>
              <a:buChar char="•"/>
              <a:defRPr sz="2000" kern="1200">
                <a:solidFill>
                  <a:schemeClr val="tx2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8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600" kern="1200">
                <a:solidFill>
                  <a:schemeClr val="accent3"/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1"/>
            <a:r>
              <a:rPr lang="en-GB" dirty="0"/>
              <a:t>Conor’s PhD thesis is first run-2 ATLAS analysis</a:t>
            </a:r>
          </a:p>
          <a:p>
            <a:pPr lvl="2"/>
            <a:r>
              <a:rPr lang="en-GB" dirty="0">
                <a:solidFill>
                  <a:schemeClr val="accent3">
                    <a:lumMod val="75000"/>
                  </a:schemeClr>
                </a:solidFill>
              </a:rPr>
              <a:t>Submission by end of Sept, followed by paper </a:t>
            </a:r>
          </a:p>
        </p:txBody>
      </p:sp>
      <p:grpSp>
        <p:nvGrpSpPr>
          <p:cNvPr id="24" name="Group 23">
            <a:extLst>
              <a:ext uri="{FF2B5EF4-FFF2-40B4-BE49-F238E27FC236}">
                <a16:creationId xmlns:a16="http://schemas.microsoft.com/office/drawing/2014/main" id="{CE0A240F-E305-0420-8D9B-F0A840113DE6}"/>
              </a:ext>
            </a:extLst>
          </p:cNvPr>
          <p:cNvGrpSpPr/>
          <p:nvPr/>
        </p:nvGrpSpPr>
        <p:grpSpPr>
          <a:xfrm>
            <a:off x="6877197" y="3220192"/>
            <a:ext cx="4441347" cy="2783765"/>
            <a:chOff x="7094583" y="3190764"/>
            <a:chExt cx="4441347" cy="2783765"/>
          </a:xfrm>
        </p:grpSpPr>
        <p:pic>
          <p:nvPicPr>
            <p:cNvPr id="20" name="Picture 19">
              <a:extLst>
                <a:ext uri="{FF2B5EF4-FFF2-40B4-BE49-F238E27FC236}">
                  <a16:creationId xmlns:a16="http://schemas.microsoft.com/office/drawing/2014/main" id="{E0E825D0-E1E7-ED40-FC54-F17C43EDBA43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rcRect r="744"/>
            <a:stretch/>
          </p:blipFill>
          <p:spPr>
            <a:xfrm>
              <a:off x="7181278" y="3190764"/>
              <a:ext cx="4354652" cy="2783765"/>
            </a:xfrm>
            <a:prstGeom prst="rect">
              <a:avLst/>
            </a:prstGeom>
          </p:spPr>
        </p:pic>
        <p:pic>
          <p:nvPicPr>
            <p:cNvPr id="21" name="Picture 20">
              <a:extLst>
                <a:ext uri="{FF2B5EF4-FFF2-40B4-BE49-F238E27FC236}">
                  <a16:creationId xmlns:a16="http://schemas.microsoft.com/office/drawing/2014/main" id="{07C64BC3-BA96-44AF-8B04-06DE6BB84FCB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9437732" y="3364524"/>
              <a:ext cx="1996605" cy="1149380"/>
            </a:xfrm>
            <a:prstGeom prst="rect">
              <a:avLst/>
            </a:prstGeom>
          </p:spPr>
        </p:pic>
        <p:pic>
          <p:nvPicPr>
            <p:cNvPr id="22" name="Picture 21">
              <a:extLst>
                <a:ext uri="{FF2B5EF4-FFF2-40B4-BE49-F238E27FC236}">
                  <a16:creationId xmlns:a16="http://schemas.microsoft.com/office/drawing/2014/main" id="{91C4B0D6-9AF6-2757-4EE3-904F2BA51DA4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7094583" y="4677180"/>
              <a:ext cx="406400" cy="241300"/>
            </a:xfrm>
            <a:prstGeom prst="rect">
              <a:avLst/>
            </a:prstGeom>
          </p:spPr>
        </p:pic>
        <p:pic>
          <p:nvPicPr>
            <p:cNvPr id="23" name="Picture 22">
              <a:extLst>
                <a:ext uri="{FF2B5EF4-FFF2-40B4-BE49-F238E27FC236}">
                  <a16:creationId xmlns:a16="http://schemas.microsoft.com/office/drawing/2014/main" id="{FCF0F4ED-DA45-0D2E-7827-60F51F47F75B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7813039" y="4387740"/>
              <a:ext cx="973909" cy="289439"/>
            </a:xfrm>
            <a:prstGeom prst="rect">
              <a:avLst/>
            </a:prstGeom>
          </p:spPr>
        </p:pic>
        <p:cxnSp>
          <p:nvCxnSpPr>
            <p:cNvPr id="17" name="Straight Arrow Connector 16">
              <a:extLst>
                <a:ext uri="{FF2B5EF4-FFF2-40B4-BE49-F238E27FC236}">
                  <a16:creationId xmlns:a16="http://schemas.microsoft.com/office/drawing/2014/main" id="{08C05F35-9B15-2E0F-8C79-78EF022C3981}"/>
                </a:ext>
              </a:extLst>
            </p:cNvPr>
            <p:cNvCxnSpPr>
              <a:cxnSpLocks/>
            </p:cNvCxnSpPr>
            <p:nvPr/>
          </p:nvCxnSpPr>
          <p:spPr>
            <a:xfrm>
              <a:off x="7898247" y="4066069"/>
              <a:ext cx="0" cy="852411"/>
            </a:xfrm>
            <a:prstGeom prst="straightConnector1">
              <a:avLst/>
            </a:prstGeom>
            <a:ln w="28575">
              <a:solidFill>
                <a:srgbClr val="C0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6" name="Content Placeholder 3">
            <a:extLst>
              <a:ext uri="{FF2B5EF4-FFF2-40B4-BE49-F238E27FC236}">
                <a16:creationId xmlns:a16="http://schemas.microsoft.com/office/drawing/2014/main" id="{033C3EDA-2DD3-BDA3-E2D4-04D642F65872}"/>
              </a:ext>
            </a:extLst>
          </p:cNvPr>
          <p:cNvSpPr txBox="1">
            <a:spLocks/>
          </p:cNvSpPr>
          <p:nvPr/>
        </p:nvSpPr>
        <p:spPr>
          <a:xfrm>
            <a:off x="319163" y="6162501"/>
            <a:ext cx="6019801" cy="806400"/>
          </a:xfrm>
          <a:prstGeom prst="rect">
            <a:avLst/>
          </a:prstGeom>
        </p:spPr>
        <p:txBody>
          <a:bodyPr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4"/>
              </a:buClr>
              <a:buFont typeface="Arial"/>
              <a:buChar char="•"/>
              <a:defRPr sz="2000" kern="1200">
                <a:solidFill>
                  <a:schemeClr val="tx2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8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600" kern="1200">
                <a:solidFill>
                  <a:schemeClr val="accent3"/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1"/>
            <a:r>
              <a:rPr lang="en-GB" dirty="0"/>
              <a:t>Suffering a bit from lack of person power</a:t>
            </a:r>
          </a:p>
        </p:txBody>
      </p:sp>
    </p:spTree>
    <p:extLst>
      <p:ext uri="{BB962C8B-B14F-4D97-AF65-F5344CB8AC3E}">
        <p14:creationId xmlns:p14="http://schemas.microsoft.com/office/powerpoint/2010/main" val="224599744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FAF08D1-A4F2-9EEC-FFEB-3D07A23C8E3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FA91B62-A7B7-50FD-CB38-87C438E08EA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13" y="-2594"/>
            <a:ext cx="5033142" cy="6850194"/>
          </a:xfrm>
        </p:spPr>
        <p:txBody>
          <a:bodyPr>
            <a:normAutofit/>
          </a:bodyPr>
          <a:lstStyle/>
          <a:p>
            <a:pPr algn="ctr"/>
            <a:br>
              <a:rPr lang="en-GB" dirty="0"/>
            </a:br>
            <a:r>
              <a:rPr lang="en-GB" dirty="0"/>
              <a:t>Higgs Physics</a:t>
            </a:r>
            <a:br>
              <a:rPr lang="en-GB" dirty="0"/>
            </a:br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E0E2BB8-0E4E-6222-D0E1-C6766389B5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13</a:t>
            </a:fld>
            <a:endParaRPr lang="en-GB"/>
          </a:p>
        </p:txBody>
      </p:sp>
      <p:grpSp>
        <p:nvGrpSpPr>
          <p:cNvPr id="6" name="Group 5">
            <a:extLst>
              <a:ext uri="{FF2B5EF4-FFF2-40B4-BE49-F238E27FC236}">
                <a16:creationId xmlns:a16="http://schemas.microsoft.com/office/drawing/2014/main" id="{C92268F6-7829-26CC-05E3-00C1ABF83402}"/>
              </a:ext>
            </a:extLst>
          </p:cNvPr>
          <p:cNvGrpSpPr/>
          <p:nvPr/>
        </p:nvGrpSpPr>
        <p:grpSpPr>
          <a:xfrm>
            <a:off x="4687903" y="1103475"/>
            <a:ext cx="8128000" cy="5452313"/>
            <a:chOff x="4305938" y="975347"/>
            <a:chExt cx="8128000" cy="5452313"/>
          </a:xfrm>
        </p:grpSpPr>
        <p:grpSp>
          <p:nvGrpSpPr>
            <p:cNvPr id="7" name="Group 6">
              <a:extLst>
                <a:ext uri="{FF2B5EF4-FFF2-40B4-BE49-F238E27FC236}">
                  <a16:creationId xmlns:a16="http://schemas.microsoft.com/office/drawing/2014/main" id="{A59F2373-A65E-7F7F-E618-7FB2D72D2E12}"/>
                </a:ext>
              </a:extLst>
            </p:cNvPr>
            <p:cNvGrpSpPr/>
            <p:nvPr/>
          </p:nvGrpSpPr>
          <p:grpSpPr>
            <a:xfrm>
              <a:off x="4305938" y="1008993"/>
              <a:ext cx="8128000" cy="5418667"/>
              <a:chOff x="4879372" y="1008993"/>
              <a:chExt cx="8128000" cy="5418667"/>
            </a:xfrm>
          </p:grpSpPr>
          <p:graphicFrame>
            <p:nvGraphicFramePr>
              <p:cNvPr id="20" name="Diagram 19">
                <a:extLst>
                  <a:ext uri="{FF2B5EF4-FFF2-40B4-BE49-F238E27FC236}">
                    <a16:creationId xmlns:a16="http://schemas.microsoft.com/office/drawing/2014/main" id="{8F539D49-61F8-7A3F-95AA-136A0AF35A1C}"/>
                  </a:ext>
                </a:extLst>
              </p:cNvPr>
              <p:cNvGraphicFramePr/>
              <p:nvPr>
                <p:extLst>
                  <p:ext uri="{D42A27DB-BD31-4B8C-83A1-F6EECF244321}">
                    <p14:modId xmlns:p14="http://schemas.microsoft.com/office/powerpoint/2010/main" val="209212125"/>
                  </p:ext>
                </p:extLst>
              </p:nvPr>
            </p:nvGraphicFramePr>
            <p:xfrm>
              <a:off x="4879372" y="1008993"/>
              <a:ext cx="8128000" cy="5418667"/>
            </p:xfrm>
            <a:graphic>
              <a:graphicData uri="http://schemas.openxmlformats.org/drawingml/2006/diagram">
                <dgm:relIds xmlns:dgm="http://schemas.openxmlformats.org/drawingml/2006/diagram" xmlns:r="http://schemas.openxmlformats.org/officeDocument/2006/relationships" r:dm="rId2" r:lo="rId3" r:qs="rId4" r:cs="rId5"/>
              </a:graphicData>
            </a:graphic>
          </p:graphicFrame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1DC44D7A-64FA-CD61-8FFD-5EC1E5501BAE}"/>
                  </a:ext>
                </a:extLst>
              </p:cNvPr>
              <p:cNvSpPr txBox="1"/>
              <p:nvPr/>
            </p:nvSpPr>
            <p:spPr>
              <a:xfrm>
                <a:off x="6987251" y="1326344"/>
                <a:ext cx="3912242" cy="95410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sz="2800" dirty="0"/>
                  <a:t>SM Precision  </a:t>
                </a:r>
                <a:br>
                  <a:rPr lang="en-GB" sz="2800" dirty="0"/>
                </a:br>
                <a:r>
                  <a:rPr lang="en-GB" sz="2800" dirty="0"/>
                  <a:t>+ rare processes</a:t>
                </a:r>
              </a:p>
            </p:txBody>
          </p:sp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C2C87DB2-C91A-B35D-A014-42377E5DB612}"/>
                  </a:ext>
                </a:extLst>
              </p:cNvPr>
              <p:cNvSpPr txBox="1"/>
              <p:nvPr/>
            </p:nvSpPr>
            <p:spPr>
              <a:xfrm>
                <a:off x="7606235" y="2258369"/>
                <a:ext cx="3062213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GB" sz="1800" dirty="0">
                    <a:solidFill>
                      <a:schemeClr val="accent2"/>
                    </a:solidFill>
                  </a:rPr>
                  <a:t>W mass, W/Z </a:t>
                </a:r>
                <a:r>
                  <a:rPr lang="en-GB" sz="1800" dirty="0" err="1">
                    <a:solidFill>
                      <a:schemeClr val="accent2"/>
                    </a:solidFill>
                  </a:rPr>
                  <a:t>p</a:t>
                </a:r>
                <a:r>
                  <a:rPr lang="en-GB" sz="1800" baseline="-25000" dirty="0" err="1">
                    <a:solidFill>
                      <a:schemeClr val="accent2"/>
                    </a:solidFill>
                  </a:rPr>
                  <a:t>T</a:t>
                </a:r>
                <a:r>
                  <a:rPr lang="en-GB" sz="1800" baseline="0" dirty="0">
                    <a:solidFill>
                      <a:schemeClr val="accent2"/>
                    </a:solidFill>
                  </a:rPr>
                  <a:t>, low/high-mass DY, </a:t>
                </a:r>
                <a:r>
                  <a:rPr lang="en-GB" sz="1800" baseline="0" dirty="0" err="1">
                    <a:solidFill>
                      <a:schemeClr val="accent2"/>
                    </a:solidFill>
                  </a:rPr>
                  <a:t>ttZ</a:t>
                </a:r>
                <a:r>
                  <a:rPr lang="en-GB" sz="1800" baseline="0" dirty="0">
                    <a:solidFill>
                      <a:schemeClr val="accent2"/>
                    </a:solidFill>
                  </a:rPr>
                  <a:t>, single top, rare tau decays</a:t>
                </a:r>
                <a:endParaRPr lang="en-GB" sz="1800" baseline="-25000" dirty="0">
                  <a:solidFill>
                    <a:schemeClr val="accent2"/>
                  </a:solidFill>
                </a:endParaRPr>
              </a:p>
            </p:txBody>
          </p:sp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6BE5F99C-F73F-926A-6EAE-832DF8836E6D}"/>
                  </a:ext>
                </a:extLst>
              </p:cNvPr>
              <p:cNvSpPr txBox="1"/>
              <p:nvPr/>
            </p:nvSpPr>
            <p:spPr>
              <a:xfrm>
                <a:off x="5396355" y="4135015"/>
                <a:ext cx="3912242" cy="95410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sz="2800" dirty="0">
                    <a:solidFill>
                      <a:srgbClr val="00B050"/>
                    </a:solidFill>
                  </a:rPr>
                  <a:t>Higgs </a:t>
                </a:r>
                <a:br>
                  <a:rPr lang="en-GB" sz="2800" dirty="0">
                    <a:solidFill>
                      <a:srgbClr val="00B050"/>
                    </a:solidFill>
                  </a:rPr>
                </a:br>
                <a:r>
                  <a:rPr lang="en-GB" sz="2800" dirty="0">
                    <a:solidFill>
                      <a:srgbClr val="00B050"/>
                    </a:solidFill>
                  </a:rPr>
                  <a:t>physics</a:t>
                </a:r>
              </a:p>
            </p:txBody>
          </p:sp>
          <p:sp>
            <p:nvSpPr>
              <p:cNvPr id="24" name="TextBox 23">
                <a:extLst>
                  <a:ext uri="{FF2B5EF4-FFF2-40B4-BE49-F238E27FC236}">
                    <a16:creationId xmlns:a16="http://schemas.microsoft.com/office/drawing/2014/main" id="{51DCA5E3-1AE3-FBB0-D7AB-2D633C266D44}"/>
                  </a:ext>
                </a:extLst>
              </p:cNvPr>
              <p:cNvSpPr txBox="1"/>
              <p:nvPr/>
            </p:nvSpPr>
            <p:spPr>
              <a:xfrm>
                <a:off x="6988177" y="5069991"/>
                <a:ext cx="1553942" cy="9233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GB" dirty="0">
                    <a:solidFill>
                      <a:schemeClr val="accent2"/>
                    </a:solidFill>
                  </a:rPr>
                  <a:t>SM Higgs, </a:t>
                </a:r>
                <a:br>
                  <a:rPr lang="en-GB" dirty="0">
                    <a:solidFill>
                      <a:schemeClr val="accent2"/>
                    </a:solidFill>
                  </a:rPr>
                </a:br>
                <a:r>
                  <a:rPr lang="en-GB" dirty="0">
                    <a:solidFill>
                      <a:schemeClr val="accent2"/>
                    </a:solidFill>
                  </a:rPr>
                  <a:t>Di-Higgs,</a:t>
                </a:r>
                <a:br>
                  <a:rPr lang="en-GB" dirty="0">
                    <a:solidFill>
                      <a:schemeClr val="accent2"/>
                    </a:solidFill>
                  </a:rPr>
                </a:br>
                <a:r>
                  <a:rPr lang="en-GB" dirty="0">
                    <a:solidFill>
                      <a:schemeClr val="accent2"/>
                    </a:solidFill>
                  </a:rPr>
                  <a:t>BSM Higgs</a:t>
                </a:r>
              </a:p>
            </p:txBody>
          </p:sp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276F8B5F-F423-6275-96C5-629AC0A24FFA}"/>
                  </a:ext>
                </a:extLst>
              </p:cNvPr>
              <p:cNvSpPr txBox="1"/>
              <p:nvPr/>
            </p:nvSpPr>
            <p:spPr>
              <a:xfrm>
                <a:off x="9523187" y="4135015"/>
                <a:ext cx="2016205" cy="95410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sz="2800" dirty="0">
                    <a:solidFill>
                      <a:srgbClr val="E7AE01"/>
                    </a:solidFill>
                  </a:rPr>
                  <a:t>New physics searches </a:t>
                </a:r>
              </a:p>
            </p:txBody>
          </p:sp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8656D98B-B2B7-BDD2-F448-691F08AA895C}"/>
                  </a:ext>
                </a:extLst>
              </p:cNvPr>
              <p:cNvSpPr txBox="1"/>
              <p:nvPr/>
            </p:nvSpPr>
            <p:spPr>
              <a:xfrm>
                <a:off x="9497977" y="5069991"/>
                <a:ext cx="2340941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GB" dirty="0">
                    <a:solidFill>
                      <a:schemeClr val="accent2"/>
                    </a:solidFill>
                  </a:rPr>
                  <a:t>SUSY, Dark Matter,  Dark Sector, LLPs, </a:t>
                </a:r>
                <a:br>
                  <a:rPr lang="en-GB" dirty="0">
                    <a:solidFill>
                      <a:schemeClr val="accent2"/>
                    </a:solidFill>
                  </a:rPr>
                </a:br>
                <a:r>
                  <a:rPr lang="en-GB" dirty="0">
                    <a:solidFill>
                      <a:schemeClr val="accent2"/>
                    </a:solidFill>
                  </a:rPr>
                  <a:t>LQs, ALPs, …</a:t>
                </a:r>
              </a:p>
            </p:txBody>
          </p:sp>
        </p:grpSp>
        <p:grpSp>
          <p:nvGrpSpPr>
            <p:cNvPr id="8" name="Group 7">
              <a:extLst>
                <a:ext uri="{FF2B5EF4-FFF2-40B4-BE49-F238E27FC236}">
                  <a16:creationId xmlns:a16="http://schemas.microsoft.com/office/drawing/2014/main" id="{52E402B0-07BE-440C-420B-D2EF3B14886B}"/>
                </a:ext>
              </a:extLst>
            </p:cNvPr>
            <p:cNvGrpSpPr/>
            <p:nvPr/>
          </p:nvGrpSpPr>
          <p:grpSpPr>
            <a:xfrm>
              <a:off x="9866982" y="975347"/>
              <a:ext cx="1251416" cy="1251416"/>
              <a:chOff x="2396231" y="4956543"/>
              <a:chExt cx="1251416" cy="1251416"/>
            </a:xfrm>
          </p:grpSpPr>
          <p:sp>
            <p:nvSpPr>
              <p:cNvPr id="18" name="Oval 17">
                <a:extLst>
                  <a:ext uri="{FF2B5EF4-FFF2-40B4-BE49-F238E27FC236}">
                    <a16:creationId xmlns:a16="http://schemas.microsoft.com/office/drawing/2014/main" id="{7ABB434C-09BE-CD80-D209-DBE016A64723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chemeClr val="accent3">
                  <a:lumMod val="90000"/>
                  <a:alpha val="50000"/>
                </a:scheme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9967638D-F494-9AD8-34E6-BC51DB804C19}"/>
                  </a:ext>
                </a:extLst>
              </p:cNvPr>
              <p:cNvSpPr txBox="1"/>
              <p:nvPr/>
            </p:nvSpPr>
            <p:spPr>
              <a:xfrm>
                <a:off x="2461150" y="5268908"/>
                <a:ext cx="1118066" cy="6463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7030A0"/>
                    </a:solidFill>
                  </a:rPr>
                  <a:t>Tau </a:t>
                </a:r>
                <a:r>
                  <a:rPr lang="en-GB" dirty="0" err="1">
                    <a:solidFill>
                      <a:srgbClr val="7030A0"/>
                    </a:solidFill>
                  </a:rPr>
                  <a:t>reco</a:t>
                </a:r>
                <a:r>
                  <a:rPr lang="en-GB" dirty="0">
                    <a:solidFill>
                      <a:srgbClr val="7030A0"/>
                    </a:solidFill>
                  </a:rPr>
                  <a:t>. and ID</a:t>
                </a:r>
              </a:p>
            </p:txBody>
          </p:sp>
        </p:grpSp>
        <p:grpSp>
          <p:nvGrpSpPr>
            <p:cNvPr id="9" name="Group 8">
              <a:extLst>
                <a:ext uri="{FF2B5EF4-FFF2-40B4-BE49-F238E27FC236}">
                  <a16:creationId xmlns:a16="http://schemas.microsoft.com/office/drawing/2014/main" id="{1A3D751C-602F-EE8C-AEB1-682B47C30468}"/>
                </a:ext>
              </a:extLst>
            </p:cNvPr>
            <p:cNvGrpSpPr/>
            <p:nvPr/>
          </p:nvGrpSpPr>
          <p:grpSpPr>
            <a:xfrm>
              <a:off x="10492690" y="2271996"/>
              <a:ext cx="1251416" cy="1251416"/>
              <a:chOff x="2396231" y="4956543"/>
              <a:chExt cx="1251416" cy="1251416"/>
            </a:xfrm>
          </p:grpSpPr>
          <p:sp>
            <p:nvSpPr>
              <p:cNvPr id="16" name="Oval 15">
                <a:extLst>
                  <a:ext uri="{FF2B5EF4-FFF2-40B4-BE49-F238E27FC236}">
                    <a16:creationId xmlns:a16="http://schemas.microsoft.com/office/drawing/2014/main" id="{B43BDE52-CF06-CAAE-1DAA-3FAEC71E9B38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chemeClr val="accent3">
                  <a:lumMod val="90000"/>
                  <a:alpha val="50000"/>
                </a:scheme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FE4FCE2F-1251-B676-A185-C2B3DACA5145}"/>
                  </a:ext>
                </a:extLst>
              </p:cNvPr>
              <p:cNvSpPr txBox="1"/>
              <p:nvPr/>
            </p:nvSpPr>
            <p:spPr>
              <a:xfrm>
                <a:off x="2421394" y="5268908"/>
                <a:ext cx="1118066" cy="6463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7030A0"/>
                    </a:solidFill>
                  </a:rPr>
                  <a:t>b/c –jet tagging</a:t>
                </a:r>
              </a:p>
            </p:txBody>
          </p:sp>
        </p:grpSp>
        <p:grpSp>
          <p:nvGrpSpPr>
            <p:cNvPr id="10" name="Group 9">
              <a:extLst>
                <a:ext uri="{FF2B5EF4-FFF2-40B4-BE49-F238E27FC236}">
                  <a16:creationId xmlns:a16="http://schemas.microsoft.com/office/drawing/2014/main" id="{7D54BC71-D260-0395-A987-7C9F798C69BD}"/>
                </a:ext>
              </a:extLst>
            </p:cNvPr>
            <p:cNvGrpSpPr/>
            <p:nvPr/>
          </p:nvGrpSpPr>
          <p:grpSpPr>
            <a:xfrm>
              <a:off x="5596207" y="975347"/>
              <a:ext cx="1251416" cy="1251416"/>
              <a:chOff x="2396231" y="4956543"/>
              <a:chExt cx="1251416" cy="1251416"/>
            </a:xfrm>
          </p:grpSpPr>
          <p:sp>
            <p:nvSpPr>
              <p:cNvPr id="14" name="Oval 13">
                <a:extLst>
                  <a:ext uri="{FF2B5EF4-FFF2-40B4-BE49-F238E27FC236}">
                    <a16:creationId xmlns:a16="http://schemas.microsoft.com/office/drawing/2014/main" id="{F7FB8957-4C72-3C5C-1FEE-26004D5A4A27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chemeClr val="accent3">
                  <a:lumMod val="90000"/>
                  <a:alpha val="50000"/>
                </a:scheme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83527206-31EA-EDCA-93A5-F38EDB36CA1E}"/>
                  </a:ext>
                </a:extLst>
              </p:cNvPr>
              <p:cNvSpPr txBox="1"/>
              <p:nvPr/>
            </p:nvSpPr>
            <p:spPr>
              <a:xfrm>
                <a:off x="2444544" y="5084350"/>
                <a:ext cx="1118066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C00000"/>
                    </a:solidFill>
                  </a:rPr>
                  <a:t>SCT + Analysis </a:t>
                </a:r>
                <a:br>
                  <a:rPr lang="en-GB" dirty="0">
                    <a:solidFill>
                      <a:srgbClr val="C00000"/>
                    </a:solidFill>
                  </a:rPr>
                </a:br>
                <a:r>
                  <a:rPr lang="en-GB" dirty="0">
                    <a:solidFill>
                      <a:srgbClr val="C00000"/>
                    </a:solidFill>
                  </a:rPr>
                  <a:t>Software</a:t>
                </a:r>
              </a:p>
            </p:txBody>
          </p:sp>
        </p:grpSp>
        <p:grpSp>
          <p:nvGrpSpPr>
            <p:cNvPr id="11" name="Group 10">
              <a:extLst>
                <a:ext uri="{FF2B5EF4-FFF2-40B4-BE49-F238E27FC236}">
                  <a16:creationId xmlns:a16="http://schemas.microsoft.com/office/drawing/2014/main" id="{EA142F9D-152E-C607-40F4-0C6D9DE5C1FB}"/>
                </a:ext>
              </a:extLst>
            </p:cNvPr>
            <p:cNvGrpSpPr/>
            <p:nvPr/>
          </p:nvGrpSpPr>
          <p:grpSpPr>
            <a:xfrm>
              <a:off x="4970499" y="2247658"/>
              <a:ext cx="1251416" cy="1251416"/>
              <a:chOff x="2396231" y="4956543"/>
              <a:chExt cx="1251416" cy="1251416"/>
            </a:xfrm>
          </p:grpSpPr>
          <p:sp>
            <p:nvSpPr>
              <p:cNvPr id="12" name="Oval 11">
                <a:extLst>
                  <a:ext uri="{FF2B5EF4-FFF2-40B4-BE49-F238E27FC236}">
                    <a16:creationId xmlns:a16="http://schemas.microsoft.com/office/drawing/2014/main" id="{5004616B-01B8-3030-F0A7-5D8DEF184A6A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chemeClr val="accent3">
                  <a:lumMod val="90000"/>
                  <a:alpha val="50000"/>
                </a:scheme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81DA3340-B3F8-147D-41F8-9BC986C7E5FC}"/>
                  </a:ext>
                </a:extLst>
              </p:cNvPr>
              <p:cNvSpPr txBox="1"/>
              <p:nvPr/>
            </p:nvSpPr>
            <p:spPr>
              <a:xfrm>
                <a:off x="2483386" y="5144924"/>
                <a:ext cx="1118066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C00000"/>
                    </a:solidFill>
                  </a:rPr>
                  <a:t>Lumi</a:t>
                </a:r>
                <a:br>
                  <a:rPr lang="en-GB" dirty="0">
                    <a:solidFill>
                      <a:srgbClr val="C00000"/>
                    </a:solidFill>
                  </a:rPr>
                </a:br>
                <a:r>
                  <a:rPr lang="en-GB" dirty="0" err="1">
                    <a:solidFill>
                      <a:srgbClr val="C00000"/>
                    </a:solidFill>
                  </a:rPr>
                  <a:t>Measur-ement</a:t>
                </a:r>
                <a:endParaRPr lang="en-GB" dirty="0">
                  <a:solidFill>
                    <a:srgbClr val="C00000"/>
                  </a:solidFill>
                </a:endParaRPr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21959746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16C94D8-FF71-4F79-30F9-DC81A7B68E9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8" name="Group 17">
            <a:extLst>
              <a:ext uri="{FF2B5EF4-FFF2-40B4-BE49-F238E27FC236}">
                <a16:creationId xmlns:a16="http://schemas.microsoft.com/office/drawing/2014/main" id="{CA38A433-5096-8F69-3B2B-2582841F5AB1}"/>
              </a:ext>
            </a:extLst>
          </p:cNvPr>
          <p:cNvGrpSpPr/>
          <p:nvPr/>
        </p:nvGrpSpPr>
        <p:grpSpPr>
          <a:xfrm>
            <a:off x="6435524" y="1063817"/>
            <a:ext cx="5756476" cy="5772115"/>
            <a:chOff x="6435524" y="845703"/>
            <a:chExt cx="5756476" cy="5772115"/>
          </a:xfrm>
        </p:grpSpPr>
        <p:pic>
          <p:nvPicPr>
            <p:cNvPr id="9" name="Picture 8">
              <a:extLst>
                <a:ext uri="{FF2B5EF4-FFF2-40B4-BE49-F238E27FC236}">
                  <a16:creationId xmlns:a16="http://schemas.microsoft.com/office/drawing/2014/main" id="{6C6FBC65-1836-9E87-9574-A45F9B5BB01C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rcRect t="3061" r="5570"/>
            <a:stretch/>
          </p:blipFill>
          <p:spPr>
            <a:xfrm>
              <a:off x="6435524" y="845703"/>
              <a:ext cx="5756476" cy="5772115"/>
            </a:xfrm>
            <a:prstGeom prst="rect">
              <a:avLst/>
            </a:prstGeom>
          </p:spPr>
        </p:pic>
        <p:pic>
          <p:nvPicPr>
            <p:cNvPr id="14" name="Picture 13">
              <a:extLst>
                <a:ext uri="{FF2B5EF4-FFF2-40B4-BE49-F238E27FC236}">
                  <a16:creationId xmlns:a16="http://schemas.microsoft.com/office/drawing/2014/main" id="{A4D33F54-B3A4-D62C-4FB7-AA3CC833C441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rcRect r="82088"/>
            <a:stretch/>
          </p:blipFill>
          <p:spPr>
            <a:xfrm>
              <a:off x="9485170" y="2229289"/>
              <a:ext cx="239190" cy="335869"/>
            </a:xfrm>
            <a:prstGeom prst="rect">
              <a:avLst/>
            </a:prstGeom>
          </p:spPr>
        </p:pic>
        <p:pic>
          <p:nvPicPr>
            <p:cNvPr id="15" name="Picture 14">
              <a:extLst>
                <a:ext uri="{FF2B5EF4-FFF2-40B4-BE49-F238E27FC236}">
                  <a16:creationId xmlns:a16="http://schemas.microsoft.com/office/drawing/2014/main" id="{C29EB384-7F6D-BB6F-42F0-24C459CF202F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rcRect r="82088"/>
            <a:stretch/>
          </p:blipFill>
          <p:spPr>
            <a:xfrm>
              <a:off x="7912443" y="2978037"/>
              <a:ext cx="239190" cy="335869"/>
            </a:xfrm>
            <a:prstGeom prst="rect">
              <a:avLst/>
            </a:prstGeom>
          </p:spPr>
        </p:pic>
        <p:pic>
          <p:nvPicPr>
            <p:cNvPr id="16" name="Picture 15">
              <a:extLst>
                <a:ext uri="{FF2B5EF4-FFF2-40B4-BE49-F238E27FC236}">
                  <a16:creationId xmlns:a16="http://schemas.microsoft.com/office/drawing/2014/main" id="{DCE17738-2C3A-A9AD-AE76-723F3B6C49E4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rcRect r="82088"/>
            <a:stretch/>
          </p:blipFill>
          <p:spPr>
            <a:xfrm>
              <a:off x="8780461" y="2229289"/>
              <a:ext cx="239190" cy="335869"/>
            </a:xfrm>
            <a:prstGeom prst="rect">
              <a:avLst/>
            </a:prstGeom>
          </p:spPr>
        </p:pic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8AF9ADEC-7ED6-65C1-EB83-C2467571E25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Higgs</a:t>
            </a:r>
          </a:p>
        </p:txBody>
      </p:sp>
      <p:sp>
        <p:nvSpPr>
          <p:cNvPr id="4" name="Subtitle 3">
            <a:extLst>
              <a:ext uri="{FF2B5EF4-FFF2-40B4-BE49-F238E27FC236}">
                <a16:creationId xmlns:a16="http://schemas.microsoft.com/office/drawing/2014/main" id="{5E88AF47-D8DD-4A4D-DFB1-C51918CC8C9D}"/>
              </a:ext>
            </a:extLst>
          </p:cNvPr>
          <p:cNvSpPr>
            <a:spLocks noGrp="1"/>
          </p:cNvSpPr>
          <p:nvPr>
            <p:ph type="subTitle" idx="13"/>
          </p:nvPr>
        </p:nvSpPr>
        <p:spPr/>
        <p:txBody>
          <a:bodyPr>
            <a:normAutofit fontScale="92500" lnSpcReduction="20000"/>
          </a:bodyPr>
          <a:lstStyle/>
          <a:p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6897ABB-A409-0C10-3F22-C2DF151C97D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41738" y="1008993"/>
            <a:ext cx="6795670" cy="5167970"/>
          </a:xfrm>
        </p:spPr>
        <p:txBody>
          <a:bodyPr/>
          <a:lstStyle/>
          <a:p>
            <a:r>
              <a:rPr lang="en-GB" dirty="0"/>
              <a:t>The Higgs boson is central to the standard model</a:t>
            </a:r>
          </a:p>
          <a:p>
            <a:pPr lvl="1"/>
            <a:r>
              <a:rPr lang="en-GB" dirty="0"/>
              <a:t>Key to understanding EWSB and evolution of Universe</a:t>
            </a:r>
          </a:p>
          <a:p>
            <a:pPr lvl="1"/>
            <a:r>
              <a:rPr lang="en-GB" dirty="0"/>
              <a:t>Constrains any new physics getting mass from Higgs</a:t>
            </a:r>
          </a:p>
          <a:p>
            <a:pPr lvl="2"/>
            <a:r>
              <a:rPr lang="en-GB" dirty="0"/>
              <a:t>See John’s talk for direct BSM Higgs searches </a:t>
            </a:r>
          </a:p>
          <a:p>
            <a:pPr lvl="1"/>
            <a:endParaRPr lang="en-GB" sz="1000" dirty="0"/>
          </a:p>
          <a:p>
            <a:r>
              <a:rPr lang="en-GB" dirty="0"/>
              <a:t>Have made huge progress since discovery</a:t>
            </a:r>
          </a:p>
          <a:p>
            <a:pPr lvl="1"/>
            <a:r>
              <a:rPr lang="en-GB" dirty="0"/>
              <a:t>Measured mass to &lt; 0.1%</a:t>
            </a:r>
          </a:p>
          <a:p>
            <a:pPr lvl="2"/>
            <a:r>
              <a:rPr lang="en-GB" dirty="0"/>
              <a:t>125.11± 0.11 GeV</a:t>
            </a:r>
          </a:p>
          <a:p>
            <a:pPr lvl="1"/>
            <a:r>
              <a:rPr lang="en-GB" dirty="0"/>
              <a:t>First measurement of width</a:t>
            </a:r>
          </a:p>
          <a:p>
            <a:pPr lvl="2"/>
            <a:r>
              <a:rPr lang="en-GB" dirty="0"/>
              <a:t>4.5 +3.3 –2.5 MeV (SM: 4.1 MeV)</a:t>
            </a:r>
          </a:p>
          <a:p>
            <a:pPr lvl="1"/>
            <a:r>
              <a:rPr lang="en-GB" dirty="0"/>
              <a:t>Couplings to vector bosons all measured</a:t>
            </a:r>
          </a:p>
          <a:p>
            <a:pPr lvl="2"/>
            <a:r>
              <a:rPr lang="en-GB" dirty="0"/>
              <a:t>Including differentially as a function of </a:t>
            </a:r>
            <a:r>
              <a:rPr lang="en-GB" dirty="0" err="1"/>
              <a:t>p</a:t>
            </a:r>
            <a:r>
              <a:rPr lang="en-GB" baseline="-25000" dirty="0" err="1"/>
              <a:t>T</a:t>
            </a:r>
            <a:r>
              <a:rPr lang="en-GB" baseline="30000" dirty="0" err="1"/>
              <a:t>H</a:t>
            </a:r>
            <a:r>
              <a:rPr lang="en-GB" dirty="0"/>
              <a:t> &amp; </a:t>
            </a:r>
            <a:r>
              <a:rPr lang="en-GB" dirty="0" err="1"/>
              <a:t>N</a:t>
            </a:r>
            <a:r>
              <a:rPr lang="en-GB" baseline="-25000" dirty="0" err="1"/>
              <a:t>jet</a:t>
            </a:r>
            <a:endParaRPr lang="en-GB" baseline="-25000" dirty="0"/>
          </a:p>
          <a:p>
            <a:pPr lvl="1"/>
            <a:r>
              <a:rPr lang="en-GB" dirty="0">
                <a:solidFill>
                  <a:srgbClr val="C00000"/>
                </a:solidFill>
              </a:rPr>
              <a:t>Couplings to 3</a:t>
            </a:r>
            <a:r>
              <a:rPr lang="en-GB" baseline="30000" dirty="0">
                <a:solidFill>
                  <a:srgbClr val="C00000"/>
                </a:solidFill>
              </a:rPr>
              <a:t>rd</a:t>
            </a:r>
            <a:r>
              <a:rPr lang="en-GB" dirty="0">
                <a:solidFill>
                  <a:srgbClr val="C00000"/>
                </a:solidFill>
              </a:rPr>
              <a:t> gen fermions all measured </a:t>
            </a:r>
          </a:p>
          <a:p>
            <a:pPr lvl="2"/>
            <a:r>
              <a:rPr lang="en-GB" dirty="0">
                <a:solidFill>
                  <a:srgbClr val="C00000"/>
                </a:solidFill>
              </a:rPr>
              <a:t>Including differentially as a function of </a:t>
            </a:r>
            <a:r>
              <a:rPr lang="en-GB" dirty="0" err="1">
                <a:solidFill>
                  <a:srgbClr val="C00000"/>
                </a:solidFill>
              </a:rPr>
              <a:t>p</a:t>
            </a:r>
            <a:r>
              <a:rPr lang="en-GB" baseline="-25000" dirty="0" err="1">
                <a:solidFill>
                  <a:srgbClr val="C00000"/>
                </a:solidFill>
              </a:rPr>
              <a:t>T</a:t>
            </a:r>
            <a:r>
              <a:rPr lang="en-GB" baseline="30000" dirty="0" err="1">
                <a:solidFill>
                  <a:srgbClr val="C00000"/>
                </a:solidFill>
              </a:rPr>
              <a:t>H</a:t>
            </a:r>
            <a:r>
              <a:rPr lang="en-GB" dirty="0">
                <a:solidFill>
                  <a:srgbClr val="C00000"/>
                </a:solidFill>
              </a:rPr>
              <a:t> &amp; </a:t>
            </a:r>
            <a:r>
              <a:rPr lang="en-GB" dirty="0" err="1">
                <a:solidFill>
                  <a:srgbClr val="C00000"/>
                </a:solidFill>
              </a:rPr>
              <a:t>N</a:t>
            </a:r>
            <a:r>
              <a:rPr lang="en-GB" baseline="-25000" dirty="0" err="1">
                <a:solidFill>
                  <a:srgbClr val="C00000"/>
                </a:solidFill>
              </a:rPr>
              <a:t>jet</a:t>
            </a:r>
            <a:endParaRPr lang="en-GB" baseline="-25000" dirty="0">
              <a:solidFill>
                <a:srgbClr val="C00000"/>
              </a:solidFill>
            </a:endParaRPr>
          </a:p>
          <a:p>
            <a:pPr lvl="1"/>
            <a:r>
              <a:rPr lang="en-GB" dirty="0">
                <a:solidFill>
                  <a:srgbClr val="C00000"/>
                </a:solidFill>
              </a:rPr>
              <a:t>Couplings to second generation fermions within reach</a:t>
            </a:r>
          </a:p>
          <a:p>
            <a:pPr lvl="2"/>
            <a:endParaRPr lang="en-GB" dirty="0"/>
          </a:p>
          <a:p>
            <a:pPr lvl="1"/>
            <a:endParaRPr lang="en-GB" dirty="0"/>
          </a:p>
          <a:p>
            <a:endParaRPr lang="en-GB" dirty="0"/>
          </a:p>
          <a:p>
            <a:pPr lvl="1"/>
            <a:endParaRPr lang="en-GB" dirty="0"/>
          </a:p>
          <a:p>
            <a:endParaRPr lang="en-GB" dirty="0"/>
          </a:p>
        </p:txBody>
      </p:sp>
      <p:sp>
        <p:nvSpPr>
          <p:cNvPr id="17" name="Slide Number Placeholder 16">
            <a:extLst>
              <a:ext uri="{FF2B5EF4-FFF2-40B4-BE49-F238E27FC236}">
                <a16:creationId xmlns:a16="http://schemas.microsoft.com/office/drawing/2014/main" id="{3788B675-86E4-7A2A-F840-A356DFE8F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14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23973581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261D570-E1B7-5ED3-2DD3-9615A24661A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H </a:t>
            </a:r>
            <a:r>
              <a:rPr lang="en-GB" dirty="0">
                <a:sym typeface="Wingdings" pitchFamily="2" charset="2"/>
              </a:rPr>
              <a:t> bb </a:t>
            </a:r>
            <a:endParaRPr lang="en-GB" dirty="0"/>
          </a:p>
        </p:txBody>
      </p:sp>
      <p:sp>
        <p:nvSpPr>
          <p:cNvPr id="4" name="Subtitle 3">
            <a:extLst>
              <a:ext uri="{FF2B5EF4-FFF2-40B4-BE49-F238E27FC236}">
                <a16:creationId xmlns:a16="http://schemas.microsoft.com/office/drawing/2014/main" id="{189F9316-575E-33F2-4F58-CAAAC8F2DDE3}"/>
              </a:ext>
            </a:extLst>
          </p:cNvPr>
          <p:cNvSpPr>
            <a:spLocks noGrp="1"/>
          </p:cNvSpPr>
          <p:nvPr>
            <p:ph type="subTitle" idx="13"/>
          </p:nvPr>
        </p:nvSpPr>
        <p:spPr/>
        <p:txBody>
          <a:bodyPr>
            <a:normAutofit fontScale="92500" lnSpcReduction="20000"/>
          </a:bodyPr>
          <a:lstStyle/>
          <a:p>
            <a:endParaRPr lang="en-GB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0F0D642F-929F-440C-1659-43115C279F9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45739" y="3265275"/>
            <a:ext cx="5308654" cy="3592724"/>
          </a:xfrm>
          <a:prstGeom prst="rect">
            <a:avLst/>
          </a:prstGeom>
        </p:spPr>
      </p:pic>
      <p:sp>
        <p:nvSpPr>
          <p:cNvPr id="10" name="Content Placeholder 9">
            <a:extLst>
              <a:ext uri="{FF2B5EF4-FFF2-40B4-BE49-F238E27FC236}">
                <a16:creationId xmlns:a16="http://schemas.microsoft.com/office/drawing/2014/main" id="{7CA0F179-2960-5417-7B1F-192110BF317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41737" y="1008993"/>
            <a:ext cx="11750565" cy="3979696"/>
          </a:xfrm>
        </p:spPr>
        <p:txBody>
          <a:bodyPr>
            <a:normAutofit/>
          </a:bodyPr>
          <a:lstStyle/>
          <a:p>
            <a:r>
              <a:rPr lang="en-GB" dirty="0"/>
              <a:t>Long standing Liverpool involvement in </a:t>
            </a:r>
            <a:r>
              <a:rPr lang="en-GB" dirty="0" err="1"/>
              <a:t>H</a:t>
            </a:r>
            <a:r>
              <a:rPr lang="en-GB" dirty="0" err="1">
                <a:sym typeface="Wingdings" pitchFamily="2" charset="2"/>
              </a:rPr>
              <a:t>bb</a:t>
            </a:r>
            <a:r>
              <a:rPr lang="en-GB" dirty="0">
                <a:sym typeface="Wingdings" pitchFamily="2" charset="2"/>
              </a:rPr>
              <a:t> (Andy et al)</a:t>
            </a:r>
          </a:p>
          <a:p>
            <a:r>
              <a:rPr lang="en-GB" dirty="0">
                <a:sym typeface="Wingdings" pitchFamily="2" charset="2"/>
              </a:rPr>
              <a:t>Legacy run-2 paper (edited by Andy) published this year</a:t>
            </a:r>
          </a:p>
          <a:p>
            <a:pPr lvl="1"/>
            <a:r>
              <a:rPr lang="en-GB" dirty="0">
                <a:sym typeface="Wingdings" pitchFamily="2" charset="2"/>
              </a:rPr>
              <a:t>Combined fit to H  bb and H  cc (next slide)</a:t>
            </a:r>
          </a:p>
          <a:p>
            <a:r>
              <a:rPr lang="en-GB" dirty="0">
                <a:sym typeface="Wingdings" pitchFamily="2" charset="2"/>
              </a:rPr>
              <a:t>Subject of Ting’s PhD thesis</a:t>
            </a:r>
          </a:p>
          <a:p>
            <a:pPr lvl="1"/>
            <a:r>
              <a:rPr lang="en-GB" dirty="0">
                <a:sym typeface="Wingdings" pitchFamily="2" charset="2"/>
              </a:rPr>
              <a:t>Event selection, MVA, theory corrections, statistical analysis</a:t>
            </a:r>
          </a:p>
          <a:p>
            <a:r>
              <a:rPr lang="en-GB" dirty="0">
                <a:sym typeface="Wingdings" pitchFamily="2" charset="2"/>
              </a:rPr>
              <a:t>Differential cross-sections probing </a:t>
            </a:r>
            <a:r>
              <a:rPr lang="en-GB" dirty="0" err="1"/>
              <a:t>p</a:t>
            </a:r>
            <a:r>
              <a:rPr lang="en-GB" baseline="-25000" dirty="0" err="1"/>
              <a:t>T</a:t>
            </a:r>
            <a:r>
              <a:rPr lang="en-GB" baseline="30000" dirty="0" err="1"/>
              <a:t>H</a:t>
            </a:r>
            <a:r>
              <a:rPr lang="en-GB" dirty="0">
                <a:sym typeface="Wingdings" pitchFamily="2" charset="2"/>
              </a:rPr>
              <a:t> &gt; 600 GeV </a:t>
            </a:r>
          </a:p>
          <a:p>
            <a:endParaRPr lang="en-GB" dirty="0">
              <a:sym typeface="Wingdings" pitchFamily="2" charset="2"/>
            </a:endParaRPr>
          </a:p>
          <a:p>
            <a:endParaRPr lang="en-GB" dirty="0">
              <a:sym typeface="Wingdings" pitchFamily="2" charset="2"/>
            </a:endParaRPr>
          </a:p>
          <a:p>
            <a:pPr marL="457200" lvl="1" indent="0">
              <a:buNone/>
            </a:pPr>
            <a:endParaRPr lang="en-GB" dirty="0">
              <a:sym typeface="Wingdings" pitchFamily="2" charset="2"/>
            </a:endParaRPr>
          </a:p>
          <a:p>
            <a:endParaRPr lang="en-GB" dirty="0">
              <a:sym typeface="Wingdings" pitchFamily="2" charset="2"/>
            </a:endParaRPr>
          </a:p>
          <a:p>
            <a:pPr lvl="1"/>
            <a:endParaRPr lang="en-GB" dirty="0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B5FF232D-54D0-C3BA-DDB4-C3EE8057C1AC}"/>
              </a:ext>
            </a:extLst>
          </p:cNvPr>
          <p:cNvSpPr txBox="1"/>
          <p:nvPr/>
        </p:nvSpPr>
        <p:spPr>
          <a:xfrm>
            <a:off x="10185230" y="43168"/>
            <a:ext cx="200677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b="0" i="0" u="none" strike="noStrike" dirty="0">
                <a:solidFill>
                  <a:schemeClr val="bg2"/>
                </a:solidFill>
                <a:effectLst/>
                <a:latin typeface="PT Sans" panose="020B0503020203020204" pitchFamily="34" charset="77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arXiv:2410.19611</a:t>
            </a:r>
            <a:endParaRPr lang="en-GB" dirty="0">
              <a:solidFill>
                <a:schemeClr val="bg2"/>
              </a:solidFill>
            </a:endParaRP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94C12A68-2AB5-EDED-0F3A-94B565B2E47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526318" y="830317"/>
            <a:ext cx="4665682" cy="6027683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5973A5CB-902E-4B05-0B58-5820D72219C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971031" y="3583984"/>
            <a:ext cx="1416529" cy="996417"/>
          </a:xfrm>
          <a:prstGeom prst="rect">
            <a:avLst/>
          </a:prstGeom>
        </p:spPr>
      </p:pic>
      <p:grpSp>
        <p:nvGrpSpPr>
          <p:cNvPr id="19" name="Group 18">
            <a:extLst>
              <a:ext uri="{FF2B5EF4-FFF2-40B4-BE49-F238E27FC236}">
                <a16:creationId xmlns:a16="http://schemas.microsoft.com/office/drawing/2014/main" id="{22FAAF26-CA23-65FD-90A6-73F6E4B11BAF}"/>
              </a:ext>
            </a:extLst>
          </p:cNvPr>
          <p:cNvGrpSpPr/>
          <p:nvPr/>
        </p:nvGrpSpPr>
        <p:grpSpPr>
          <a:xfrm>
            <a:off x="5960965" y="4857472"/>
            <a:ext cx="1429297" cy="1102735"/>
            <a:chOff x="5960965" y="4857472"/>
            <a:chExt cx="1429297" cy="1102735"/>
          </a:xfrm>
        </p:grpSpPr>
        <p:pic>
          <p:nvPicPr>
            <p:cNvPr id="16" name="Picture 15">
              <a:extLst>
                <a:ext uri="{FF2B5EF4-FFF2-40B4-BE49-F238E27FC236}">
                  <a16:creationId xmlns:a16="http://schemas.microsoft.com/office/drawing/2014/main" id="{695D2FE6-399A-59CB-E305-6B515062E8FC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5960965" y="4857472"/>
              <a:ext cx="1426595" cy="1060985"/>
            </a:xfrm>
            <a:prstGeom prst="rect">
              <a:avLst/>
            </a:prstGeom>
          </p:spPr>
        </p:pic>
        <p:pic>
          <p:nvPicPr>
            <p:cNvPr id="17" name="Picture 16">
              <a:extLst>
                <a:ext uri="{FF2B5EF4-FFF2-40B4-BE49-F238E27FC236}">
                  <a16:creationId xmlns:a16="http://schemas.microsoft.com/office/drawing/2014/main" id="{D9818238-B81D-9AE4-D3BA-D1457D9B7986}"/>
                </a:ext>
              </a:extLst>
            </p:cNvPr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 rot="879995">
              <a:off x="7268201" y="4864795"/>
              <a:ext cx="111429" cy="222401"/>
            </a:xfrm>
            <a:prstGeom prst="rect">
              <a:avLst/>
            </a:prstGeom>
          </p:spPr>
        </p:pic>
        <p:pic>
          <p:nvPicPr>
            <p:cNvPr id="18" name="Picture 17">
              <a:extLst>
                <a:ext uri="{FF2B5EF4-FFF2-40B4-BE49-F238E27FC236}">
                  <a16:creationId xmlns:a16="http://schemas.microsoft.com/office/drawing/2014/main" id="{B51AA087-C09E-747F-C74D-E30B89EBAF7D}"/>
                </a:ext>
              </a:extLst>
            </p:cNvPr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 rot="879995">
              <a:off x="7278833" y="5737806"/>
              <a:ext cx="111429" cy="222401"/>
            </a:xfrm>
            <a:prstGeom prst="rect">
              <a:avLst/>
            </a:prstGeom>
          </p:spPr>
        </p:pic>
      </p:grpSp>
      <p:sp>
        <p:nvSpPr>
          <p:cNvPr id="20" name="Slide Number Placeholder 19">
            <a:extLst>
              <a:ext uri="{FF2B5EF4-FFF2-40B4-BE49-F238E27FC236}">
                <a16:creationId xmlns:a16="http://schemas.microsoft.com/office/drawing/2014/main" id="{645C8400-17EB-4E8F-4D88-A76F473D9C1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15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964675849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BB0D4F1-249E-9404-EC32-F7C90E380C0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H </a:t>
            </a:r>
            <a:r>
              <a:rPr lang="en-GB" dirty="0">
                <a:sym typeface="Wingdings" pitchFamily="2" charset="2"/>
              </a:rPr>
              <a:t> cc and H  </a:t>
            </a:r>
            <a:r>
              <a:rPr lang="el-GR" dirty="0" err="1">
                <a:sym typeface="Wingdings" pitchFamily="2" charset="2"/>
              </a:rPr>
              <a:t>μμ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026AF5A-11C6-0213-8EEE-11AFBF479DB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585500" y="1079786"/>
            <a:ext cx="5256238" cy="2660181"/>
          </a:xfrm>
        </p:spPr>
        <p:txBody>
          <a:bodyPr>
            <a:normAutofit/>
          </a:bodyPr>
          <a:lstStyle/>
          <a:p>
            <a:r>
              <a:rPr lang="en-GB" dirty="0"/>
              <a:t>H </a:t>
            </a:r>
            <a:r>
              <a:rPr lang="en-GB" dirty="0">
                <a:sym typeface="Wingdings" pitchFamily="2" charset="2"/>
              </a:rPr>
              <a:t> </a:t>
            </a:r>
            <a:r>
              <a:rPr lang="el-GR" dirty="0" err="1">
                <a:sym typeface="Wingdings" pitchFamily="2" charset="2"/>
              </a:rPr>
              <a:t>μμ</a:t>
            </a:r>
            <a:r>
              <a:rPr lang="en-GB" dirty="0">
                <a:sym typeface="Wingdings" pitchFamily="2" charset="2"/>
              </a:rPr>
              <a:t> (Jan)</a:t>
            </a:r>
          </a:p>
          <a:p>
            <a:pPr lvl="1"/>
            <a:r>
              <a:rPr lang="en-GB" dirty="0">
                <a:sym typeface="Wingdings" pitchFamily="2" charset="2"/>
              </a:rPr>
              <a:t>2</a:t>
            </a:r>
            <a:r>
              <a:rPr lang="el-GR" dirty="0">
                <a:sym typeface="Wingdings" pitchFamily="2" charset="2"/>
              </a:rPr>
              <a:t>σ</a:t>
            </a:r>
            <a:r>
              <a:rPr lang="en-GB" dirty="0">
                <a:sym typeface="Wingdings" pitchFamily="2" charset="2"/>
              </a:rPr>
              <a:t> evidence with run-2 data</a:t>
            </a:r>
          </a:p>
          <a:p>
            <a:pPr lvl="1"/>
            <a:r>
              <a:rPr lang="en-GB" dirty="0">
                <a:sym typeface="Wingdings" pitchFamily="2" charset="2"/>
              </a:rPr>
              <a:t>Ongoing run-3 analysis aiming for 3</a:t>
            </a:r>
            <a:r>
              <a:rPr lang="el-GR" dirty="0">
                <a:sym typeface="Wingdings" pitchFamily="2" charset="2"/>
              </a:rPr>
              <a:t>σ</a:t>
            </a:r>
            <a:r>
              <a:rPr lang="en-GB" dirty="0">
                <a:sym typeface="Wingdings" pitchFamily="2" charset="2"/>
              </a:rPr>
              <a:t> evidence with run-2 + 2022-24 in summer</a:t>
            </a:r>
          </a:p>
          <a:p>
            <a:pPr lvl="1"/>
            <a:r>
              <a:rPr lang="en-GB" dirty="0">
                <a:sym typeface="Wingdings" pitchFamily="2" charset="2"/>
              </a:rPr>
              <a:t>Followed by 5</a:t>
            </a:r>
            <a:r>
              <a:rPr lang="el-GR" dirty="0">
                <a:sym typeface="Wingdings" pitchFamily="2" charset="2"/>
              </a:rPr>
              <a:t>σ</a:t>
            </a:r>
            <a:r>
              <a:rPr lang="en-GB" dirty="0">
                <a:sym typeface="Wingdings" pitchFamily="2" charset="2"/>
              </a:rPr>
              <a:t> observation with full run-3 data from combined ATLAS+CMS</a:t>
            </a:r>
          </a:p>
        </p:txBody>
      </p:sp>
      <p:sp>
        <p:nvSpPr>
          <p:cNvPr id="4" name="Subtitle 3">
            <a:extLst>
              <a:ext uri="{FF2B5EF4-FFF2-40B4-BE49-F238E27FC236}">
                <a16:creationId xmlns:a16="http://schemas.microsoft.com/office/drawing/2014/main" id="{81508E26-8A46-4CF4-EA4D-0F85E8D92C96}"/>
              </a:ext>
            </a:extLst>
          </p:cNvPr>
          <p:cNvSpPr>
            <a:spLocks noGrp="1"/>
          </p:cNvSpPr>
          <p:nvPr>
            <p:ph type="subTitle" idx="13"/>
          </p:nvPr>
        </p:nvSpPr>
        <p:spPr/>
        <p:txBody>
          <a:bodyPr>
            <a:normAutofit fontScale="92500" lnSpcReduction="20000"/>
          </a:bodyPr>
          <a:lstStyle/>
          <a:p>
            <a:endParaRPr lang="en-GB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2EBFB0BA-30D4-1568-2CCC-F242099D8E2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067006" y="2921719"/>
            <a:ext cx="4627724" cy="3282344"/>
          </a:xfrm>
          <a:prstGeom prst="rect">
            <a:avLst/>
          </a:prstGeom>
        </p:spPr>
      </p:pic>
      <p:pic>
        <p:nvPicPr>
          <p:cNvPr id="7" name="Content Placeholder 12">
            <a:extLst>
              <a:ext uri="{FF2B5EF4-FFF2-40B4-BE49-F238E27FC236}">
                <a16:creationId xmlns:a16="http://schemas.microsoft.com/office/drawing/2014/main" id="{573476BD-1324-ABA4-191F-44C172B49CA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8349" y="2466077"/>
            <a:ext cx="4930548" cy="3819930"/>
          </a:xfrm>
          <a:prstGeom prst="rect">
            <a:avLst/>
          </a:prstGeom>
        </p:spPr>
      </p:pic>
      <p:sp>
        <p:nvSpPr>
          <p:cNvPr id="10" name="Content Placeholder 2">
            <a:extLst>
              <a:ext uri="{FF2B5EF4-FFF2-40B4-BE49-F238E27FC236}">
                <a16:creationId xmlns:a16="http://schemas.microsoft.com/office/drawing/2014/main" id="{3FF8DA5A-14DB-A679-239D-52931EE9B204}"/>
              </a:ext>
            </a:extLst>
          </p:cNvPr>
          <p:cNvSpPr txBox="1">
            <a:spLocks/>
          </p:cNvSpPr>
          <p:nvPr/>
        </p:nvSpPr>
        <p:spPr>
          <a:xfrm>
            <a:off x="229667" y="1079788"/>
            <a:ext cx="6355833" cy="266018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4"/>
              </a:buClr>
              <a:buFont typeface="Arial"/>
              <a:buChar char="•"/>
              <a:defRPr sz="2000" kern="1200">
                <a:solidFill>
                  <a:schemeClr val="tx2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8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600" kern="1200">
                <a:solidFill>
                  <a:schemeClr val="accent3">
                    <a:lumMod val="75000"/>
                  </a:schemeClr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/>
              <a:t>H </a:t>
            </a:r>
            <a:r>
              <a:rPr lang="en-GB" dirty="0">
                <a:sym typeface="Wingdings" pitchFamily="2" charset="2"/>
              </a:rPr>
              <a:t> cc (Andy, Ting)</a:t>
            </a:r>
          </a:p>
          <a:p>
            <a:pPr lvl="1"/>
            <a:r>
              <a:rPr lang="en-GB" dirty="0">
                <a:sym typeface="Wingdings" pitchFamily="2" charset="2"/>
              </a:rPr>
              <a:t>Upper limit of 11.5 (10.6) x SM </a:t>
            </a:r>
            <a:r>
              <a:rPr lang="en-GB" dirty="0" err="1">
                <a:sym typeface="Wingdings" pitchFamily="2" charset="2"/>
              </a:rPr>
              <a:t>obs</a:t>
            </a:r>
            <a:r>
              <a:rPr lang="en-GB" dirty="0">
                <a:sym typeface="Wingdings" pitchFamily="2" charset="2"/>
              </a:rPr>
              <a:t> (exp)</a:t>
            </a:r>
          </a:p>
          <a:p>
            <a:pPr lvl="1"/>
            <a:r>
              <a:rPr lang="en-GB" dirty="0">
                <a:sym typeface="Wingdings" pitchFamily="2" charset="2"/>
              </a:rPr>
              <a:t>Combined constraints on relative b- and c-coupling</a:t>
            </a:r>
          </a:p>
          <a:p>
            <a:pPr lvl="1"/>
            <a:r>
              <a:rPr lang="en-GB" dirty="0">
                <a:sym typeface="Wingdings" pitchFamily="2" charset="2"/>
              </a:rPr>
              <a:t>Will continue HH  bb/cc with full run-3 </a:t>
            </a:r>
          </a:p>
          <a:p>
            <a:pPr lvl="1"/>
            <a:endParaRPr lang="en-GB" dirty="0"/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4E3F1436-BAF9-7F54-2055-83550BD4624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313746" y="2885937"/>
            <a:ext cx="1296905" cy="964532"/>
          </a:xfrm>
          <a:prstGeom prst="rect">
            <a:avLst/>
          </a:prstGeom>
        </p:spPr>
      </p:pic>
      <p:grpSp>
        <p:nvGrpSpPr>
          <p:cNvPr id="15" name="Group 14">
            <a:extLst>
              <a:ext uri="{FF2B5EF4-FFF2-40B4-BE49-F238E27FC236}">
                <a16:creationId xmlns:a16="http://schemas.microsoft.com/office/drawing/2014/main" id="{2BB4CEB6-81DA-90AD-4452-59371CD88BDC}"/>
              </a:ext>
            </a:extLst>
          </p:cNvPr>
          <p:cNvGrpSpPr/>
          <p:nvPr/>
        </p:nvGrpSpPr>
        <p:grpSpPr>
          <a:xfrm>
            <a:off x="5452599" y="4593812"/>
            <a:ext cx="1303423" cy="1114913"/>
            <a:chOff x="5556117" y="4611065"/>
            <a:chExt cx="1303423" cy="1114913"/>
          </a:xfrm>
        </p:grpSpPr>
        <p:pic>
          <p:nvPicPr>
            <p:cNvPr id="12" name="Picture 11">
              <a:extLst>
                <a:ext uri="{FF2B5EF4-FFF2-40B4-BE49-F238E27FC236}">
                  <a16:creationId xmlns:a16="http://schemas.microsoft.com/office/drawing/2014/main" id="{2E901C3B-5591-CBC7-22CF-5B09046439B6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5556117" y="4691486"/>
              <a:ext cx="1303423" cy="1010152"/>
            </a:xfrm>
            <a:prstGeom prst="rect">
              <a:avLst/>
            </a:prstGeom>
          </p:spPr>
        </p:pic>
        <p:pic>
          <p:nvPicPr>
            <p:cNvPr id="13" name="Picture 12">
              <a:extLst>
                <a:ext uri="{FF2B5EF4-FFF2-40B4-BE49-F238E27FC236}">
                  <a16:creationId xmlns:a16="http://schemas.microsoft.com/office/drawing/2014/main" id="{34F9D493-8348-863B-EA38-23B395EC7A98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 rot="879995">
              <a:off x="6674740" y="4611065"/>
              <a:ext cx="111429" cy="222401"/>
            </a:xfrm>
            <a:prstGeom prst="rect">
              <a:avLst/>
            </a:prstGeom>
          </p:spPr>
        </p:pic>
        <p:pic>
          <p:nvPicPr>
            <p:cNvPr id="14" name="Picture 13">
              <a:extLst>
                <a:ext uri="{FF2B5EF4-FFF2-40B4-BE49-F238E27FC236}">
                  <a16:creationId xmlns:a16="http://schemas.microsoft.com/office/drawing/2014/main" id="{CD963AE1-A3AE-2717-0433-90A8477A527A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 rot="879995">
              <a:off x="6674522" y="5503577"/>
              <a:ext cx="111429" cy="222401"/>
            </a:xfrm>
            <a:prstGeom prst="rect">
              <a:avLst/>
            </a:prstGeom>
          </p:spPr>
        </p:pic>
      </p:grpSp>
      <p:sp>
        <p:nvSpPr>
          <p:cNvPr id="16" name="Content Placeholder 2">
            <a:extLst>
              <a:ext uri="{FF2B5EF4-FFF2-40B4-BE49-F238E27FC236}">
                <a16:creationId xmlns:a16="http://schemas.microsoft.com/office/drawing/2014/main" id="{1DF250F4-23B0-6200-9A34-8C00664D04A2}"/>
              </a:ext>
            </a:extLst>
          </p:cNvPr>
          <p:cNvSpPr txBox="1">
            <a:spLocks/>
          </p:cNvSpPr>
          <p:nvPr/>
        </p:nvSpPr>
        <p:spPr>
          <a:xfrm>
            <a:off x="352940" y="6204066"/>
            <a:ext cx="11639361" cy="101015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4"/>
              </a:buClr>
              <a:buFont typeface="Arial"/>
              <a:buChar char="•"/>
              <a:defRPr sz="2000" kern="1200">
                <a:solidFill>
                  <a:schemeClr val="tx2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8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600" kern="1200">
                <a:solidFill>
                  <a:schemeClr val="accent3">
                    <a:lumMod val="75000"/>
                  </a:schemeClr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>
                <a:sym typeface="Wingdings" pitchFamily="2" charset="2"/>
              </a:rPr>
              <a:t>Plan to reprise rare </a:t>
            </a:r>
            <a:r>
              <a:rPr lang="en-GB" dirty="0" err="1">
                <a:sym typeface="Wingdings" pitchFamily="2" charset="2"/>
              </a:rPr>
              <a:t>Hee</a:t>
            </a:r>
            <a:r>
              <a:rPr lang="en-GB" dirty="0">
                <a:sym typeface="Wingdings" pitchFamily="2" charset="2"/>
              </a:rPr>
              <a:t> (first generation) and H  e</a:t>
            </a:r>
            <a:r>
              <a:rPr lang="el-GR" dirty="0">
                <a:sym typeface="Wingdings" pitchFamily="2" charset="2"/>
              </a:rPr>
              <a:t>μ</a:t>
            </a:r>
            <a:r>
              <a:rPr lang="en-GB" dirty="0">
                <a:sym typeface="Wingdings" pitchFamily="2" charset="2"/>
              </a:rPr>
              <a:t> (LFV) searches with full run-3 data </a:t>
            </a:r>
          </a:p>
          <a:p>
            <a:pPr lvl="1"/>
            <a:r>
              <a:rPr lang="en-GB" dirty="0">
                <a:sym typeface="Wingdings" pitchFamily="2" charset="2"/>
              </a:rPr>
              <a:t>Giving a factor of 2-3 improvement in sensitivity </a:t>
            </a:r>
          </a:p>
          <a:p>
            <a:pPr lvl="1"/>
            <a:endParaRPr lang="en-GB" dirty="0"/>
          </a:p>
        </p:txBody>
      </p:sp>
      <p:sp>
        <p:nvSpPr>
          <p:cNvPr id="17" name="Slide Number Placeholder 16">
            <a:extLst>
              <a:ext uri="{FF2B5EF4-FFF2-40B4-BE49-F238E27FC236}">
                <a16:creationId xmlns:a16="http://schemas.microsoft.com/office/drawing/2014/main" id="{3D48AB03-E2AC-3372-DDDF-89B27C68EE8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16</a:t>
            </a:fld>
            <a:endParaRPr lang="en-GB"/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07356FB1-8D16-0A5C-42FA-DC3A90D65DA2}"/>
              </a:ext>
            </a:extLst>
          </p:cNvPr>
          <p:cNvSpPr txBox="1"/>
          <p:nvPr/>
        </p:nvSpPr>
        <p:spPr>
          <a:xfrm>
            <a:off x="10185230" y="43168"/>
            <a:ext cx="200677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b="0" i="0" u="none" strike="noStrike" dirty="0">
                <a:solidFill>
                  <a:schemeClr val="bg2"/>
                </a:solidFill>
                <a:effectLst/>
                <a:latin typeface="Open Sans Light" pitchFamily="2" charset="0"/>
                <a:ea typeface="Open Sans Light" pitchFamily="2" charset="0"/>
                <a:cs typeface="Open Sans Light" pitchFamily="2" charset="0"/>
                <a:hlinkClick r:id="rId7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arXiv:</a:t>
            </a:r>
            <a:r>
              <a:rPr lang="en-GB" b="0" i="0" u="none" strike="noStrike" dirty="0">
                <a:solidFill>
                  <a:schemeClr val="bg2"/>
                </a:solidFill>
                <a:effectLst/>
                <a:latin typeface="Open Sans Light" pitchFamily="2" charset="0"/>
                <a:ea typeface="Open Sans Light" pitchFamily="2" charset="0"/>
                <a:cs typeface="Open Sans Light" pitchFamily="2" charset="0"/>
                <a:hlinkClick r:id="rId7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2410.19611</a:t>
            </a:r>
            <a:endParaRPr lang="en-GB" b="0" i="0" u="none" strike="noStrike" dirty="0">
              <a:solidFill>
                <a:schemeClr val="bg2"/>
              </a:solidFill>
              <a:effectLst/>
              <a:latin typeface="Open Sans Light" pitchFamily="2" charset="0"/>
              <a:ea typeface="Open Sans Light" pitchFamily="2" charset="0"/>
              <a:cs typeface="Open Sans Light" pitchFamily="2" charset="0"/>
            </a:endParaRP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E5749F15-85A3-F9CE-8169-BC9D7FC068CD}"/>
              </a:ext>
            </a:extLst>
          </p:cNvPr>
          <p:cNvSpPr txBox="1"/>
          <p:nvPr/>
        </p:nvSpPr>
        <p:spPr>
          <a:xfrm>
            <a:off x="10173499" y="405275"/>
            <a:ext cx="201850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>
                <a:solidFill>
                  <a:schemeClr val="bg2"/>
                </a:solidFill>
                <a:latin typeface="Open Sans Light" pitchFamily="2" charset="0"/>
                <a:ea typeface="Open Sans Light" pitchFamily="2" charset="0"/>
                <a:cs typeface="Open Sans Light" pitchFamily="2" charset="0"/>
                <a:hlinkClick r:id="rId8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arXiv:2007.07830</a:t>
            </a:r>
            <a:endParaRPr lang="en-GB" dirty="0">
              <a:solidFill>
                <a:schemeClr val="bg2"/>
              </a:solidFill>
              <a:latin typeface="Open Sans Light" pitchFamily="2" charset="0"/>
              <a:ea typeface="Open Sans Light" pitchFamily="2" charset="0"/>
              <a:cs typeface="Open Sans Light" pitchFamily="2" charset="0"/>
            </a:endParaRP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897926222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5923DF5-BCA0-4F63-B4FA-45BA0D04F04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Content Placeholder 2">
            <a:extLst>
              <a:ext uri="{FF2B5EF4-FFF2-40B4-BE49-F238E27FC236}">
                <a16:creationId xmlns:a16="http://schemas.microsoft.com/office/drawing/2014/main" id="{F547A729-45F9-0DAF-BC34-B6094148376B}"/>
              </a:ext>
            </a:extLst>
          </p:cNvPr>
          <p:cNvSpPr txBox="1">
            <a:spLocks/>
          </p:cNvSpPr>
          <p:nvPr/>
        </p:nvSpPr>
        <p:spPr>
          <a:xfrm>
            <a:off x="241738" y="1008993"/>
            <a:ext cx="6795670" cy="638170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4"/>
              </a:buClr>
              <a:buFont typeface="Arial"/>
              <a:buChar char="•"/>
              <a:defRPr sz="2000" kern="1200">
                <a:solidFill>
                  <a:schemeClr val="tx2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8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600" kern="1200">
                <a:solidFill>
                  <a:schemeClr val="accent3">
                    <a:lumMod val="75000"/>
                  </a:schemeClr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/>
              <a:t>The Higgs boson is central to the standard model</a:t>
            </a:r>
          </a:p>
          <a:p>
            <a:pPr lvl="1"/>
            <a:r>
              <a:rPr lang="en-GB" dirty="0"/>
              <a:t>Key to understanding EWSB and evolution of Universe</a:t>
            </a:r>
          </a:p>
          <a:p>
            <a:pPr lvl="1"/>
            <a:r>
              <a:rPr lang="en-GB" dirty="0"/>
              <a:t>Constrains any new physics getting mass from Higgs</a:t>
            </a:r>
          </a:p>
          <a:p>
            <a:pPr lvl="2"/>
            <a:r>
              <a:rPr lang="en-GB" dirty="0"/>
              <a:t>See John’s talk for direct BSM Higgs searches </a:t>
            </a:r>
          </a:p>
          <a:p>
            <a:pPr lvl="1"/>
            <a:endParaRPr lang="en-GB" sz="1000" dirty="0"/>
          </a:p>
          <a:p>
            <a:r>
              <a:rPr lang="en-GB" dirty="0"/>
              <a:t>Have made huge progress since discovery</a:t>
            </a:r>
          </a:p>
          <a:p>
            <a:pPr lvl="1"/>
            <a:r>
              <a:rPr lang="en-GB" dirty="0"/>
              <a:t>Measured mass to &lt; 0.1%</a:t>
            </a:r>
          </a:p>
          <a:p>
            <a:pPr lvl="2"/>
            <a:r>
              <a:rPr lang="en-GB" dirty="0"/>
              <a:t>125.11± 0.11 GeV</a:t>
            </a:r>
          </a:p>
          <a:p>
            <a:pPr lvl="1"/>
            <a:r>
              <a:rPr lang="en-GB" dirty="0"/>
              <a:t>First measurement of width</a:t>
            </a:r>
          </a:p>
          <a:p>
            <a:pPr lvl="2"/>
            <a:r>
              <a:rPr lang="en-GB" dirty="0"/>
              <a:t>4.5 +3.3 –2.5 MeV (SM: 4.1 MeV)</a:t>
            </a:r>
          </a:p>
          <a:p>
            <a:pPr lvl="1"/>
            <a:r>
              <a:rPr lang="en-GB" dirty="0"/>
              <a:t>Couplings to vector bosons all measured</a:t>
            </a:r>
          </a:p>
          <a:p>
            <a:pPr lvl="2"/>
            <a:r>
              <a:rPr lang="en-GB" dirty="0"/>
              <a:t>Including differentially as a function of </a:t>
            </a:r>
            <a:r>
              <a:rPr lang="en-GB" dirty="0" err="1"/>
              <a:t>p</a:t>
            </a:r>
            <a:r>
              <a:rPr lang="en-GB" baseline="-25000" dirty="0" err="1"/>
              <a:t>T</a:t>
            </a:r>
            <a:r>
              <a:rPr lang="en-GB" baseline="30000" dirty="0" err="1"/>
              <a:t>H</a:t>
            </a:r>
            <a:r>
              <a:rPr lang="en-GB" dirty="0"/>
              <a:t> &amp; </a:t>
            </a:r>
            <a:r>
              <a:rPr lang="en-GB" dirty="0" err="1"/>
              <a:t>N</a:t>
            </a:r>
            <a:r>
              <a:rPr lang="en-GB" baseline="-25000" dirty="0" err="1"/>
              <a:t>jet</a:t>
            </a:r>
            <a:endParaRPr lang="en-GB" baseline="-25000" dirty="0"/>
          </a:p>
          <a:p>
            <a:pPr lvl="1"/>
            <a:r>
              <a:rPr lang="en-GB" dirty="0">
                <a:solidFill>
                  <a:srgbClr val="C00000"/>
                </a:solidFill>
              </a:rPr>
              <a:t>Couplings to 3</a:t>
            </a:r>
            <a:r>
              <a:rPr lang="en-GB" baseline="30000" dirty="0">
                <a:solidFill>
                  <a:srgbClr val="C00000"/>
                </a:solidFill>
              </a:rPr>
              <a:t>rd</a:t>
            </a:r>
            <a:r>
              <a:rPr lang="en-GB" dirty="0">
                <a:solidFill>
                  <a:srgbClr val="C00000"/>
                </a:solidFill>
              </a:rPr>
              <a:t> gen fermions all measured </a:t>
            </a:r>
          </a:p>
          <a:p>
            <a:pPr lvl="2"/>
            <a:r>
              <a:rPr lang="en-GB" dirty="0">
                <a:solidFill>
                  <a:srgbClr val="C00000"/>
                </a:solidFill>
              </a:rPr>
              <a:t>Including differentially as a function of </a:t>
            </a:r>
            <a:r>
              <a:rPr lang="en-GB" dirty="0" err="1">
                <a:solidFill>
                  <a:srgbClr val="C00000"/>
                </a:solidFill>
              </a:rPr>
              <a:t>p</a:t>
            </a:r>
            <a:r>
              <a:rPr lang="en-GB" baseline="-25000" dirty="0" err="1">
                <a:solidFill>
                  <a:srgbClr val="C00000"/>
                </a:solidFill>
              </a:rPr>
              <a:t>T</a:t>
            </a:r>
            <a:r>
              <a:rPr lang="en-GB" baseline="30000" dirty="0" err="1">
                <a:solidFill>
                  <a:srgbClr val="C00000"/>
                </a:solidFill>
              </a:rPr>
              <a:t>H</a:t>
            </a:r>
            <a:r>
              <a:rPr lang="en-GB" dirty="0">
                <a:solidFill>
                  <a:srgbClr val="C00000"/>
                </a:solidFill>
              </a:rPr>
              <a:t> &amp; </a:t>
            </a:r>
            <a:r>
              <a:rPr lang="en-GB" dirty="0" err="1">
                <a:solidFill>
                  <a:srgbClr val="C00000"/>
                </a:solidFill>
              </a:rPr>
              <a:t>N</a:t>
            </a:r>
            <a:r>
              <a:rPr lang="en-GB" baseline="-25000" dirty="0" err="1">
                <a:solidFill>
                  <a:srgbClr val="C00000"/>
                </a:solidFill>
              </a:rPr>
              <a:t>jet</a:t>
            </a:r>
            <a:endParaRPr lang="en-GB" baseline="-25000" dirty="0">
              <a:solidFill>
                <a:srgbClr val="C00000"/>
              </a:solidFill>
            </a:endParaRPr>
          </a:p>
          <a:p>
            <a:pPr lvl="1"/>
            <a:r>
              <a:rPr lang="en-GB" dirty="0">
                <a:solidFill>
                  <a:srgbClr val="C00000"/>
                </a:solidFill>
              </a:rPr>
              <a:t>Couplings to second generation fermions within reach</a:t>
            </a:r>
          </a:p>
          <a:p>
            <a:pPr lvl="1"/>
            <a:endParaRPr lang="en-GB" sz="1000" dirty="0">
              <a:solidFill>
                <a:srgbClr val="C00000"/>
              </a:solidFill>
            </a:endParaRPr>
          </a:p>
          <a:p>
            <a:r>
              <a:rPr lang="en-GB" dirty="0"/>
              <a:t>But shape of Higgs potential still unknown</a:t>
            </a:r>
          </a:p>
          <a:p>
            <a:pPr lvl="1"/>
            <a:r>
              <a:rPr lang="en-GB" dirty="0"/>
              <a:t>Many BSM models alter this with huge consequences </a:t>
            </a:r>
          </a:p>
          <a:p>
            <a:pPr lvl="1"/>
            <a:r>
              <a:rPr lang="en-GB" dirty="0">
                <a:solidFill>
                  <a:srgbClr val="C00000"/>
                </a:solidFill>
              </a:rPr>
              <a:t>Uniquely probed via Di- and Tri-Higgs production </a:t>
            </a:r>
          </a:p>
          <a:p>
            <a:endParaRPr lang="en-GB" dirty="0">
              <a:solidFill>
                <a:srgbClr val="C00000"/>
              </a:solidFill>
            </a:endParaRPr>
          </a:p>
          <a:p>
            <a:pPr lvl="2"/>
            <a:endParaRPr lang="en-GB" dirty="0"/>
          </a:p>
          <a:p>
            <a:pPr lvl="1"/>
            <a:endParaRPr lang="en-GB" dirty="0"/>
          </a:p>
          <a:p>
            <a:endParaRPr lang="en-GB" dirty="0"/>
          </a:p>
          <a:p>
            <a:pPr lvl="1"/>
            <a:endParaRPr lang="en-GB" dirty="0"/>
          </a:p>
          <a:p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B1071B2-1068-A9DB-46CF-9B4DAC4655E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Higgs</a:t>
            </a:r>
          </a:p>
        </p:txBody>
      </p:sp>
      <p:sp>
        <p:nvSpPr>
          <p:cNvPr id="4" name="Subtitle 3">
            <a:extLst>
              <a:ext uri="{FF2B5EF4-FFF2-40B4-BE49-F238E27FC236}">
                <a16:creationId xmlns:a16="http://schemas.microsoft.com/office/drawing/2014/main" id="{1612AAF4-E197-AAA1-9B8C-96D14D2C5B85}"/>
              </a:ext>
            </a:extLst>
          </p:cNvPr>
          <p:cNvSpPr>
            <a:spLocks noGrp="1"/>
          </p:cNvSpPr>
          <p:nvPr>
            <p:ph type="subTitle" idx="13"/>
          </p:nvPr>
        </p:nvSpPr>
        <p:spPr/>
        <p:txBody>
          <a:bodyPr>
            <a:normAutofit fontScale="92500" lnSpcReduction="20000"/>
          </a:bodyPr>
          <a:lstStyle/>
          <a:p>
            <a:endParaRPr lang="en-GB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DD32F172-B3EB-CE54-F882-DA6C4C59B05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125046" y="949604"/>
            <a:ext cx="3519517" cy="1902195"/>
          </a:xfrm>
          <a:prstGeom prst="rect">
            <a:avLst/>
          </a:prstGeom>
        </p:spPr>
      </p:pic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FC0A0F06-9CED-3446-4E24-5A3231F0087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17</a:t>
            </a:fld>
            <a:endParaRPr lang="en-GB"/>
          </a:p>
        </p:txBody>
      </p:sp>
      <p:grpSp>
        <p:nvGrpSpPr>
          <p:cNvPr id="14" name="Group 13">
            <a:extLst>
              <a:ext uri="{FF2B5EF4-FFF2-40B4-BE49-F238E27FC236}">
                <a16:creationId xmlns:a16="http://schemas.microsoft.com/office/drawing/2014/main" id="{DB9F9638-D9AA-4AB8-3244-06E9BAB5870E}"/>
              </a:ext>
            </a:extLst>
          </p:cNvPr>
          <p:cNvGrpSpPr/>
          <p:nvPr/>
        </p:nvGrpSpPr>
        <p:grpSpPr>
          <a:xfrm>
            <a:off x="9556780" y="5080214"/>
            <a:ext cx="2281723" cy="1400370"/>
            <a:chOff x="7999130" y="3833019"/>
            <a:chExt cx="2281723" cy="1400370"/>
          </a:xfrm>
        </p:grpSpPr>
        <p:pic>
          <p:nvPicPr>
            <p:cNvPr id="12" name="Picture 11">
              <a:extLst>
                <a:ext uri="{FF2B5EF4-FFF2-40B4-BE49-F238E27FC236}">
                  <a16:creationId xmlns:a16="http://schemas.microsoft.com/office/drawing/2014/main" id="{F7348DB1-95E2-7BA0-5064-9AFDBDB07AD2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7999130" y="3833019"/>
              <a:ext cx="2281723" cy="1400370"/>
            </a:xfrm>
            <a:prstGeom prst="rect">
              <a:avLst/>
            </a:prstGeom>
          </p:spPr>
        </p:pic>
        <p:pic>
          <p:nvPicPr>
            <p:cNvPr id="13" name="Picture 12">
              <a:extLst>
                <a:ext uri="{FF2B5EF4-FFF2-40B4-BE49-F238E27FC236}">
                  <a16:creationId xmlns:a16="http://schemas.microsoft.com/office/drawing/2014/main" id="{2CC1921D-B48A-9B5D-5E11-D4CE96FDCEB5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8314731" y="3931399"/>
              <a:ext cx="1456217" cy="317500"/>
            </a:xfrm>
            <a:prstGeom prst="rect">
              <a:avLst/>
            </a:prstGeom>
          </p:spPr>
        </p:pic>
      </p:grpSp>
      <p:sp>
        <p:nvSpPr>
          <p:cNvPr id="15" name="TextBox 14">
            <a:extLst>
              <a:ext uri="{FF2B5EF4-FFF2-40B4-BE49-F238E27FC236}">
                <a16:creationId xmlns:a16="http://schemas.microsoft.com/office/drawing/2014/main" id="{2C690D1D-38F5-A39F-A599-AFBB9199560B}"/>
              </a:ext>
            </a:extLst>
          </p:cNvPr>
          <p:cNvSpPr txBox="1"/>
          <p:nvPr/>
        </p:nvSpPr>
        <p:spPr>
          <a:xfrm>
            <a:off x="7672211" y="4785993"/>
            <a:ext cx="1650790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050" dirty="0">
                <a:solidFill>
                  <a:srgbClr val="EF4189"/>
                </a:solidFill>
              </a:rPr>
              <a:t>1</a:t>
            </a:r>
            <a:r>
              <a:rPr lang="en-GB" sz="1050" baseline="30000" dirty="0">
                <a:solidFill>
                  <a:srgbClr val="EF4189"/>
                </a:solidFill>
              </a:rPr>
              <a:t>st</a:t>
            </a:r>
            <a:r>
              <a:rPr lang="en-GB" sz="1050" dirty="0">
                <a:solidFill>
                  <a:srgbClr val="EF4189"/>
                </a:solidFill>
              </a:rPr>
              <a:t>  order phase transition?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E5B7C123-F800-4A60-990F-A226CB5F5641}"/>
              </a:ext>
            </a:extLst>
          </p:cNvPr>
          <p:cNvSpPr txBox="1"/>
          <p:nvPr/>
        </p:nvSpPr>
        <p:spPr>
          <a:xfrm>
            <a:off x="10068691" y="4813597"/>
            <a:ext cx="2123309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050" dirty="0">
                <a:solidFill>
                  <a:srgbClr val="EF4189"/>
                </a:solidFill>
              </a:rPr>
              <a:t>Metastable universe? </a:t>
            </a:r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559CABF5-61A6-EE41-90E4-15FDB6D60E5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497606" y="2941905"/>
            <a:ext cx="2578100" cy="1727200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3BFF251E-3698-5361-0BEC-35A17DF8E7A7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718661" y="5050514"/>
            <a:ext cx="1367756" cy="1715764"/>
          </a:xfrm>
          <a:prstGeom prst="rect">
            <a:avLst/>
          </a:prstGeom>
        </p:spPr>
      </p:pic>
      <p:sp>
        <p:nvSpPr>
          <p:cNvPr id="22" name="TextBox 21">
            <a:extLst>
              <a:ext uri="{FF2B5EF4-FFF2-40B4-BE49-F238E27FC236}">
                <a16:creationId xmlns:a16="http://schemas.microsoft.com/office/drawing/2014/main" id="{BDF8F91C-092A-7796-F9C3-97B36537F590}"/>
              </a:ext>
            </a:extLst>
          </p:cNvPr>
          <p:cNvSpPr txBox="1"/>
          <p:nvPr/>
        </p:nvSpPr>
        <p:spPr>
          <a:xfrm>
            <a:off x="10098696" y="6425075"/>
            <a:ext cx="1284006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400" dirty="0">
                <a:solidFill>
                  <a:srgbClr val="EF4189"/>
                </a:solidFill>
              </a:rPr>
              <a:t>Credit: </a:t>
            </a:r>
            <a:r>
              <a:rPr lang="en-GB" sz="1400" dirty="0" err="1">
                <a:solidFill>
                  <a:srgbClr val="EF4189"/>
                </a:solidFill>
              </a:rPr>
              <a:t>K.Leney</a:t>
            </a:r>
            <a:endParaRPr lang="en-GB" sz="1400" dirty="0">
              <a:solidFill>
                <a:srgbClr val="EF4189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07405681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>
            <a:extLst>
              <a:ext uri="{FF2B5EF4-FFF2-40B4-BE49-F238E27FC236}">
                <a16:creationId xmlns:a16="http://schemas.microsoft.com/office/drawing/2014/main" id="{C6E07A68-6E8F-0D2A-6D78-8B855C666BA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71275" y="1322522"/>
            <a:ext cx="1510478" cy="1106915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B7153B3D-3563-A13B-DCE1-2B298DFB18D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Di- and Tri-Higgs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6CD6A98-C31C-E3C7-67D1-A9C399200E7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41737" y="1008993"/>
            <a:ext cx="8936597" cy="6162772"/>
          </a:xfrm>
        </p:spPr>
        <p:txBody>
          <a:bodyPr>
            <a:normAutofit/>
          </a:bodyPr>
          <a:lstStyle/>
          <a:p>
            <a:r>
              <a:rPr lang="en-GB" dirty="0"/>
              <a:t>Di-Higgs production probes H self-coupling </a:t>
            </a:r>
            <a:r>
              <a:rPr lang="en-GB" dirty="0">
                <a:sym typeface="Wingdings" pitchFamily="2" charset="2"/>
              </a:rPr>
              <a:t>but </a:t>
            </a:r>
            <a:r>
              <a:rPr lang="el-GR" dirty="0" err="1">
                <a:sym typeface="Wingdings" pitchFamily="2" charset="2"/>
              </a:rPr>
              <a:t>σ</a:t>
            </a:r>
            <a:r>
              <a:rPr lang="el-GR" baseline="-25000" dirty="0" err="1">
                <a:sym typeface="Wingdings" pitchFamily="2" charset="2"/>
              </a:rPr>
              <a:t>ΗΗ</a:t>
            </a:r>
            <a:r>
              <a:rPr lang="el-GR" dirty="0">
                <a:sym typeface="Wingdings" pitchFamily="2" charset="2"/>
              </a:rPr>
              <a:t> </a:t>
            </a:r>
            <a:r>
              <a:rPr lang="en-GB" dirty="0">
                <a:sym typeface="Wingdings" pitchFamily="2" charset="2"/>
              </a:rPr>
              <a:t>≈</a:t>
            </a:r>
            <a:r>
              <a:rPr lang="el-GR" dirty="0">
                <a:sym typeface="Wingdings" pitchFamily="2" charset="2"/>
              </a:rPr>
              <a:t> </a:t>
            </a:r>
            <a:r>
              <a:rPr lang="en-GB" dirty="0">
                <a:sym typeface="Wingdings" pitchFamily="2" charset="2"/>
              </a:rPr>
              <a:t>1/1000 of </a:t>
            </a:r>
            <a:r>
              <a:rPr lang="el-GR" dirty="0" err="1">
                <a:sym typeface="Wingdings" pitchFamily="2" charset="2"/>
              </a:rPr>
              <a:t>σ</a:t>
            </a:r>
            <a:r>
              <a:rPr lang="el-GR" baseline="-25000" dirty="0" err="1">
                <a:sym typeface="Wingdings" pitchFamily="2" charset="2"/>
              </a:rPr>
              <a:t>Η</a:t>
            </a:r>
            <a:endParaRPr lang="en-GB" dirty="0"/>
          </a:p>
          <a:p>
            <a:pPr marL="457200" lvl="1" indent="0">
              <a:buNone/>
            </a:pPr>
            <a:endParaRPr lang="en-GB" dirty="0">
              <a:sym typeface="Wingdings" pitchFamily="2" charset="2"/>
            </a:endParaRPr>
          </a:p>
          <a:p>
            <a:pPr lvl="1"/>
            <a:endParaRPr lang="en-GB" dirty="0"/>
          </a:p>
          <a:p>
            <a:pPr marL="0" indent="0">
              <a:buNone/>
            </a:pPr>
            <a:endParaRPr lang="en-GB" sz="1800" dirty="0"/>
          </a:p>
          <a:p>
            <a:r>
              <a:rPr lang="en-GB" dirty="0"/>
              <a:t>Liverpool has been a driving force in </a:t>
            </a:r>
            <a:r>
              <a:rPr lang="en-GB" dirty="0" err="1"/>
              <a:t>HH</a:t>
            </a:r>
            <a:r>
              <a:rPr lang="en-GB" dirty="0" err="1">
                <a:sym typeface="Wingdings" pitchFamily="2" charset="2"/>
              </a:rPr>
              <a:t>bb</a:t>
            </a:r>
            <a:r>
              <a:rPr lang="el-GR" dirty="0" err="1">
                <a:sym typeface="Wingdings" pitchFamily="2" charset="2"/>
              </a:rPr>
              <a:t>ττ</a:t>
            </a:r>
            <a:r>
              <a:rPr lang="en-GB" dirty="0">
                <a:sym typeface="Wingdings" pitchFamily="2" charset="2"/>
              </a:rPr>
              <a:t> since start of run-2 </a:t>
            </a:r>
          </a:p>
          <a:p>
            <a:pPr lvl="1"/>
            <a:r>
              <a:rPr lang="en-GB" dirty="0"/>
              <a:t>Lead full run-2 </a:t>
            </a:r>
            <a:r>
              <a:rPr lang="en-GB" dirty="0" err="1"/>
              <a:t>lephad</a:t>
            </a:r>
            <a:r>
              <a:rPr lang="en-GB" dirty="0"/>
              <a:t> channel, giving most sensitive expected </a:t>
            </a:r>
            <a:r>
              <a:rPr lang="el-GR" dirty="0"/>
              <a:t>σ</a:t>
            </a:r>
            <a:r>
              <a:rPr lang="en-GB" dirty="0"/>
              <a:t> limit </a:t>
            </a:r>
          </a:p>
          <a:p>
            <a:pPr lvl="1"/>
            <a:endParaRPr lang="en-GB" sz="1000" dirty="0"/>
          </a:p>
          <a:p>
            <a:pPr lvl="1"/>
            <a:endParaRPr lang="en-GB" sz="1000" dirty="0"/>
          </a:p>
          <a:p>
            <a:pPr lvl="1"/>
            <a:endParaRPr lang="en-GB" sz="1000" dirty="0"/>
          </a:p>
          <a:p>
            <a:pPr lvl="1"/>
            <a:endParaRPr lang="en-GB" sz="1600" dirty="0"/>
          </a:p>
          <a:p>
            <a:pPr lvl="1"/>
            <a:endParaRPr lang="en-GB" sz="1000" dirty="0"/>
          </a:p>
          <a:p>
            <a:pPr lvl="1"/>
            <a:endParaRPr lang="en-GB" sz="1000" dirty="0"/>
          </a:p>
          <a:p>
            <a:pPr lvl="1"/>
            <a:endParaRPr lang="en-GB" sz="1000" dirty="0"/>
          </a:p>
          <a:p>
            <a:pPr lvl="1"/>
            <a:endParaRPr lang="en-GB" sz="1000" dirty="0"/>
          </a:p>
          <a:p>
            <a:pPr lvl="1"/>
            <a:endParaRPr lang="en-GB" sz="1400" dirty="0"/>
          </a:p>
          <a:p>
            <a:pPr lvl="1"/>
            <a:endParaRPr lang="en-GB" sz="1000" dirty="0"/>
          </a:p>
          <a:p>
            <a:pPr lvl="1"/>
            <a:endParaRPr lang="en-GB" sz="400" dirty="0"/>
          </a:p>
          <a:p>
            <a:r>
              <a:rPr lang="en-GB" dirty="0"/>
              <a:t>Currently working on </a:t>
            </a:r>
            <a:r>
              <a:rPr lang="en-GB" dirty="0" err="1"/>
              <a:t>hadhad</a:t>
            </a:r>
            <a:r>
              <a:rPr lang="en-GB" dirty="0"/>
              <a:t> channel for run-2+3 (Carl, Jordy, Bhupesh)</a:t>
            </a:r>
          </a:p>
          <a:p>
            <a:pPr lvl="1"/>
            <a:r>
              <a:rPr lang="en-GB" dirty="0"/>
              <a:t>Lead developer of analysis </a:t>
            </a:r>
            <a:r>
              <a:rPr lang="en-GB" dirty="0" err="1"/>
              <a:t>fwk</a:t>
            </a:r>
            <a:r>
              <a:rPr lang="en-GB" dirty="0"/>
              <a:t> (Jordy), Top modelling (see Bhupesh’s talk)</a:t>
            </a:r>
          </a:p>
          <a:p>
            <a:pPr lvl="1"/>
            <a:r>
              <a:rPr lang="en-GB" dirty="0"/>
              <a:t>GNN S/B discriminant  (Jordy, Carl) + NN di-tau mass regression (Alice MPHYS)</a:t>
            </a:r>
          </a:p>
          <a:p>
            <a:r>
              <a:rPr lang="en-GB" dirty="0"/>
              <a:t>Aim for partial run-3 result by end of ‘25 + 3</a:t>
            </a:r>
            <a:r>
              <a:rPr lang="el-GR" dirty="0"/>
              <a:t>σ</a:t>
            </a:r>
            <a:r>
              <a:rPr lang="en-GB" dirty="0"/>
              <a:t> evidence with full run-2+3</a:t>
            </a:r>
          </a:p>
          <a:p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AB8C7BC-162C-EFB1-1650-7858CE97E61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18</a:t>
            </a:fld>
            <a:endParaRPr lang="en-GB"/>
          </a:p>
        </p:txBody>
      </p:sp>
      <p:sp>
        <p:nvSpPr>
          <p:cNvPr id="5" name="Subtitle 4">
            <a:extLst>
              <a:ext uri="{FF2B5EF4-FFF2-40B4-BE49-F238E27FC236}">
                <a16:creationId xmlns:a16="http://schemas.microsoft.com/office/drawing/2014/main" id="{59CDE9AF-A65F-3117-A62C-5CEB0FADB618}"/>
              </a:ext>
            </a:extLst>
          </p:cNvPr>
          <p:cNvSpPr>
            <a:spLocks noGrp="1"/>
          </p:cNvSpPr>
          <p:nvPr>
            <p:ph type="subTitle" idx="13"/>
          </p:nvPr>
        </p:nvSpPr>
        <p:spPr/>
        <p:txBody>
          <a:bodyPr>
            <a:normAutofit fontScale="92500" lnSpcReduction="20000"/>
          </a:bodyPr>
          <a:lstStyle/>
          <a:p>
            <a:endParaRPr lang="en-GB"/>
          </a:p>
        </p:txBody>
      </p:sp>
      <p:pic>
        <p:nvPicPr>
          <p:cNvPr id="10" name="Content Placeholder 21">
            <a:extLst>
              <a:ext uri="{FF2B5EF4-FFF2-40B4-BE49-F238E27FC236}">
                <a16:creationId xmlns:a16="http://schemas.microsoft.com/office/drawing/2014/main" id="{1EB9F368-84BD-B7E9-5327-671D761DAE8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0884" y="3183306"/>
            <a:ext cx="2540471" cy="215348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68F44E28-4B9F-7132-9439-C1D61B73D23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133360" y="3136481"/>
            <a:ext cx="2433133" cy="2185169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309833C1-E10C-20BB-A459-5E3270E6747F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90884" y="1490336"/>
            <a:ext cx="3925455" cy="704273"/>
          </a:xfrm>
          <a:prstGeom prst="rect">
            <a:avLst/>
          </a:prstGeom>
        </p:spPr>
      </p:pic>
      <p:sp>
        <p:nvSpPr>
          <p:cNvPr id="22" name="Oval 21">
            <a:extLst>
              <a:ext uri="{FF2B5EF4-FFF2-40B4-BE49-F238E27FC236}">
                <a16:creationId xmlns:a16="http://schemas.microsoft.com/office/drawing/2014/main" id="{EB0486ED-25CF-B4B3-34A6-9B565A5D8C2E}"/>
              </a:ext>
            </a:extLst>
          </p:cNvPr>
          <p:cNvSpPr/>
          <p:nvPr/>
        </p:nvSpPr>
        <p:spPr>
          <a:xfrm>
            <a:off x="2386600" y="1603653"/>
            <a:ext cx="569610" cy="593578"/>
          </a:xfrm>
          <a:prstGeom prst="ellipse">
            <a:avLst/>
          </a:prstGeom>
          <a:noFill/>
          <a:ln w="28575">
            <a:solidFill>
              <a:srgbClr val="C0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accent5"/>
              </a:solidFill>
            </a:endParaRPr>
          </a:p>
        </p:txBody>
      </p:sp>
      <p:grpSp>
        <p:nvGrpSpPr>
          <p:cNvPr id="25" name="Group 24">
            <a:extLst>
              <a:ext uri="{FF2B5EF4-FFF2-40B4-BE49-F238E27FC236}">
                <a16:creationId xmlns:a16="http://schemas.microsoft.com/office/drawing/2014/main" id="{AC65C883-6828-AE03-C382-BE4B5A7FBE8C}"/>
              </a:ext>
            </a:extLst>
          </p:cNvPr>
          <p:cNvGrpSpPr/>
          <p:nvPr/>
        </p:nvGrpSpPr>
        <p:grpSpPr>
          <a:xfrm>
            <a:off x="9101570" y="961225"/>
            <a:ext cx="2724178" cy="1924984"/>
            <a:chOff x="9053802" y="1008993"/>
            <a:chExt cx="2724178" cy="1924984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415688FE-EEE0-6A6E-14E0-744EB9972089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9053802" y="1008993"/>
              <a:ext cx="2724178" cy="1924984"/>
            </a:xfrm>
            <a:prstGeom prst="rect">
              <a:avLst/>
            </a:prstGeom>
          </p:spPr>
        </p:pic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33DC3018-C0BD-29DC-BC9F-01E2BBB3E548}"/>
                </a:ext>
              </a:extLst>
            </p:cNvPr>
            <p:cNvSpPr txBox="1"/>
            <p:nvPr/>
          </p:nvSpPr>
          <p:spPr>
            <a:xfrm>
              <a:off x="10381743" y="1360194"/>
              <a:ext cx="1337303" cy="110799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r"/>
              <a:r>
                <a:rPr lang="en-GB" sz="1600" dirty="0">
                  <a:solidFill>
                    <a:schemeClr val="accent1"/>
                  </a:solidFill>
                  <a:sym typeface="Wingdings" pitchFamily="2" charset="2"/>
                </a:rPr>
                <a:t>bb</a:t>
              </a:r>
              <a:r>
                <a:rPr lang="el-GR" sz="1600" dirty="0" err="1">
                  <a:solidFill>
                    <a:schemeClr val="accent1"/>
                  </a:solidFill>
                  <a:sym typeface="Wingdings" pitchFamily="2" charset="2"/>
                </a:rPr>
                <a:t>ττ</a:t>
              </a:r>
              <a:r>
                <a:rPr lang="en-GB" sz="1600" dirty="0">
                  <a:solidFill>
                    <a:schemeClr val="accent1"/>
                  </a:solidFill>
                  <a:sym typeface="Wingdings" pitchFamily="2" charset="2"/>
                </a:rPr>
                <a:t> is sweet spot of BR </a:t>
              </a:r>
              <a:br>
                <a:rPr lang="en-GB" sz="1600" dirty="0">
                  <a:solidFill>
                    <a:schemeClr val="accent1"/>
                  </a:solidFill>
                  <a:sym typeface="Wingdings" pitchFamily="2" charset="2"/>
                </a:rPr>
              </a:br>
              <a:r>
                <a:rPr lang="en-GB" sz="1600" dirty="0">
                  <a:solidFill>
                    <a:schemeClr val="accent1"/>
                  </a:solidFill>
                  <a:sym typeface="Wingdings" pitchFamily="2" charset="2"/>
                </a:rPr>
                <a:t>&amp; </a:t>
              </a:r>
              <a:r>
                <a:rPr lang="en-GB" sz="1600" dirty="0" err="1">
                  <a:solidFill>
                    <a:schemeClr val="accent1"/>
                  </a:solidFill>
                  <a:sym typeface="Wingdings" pitchFamily="2" charset="2"/>
                </a:rPr>
                <a:t>bkg</a:t>
              </a:r>
              <a:r>
                <a:rPr lang="en-GB" sz="1600" dirty="0">
                  <a:solidFill>
                    <a:schemeClr val="accent1"/>
                  </a:solidFill>
                  <a:sym typeface="Wingdings" pitchFamily="2" charset="2"/>
                </a:rPr>
                <a:t> </a:t>
              </a:r>
            </a:p>
            <a:p>
              <a:endParaRPr lang="en-GB" dirty="0"/>
            </a:p>
          </p:txBody>
        </p:sp>
        <p:sp>
          <p:nvSpPr>
            <p:cNvPr id="24" name="Rounded Rectangle 23">
              <a:extLst>
                <a:ext uri="{FF2B5EF4-FFF2-40B4-BE49-F238E27FC236}">
                  <a16:creationId xmlns:a16="http://schemas.microsoft.com/office/drawing/2014/main" id="{493D4EBF-B08D-B17E-03B4-E73928A1F6AA}"/>
                </a:ext>
              </a:extLst>
            </p:cNvPr>
            <p:cNvSpPr/>
            <p:nvPr/>
          </p:nvSpPr>
          <p:spPr>
            <a:xfrm>
              <a:off x="9549571" y="1927867"/>
              <a:ext cx="442193" cy="331690"/>
            </a:xfrm>
            <a:prstGeom prst="roundRect">
              <a:avLst/>
            </a:prstGeom>
            <a:noFill/>
            <a:ln w="28575">
              <a:solidFill>
                <a:schemeClr val="accent4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cxnSp>
        <p:nvCxnSpPr>
          <p:cNvPr id="26" name="Straight Arrow Connector 25">
            <a:extLst>
              <a:ext uri="{FF2B5EF4-FFF2-40B4-BE49-F238E27FC236}">
                <a16:creationId xmlns:a16="http://schemas.microsoft.com/office/drawing/2014/main" id="{E91AE8C8-03E0-D610-F3A0-CCD49A7DE668}"/>
              </a:ext>
            </a:extLst>
          </p:cNvPr>
          <p:cNvCxnSpPr>
            <a:cxnSpLocks/>
          </p:cNvCxnSpPr>
          <p:nvPr/>
        </p:nvCxnSpPr>
        <p:spPr>
          <a:xfrm flipH="1">
            <a:off x="8607642" y="2045944"/>
            <a:ext cx="570692" cy="0"/>
          </a:xfrm>
          <a:prstGeom prst="straightConnector1">
            <a:avLst/>
          </a:prstGeom>
          <a:ln w="28575">
            <a:solidFill>
              <a:schemeClr val="accent4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33" name="Group 32">
            <a:extLst>
              <a:ext uri="{FF2B5EF4-FFF2-40B4-BE49-F238E27FC236}">
                <a16:creationId xmlns:a16="http://schemas.microsoft.com/office/drawing/2014/main" id="{EC500AF9-FA91-5BA5-3FBE-1D787D488621}"/>
              </a:ext>
            </a:extLst>
          </p:cNvPr>
          <p:cNvGrpSpPr/>
          <p:nvPr/>
        </p:nvGrpSpPr>
        <p:grpSpPr>
          <a:xfrm>
            <a:off x="5654763" y="3118551"/>
            <a:ext cx="3101197" cy="2105025"/>
            <a:chOff x="5654763" y="3118551"/>
            <a:chExt cx="3101197" cy="2105025"/>
          </a:xfrm>
        </p:grpSpPr>
        <p:pic>
          <p:nvPicPr>
            <p:cNvPr id="9" name="Picture 8">
              <a:extLst>
                <a:ext uri="{FF2B5EF4-FFF2-40B4-BE49-F238E27FC236}">
                  <a16:creationId xmlns:a16="http://schemas.microsoft.com/office/drawing/2014/main" id="{7D72B7B2-F9A2-6F48-82D2-36AB7CE3AFE5}"/>
                </a:ext>
              </a:extLst>
            </p:cNvPr>
            <p:cNvPicPr>
              <a:picLocks noChangeAspect="1"/>
            </p:cNvPicPr>
            <p:nvPr/>
          </p:nvPicPr>
          <p:blipFill>
            <a:blip r:embed="rId7"/>
            <a:srcRect r="3673"/>
            <a:stretch/>
          </p:blipFill>
          <p:spPr>
            <a:xfrm>
              <a:off x="5654763" y="3118551"/>
              <a:ext cx="3101197" cy="2105025"/>
            </a:xfrm>
            <a:prstGeom prst="rect">
              <a:avLst/>
            </a:prstGeom>
          </p:spPr>
        </p:pic>
        <p:pic>
          <p:nvPicPr>
            <p:cNvPr id="32" name="Picture 31">
              <a:extLst>
                <a:ext uri="{FF2B5EF4-FFF2-40B4-BE49-F238E27FC236}">
                  <a16:creationId xmlns:a16="http://schemas.microsoft.com/office/drawing/2014/main" id="{083101C7-442E-4C43-4CED-96B04F59ABEC}"/>
                </a:ext>
              </a:extLst>
            </p:cNvPr>
            <p:cNvPicPr>
              <a:picLocks noChangeAspect="1"/>
            </p:cNvPicPr>
            <p:nvPr/>
          </p:nvPicPr>
          <p:blipFill>
            <a:blip r:embed="rId8"/>
            <a:stretch>
              <a:fillRect/>
            </a:stretch>
          </p:blipFill>
          <p:spPr>
            <a:xfrm>
              <a:off x="7235262" y="3985588"/>
              <a:ext cx="1520697" cy="802590"/>
            </a:xfrm>
            <a:prstGeom prst="rect">
              <a:avLst/>
            </a:prstGeom>
          </p:spPr>
        </p:pic>
      </p:grpSp>
      <p:grpSp>
        <p:nvGrpSpPr>
          <p:cNvPr id="34" name="Group 33">
            <a:extLst>
              <a:ext uri="{FF2B5EF4-FFF2-40B4-BE49-F238E27FC236}">
                <a16:creationId xmlns:a16="http://schemas.microsoft.com/office/drawing/2014/main" id="{C5206FA5-B47F-7E00-8DA0-97EDEBB115FD}"/>
              </a:ext>
            </a:extLst>
          </p:cNvPr>
          <p:cNvGrpSpPr/>
          <p:nvPr/>
        </p:nvGrpSpPr>
        <p:grpSpPr>
          <a:xfrm>
            <a:off x="7329505" y="3694677"/>
            <a:ext cx="1504429" cy="1124989"/>
            <a:chOff x="7329505" y="3694677"/>
            <a:chExt cx="1504429" cy="1124989"/>
          </a:xfrm>
        </p:grpSpPr>
        <p:pic>
          <p:nvPicPr>
            <p:cNvPr id="31" name="Picture 30">
              <a:extLst>
                <a:ext uri="{FF2B5EF4-FFF2-40B4-BE49-F238E27FC236}">
                  <a16:creationId xmlns:a16="http://schemas.microsoft.com/office/drawing/2014/main" id="{1C5A3D3B-C360-4830-63B2-2944FB01CFC3}"/>
                </a:ext>
              </a:extLst>
            </p:cNvPr>
            <p:cNvPicPr>
              <a:picLocks noChangeAspect="1"/>
            </p:cNvPicPr>
            <p:nvPr/>
          </p:nvPicPr>
          <p:blipFill>
            <a:blip r:embed="rId9"/>
            <a:stretch>
              <a:fillRect/>
            </a:stretch>
          </p:blipFill>
          <p:spPr>
            <a:xfrm>
              <a:off x="7329505" y="3694677"/>
              <a:ext cx="1504429" cy="659244"/>
            </a:xfrm>
            <a:prstGeom prst="rect">
              <a:avLst/>
            </a:prstGeom>
          </p:spPr>
        </p:pic>
        <p:sp>
          <p:nvSpPr>
            <p:cNvPr id="30" name="TextBox 29">
              <a:extLst>
                <a:ext uri="{FF2B5EF4-FFF2-40B4-BE49-F238E27FC236}">
                  <a16:creationId xmlns:a16="http://schemas.microsoft.com/office/drawing/2014/main" id="{9F9FE209-5E03-0048-2CCF-3199E65FC537}"/>
                </a:ext>
              </a:extLst>
            </p:cNvPr>
            <p:cNvSpPr txBox="1"/>
            <p:nvPr/>
          </p:nvSpPr>
          <p:spPr>
            <a:xfrm>
              <a:off x="7349646" y="4296446"/>
              <a:ext cx="1463221" cy="52322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400" dirty="0">
                  <a:solidFill>
                    <a:schemeClr val="accent1"/>
                  </a:solidFill>
                </a:rPr>
                <a:t>Improvements in </a:t>
              </a:r>
              <a:br>
                <a:rPr lang="en-GB" sz="1400" dirty="0">
                  <a:solidFill>
                    <a:schemeClr val="accent1"/>
                  </a:solidFill>
                </a:rPr>
              </a:br>
              <a:r>
                <a:rPr lang="el-GR" sz="1400" dirty="0">
                  <a:solidFill>
                    <a:schemeClr val="accent1"/>
                  </a:solidFill>
                </a:rPr>
                <a:t>τ</a:t>
              </a:r>
              <a:r>
                <a:rPr lang="en-GB" sz="1400" dirty="0">
                  <a:solidFill>
                    <a:schemeClr val="accent1"/>
                  </a:solidFill>
                </a:rPr>
                <a:t>/b ID, triggers, …</a:t>
              </a:r>
            </a:p>
          </p:txBody>
        </p:sp>
      </p:grpSp>
      <p:grpSp>
        <p:nvGrpSpPr>
          <p:cNvPr id="35" name="Group 34">
            <a:extLst>
              <a:ext uri="{FF2B5EF4-FFF2-40B4-BE49-F238E27FC236}">
                <a16:creationId xmlns:a16="http://schemas.microsoft.com/office/drawing/2014/main" id="{841C777C-274C-3A52-021D-E7004D029056}"/>
              </a:ext>
            </a:extLst>
          </p:cNvPr>
          <p:cNvGrpSpPr/>
          <p:nvPr/>
        </p:nvGrpSpPr>
        <p:grpSpPr>
          <a:xfrm>
            <a:off x="4345489" y="1398493"/>
            <a:ext cx="2745657" cy="968189"/>
            <a:chOff x="4345489" y="1398493"/>
            <a:chExt cx="2745657" cy="968189"/>
          </a:xfrm>
        </p:grpSpPr>
        <p:grpSp>
          <p:nvGrpSpPr>
            <p:cNvPr id="36" name="Group 35">
              <a:extLst>
                <a:ext uri="{FF2B5EF4-FFF2-40B4-BE49-F238E27FC236}">
                  <a16:creationId xmlns:a16="http://schemas.microsoft.com/office/drawing/2014/main" id="{9C7D1C55-B7D7-798D-8652-3FC014D0666D}"/>
                </a:ext>
              </a:extLst>
            </p:cNvPr>
            <p:cNvGrpSpPr/>
            <p:nvPr/>
          </p:nvGrpSpPr>
          <p:grpSpPr>
            <a:xfrm>
              <a:off x="4345489" y="1398493"/>
              <a:ext cx="2745657" cy="968189"/>
              <a:chOff x="4345489" y="1398493"/>
              <a:chExt cx="2745657" cy="968189"/>
            </a:xfrm>
          </p:grpSpPr>
          <p:pic>
            <p:nvPicPr>
              <p:cNvPr id="38" name="Picture 37">
                <a:extLst>
                  <a:ext uri="{FF2B5EF4-FFF2-40B4-BE49-F238E27FC236}">
                    <a16:creationId xmlns:a16="http://schemas.microsoft.com/office/drawing/2014/main" id="{98E54EA3-5CB0-E75F-E0B1-DBD84D857419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0"/>
              <a:srcRect t="9426" b="9704"/>
              <a:stretch/>
            </p:blipFill>
            <p:spPr>
              <a:xfrm>
                <a:off x="4345489" y="1398493"/>
                <a:ext cx="2745657" cy="968189"/>
              </a:xfrm>
              <a:prstGeom prst="rect">
                <a:avLst/>
              </a:prstGeom>
            </p:spPr>
          </p:pic>
          <p:pic>
            <p:nvPicPr>
              <p:cNvPr id="39" name="Picture 38">
                <a:extLst>
                  <a:ext uri="{FF2B5EF4-FFF2-40B4-BE49-F238E27FC236}">
                    <a16:creationId xmlns:a16="http://schemas.microsoft.com/office/drawing/2014/main" id="{A10D5912-B6D9-7E6D-0157-1FA5B8CB02B8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1"/>
              <a:stretch>
                <a:fillRect/>
              </a:stretch>
            </p:blipFill>
            <p:spPr>
              <a:xfrm rot="19243940">
                <a:off x="6270286" y="1571300"/>
                <a:ext cx="342900" cy="203200"/>
              </a:xfrm>
              <a:prstGeom prst="rect">
                <a:avLst/>
              </a:prstGeom>
            </p:spPr>
          </p:pic>
        </p:grpSp>
        <p:sp>
          <p:nvSpPr>
            <p:cNvPr id="37" name="TextBox 36">
              <a:extLst>
                <a:ext uri="{FF2B5EF4-FFF2-40B4-BE49-F238E27FC236}">
                  <a16:creationId xmlns:a16="http://schemas.microsoft.com/office/drawing/2014/main" id="{4A9EEDDB-3ADB-AC2D-B8F8-2CEC5D4A4457}"/>
                </a:ext>
              </a:extLst>
            </p:cNvPr>
            <p:cNvSpPr txBox="1"/>
            <p:nvPr/>
          </p:nvSpPr>
          <p:spPr>
            <a:xfrm>
              <a:off x="6499760" y="1715776"/>
              <a:ext cx="370614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l-GR" dirty="0">
                  <a:solidFill>
                    <a:srgbClr val="C00000"/>
                  </a:solidFill>
                </a:rPr>
                <a:t>λ</a:t>
              </a:r>
              <a:r>
                <a:rPr lang="en-GB" baseline="-25000" dirty="0">
                  <a:solidFill>
                    <a:srgbClr val="C00000"/>
                  </a:solidFill>
                </a:rPr>
                <a:t>3</a:t>
              </a:r>
              <a:endParaRPr lang="en-GB" dirty="0">
                <a:solidFill>
                  <a:srgbClr val="C00000"/>
                </a:solidFill>
              </a:endParaRPr>
            </a:p>
          </p:txBody>
        </p:sp>
      </p:grpSp>
      <p:sp>
        <p:nvSpPr>
          <p:cNvPr id="40" name="Rounded Rectangle 39">
            <a:extLst>
              <a:ext uri="{FF2B5EF4-FFF2-40B4-BE49-F238E27FC236}">
                <a16:creationId xmlns:a16="http://schemas.microsoft.com/office/drawing/2014/main" id="{CAECACFA-3335-0871-C6FB-484C1333EC41}"/>
              </a:ext>
            </a:extLst>
          </p:cNvPr>
          <p:cNvSpPr/>
          <p:nvPr/>
        </p:nvSpPr>
        <p:spPr>
          <a:xfrm>
            <a:off x="3226013" y="4665878"/>
            <a:ext cx="2371844" cy="228339"/>
          </a:xfrm>
          <a:prstGeom prst="round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1" name="Rounded Rectangle 40">
            <a:extLst>
              <a:ext uri="{FF2B5EF4-FFF2-40B4-BE49-F238E27FC236}">
                <a16:creationId xmlns:a16="http://schemas.microsoft.com/office/drawing/2014/main" id="{57BE5E22-EFD3-40A0-CA10-2AC7E6D21C88}"/>
              </a:ext>
            </a:extLst>
          </p:cNvPr>
          <p:cNvSpPr/>
          <p:nvPr/>
        </p:nvSpPr>
        <p:spPr>
          <a:xfrm>
            <a:off x="2462320" y="3446418"/>
            <a:ext cx="542721" cy="176349"/>
          </a:xfrm>
          <a:prstGeom prst="round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301FE9BF-98C1-6498-F869-1E2757B00A9A}"/>
              </a:ext>
            </a:extLst>
          </p:cNvPr>
          <p:cNvSpPr txBox="1"/>
          <p:nvPr/>
        </p:nvSpPr>
        <p:spPr>
          <a:xfrm>
            <a:off x="10329479" y="113276"/>
            <a:ext cx="182614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>
                <a:solidFill>
                  <a:schemeClr val="bg2"/>
                </a:solidFill>
                <a:hlinkClick r:id="rId1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arXiv:2404.12660</a:t>
            </a:r>
            <a:endParaRPr lang="en-GB" dirty="0">
              <a:solidFill>
                <a:schemeClr val="bg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41135845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2118C7D-4506-583A-E2BD-084D85106EF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>
            <a:extLst>
              <a:ext uri="{FF2B5EF4-FFF2-40B4-BE49-F238E27FC236}">
                <a16:creationId xmlns:a16="http://schemas.microsoft.com/office/drawing/2014/main" id="{B5AFEAD1-A2A6-1173-8E79-B9845A76285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71275" y="1322522"/>
            <a:ext cx="1510478" cy="1106915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3DD5429F-D6CE-D452-E23B-E6C153D2496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Di- and Tri-Higgs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A77A0FD-6630-8C02-270F-005EBBBFE72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41737" y="1008993"/>
            <a:ext cx="8794060" cy="6162772"/>
          </a:xfrm>
        </p:spPr>
        <p:txBody>
          <a:bodyPr>
            <a:normAutofit/>
          </a:bodyPr>
          <a:lstStyle/>
          <a:p>
            <a:r>
              <a:rPr lang="en-GB" dirty="0"/>
              <a:t>Di-Higgs production probes H self-coupling </a:t>
            </a:r>
            <a:r>
              <a:rPr lang="en-GB" dirty="0">
                <a:sym typeface="Wingdings" pitchFamily="2" charset="2"/>
              </a:rPr>
              <a:t>but </a:t>
            </a:r>
            <a:r>
              <a:rPr lang="el-GR" dirty="0" err="1">
                <a:sym typeface="Wingdings" pitchFamily="2" charset="2"/>
              </a:rPr>
              <a:t>σ</a:t>
            </a:r>
            <a:r>
              <a:rPr lang="el-GR" baseline="-25000" dirty="0" err="1">
                <a:sym typeface="Wingdings" pitchFamily="2" charset="2"/>
              </a:rPr>
              <a:t>ΗΗ</a:t>
            </a:r>
            <a:r>
              <a:rPr lang="el-GR" dirty="0">
                <a:sym typeface="Wingdings" pitchFamily="2" charset="2"/>
              </a:rPr>
              <a:t> </a:t>
            </a:r>
            <a:r>
              <a:rPr lang="en-GB" dirty="0">
                <a:sym typeface="Wingdings" pitchFamily="2" charset="2"/>
              </a:rPr>
              <a:t>≈</a:t>
            </a:r>
            <a:r>
              <a:rPr lang="el-GR" dirty="0">
                <a:sym typeface="Wingdings" pitchFamily="2" charset="2"/>
              </a:rPr>
              <a:t> </a:t>
            </a:r>
            <a:r>
              <a:rPr lang="en-GB" dirty="0">
                <a:sym typeface="Wingdings" pitchFamily="2" charset="2"/>
              </a:rPr>
              <a:t>1/1000 of </a:t>
            </a:r>
            <a:r>
              <a:rPr lang="el-GR" dirty="0" err="1">
                <a:sym typeface="Wingdings" pitchFamily="2" charset="2"/>
              </a:rPr>
              <a:t>σ</a:t>
            </a:r>
            <a:r>
              <a:rPr lang="el-GR" baseline="-25000" dirty="0" err="1">
                <a:sym typeface="Wingdings" pitchFamily="2" charset="2"/>
              </a:rPr>
              <a:t>Η</a:t>
            </a:r>
            <a:endParaRPr lang="en-GB" dirty="0"/>
          </a:p>
          <a:p>
            <a:pPr marL="457200" lvl="1" indent="0">
              <a:buNone/>
            </a:pPr>
            <a:endParaRPr lang="en-GB" dirty="0">
              <a:sym typeface="Wingdings" pitchFamily="2" charset="2"/>
            </a:endParaRPr>
          </a:p>
          <a:p>
            <a:pPr lvl="1"/>
            <a:endParaRPr lang="en-GB" dirty="0"/>
          </a:p>
          <a:p>
            <a:pPr marL="0" indent="0">
              <a:buNone/>
            </a:pPr>
            <a:endParaRPr lang="en-GB" sz="1800" dirty="0"/>
          </a:p>
          <a:p>
            <a:r>
              <a:rPr lang="en-GB" dirty="0"/>
              <a:t>Liverpool has been a driving force in </a:t>
            </a:r>
            <a:r>
              <a:rPr lang="en-GB" dirty="0" err="1"/>
              <a:t>HH</a:t>
            </a:r>
            <a:r>
              <a:rPr lang="en-GB" dirty="0" err="1">
                <a:sym typeface="Wingdings" pitchFamily="2" charset="2"/>
              </a:rPr>
              <a:t>bb</a:t>
            </a:r>
            <a:r>
              <a:rPr lang="el-GR" dirty="0" err="1">
                <a:sym typeface="Wingdings" pitchFamily="2" charset="2"/>
              </a:rPr>
              <a:t>ττ</a:t>
            </a:r>
            <a:r>
              <a:rPr lang="en-GB" dirty="0">
                <a:sym typeface="Wingdings" pitchFamily="2" charset="2"/>
              </a:rPr>
              <a:t> since start of run-2 </a:t>
            </a:r>
          </a:p>
          <a:p>
            <a:pPr lvl="1"/>
            <a:r>
              <a:rPr lang="en-GB" dirty="0"/>
              <a:t>Lead full run-2 </a:t>
            </a:r>
            <a:r>
              <a:rPr lang="en-GB" dirty="0" err="1"/>
              <a:t>lephad</a:t>
            </a:r>
            <a:r>
              <a:rPr lang="en-GB" dirty="0"/>
              <a:t> channel, giving most sensitive expected </a:t>
            </a:r>
            <a:r>
              <a:rPr lang="el-GR" dirty="0"/>
              <a:t>σ</a:t>
            </a:r>
            <a:r>
              <a:rPr lang="en-GB" dirty="0"/>
              <a:t> limit </a:t>
            </a:r>
          </a:p>
          <a:p>
            <a:pPr lvl="1"/>
            <a:endParaRPr lang="en-GB" sz="1000" dirty="0"/>
          </a:p>
          <a:p>
            <a:pPr lvl="1"/>
            <a:endParaRPr lang="en-GB" sz="1000" dirty="0"/>
          </a:p>
          <a:p>
            <a:pPr lvl="1"/>
            <a:endParaRPr lang="en-GB" sz="1000" dirty="0"/>
          </a:p>
          <a:p>
            <a:pPr lvl="1"/>
            <a:endParaRPr lang="en-GB" sz="1600" dirty="0"/>
          </a:p>
          <a:p>
            <a:pPr lvl="1"/>
            <a:endParaRPr lang="en-GB" sz="1000" dirty="0"/>
          </a:p>
          <a:p>
            <a:pPr lvl="1"/>
            <a:endParaRPr lang="en-GB" sz="1000" dirty="0"/>
          </a:p>
          <a:p>
            <a:pPr lvl="1"/>
            <a:endParaRPr lang="en-GB" sz="1000" dirty="0"/>
          </a:p>
          <a:p>
            <a:pPr lvl="1"/>
            <a:endParaRPr lang="en-GB" sz="1000" dirty="0"/>
          </a:p>
          <a:p>
            <a:pPr lvl="1"/>
            <a:endParaRPr lang="en-GB" sz="1400" dirty="0"/>
          </a:p>
          <a:p>
            <a:pPr lvl="1"/>
            <a:endParaRPr lang="en-GB" sz="1000" dirty="0"/>
          </a:p>
          <a:p>
            <a:pPr lvl="1"/>
            <a:endParaRPr lang="en-GB" sz="400" dirty="0"/>
          </a:p>
          <a:p>
            <a:r>
              <a:rPr lang="en-GB" dirty="0"/>
              <a:t>Currently working on </a:t>
            </a:r>
            <a:r>
              <a:rPr lang="en-GB" dirty="0" err="1"/>
              <a:t>hadhad</a:t>
            </a:r>
            <a:r>
              <a:rPr lang="en-GB" dirty="0"/>
              <a:t> channel for run-2+3 (Carl, Jordy, Bhupesh)</a:t>
            </a:r>
          </a:p>
          <a:p>
            <a:pPr lvl="1"/>
            <a:r>
              <a:rPr lang="en-GB" dirty="0"/>
              <a:t>Lead developer of analysis </a:t>
            </a:r>
            <a:r>
              <a:rPr lang="en-GB" dirty="0" err="1"/>
              <a:t>fwk</a:t>
            </a:r>
            <a:r>
              <a:rPr lang="en-GB" dirty="0"/>
              <a:t> (Jordy), Top modelling (see Bhupesh’s talk)</a:t>
            </a:r>
          </a:p>
          <a:p>
            <a:pPr lvl="1"/>
            <a:r>
              <a:rPr lang="en-GB" dirty="0"/>
              <a:t>GNN S/B discriminant  (Jordy, Carl) + NN di-tau mass regression (Alice MPHYS)</a:t>
            </a:r>
          </a:p>
          <a:p>
            <a:r>
              <a:rPr lang="en-GB" dirty="0"/>
              <a:t>Aim for partial run-3 result by end of ‘25 + 3</a:t>
            </a:r>
            <a:r>
              <a:rPr lang="el-GR" dirty="0"/>
              <a:t>σ</a:t>
            </a:r>
            <a:r>
              <a:rPr lang="en-GB" dirty="0"/>
              <a:t> evidence with full run-2+3</a:t>
            </a:r>
          </a:p>
          <a:p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0B0B2AC-C6CF-41FD-BCCC-C74E5200DCF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19</a:t>
            </a:fld>
            <a:endParaRPr lang="en-GB"/>
          </a:p>
        </p:txBody>
      </p:sp>
      <p:sp>
        <p:nvSpPr>
          <p:cNvPr id="5" name="Subtitle 4">
            <a:extLst>
              <a:ext uri="{FF2B5EF4-FFF2-40B4-BE49-F238E27FC236}">
                <a16:creationId xmlns:a16="http://schemas.microsoft.com/office/drawing/2014/main" id="{CA9B430C-CFAC-39D5-6C4D-55D1DA932B29}"/>
              </a:ext>
            </a:extLst>
          </p:cNvPr>
          <p:cNvSpPr>
            <a:spLocks noGrp="1"/>
          </p:cNvSpPr>
          <p:nvPr>
            <p:ph type="subTitle" idx="13"/>
          </p:nvPr>
        </p:nvSpPr>
        <p:spPr/>
        <p:txBody>
          <a:bodyPr>
            <a:normAutofit fontScale="92500" lnSpcReduction="20000"/>
          </a:bodyPr>
          <a:lstStyle/>
          <a:p>
            <a:endParaRPr lang="en-GB"/>
          </a:p>
        </p:txBody>
      </p:sp>
      <p:pic>
        <p:nvPicPr>
          <p:cNvPr id="10" name="Content Placeholder 21">
            <a:extLst>
              <a:ext uri="{FF2B5EF4-FFF2-40B4-BE49-F238E27FC236}">
                <a16:creationId xmlns:a16="http://schemas.microsoft.com/office/drawing/2014/main" id="{61DA3061-76DB-A9BA-F384-6891662B256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0884" y="3183306"/>
            <a:ext cx="2540471" cy="215348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2631B1B2-3931-9F7B-FFA8-55094DAE98C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133360" y="3136481"/>
            <a:ext cx="2433133" cy="2185169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EF719832-0265-D5E8-3DC7-07567641368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90884" y="1490336"/>
            <a:ext cx="3925455" cy="704273"/>
          </a:xfrm>
          <a:prstGeom prst="rect">
            <a:avLst/>
          </a:prstGeom>
        </p:spPr>
      </p:pic>
      <p:sp>
        <p:nvSpPr>
          <p:cNvPr id="16" name="Content Placeholder 2">
            <a:extLst>
              <a:ext uri="{FF2B5EF4-FFF2-40B4-BE49-F238E27FC236}">
                <a16:creationId xmlns:a16="http://schemas.microsoft.com/office/drawing/2014/main" id="{F9E14E66-002B-0BAE-15C7-0F1E3622AD9D}"/>
              </a:ext>
            </a:extLst>
          </p:cNvPr>
          <p:cNvSpPr txBox="1">
            <a:spLocks/>
          </p:cNvSpPr>
          <p:nvPr/>
        </p:nvSpPr>
        <p:spPr>
          <a:xfrm>
            <a:off x="8901367" y="3086593"/>
            <a:ext cx="3150480" cy="281017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4"/>
              </a:buClr>
              <a:buFont typeface="Arial"/>
              <a:buChar char="•"/>
              <a:defRPr sz="2000" kern="1200">
                <a:solidFill>
                  <a:schemeClr val="tx2"/>
                </a:solidFill>
                <a:latin typeface="Open Sans Light" charset="0"/>
                <a:ea typeface="Open Sans Light" charset="0"/>
                <a:cs typeface="Open Sans Light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800" kern="1200">
                <a:solidFill>
                  <a:schemeClr val="accent2"/>
                </a:solidFill>
                <a:latin typeface="Open Sans Light" charset="0"/>
                <a:ea typeface="Open Sans Light" charset="0"/>
                <a:cs typeface="Open Sans Light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4"/>
              </a:buClr>
              <a:buFont typeface="Arial"/>
              <a:buChar char="•"/>
              <a:defRPr sz="1600" kern="1200">
                <a:solidFill>
                  <a:schemeClr val="accent3">
                    <a:lumMod val="75000"/>
                  </a:schemeClr>
                </a:solidFill>
                <a:latin typeface="Open Sans Light" charset="0"/>
                <a:ea typeface="Open Sans Light" charset="0"/>
                <a:cs typeface="Open Sans Light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Open Sans Light" charset="0"/>
                <a:ea typeface="Open Sans Light" charset="0"/>
                <a:cs typeface="Open Sans Light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/>
              <a:t>SM predicts </a:t>
            </a:r>
            <a:r>
              <a:rPr lang="el-GR" dirty="0"/>
              <a:t>λ</a:t>
            </a:r>
            <a:r>
              <a:rPr lang="en-GB" baseline="-25000" dirty="0"/>
              <a:t>3</a:t>
            </a:r>
            <a:r>
              <a:rPr lang="en-GB" dirty="0"/>
              <a:t> = </a:t>
            </a:r>
            <a:r>
              <a:rPr lang="el-GR" dirty="0"/>
              <a:t>λ</a:t>
            </a:r>
            <a:r>
              <a:rPr lang="en-GB" baseline="-25000" dirty="0"/>
              <a:t>4</a:t>
            </a:r>
          </a:p>
          <a:p>
            <a:pPr lvl="1"/>
            <a:r>
              <a:rPr lang="en-GB" dirty="0"/>
              <a:t>But BSM physics can make them different</a:t>
            </a:r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r>
              <a:rPr lang="en-GB" dirty="0"/>
              <a:t>Measure via Tri-Higgs in HHH </a:t>
            </a:r>
            <a:r>
              <a:rPr lang="en-GB" dirty="0">
                <a:sym typeface="Wingdings" pitchFamily="2" charset="2"/>
              </a:rPr>
              <a:t> </a:t>
            </a:r>
            <a:r>
              <a:rPr lang="en-GB" dirty="0" err="1">
                <a:sym typeface="Wingdings" pitchFamily="2" charset="2"/>
              </a:rPr>
              <a:t>bbbb</a:t>
            </a:r>
            <a:r>
              <a:rPr lang="el-GR" dirty="0" err="1">
                <a:sym typeface="Wingdings" pitchFamily="2" charset="2"/>
              </a:rPr>
              <a:t>ττ</a:t>
            </a:r>
            <a:endParaRPr lang="en-GB" dirty="0"/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CC396596-8279-814C-6041-22727DCC355C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9248502" y="4046834"/>
            <a:ext cx="2866535" cy="1090135"/>
          </a:xfrm>
          <a:prstGeom prst="rect">
            <a:avLst/>
          </a:prstGeom>
        </p:spPr>
      </p:pic>
      <p:sp>
        <p:nvSpPr>
          <p:cNvPr id="21" name="Oval 20">
            <a:extLst>
              <a:ext uri="{FF2B5EF4-FFF2-40B4-BE49-F238E27FC236}">
                <a16:creationId xmlns:a16="http://schemas.microsoft.com/office/drawing/2014/main" id="{9722CEEC-D11E-087A-D45C-028224A49D04}"/>
              </a:ext>
            </a:extLst>
          </p:cNvPr>
          <p:cNvSpPr/>
          <p:nvPr/>
        </p:nvSpPr>
        <p:spPr>
          <a:xfrm>
            <a:off x="3140592" y="1541327"/>
            <a:ext cx="689228" cy="718230"/>
          </a:xfrm>
          <a:prstGeom prst="ellipse">
            <a:avLst/>
          </a:prstGeom>
          <a:noFill/>
          <a:ln w="28575">
            <a:solidFill>
              <a:schemeClr val="accent5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accent5"/>
              </a:solidFill>
            </a:endParaRPr>
          </a:p>
        </p:txBody>
      </p:sp>
      <p:grpSp>
        <p:nvGrpSpPr>
          <p:cNvPr id="25" name="Group 24">
            <a:extLst>
              <a:ext uri="{FF2B5EF4-FFF2-40B4-BE49-F238E27FC236}">
                <a16:creationId xmlns:a16="http://schemas.microsoft.com/office/drawing/2014/main" id="{8CFA7272-3FDB-D2E9-1FA6-8473164856A7}"/>
              </a:ext>
            </a:extLst>
          </p:cNvPr>
          <p:cNvGrpSpPr/>
          <p:nvPr/>
        </p:nvGrpSpPr>
        <p:grpSpPr>
          <a:xfrm>
            <a:off x="9101570" y="961225"/>
            <a:ext cx="2724178" cy="1924984"/>
            <a:chOff x="9053802" y="1008993"/>
            <a:chExt cx="2724178" cy="1924984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7CCB9398-A536-20B9-ADDC-10FD229057E2}"/>
                </a:ext>
              </a:extLst>
            </p:cNvPr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>
              <a:off x="9053802" y="1008993"/>
              <a:ext cx="2724178" cy="1924984"/>
            </a:xfrm>
            <a:prstGeom prst="rect">
              <a:avLst/>
            </a:prstGeom>
          </p:spPr>
        </p:pic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6EEFA319-86C2-2A7B-3287-2707729DAEA0}"/>
                </a:ext>
              </a:extLst>
            </p:cNvPr>
            <p:cNvSpPr txBox="1"/>
            <p:nvPr/>
          </p:nvSpPr>
          <p:spPr>
            <a:xfrm>
              <a:off x="10381743" y="1360194"/>
              <a:ext cx="1337303" cy="110799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r"/>
              <a:r>
                <a:rPr lang="en-GB" sz="1600" dirty="0">
                  <a:solidFill>
                    <a:schemeClr val="accent1"/>
                  </a:solidFill>
                  <a:sym typeface="Wingdings" pitchFamily="2" charset="2"/>
                </a:rPr>
                <a:t>bb</a:t>
              </a:r>
              <a:r>
                <a:rPr lang="el-GR" sz="1600" dirty="0" err="1">
                  <a:solidFill>
                    <a:schemeClr val="accent1"/>
                  </a:solidFill>
                  <a:sym typeface="Wingdings" pitchFamily="2" charset="2"/>
                </a:rPr>
                <a:t>ττ</a:t>
              </a:r>
              <a:r>
                <a:rPr lang="en-GB" sz="1600" dirty="0">
                  <a:solidFill>
                    <a:schemeClr val="accent1"/>
                  </a:solidFill>
                  <a:sym typeface="Wingdings" pitchFamily="2" charset="2"/>
                </a:rPr>
                <a:t> is sweet spot of BR </a:t>
              </a:r>
              <a:br>
                <a:rPr lang="en-GB" sz="1600" dirty="0">
                  <a:solidFill>
                    <a:schemeClr val="accent1"/>
                  </a:solidFill>
                  <a:sym typeface="Wingdings" pitchFamily="2" charset="2"/>
                </a:rPr>
              </a:br>
              <a:r>
                <a:rPr lang="en-GB" sz="1600" dirty="0">
                  <a:solidFill>
                    <a:schemeClr val="accent1"/>
                  </a:solidFill>
                  <a:sym typeface="Wingdings" pitchFamily="2" charset="2"/>
                </a:rPr>
                <a:t>&amp; </a:t>
              </a:r>
              <a:r>
                <a:rPr lang="en-GB" sz="1600" dirty="0" err="1">
                  <a:solidFill>
                    <a:schemeClr val="accent1"/>
                  </a:solidFill>
                  <a:sym typeface="Wingdings" pitchFamily="2" charset="2"/>
                </a:rPr>
                <a:t>bkg</a:t>
              </a:r>
              <a:r>
                <a:rPr lang="en-GB" sz="1600" dirty="0">
                  <a:solidFill>
                    <a:schemeClr val="accent1"/>
                  </a:solidFill>
                  <a:sym typeface="Wingdings" pitchFamily="2" charset="2"/>
                </a:rPr>
                <a:t> </a:t>
              </a:r>
            </a:p>
            <a:p>
              <a:endParaRPr lang="en-GB" dirty="0"/>
            </a:p>
          </p:txBody>
        </p:sp>
        <p:sp>
          <p:nvSpPr>
            <p:cNvPr id="24" name="Rounded Rectangle 23">
              <a:extLst>
                <a:ext uri="{FF2B5EF4-FFF2-40B4-BE49-F238E27FC236}">
                  <a16:creationId xmlns:a16="http://schemas.microsoft.com/office/drawing/2014/main" id="{21DD3FBC-D8C4-98F3-4122-2C8B77F2B4D0}"/>
                </a:ext>
              </a:extLst>
            </p:cNvPr>
            <p:cNvSpPr/>
            <p:nvPr/>
          </p:nvSpPr>
          <p:spPr>
            <a:xfrm>
              <a:off x="9549571" y="1927867"/>
              <a:ext cx="442193" cy="331690"/>
            </a:xfrm>
            <a:prstGeom prst="roundRect">
              <a:avLst/>
            </a:prstGeom>
            <a:noFill/>
            <a:ln w="28575">
              <a:solidFill>
                <a:schemeClr val="accent4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cxnSp>
        <p:nvCxnSpPr>
          <p:cNvPr id="26" name="Straight Arrow Connector 25">
            <a:extLst>
              <a:ext uri="{FF2B5EF4-FFF2-40B4-BE49-F238E27FC236}">
                <a16:creationId xmlns:a16="http://schemas.microsoft.com/office/drawing/2014/main" id="{F5311B83-909F-FF10-DF70-F4E4152E0143}"/>
              </a:ext>
            </a:extLst>
          </p:cNvPr>
          <p:cNvCxnSpPr>
            <a:cxnSpLocks/>
          </p:cNvCxnSpPr>
          <p:nvPr/>
        </p:nvCxnSpPr>
        <p:spPr>
          <a:xfrm flipH="1">
            <a:off x="8607642" y="2045944"/>
            <a:ext cx="570692" cy="0"/>
          </a:xfrm>
          <a:prstGeom prst="straightConnector1">
            <a:avLst/>
          </a:prstGeom>
          <a:ln w="28575">
            <a:solidFill>
              <a:schemeClr val="accent4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33" name="Group 32">
            <a:extLst>
              <a:ext uri="{FF2B5EF4-FFF2-40B4-BE49-F238E27FC236}">
                <a16:creationId xmlns:a16="http://schemas.microsoft.com/office/drawing/2014/main" id="{9681BC48-C78E-72B7-934D-E22A49911A12}"/>
              </a:ext>
            </a:extLst>
          </p:cNvPr>
          <p:cNvGrpSpPr/>
          <p:nvPr/>
        </p:nvGrpSpPr>
        <p:grpSpPr>
          <a:xfrm>
            <a:off x="5654763" y="3118551"/>
            <a:ext cx="3101197" cy="2105025"/>
            <a:chOff x="5654763" y="3118551"/>
            <a:chExt cx="3101197" cy="2105025"/>
          </a:xfrm>
        </p:grpSpPr>
        <p:pic>
          <p:nvPicPr>
            <p:cNvPr id="9" name="Picture 8">
              <a:extLst>
                <a:ext uri="{FF2B5EF4-FFF2-40B4-BE49-F238E27FC236}">
                  <a16:creationId xmlns:a16="http://schemas.microsoft.com/office/drawing/2014/main" id="{625D71A7-7EA3-4D8A-0FD8-77B60F955880}"/>
                </a:ext>
              </a:extLst>
            </p:cNvPr>
            <p:cNvPicPr>
              <a:picLocks noChangeAspect="1"/>
            </p:cNvPicPr>
            <p:nvPr/>
          </p:nvPicPr>
          <p:blipFill>
            <a:blip r:embed="rId8"/>
            <a:srcRect r="3673"/>
            <a:stretch/>
          </p:blipFill>
          <p:spPr>
            <a:xfrm>
              <a:off x="5654763" y="3118551"/>
              <a:ext cx="3101197" cy="2105025"/>
            </a:xfrm>
            <a:prstGeom prst="rect">
              <a:avLst/>
            </a:prstGeom>
          </p:spPr>
        </p:pic>
        <p:pic>
          <p:nvPicPr>
            <p:cNvPr id="32" name="Picture 31">
              <a:extLst>
                <a:ext uri="{FF2B5EF4-FFF2-40B4-BE49-F238E27FC236}">
                  <a16:creationId xmlns:a16="http://schemas.microsoft.com/office/drawing/2014/main" id="{5C311183-5D4C-B42B-DF4D-9C5C377BB92D}"/>
                </a:ext>
              </a:extLst>
            </p:cNvPr>
            <p:cNvPicPr>
              <a:picLocks noChangeAspect="1"/>
            </p:cNvPicPr>
            <p:nvPr/>
          </p:nvPicPr>
          <p:blipFill>
            <a:blip r:embed="rId9"/>
            <a:stretch>
              <a:fillRect/>
            </a:stretch>
          </p:blipFill>
          <p:spPr>
            <a:xfrm>
              <a:off x="7235262" y="3985588"/>
              <a:ext cx="1520697" cy="802590"/>
            </a:xfrm>
            <a:prstGeom prst="rect">
              <a:avLst/>
            </a:prstGeom>
          </p:spPr>
        </p:pic>
      </p:grpSp>
      <p:grpSp>
        <p:nvGrpSpPr>
          <p:cNvPr id="34" name="Group 33">
            <a:extLst>
              <a:ext uri="{FF2B5EF4-FFF2-40B4-BE49-F238E27FC236}">
                <a16:creationId xmlns:a16="http://schemas.microsoft.com/office/drawing/2014/main" id="{51BECF70-1A0E-62F4-C022-877EE88CF460}"/>
              </a:ext>
            </a:extLst>
          </p:cNvPr>
          <p:cNvGrpSpPr/>
          <p:nvPr/>
        </p:nvGrpSpPr>
        <p:grpSpPr>
          <a:xfrm>
            <a:off x="7329505" y="3694677"/>
            <a:ext cx="1504429" cy="1124989"/>
            <a:chOff x="7329505" y="3694677"/>
            <a:chExt cx="1504429" cy="1124989"/>
          </a:xfrm>
        </p:grpSpPr>
        <p:pic>
          <p:nvPicPr>
            <p:cNvPr id="31" name="Picture 30">
              <a:extLst>
                <a:ext uri="{FF2B5EF4-FFF2-40B4-BE49-F238E27FC236}">
                  <a16:creationId xmlns:a16="http://schemas.microsoft.com/office/drawing/2014/main" id="{454B3BD3-3A24-0B2E-966B-EF165B5FB54D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/>
            <a:stretch>
              <a:fillRect/>
            </a:stretch>
          </p:blipFill>
          <p:spPr>
            <a:xfrm>
              <a:off x="7329505" y="3694677"/>
              <a:ext cx="1504429" cy="659244"/>
            </a:xfrm>
            <a:prstGeom prst="rect">
              <a:avLst/>
            </a:prstGeom>
          </p:spPr>
        </p:pic>
        <p:sp>
          <p:nvSpPr>
            <p:cNvPr id="30" name="TextBox 29">
              <a:extLst>
                <a:ext uri="{FF2B5EF4-FFF2-40B4-BE49-F238E27FC236}">
                  <a16:creationId xmlns:a16="http://schemas.microsoft.com/office/drawing/2014/main" id="{444E41D4-D162-AC64-2CA9-4A4FCE34E818}"/>
                </a:ext>
              </a:extLst>
            </p:cNvPr>
            <p:cNvSpPr txBox="1"/>
            <p:nvPr/>
          </p:nvSpPr>
          <p:spPr>
            <a:xfrm>
              <a:off x="7349646" y="4296446"/>
              <a:ext cx="1463221" cy="52322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400" dirty="0">
                  <a:solidFill>
                    <a:schemeClr val="accent1"/>
                  </a:solidFill>
                </a:rPr>
                <a:t>Improvements in </a:t>
              </a:r>
              <a:br>
                <a:rPr lang="en-GB" sz="1400" dirty="0">
                  <a:solidFill>
                    <a:schemeClr val="accent1"/>
                  </a:solidFill>
                </a:rPr>
              </a:br>
              <a:r>
                <a:rPr lang="el-GR" sz="1400" dirty="0">
                  <a:solidFill>
                    <a:schemeClr val="accent1"/>
                  </a:solidFill>
                </a:rPr>
                <a:t>τ</a:t>
              </a:r>
              <a:r>
                <a:rPr lang="en-GB" sz="1400" dirty="0">
                  <a:solidFill>
                    <a:schemeClr val="accent1"/>
                  </a:solidFill>
                </a:rPr>
                <a:t>/b ID, triggers, …</a:t>
              </a:r>
            </a:p>
          </p:txBody>
        </p:sp>
      </p:grpSp>
      <p:grpSp>
        <p:nvGrpSpPr>
          <p:cNvPr id="35" name="Group 34">
            <a:extLst>
              <a:ext uri="{FF2B5EF4-FFF2-40B4-BE49-F238E27FC236}">
                <a16:creationId xmlns:a16="http://schemas.microsoft.com/office/drawing/2014/main" id="{00E32B7E-058C-47A5-67E6-AE9FFAB0193E}"/>
              </a:ext>
            </a:extLst>
          </p:cNvPr>
          <p:cNvGrpSpPr/>
          <p:nvPr/>
        </p:nvGrpSpPr>
        <p:grpSpPr>
          <a:xfrm>
            <a:off x="9898864" y="5807157"/>
            <a:ext cx="1695425" cy="954169"/>
            <a:chOff x="9898864" y="5807157"/>
            <a:chExt cx="1695425" cy="954169"/>
          </a:xfrm>
        </p:grpSpPr>
        <p:pic>
          <p:nvPicPr>
            <p:cNvPr id="18" name="Picture 17">
              <a:extLst>
                <a:ext uri="{FF2B5EF4-FFF2-40B4-BE49-F238E27FC236}">
                  <a16:creationId xmlns:a16="http://schemas.microsoft.com/office/drawing/2014/main" id="{460ABA92-3F92-6C27-1774-27E5912F7063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/>
            <a:stretch>
              <a:fillRect/>
            </a:stretch>
          </p:blipFill>
          <p:spPr>
            <a:xfrm>
              <a:off x="9898864" y="5807157"/>
              <a:ext cx="1695425" cy="954169"/>
            </a:xfrm>
            <a:prstGeom prst="rect">
              <a:avLst/>
            </a:prstGeom>
          </p:spPr>
        </p:pic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D774966F-6E8C-6800-9F95-E8F6DA8180BF}"/>
                </a:ext>
              </a:extLst>
            </p:cNvPr>
            <p:cNvSpPr txBox="1"/>
            <p:nvPr/>
          </p:nvSpPr>
          <p:spPr>
            <a:xfrm>
              <a:off x="10799383" y="6297809"/>
              <a:ext cx="370614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l-GR" dirty="0">
                  <a:solidFill>
                    <a:schemeClr val="accent5"/>
                  </a:solidFill>
                </a:rPr>
                <a:t>λ</a:t>
              </a:r>
              <a:r>
                <a:rPr lang="en-GB" baseline="-25000" dirty="0">
                  <a:solidFill>
                    <a:schemeClr val="accent5"/>
                  </a:solidFill>
                </a:rPr>
                <a:t>4</a:t>
              </a:r>
              <a:endParaRPr lang="en-GB" dirty="0">
                <a:solidFill>
                  <a:schemeClr val="accent5"/>
                </a:solidFill>
              </a:endParaRPr>
            </a:p>
          </p:txBody>
        </p:sp>
      </p:grpSp>
      <p:grpSp>
        <p:nvGrpSpPr>
          <p:cNvPr id="28" name="Group 27">
            <a:extLst>
              <a:ext uri="{FF2B5EF4-FFF2-40B4-BE49-F238E27FC236}">
                <a16:creationId xmlns:a16="http://schemas.microsoft.com/office/drawing/2014/main" id="{AFEDDBB3-1EA7-2AA5-460B-5E6BCE2F7334}"/>
              </a:ext>
            </a:extLst>
          </p:cNvPr>
          <p:cNvGrpSpPr/>
          <p:nvPr/>
        </p:nvGrpSpPr>
        <p:grpSpPr>
          <a:xfrm>
            <a:off x="4345489" y="1398493"/>
            <a:ext cx="2745657" cy="968189"/>
            <a:chOff x="4345489" y="1398493"/>
            <a:chExt cx="2745657" cy="968189"/>
          </a:xfrm>
        </p:grpSpPr>
        <p:grpSp>
          <p:nvGrpSpPr>
            <p:cNvPr id="27" name="Group 26">
              <a:extLst>
                <a:ext uri="{FF2B5EF4-FFF2-40B4-BE49-F238E27FC236}">
                  <a16:creationId xmlns:a16="http://schemas.microsoft.com/office/drawing/2014/main" id="{87156187-AD7F-802C-3515-834A6F44CE92}"/>
                </a:ext>
              </a:extLst>
            </p:cNvPr>
            <p:cNvGrpSpPr/>
            <p:nvPr/>
          </p:nvGrpSpPr>
          <p:grpSpPr>
            <a:xfrm>
              <a:off x="4345489" y="1398493"/>
              <a:ext cx="2745657" cy="968189"/>
              <a:chOff x="4345489" y="1398493"/>
              <a:chExt cx="2745657" cy="968189"/>
            </a:xfrm>
          </p:grpSpPr>
          <p:pic>
            <p:nvPicPr>
              <p:cNvPr id="8" name="Picture 7">
                <a:extLst>
                  <a:ext uri="{FF2B5EF4-FFF2-40B4-BE49-F238E27FC236}">
                    <a16:creationId xmlns:a16="http://schemas.microsoft.com/office/drawing/2014/main" id="{9B0BC4AD-6699-F02A-E495-1E4B584657E0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2"/>
              <a:srcRect t="9426" b="9704"/>
              <a:stretch/>
            </p:blipFill>
            <p:spPr>
              <a:xfrm>
                <a:off x="4345489" y="1398493"/>
                <a:ext cx="2745657" cy="968189"/>
              </a:xfrm>
              <a:prstGeom prst="rect">
                <a:avLst/>
              </a:prstGeom>
            </p:spPr>
          </p:pic>
          <p:pic>
            <p:nvPicPr>
              <p:cNvPr id="23" name="Picture 22">
                <a:extLst>
                  <a:ext uri="{FF2B5EF4-FFF2-40B4-BE49-F238E27FC236}">
                    <a16:creationId xmlns:a16="http://schemas.microsoft.com/office/drawing/2014/main" id="{00100B08-DDD0-B4DC-6F0D-0391F0B47584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3"/>
              <a:stretch>
                <a:fillRect/>
              </a:stretch>
            </p:blipFill>
            <p:spPr>
              <a:xfrm rot="19243940">
                <a:off x="6270286" y="1571300"/>
                <a:ext cx="342900" cy="203200"/>
              </a:xfrm>
              <a:prstGeom prst="rect">
                <a:avLst/>
              </a:prstGeom>
            </p:spPr>
          </p:pic>
        </p:grpSp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E2032C64-13D4-0CE2-675D-56AA397630DE}"/>
                </a:ext>
              </a:extLst>
            </p:cNvPr>
            <p:cNvSpPr txBox="1"/>
            <p:nvPr/>
          </p:nvSpPr>
          <p:spPr>
            <a:xfrm>
              <a:off x="6499760" y="1715776"/>
              <a:ext cx="370614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l-GR" dirty="0">
                  <a:solidFill>
                    <a:srgbClr val="C00000"/>
                  </a:solidFill>
                </a:rPr>
                <a:t>λ</a:t>
              </a:r>
              <a:r>
                <a:rPr lang="en-GB" baseline="-25000" dirty="0">
                  <a:solidFill>
                    <a:srgbClr val="C00000"/>
                  </a:solidFill>
                </a:rPr>
                <a:t>3</a:t>
              </a:r>
              <a:endParaRPr lang="en-GB" dirty="0">
                <a:solidFill>
                  <a:srgbClr val="C00000"/>
                </a:solidFill>
              </a:endParaRPr>
            </a:p>
          </p:txBody>
        </p:sp>
      </p:grpSp>
      <p:sp>
        <p:nvSpPr>
          <p:cNvPr id="36" name="Rounded Rectangle 35">
            <a:extLst>
              <a:ext uri="{FF2B5EF4-FFF2-40B4-BE49-F238E27FC236}">
                <a16:creationId xmlns:a16="http://schemas.microsoft.com/office/drawing/2014/main" id="{0CE9A672-82D4-3BC2-85A8-52B63FB026E4}"/>
              </a:ext>
            </a:extLst>
          </p:cNvPr>
          <p:cNvSpPr/>
          <p:nvPr/>
        </p:nvSpPr>
        <p:spPr>
          <a:xfrm>
            <a:off x="3226013" y="4665878"/>
            <a:ext cx="2371844" cy="228339"/>
          </a:xfrm>
          <a:prstGeom prst="round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7" name="Rounded Rectangle 36">
            <a:extLst>
              <a:ext uri="{FF2B5EF4-FFF2-40B4-BE49-F238E27FC236}">
                <a16:creationId xmlns:a16="http://schemas.microsoft.com/office/drawing/2014/main" id="{02D7146A-0013-1A27-41CA-BFDF4CB4D8A9}"/>
              </a:ext>
            </a:extLst>
          </p:cNvPr>
          <p:cNvSpPr/>
          <p:nvPr/>
        </p:nvSpPr>
        <p:spPr>
          <a:xfrm>
            <a:off x="2462320" y="3446418"/>
            <a:ext cx="542721" cy="176349"/>
          </a:xfrm>
          <a:prstGeom prst="round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8" name="TextBox 37">
            <a:extLst>
              <a:ext uri="{FF2B5EF4-FFF2-40B4-BE49-F238E27FC236}">
                <a16:creationId xmlns:a16="http://schemas.microsoft.com/office/drawing/2014/main" id="{63E369A6-4C7C-D213-C3DB-93470FAEBF4A}"/>
              </a:ext>
            </a:extLst>
          </p:cNvPr>
          <p:cNvSpPr txBox="1"/>
          <p:nvPr/>
        </p:nvSpPr>
        <p:spPr>
          <a:xfrm>
            <a:off x="10329479" y="113276"/>
            <a:ext cx="170912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>
                <a:solidFill>
                  <a:schemeClr val="bg2"/>
                </a:solidFill>
                <a:hlinkClick r:id="rId1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arXiv:404.12660</a:t>
            </a:r>
            <a:endParaRPr lang="en-GB" dirty="0">
              <a:solidFill>
                <a:schemeClr val="bg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6944690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0BE1313-1DA8-9074-A47C-DB015A8F665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FA1A0BD-9DDD-3E50-26DD-ACD20F6D115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13" y="-2594"/>
            <a:ext cx="5033142" cy="6850194"/>
          </a:xfrm>
        </p:spPr>
        <p:txBody>
          <a:bodyPr>
            <a:normAutofit/>
          </a:bodyPr>
          <a:lstStyle/>
          <a:p>
            <a:pPr algn="ctr"/>
            <a:r>
              <a:rPr lang="en-GB" dirty="0"/>
              <a:t>New Physics</a:t>
            </a:r>
            <a:br>
              <a:rPr lang="en-GB" dirty="0"/>
            </a:br>
            <a:r>
              <a:rPr lang="en-GB" dirty="0"/>
              <a:t>Searches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E3BC923-3A34-D253-9DF2-2CDFA13C37B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20</a:t>
            </a:fld>
            <a:endParaRPr lang="en-GB"/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22D217CA-1C0B-F355-E521-17F0384A220A}"/>
              </a:ext>
            </a:extLst>
          </p:cNvPr>
          <p:cNvGrpSpPr/>
          <p:nvPr/>
        </p:nvGrpSpPr>
        <p:grpSpPr>
          <a:xfrm>
            <a:off x="4687903" y="1103475"/>
            <a:ext cx="8128000" cy="5452313"/>
            <a:chOff x="4305938" y="975347"/>
            <a:chExt cx="8128000" cy="5452313"/>
          </a:xfrm>
        </p:grpSpPr>
        <p:grpSp>
          <p:nvGrpSpPr>
            <p:cNvPr id="5" name="Group 4">
              <a:extLst>
                <a:ext uri="{FF2B5EF4-FFF2-40B4-BE49-F238E27FC236}">
                  <a16:creationId xmlns:a16="http://schemas.microsoft.com/office/drawing/2014/main" id="{C3DD985F-FD4C-9B6F-EE85-CF87B0FDE23C}"/>
                </a:ext>
              </a:extLst>
            </p:cNvPr>
            <p:cNvGrpSpPr/>
            <p:nvPr/>
          </p:nvGrpSpPr>
          <p:grpSpPr>
            <a:xfrm>
              <a:off x="4305938" y="1008993"/>
              <a:ext cx="8128000" cy="5418667"/>
              <a:chOff x="4879372" y="1008993"/>
              <a:chExt cx="8128000" cy="5418667"/>
            </a:xfrm>
          </p:grpSpPr>
          <p:graphicFrame>
            <p:nvGraphicFramePr>
              <p:cNvPr id="39" name="Diagram 38">
                <a:extLst>
                  <a:ext uri="{FF2B5EF4-FFF2-40B4-BE49-F238E27FC236}">
                    <a16:creationId xmlns:a16="http://schemas.microsoft.com/office/drawing/2014/main" id="{8E2EC8CC-EE84-8D3A-4B6F-469C4AA3066B}"/>
                  </a:ext>
                </a:extLst>
              </p:cNvPr>
              <p:cNvGraphicFramePr/>
              <p:nvPr>
                <p:extLst>
                  <p:ext uri="{D42A27DB-BD31-4B8C-83A1-F6EECF244321}">
                    <p14:modId xmlns:p14="http://schemas.microsoft.com/office/powerpoint/2010/main" val="2777130051"/>
                  </p:ext>
                </p:extLst>
              </p:nvPr>
            </p:nvGraphicFramePr>
            <p:xfrm>
              <a:off x="4879372" y="1008993"/>
              <a:ext cx="8128000" cy="5418667"/>
            </p:xfrm>
            <a:graphic>
              <a:graphicData uri="http://schemas.openxmlformats.org/drawingml/2006/diagram">
                <dgm:relIds xmlns:dgm="http://schemas.openxmlformats.org/drawingml/2006/diagram" xmlns:r="http://schemas.openxmlformats.org/officeDocument/2006/relationships" r:dm="rId2" r:lo="rId3" r:qs="rId4" r:cs="rId5"/>
              </a:graphicData>
            </a:graphic>
          </p:graphicFrame>
          <p:sp>
            <p:nvSpPr>
              <p:cNvPr id="40" name="TextBox 39">
                <a:extLst>
                  <a:ext uri="{FF2B5EF4-FFF2-40B4-BE49-F238E27FC236}">
                    <a16:creationId xmlns:a16="http://schemas.microsoft.com/office/drawing/2014/main" id="{956ACC79-5C81-460D-4178-75DDBABD584A}"/>
                  </a:ext>
                </a:extLst>
              </p:cNvPr>
              <p:cNvSpPr txBox="1"/>
              <p:nvPr/>
            </p:nvSpPr>
            <p:spPr>
              <a:xfrm>
                <a:off x="6987251" y="1326344"/>
                <a:ext cx="3912242" cy="95410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sz="2800" dirty="0"/>
                  <a:t>SM Precision  </a:t>
                </a:r>
                <a:br>
                  <a:rPr lang="en-GB" sz="2800" dirty="0"/>
                </a:br>
                <a:r>
                  <a:rPr lang="en-GB" sz="2800" dirty="0"/>
                  <a:t>+ rare processes</a:t>
                </a:r>
              </a:p>
            </p:txBody>
          </p:sp>
          <p:sp>
            <p:nvSpPr>
              <p:cNvPr id="41" name="TextBox 40">
                <a:extLst>
                  <a:ext uri="{FF2B5EF4-FFF2-40B4-BE49-F238E27FC236}">
                    <a16:creationId xmlns:a16="http://schemas.microsoft.com/office/drawing/2014/main" id="{8A8EA350-F0D3-B2AF-48D8-9F10280F4A1B}"/>
                  </a:ext>
                </a:extLst>
              </p:cNvPr>
              <p:cNvSpPr txBox="1"/>
              <p:nvPr/>
            </p:nvSpPr>
            <p:spPr>
              <a:xfrm>
                <a:off x="7606235" y="2258369"/>
                <a:ext cx="3062213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GB" sz="1800" dirty="0">
                    <a:solidFill>
                      <a:schemeClr val="accent2"/>
                    </a:solidFill>
                  </a:rPr>
                  <a:t>W mass, W/Z </a:t>
                </a:r>
                <a:r>
                  <a:rPr lang="en-GB" sz="1800" dirty="0" err="1">
                    <a:solidFill>
                      <a:schemeClr val="accent2"/>
                    </a:solidFill>
                  </a:rPr>
                  <a:t>p</a:t>
                </a:r>
                <a:r>
                  <a:rPr lang="en-GB" sz="1800" baseline="-25000" dirty="0" err="1">
                    <a:solidFill>
                      <a:schemeClr val="accent2"/>
                    </a:solidFill>
                  </a:rPr>
                  <a:t>T</a:t>
                </a:r>
                <a:r>
                  <a:rPr lang="en-GB" sz="1800" baseline="0" dirty="0">
                    <a:solidFill>
                      <a:schemeClr val="accent2"/>
                    </a:solidFill>
                  </a:rPr>
                  <a:t>, low/high-mass DY, </a:t>
                </a:r>
                <a:r>
                  <a:rPr lang="en-GB" sz="1800" baseline="0" dirty="0" err="1">
                    <a:solidFill>
                      <a:schemeClr val="accent2"/>
                    </a:solidFill>
                  </a:rPr>
                  <a:t>ttZ</a:t>
                </a:r>
                <a:r>
                  <a:rPr lang="en-GB" sz="1800" baseline="0" dirty="0">
                    <a:solidFill>
                      <a:schemeClr val="accent2"/>
                    </a:solidFill>
                  </a:rPr>
                  <a:t>, single top, rare tau decays</a:t>
                </a:r>
                <a:endParaRPr lang="en-GB" sz="1800" baseline="-25000" dirty="0">
                  <a:solidFill>
                    <a:schemeClr val="accent2"/>
                  </a:solidFill>
                </a:endParaRPr>
              </a:p>
            </p:txBody>
          </p:sp>
          <p:sp>
            <p:nvSpPr>
              <p:cNvPr id="42" name="TextBox 41">
                <a:extLst>
                  <a:ext uri="{FF2B5EF4-FFF2-40B4-BE49-F238E27FC236}">
                    <a16:creationId xmlns:a16="http://schemas.microsoft.com/office/drawing/2014/main" id="{D6E3E78A-81FD-3330-238F-B38516498F88}"/>
                  </a:ext>
                </a:extLst>
              </p:cNvPr>
              <p:cNvSpPr txBox="1"/>
              <p:nvPr/>
            </p:nvSpPr>
            <p:spPr>
              <a:xfrm>
                <a:off x="5396355" y="4135015"/>
                <a:ext cx="3912242" cy="95410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sz="2800" dirty="0">
                    <a:solidFill>
                      <a:srgbClr val="00B050"/>
                    </a:solidFill>
                  </a:rPr>
                  <a:t>Higgs </a:t>
                </a:r>
                <a:br>
                  <a:rPr lang="en-GB" sz="2800" dirty="0">
                    <a:solidFill>
                      <a:srgbClr val="00B050"/>
                    </a:solidFill>
                  </a:rPr>
                </a:br>
                <a:r>
                  <a:rPr lang="en-GB" sz="2800" dirty="0">
                    <a:solidFill>
                      <a:srgbClr val="00B050"/>
                    </a:solidFill>
                  </a:rPr>
                  <a:t>physics</a:t>
                </a:r>
              </a:p>
            </p:txBody>
          </p:sp>
          <p:sp>
            <p:nvSpPr>
              <p:cNvPr id="43" name="TextBox 42">
                <a:extLst>
                  <a:ext uri="{FF2B5EF4-FFF2-40B4-BE49-F238E27FC236}">
                    <a16:creationId xmlns:a16="http://schemas.microsoft.com/office/drawing/2014/main" id="{62C44D7F-4FDA-F1E9-401F-3629F7A9F81B}"/>
                  </a:ext>
                </a:extLst>
              </p:cNvPr>
              <p:cNvSpPr txBox="1"/>
              <p:nvPr/>
            </p:nvSpPr>
            <p:spPr>
              <a:xfrm>
                <a:off x="6988177" y="5069991"/>
                <a:ext cx="1553942" cy="9233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GB" dirty="0">
                    <a:solidFill>
                      <a:schemeClr val="accent2"/>
                    </a:solidFill>
                  </a:rPr>
                  <a:t>SM Higgs, </a:t>
                </a:r>
                <a:br>
                  <a:rPr lang="en-GB" dirty="0">
                    <a:solidFill>
                      <a:schemeClr val="accent2"/>
                    </a:solidFill>
                  </a:rPr>
                </a:br>
                <a:r>
                  <a:rPr lang="en-GB" dirty="0">
                    <a:solidFill>
                      <a:schemeClr val="accent2"/>
                    </a:solidFill>
                  </a:rPr>
                  <a:t>Di-Higgs,</a:t>
                </a:r>
                <a:br>
                  <a:rPr lang="en-GB" dirty="0">
                    <a:solidFill>
                      <a:schemeClr val="accent2"/>
                    </a:solidFill>
                  </a:rPr>
                </a:br>
                <a:r>
                  <a:rPr lang="en-GB" dirty="0">
                    <a:solidFill>
                      <a:schemeClr val="accent2"/>
                    </a:solidFill>
                  </a:rPr>
                  <a:t>BSM Higgs</a:t>
                </a:r>
              </a:p>
            </p:txBody>
          </p:sp>
          <p:sp>
            <p:nvSpPr>
              <p:cNvPr id="44" name="TextBox 43">
                <a:extLst>
                  <a:ext uri="{FF2B5EF4-FFF2-40B4-BE49-F238E27FC236}">
                    <a16:creationId xmlns:a16="http://schemas.microsoft.com/office/drawing/2014/main" id="{31B6334F-63DA-B5CB-9A18-3C40FD2804F7}"/>
                  </a:ext>
                </a:extLst>
              </p:cNvPr>
              <p:cNvSpPr txBox="1"/>
              <p:nvPr/>
            </p:nvSpPr>
            <p:spPr>
              <a:xfrm>
                <a:off x="9523187" y="4135015"/>
                <a:ext cx="2016205" cy="95410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sz="2800" dirty="0">
                    <a:solidFill>
                      <a:srgbClr val="E7AE01"/>
                    </a:solidFill>
                  </a:rPr>
                  <a:t>New physics searches </a:t>
                </a:r>
              </a:p>
            </p:txBody>
          </p:sp>
          <p:sp>
            <p:nvSpPr>
              <p:cNvPr id="45" name="TextBox 44">
                <a:extLst>
                  <a:ext uri="{FF2B5EF4-FFF2-40B4-BE49-F238E27FC236}">
                    <a16:creationId xmlns:a16="http://schemas.microsoft.com/office/drawing/2014/main" id="{4767AF61-A026-DDDA-3030-AA80E859669E}"/>
                  </a:ext>
                </a:extLst>
              </p:cNvPr>
              <p:cNvSpPr txBox="1"/>
              <p:nvPr/>
            </p:nvSpPr>
            <p:spPr>
              <a:xfrm>
                <a:off x="9497977" y="5069991"/>
                <a:ext cx="2340941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GB" dirty="0">
                    <a:solidFill>
                      <a:schemeClr val="accent2"/>
                    </a:solidFill>
                  </a:rPr>
                  <a:t>SUSY, Dark Matter,  Dark Sector, LLPs, </a:t>
                </a:r>
                <a:br>
                  <a:rPr lang="en-GB" dirty="0">
                    <a:solidFill>
                      <a:schemeClr val="accent2"/>
                    </a:solidFill>
                  </a:rPr>
                </a:br>
                <a:r>
                  <a:rPr lang="en-GB" dirty="0">
                    <a:solidFill>
                      <a:schemeClr val="accent2"/>
                    </a:solidFill>
                  </a:rPr>
                  <a:t>LQs, ALPs, …</a:t>
                </a:r>
              </a:p>
            </p:txBody>
          </p:sp>
        </p:grpSp>
        <p:grpSp>
          <p:nvGrpSpPr>
            <p:cNvPr id="27" name="Group 26">
              <a:extLst>
                <a:ext uri="{FF2B5EF4-FFF2-40B4-BE49-F238E27FC236}">
                  <a16:creationId xmlns:a16="http://schemas.microsoft.com/office/drawing/2014/main" id="{B5762BB4-4B8C-65B1-999D-1594D7D83BF7}"/>
                </a:ext>
              </a:extLst>
            </p:cNvPr>
            <p:cNvGrpSpPr/>
            <p:nvPr/>
          </p:nvGrpSpPr>
          <p:grpSpPr>
            <a:xfrm>
              <a:off x="9866982" y="975347"/>
              <a:ext cx="1251416" cy="1251416"/>
              <a:chOff x="2396231" y="4956543"/>
              <a:chExt cx="1251416" cy="1251416"/>
            </a:xfrm>
          </p:grpSpPr>
          <p:sp>
            <p:nvSpPr>
              <p:cNvPr id="37" name="Oval 36">
                <a:extLst>
                  <a:ext uri="{FF2B5EF4-FFF2-40B4-BE49-F238E27FC236}">
                    <a16:creationId xmlns:a16="http://schemas.microsoft.com/office/drawing/2014/main" id="{67222EC2-C4B7-AAC7-27AA-697B83F7BEB2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chemeClr val="accent3">
                  <a:lumMod val="90000"/>
                  <a:alpha val="50000"/>
                </a:scheme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38" name="TextBox 37">
                <a:extLst>
                  <a:ext uri="{FF2B5EF4-FFF2-40B4-BE49-F238E27FC236}">
                    <a16:creationId xmlns:a16="http://schemas.microsoft.com/office/drawing/2014/main" id="{2C30A30E-B3CF-2E1B-2B1B-EBBE86042213}"/>
                  </a:ext>
                </a:extLst>
              </p:cNvPr>
              <p:cNvSpPr txBox="1"/>
              <p:nvPr/>
            </p:nvSpPr>
            <p:spPr>
              <a:xfrm>
                <a:off x="2461150" y="5268908"/>
                <a:ext cx="1118066" cy="6463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7030A0"/>
                    </a:solidFill>
                  </a:rPr>
                  <a:t>Tau </a:t>
                </a:r>
                <a:r>
                  <a:rPr lang="en-GB" dirty="0" err="1">
                    <a:solidFill>
                      <a:srgbClr val="7030A0"/>
                    </a:solidFill>
                  </a:rPr>
                  <a:t>reco</a:t>
                </a:r>
                <a:r>
                  <a:rPr lang="en-GB" dirty="0">
                    <a:solidFill>
                      <a:srgbClr val="7030A0"/>
                    </a:solidFill>
                  </a:rPr>
                  <a:t>. and ID</a:t>
                </a:r>
              </a:p>
            </p:txBody>
          </p:sp>
        </p:grpSp>
        <p:grpSp>
          <p:nvGrpSpPr>
            <p:cNvPr id="28" name="Group 27">
              <a:extLst>
                <a:ext uri="{FF2B5EF4-FFF2-40B4-BE49-F238E27FC236}">
                  <a16:creationId xmlns:a16="http://schemas.microsoft.com/office/drawing/2014/main" id="{FCDE13CC-E295-E1F0-0282-F4600BEB68B2}"/>
                </a:ext>
              </a:extLst>
            </p:cNvPr>
            <p:cNvGrpSpPr/>
            <p:nvPr/>
          </p:nvGrpSpPr>
          <p:grpSpPr>
            <a:xfrm>
              <a:off x="10492690" y="2271996"/>
              <a:ext cx="1251416" cy="1251416"/>
              <a:chOff x="2396231" y="4956543"/>
              <a:chExt cx="1251416" cy="1251416"/>
            </a:xfrm>
          </p:grpSpPr>
          <p:sp>
            <p:nvSpPr>
              <p:cNvPr id="35" name="Oval 34">
                <a:extLst>
                  <a:ext uri="{FF2B5EF4-FFF2-40B4-BE49-F238E27FC236}">
                    <a16:creationId xmlns:a16="http://schemas.microsoft.com/office/drawing/2014/main" id="{1259391F-17B5-35C1-25F3-1A859DD40D68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chemeClr val="accent3">
                  <a:lumMod val="90000"/>
                  <a:alpha val="50000"/>
                </a:scheme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36" name="TextBox 35">
                <a:extLst>
                  <a:ext uri="{FF2B5EF4-FFF2-40B4-BE49-F238E27FC236}">
                    <a16:creationId xmlns:a16="http://schemas.microsoft.com/office/drawing/2014/main" id="{F1AFB67B-1E06-9DCD-41C3-8D0153CED3DD}"/>
                  </a:ext>
                </a:extLst>
              </p:cNvPr>
              <p:cNvSpPr txBox="1"/>
              <p:nvPr/>
            </p:nvSpPr>
            <p:spPr>
              <a:xfrm>
                <a:off x="2421394" y="5268908"/>
                <a:ext cx="1118066" cy="6463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7030A0"/>
                    </a:solidFill>
                  </a:rPr>
                  <a:t>b/c –jet tagging</a:t>
                </a:r>
              </a:p>
            </p:txBody>
          </p:sp>
        </p:grpSp>
        <p:grpSp>
          <p:nvGrpSpPr>
            <p:cNvPr id="29" name="Group 28">
              <a:extLst>
                <a:ext uri="{FF2B5EF4-FFF2-40B4-BE49-F238E27FC236}">
                  <a16:creationId xmlns:a16="http://schemas.microsoft.com/office/drawing/2014/main" id="{60E176A3-1495-418A-146F-BAC9D9C27E96}"/>
                </a:ext>
              </a:extLst>
            </p:cNvPr>
            <p:cNvGrpSpPr/>
            <p:nvPr/>
          </p:nvGrpSpPr>
          <p:grpSpPr>
            <a:xfrm>
              <a:off x="5596207" y="975347"/>
              <a:ext cx="1251416" cy="1251416"/>
              <a:chOff x="2396231" y="4956543"/>
              <a:chExt cx="1251416" cy="1251416"/>
            </a:xfrm>
          </p:grpSpPr>
          <p:sp>
            <p:nvSpPr>
              <p:cNvPr id="33" name="Oval 32">
                <a:extLst>
                  <a:ext uri="{FF2B5EF4-FFF2-40B4-BE49-F238E27FC236}">
                    <a16:creationId xmlns:a16="http://schemas.microsoft.com/office/drawing/2014/main" id="{F00A15AA-B2DC-D66A-D11B-AD809AF3AEC8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chemeClr val="accent3">
                  <a:lumMod val="90000"/>
                  <a:alpha val="50000"/>
                </a:scheme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3BFDD773-72C9-F020-24A5-1B66F18BC8D1}"/>
                  </a:ext>
                </a:extLst>
              </p:cNvPr>
              <p:cNvSpPr txBox="1"/>
              <p:nvPr/>
            </p:nvSpPr>
            <p:spPr>
              <a:xfrm>
                <a:off x="2444544" y="5084350"/>
                <a:ext cx="1118066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C00000"/>
                    </a:solidFill>
                  </a:rPr>
                  <a:t>SCT + Analysis </a:t>
                </a:r>
                <a:br>
                  <a:rPr lang="en-GB" dirty="0">
                    <a:solidFill>
                      <a:srgbClr val="C00000"/>
                    </a:solidFill>
                  </a:rPr>
                </a:br>
                <a:r>
                  <a:rPr lang="en-GB" dirty="0">
                    <a:solidFill>
                      <a:srgbClr val="C00000"/>
                    </a:solidFill>
                  </a:rPr>
                  <a:t>Software</a:t>
                </a:r>
              </a:p>
            </p:txBody>
          </p:sp>
        </p:grpSp>
        <p:grpSp>
          <p:nvGrpSpPr>
            <p:cNvPr id="30" name="Group 29">
              <a:extLst>
                <a:ext uri="{FF2B5EF4-FFF2-40B4-BE49-F238E27FC236}">
                  <a16:creationId xmlns:a16="http://schemas.microsoft.com/office/drawing/2014/main" id="{675BD8D7-2033-61AF-17AA-264D2E39AB21}"/>
                </a:ext>
              </a:extLst>
            </p:cNvPr>
            <p:cNvGrpSpPr/>
            <p:nvPr/>
          </p:nvGrpSpPr>
          <p:grpSpPr>
            <a:xfrm>
              <a:off x="4970499" y="2247658"/>
              <a:ext cx="1251416" cy="1251416"/>
              <a:chOff x="2396231" y="4956543"/>
              <a:chExt cx="1251416" cy="1251416"/>
            </a:xfrm>
          </p:grpSpPr>
          <p:sp>
            <p:nvSpPr>
              <p:cNvPr id="31" name="Oval 30">
                <a:extLst>
                  <a:ext uri="{FF2B5EF4-FFF2-40B4-BE49-F238E27FC236}">
                    <a16:creationId xmlns:a16="http://schemas.microsoft.com/office/drawing/2014/main" id="{19352F40-5420-EA6B-F0F8-FDF5794B8310}"/>
                  </a:ext>
                </a:extLst>
              </p:cNvPr>
              <p:cNvSpPr/>
              <p:nvPr/>
            </p:nvSpPr>
            <p:spPr>
              <a:xfrm>
                <a:off x="2396231" y="4956543"/>
                <a:ext cx="1251416" cy="1251416"/>
              </a:xfrm>
              <a:prstGeom prst="ellipse">
                <a:avLst/>
              </a:prstGeom>
              <a:solidFill>
                <a:schemeClr val="accent3">
                  <a:lumMod val="90000"/>
                  <a:alpha val="50000"/>
                </a:schemeClr>
              </a:solidFill>
              <a:scene3d>
                <a:camera prst="orthographicFront"/>
                <a:lightRig rig="flat" dir="t"/>
              </a:scene3d>
              <a:sp3d prstMaterial="plastic">
                <a:bevelT w="120900" h="88900"/>
                <a:bevelB w="88900" h="31750" prst="angle"/>
              </a:sp3d>
            </p:spPr>
            <p:style>
              <a:lnRef idx="0">
                <a:schemeClr val="lt2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dk2">
                  <a:alpha val="50000"/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tx1"/>
              </a:fontRef>
            </p:style>
            <p:txBody>
              <a:bodyPr/>
              <a:lstStyle/>
              <a:p>
                <a:endParaRPr lang="en-GB"/>
              </a:p>
            </p:txBody>
          </p:sp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1EE9B589-7F6F-1682-4DA6-E4F38F071AC7}"/>
                  </a:ext>
                </a:extLst>
              </p:cNvPr>
              <p:cNvSpPr txBox="1"/>
              <p:nvPr/>
            </p:nvSpPr>
            <p:spPr>
              <a:xfrm>
                <a:off x="2483386" y="5144924"/>
                <a:ext cx="1118066" cy="9233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GB" dirty="0">
                    <a:solidFill>
                      <a:srgbClr val="C00000"/>
                    </a:solidFill>
                  </a:rPr>
                  <a:t>Lumi</a:t>
                </a:r>
                <a:br>
                  <a:rPr lang="en-GB" dirty="0">
                    <a:solidFill>
                      <a:srgbClr val="C00000"/>
                    </a:solidFill>
                  </a:rPr>
                </a:br>
                <a:r>
                  <a:rPr lang="en-GB" dirty="0" err="1">
                    <a:solidFill>
                      <a:srgbClr val="C00000"/>
                    </a:solidFill>
                  </a:rPr>
                  <a:t>Measur-ement</a:t>
                </a:r>
                <a:endParaRPr lang="en-GB" dirty="0">
                  <a:solidFill>
                    <a:srgbClr val="C00000"/>
                  </a:solidFill>
                </a:endParaRPr>
              </a:p>
            </p:txBody>
          </p:sp>
        </p:grpSp>
      </p:grpSp>
      <p:sp>
        <p:nvSpPr>
          <p:cNvPr id="46" name="TextBox 45">
            <a:extLst>
              <a:ext uri="{FF2B5EF4-FFF2-40B4-BE49-F238E27FC236}">
                <a16:creationId xmlns:a16="http://schemas.microsoft.com/office/drawing/2014/main" id="{6E1EC25F-7572-8D6F-A0F7-BF96D1E331F5}"/>
              </a:ext>
            </a:extLst>
          </p:cNvPr>
          <p:cNvSpPr txBox="1"/>
          <p:nvPr/>
        </p:nvSpPr>
        <p:spPr>
          <a:xfrm>
            <a:off x="1526924" y="4509363"/>
            <a:ext cx="198951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dirty="0">
                <a:solidFill>
                  <a:schemeClr val="accent4"/>
                </a:solidFill>
              </a:rPr>
              <a:t>See John’s talk</a:t>
            </a:r>
          </a:p>
        </p:txBody>
      </p:sp>
    </p:spTree>
    <p:extLst>
      <p:ext uri="{BB962C8B-B14F-4D97-AF65-F5344CB8AC3E}">
        <p14:creationId xmlns:p14="http://schemas.microsoft.com/office/powerpoint/2010/main" val="3957071538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00B956F-02FD-9004-2DF9-C4D6240AB7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Conclusion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D7992D4-E90A-4A62-F44F-6C7D153F048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41737" y="1008993"/>
            <a:ext cx="11750565" cy="5990618"/>
          </a:xfrm>
        </p:spPr>
        <p:txBody>
          <a:bodyPr>
            <a:normAutofit/>
          </a:bodyPr>
          <a:lstStyle/>
          <a:p>
            <a:r>
              <a:rPr lang="en-GB" dirty="0"/>
              <a:t>ATLAS continues to perform vibrant and dynamic research covering a huge spectrum</a:t>
            </a:r>
          </a:p>
          <a:p>
            <a:pPr lvl="1"/>
            <a:r>
              <a:rPr lang="en-GB" dirty="0"/>
              <a:t>From precise measurements to searches for new physics in unexplored phase space (John)</a:t>
            </a:r>
          </a:p>
          <a:p>
            <a:pPr lvl="1"/>
            <a:endParaRPr lang="en-GB" dirty="0"/>
          </a:p>
          <a:p>
            <a:r>
              <a:rPr lang="en-GB" dirty="0"/>
              <a:t>Detector performing efficiently despite challenging pile-up conditions</a:t>
            </a:r>
          </a:p>
          <a:p>
            <a:pPr lvl="1"/>
            <a:r>
              <a:rPr lang="en-GB" dirty="0"/>
              <a:t>Coupled with significant ML-enabled improvements in simulation and reconstruction</a:t>
            </a:r>
          </a:p>
          <a:p>
            <a:pPr marL="457200" lvl="1" indent="0">
              <a:buNone/>
            </a:pPr>
            <a:endParaRPr lang="en-GB" dirty="0"/>
          </a:p>
          <a:p>
            <a:r>
              <a:rPr lang="en-GB" dirty="0"/>
              <a:t>Analysis of run-3 data, with factor &gt;3 increase in luminosity expected, in full swing</a:t>
            </a:r>
          </a:p>
          <a:p>
            <a:pPr lvl="1"/>
            <a:r>
              <a:rPr lang="en-GB" dirty="0"/>
              <a:t>Will provide a wealth of new results that form the long-term legacy of the LHC</a:t>
            </a:r>
          </a:p>
          <a:p>
            <a:pPr lvl="1"/>
            <a:endParaRPr lang="en-GB" dirty="0"/>
          </a:p>
          <a:p>
            <a:r>
              <a:rPr lang="en-GB" dirty="0"/>
              <a:t>Liverpool continuing to play a central role across ATLAS, recognised by many leadership roles</a:t>
            </a:r>
          </a:p>
          <a:p>
            <a:pPr lvl="1"/>
            <a:r>
              <a:rPr lang="en-GB" dirty="0"/>
              <a:t>From detector operations, via simulation and reconstruction software, to physics analysis</a:t>
            </a:r>
          </a:p>
          <a:p>
            <a:pPr lvl="1"/>
            <a:r>
              <a:rPr lang="en-GB" dirty="0"/>
              <a:t>Proposing novel analyses and exploiting state-of-the-art ML techniques (e.g. MUCCA)</a:t>
            </a:r>
          </a:p>
          <a:p>
            <a:pPr lvl="1"/>
            <a:r>
              <a:rPr lang="en-GB" dirty="0"/>
              <a:t>Expect ≈10 further</a:t>
            </a:r>
            <a:r>
              <a:rPr lang="en-GB" dirty="0">
                <a:solidFill>
                  <a:srgbClr val="FF0000"/>
                </a:solidFill>
              </a:rPr>
              <a:t> </a:t>
            </a:r>
            <a:r>
              <a:rPr lang="en-GB" dirty="0"/>
              <a:t>publications by end of 2025</a:t>
            </a:r>
          </a:p>
          <a:p>
            <a:pPr lvl="1"/>
            <a:endParaRPr lang="en-GB" dirty="0">
              <a:solidFill>
                <a:srgbClr val="FF0000"/>
              </a:solidFill>
            </a:endParaRPr>
          </a:p>
          <a:p>
            <a:r>
              <a:rPr lang="en-GB" dirty="0"/>
              <a:t>With the HL-LHC just round the corner, we have only just scratched the surface of physics results</a:t>
            </a:r>
          </a:p>
          <a:p>
            <a:pPr lvl="1"/>
            <a:r>
              <a:rPr lang="en-GB" dirty="0"/>
              <a:t>Liverpool playing a key role in ensuring ATLAS is ready to make the most of this (Helen)</a:t>
            </a:r>
            <a:endParaRPr lang="en-GB" dirty="0">
              <a:solidFill>
                <a:srgbClr val="FF0000"/>
              </a:solidFill>
            </a:endParaRPr>
          </a:p>
          <a:p>
            <a:pPr marL="0" indent="0">
              <a:buNone/>
            </a:pPr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BCCACE8-B30D-3730-CA75-3B2029FD3F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CD9598-3AC8-0F44-9366-CD3A2FEFAADC}" type="slidenum">
              <a:rPr lang="en-GB" smtClean="0"/>
              <a:t>21</a:t>
            </a:fld>
            <a:endParaRPr lang="en-GB"/>
          </a:p>
        </p:txBody>
      </p:sp>
      <p:sp>
        <p:nvSpPr>
          <p:cNvPr id="5" name="Subtitle 4">
            <a:extLst>
              <a:ext uri="{FF2B5EF4-FFF2-40B4-BE49-F238E27FC236}">
                <a16:creationId xmlns:a16="http://schemas.microsoft.com/office/drawing/2014/main" id="{9FF42993-3B9F-3039-E88B-2E2726C46138}"/>
              </a:ext>
            </a:extLst>
          </p:cNvPr>
          <p:cNvSpPr>
            <a:spLocks noGrp="1"/>
          </p:cNvSpPr>
          <p:nvPr>
            <p:ph type="subTitle" idx="13"/>
          </p:nvPr>
        </p:nvSpPr>
        <p:spPr/>
        <p:txBody>
          <a:bodyPr>
            <a:normAutofit fontScale="92500" lnSpcReduction="20000"/>
          </a:bodyPr>
          <a:lstStyle/>
          <a:p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002562597"/>
      </p:ext>
    </p:extLst>
  </p:cSld>
  <p:clrMapOvr>
    <a:masterClrMapping/>
  </p:clrMapOvr>
</p:sld>
</file>

<file path=ppt/theme/theme1.xml><?xml version="1.0" encoding="utf-8"?>
<a:theme xmlns:a="http://schemas.openxmlformats.org/drawingml/2006/main" name="Atlas">
  <a:themeElements>
    <a:clrScheme name="Carl ATLAS">
      <a:dk1>
        <a:srgbClr val="0B80C3"/>
      </a:dk1>
      <a:lt1>
        <a:srgbClr val="FEFFFF"/>
      </a:lt1>
      <a:dk2>
        <a:srgbClr val="0B80C3"/>
      </a:dk2>
      <a:lt2>
        <a:srgbClr val="FEFFFF"/>
      </a:lt2>
      <a:accent1>
        <a:srgbClr val="000000"/>
      </a:accent1>
      <a:accent2>
        <a:srgbClr val="7C7C7C"/>
      </a:accent2>
      <a:accent3>
        <a:srgbClr val="E2E2E2"/>
      </a:accent3>
      <a:accent4>
        <a:srgbClr val="EFDA4E"/>
      </a:accent4>
      <a:accent5>
        <a:srgbClr val="5DBE5D"/>
      </a:accent5>
      <a:accent6>
        <a:srgbClr val="36BDBD"/>
      </a:accent6>
      <a:hlink>
        <a:srgbClr val="5656D7"/>
      </a:hlink>
      <a:folHlink>
        <a:srgbClr val="D351FF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ATLAS" id="{D9AB43EF-07F6-6F4A-973D-B7893C8C908A}" vid="{9712DC4D-7362-5D4D-B48F-6541D1E7922F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Atlas</Template>
  <TotalTime>15984</TotalTime>
  <Words>2472</Words>
  <Application>Microsoft Macintosh PowerPoint</Application>
  <PresentationFormat>Widescreen</PresentationFormat>
  <Paragraphs>418</Paragraphs>
  <Slides>21</Slides>
  <Notes>3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21</vt:i4>
      </vt:variant>
    </vt:vector>
  </HeadingPairs>
  <TitlesOfParts>
    <vt:vector size="29" baseType="lpstr">
      <vt:lpstr>Aptos</vt:lpstr>
      <vt:lpstr>Arial</vt:lpstr>
      <vt:lpstr>Calibri</vt:lpstr>
      <vt:lpstr>Open Sans</vt:lpstr>
      <vt:lpstr>Open Sans Light</vt:lpstr>
      <vt:lpstr>PT Sans</vt:lpstr>
      <vt:lpstr>Wingdings</vt:lpstr>
      <vt:lpstr>Atlas</vt:lpstr>
      <vt:lpstr>ATLAS Experiment</vt:lpstr>
      <vt:lpstr>Liverpool ATLAS Group</vt:lpstr>
      <vt:lpstr>Liverpool ATLAS Group</vt:lpstr>
      <vt:lpstr>PowerPoint Presentation</vt:lpstr>
      <vt:lpstr>Status and Operations </vt:lpstr>
      <vt:lpstr>Tau and Heavy-Flavour ID</vt:lpstr>
      <vt:lpstr> Precision SM Measurements  &amp; Rare Processes </vt:lpstr>
      <vt:lpstr>Standard Model Measurements </vt:lpstr>
      <vt:lpstr>Low/High mass Drell Yan</vt:lpstr>
      <vt:lpstr>W mass</vt:lpstr>
      <vt:lpstr>Top-quark Measurements</vt:lpstr>
      <vt:lpstr>Measurements as Model-Independent BSM probes</vt:lpstr>
      <vt:lpstr> Higgs Physics </vt:lpstr>
      <vt:lpstr>Higgs</vt:lpstr>
      <vt:lpstr>H  bb </vt:lpstr>
      <vt:lpstr>H  cc and H  μμ</vt:lpstr>
      <vt:lpstr>Higgs</vt:lpstr>
      <vt:lpstr>Di- and Tri-Higgs</vt:lpstr>
      <vt:lpstr>Di- and Tri-Higgs</vt:lpstr>
      <vt:lpstr>New Physics Searches</vt:lpstr>
      <vt:lpstr>Conclusion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Carl Gwilliam</dc:creator>
  <cp:lastModifiedBy>Gwilliam, Carl</cp:lastModifiedBy>
  <cp:revision>246</cp:revision>
  <dcterms:created xsi:type="dcterms:W3CDTF">2025-04-28T15:53:27Z</dcterms:created>
  <dcterms:modified xsi:type="dcterms:W3CDTF">2025-05-14T13:50:39Z</dcterms:modified>
</cp:coreProperties>
</file>