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4" r:id="rId4"/>
    <p:sldId id="259" r:id="rId5"/>
    <p:sldId id="272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/>
    <p:restoredTop sz="94651"/>
  </p:normalViewPr>
  <p:slideViewPr>
    <p:cSldViewPr snapToGrid="0">
      <p:cViewPr>
        <p:scale>
          <a:sx n="86" d="100"/>
          <a:sy n="86" d="100"/>
        </p:scale>
        <p:origin x="148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79AD9-4BF4-6248-A101-59EDFF2BFAAF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64074B8-3FE7-7A4C-8B7B-4EB61B6F0B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dirty="0"/>
            <a:t>Mathematical </a:t>
          </a:r>
        </a:p>
        <a:p>
          <a:r>
            <a:rPr lang="en-GB" sz="1400" dirty="0"/>
            <a:t>Physics (</a:t>
          </a:r>
          <a:r>
            <a:rPr lang="en-GB" sz="1400" dirty="0" err="1"/>
            <a:t>MMath</a:t>
          </a:r>
          <a:r>
            <a:rPr lang="en-GB" sz="1400" dirty="0"/>
            <a:t>)</a:t>
          </a:r>
          <a:br>
            <a:rPr lang="en-GB" sz="1400" dirty="0"/>
          </a:br>
          <a:r>
            <a:rPr lang="en-GB" sz="800" dirty="0"/>
            <a:t> </a:t>
          </a:r>
          <a:endParaRPr lang="en-GB" sz="1400" dirty="0"/>
        </a:p>
        <a:p>
          <a:r>
            <a:rPr lang="en-GB" sz="1400" dirty="0"/>
            <a:t>Physics with Mathematics (</a:t>
          </a:r>
          <a:r>
            <a:rPr lang="en-GB" sz="1400" dirty="0" err="1"/>
            <a:t>Bsc</a:t>
          </a:r>
          <a:r>
            <a:rPr lang="en-GB" sz="1400" dirty="0"/>
            <a:t>)</a:t>
          </a:r>
        </a:p>
      </dgm:t>
    </dgm:pt>
    <dgm:pt modelId="{70848337-0518-6541-824E-C4C1B1D109BF}" type="parTrans" cxnId="{68005051-91E0-2F4A-98F6-663CFCF3F1DA}">
      <dgm:prSet/>
      <dgm:spPr/>
      <dgm:t>
        <a:bodyPr/>
        <a:lstStyle/>
        <a:p>
          <a:endParaRPr lang="en-GB"/>
        </a:p>
      </dgm:t>
    </dgm:pt>
    <dgm:pt modelId="{949E8CE2-BE17-FC41-972D-D50B7B34075E}" type="sibTrans" cxnId="{68005051-91E0-2F4A-98F6-663CFCF3F1DA}">
      <dgm:prSet/>
      <dgm:spPr>
        <a:solidFill>
          <a:schemeClr val="accent4"/>
        </a:solidFill>
      </dgm:spPr>
      <dgm:t>
        <a:bodyPr/>
        <a:lstStyle/>
        <a:p>
          <a:r>
            <a:rPr lang="en-GB" dirty="0"/>
            <a:t>Theoretical Physics (</a:t>
          </a:r>
          <a:r>
            <a:rPr lang="en-GB" dirty="0" err="1"/>
            <a:t>MPhys</a:t>
          </a:r>
          <a:r>
            <a:rPr lang="en-GB" dirty="0"/>
            <a:t>)</a:t>
          </a:r>
        </a:p>
      </dgm:t>
    </dgm:pt>
    <dgm:pt modelId="{C08654B6-9E58-AB4F-B4DA-BA3378F38735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Physics</a:t>
          </a:r>
        </a:p>
        <a:p>
          <a:r>
            <a:rPr lang="en-GB" dirty="0"/>
            <a:t>(</a:t>
          </a:r>
          <a:r>
            <a:rPr lang="en-GB" dirty="0" err="1"/>
            <a:t>MPhys</a:t>
          </a:r>
          <a:r>
            <a:rPr lang="en-GB" dirty="0"/>
            <a:t>/BSc)</a:t>
          </a:r>
        </a:p>
      </dgm:t>
    </dgm:pt>
    <dgm:pt modelId="{21BF02A7-FC2B-3946-B5B7-B87228EB65DF}" type="parTrans" cxnId="{E2729D28-DC88-DF46-B465-45DE95850679}">
      <dgm:prSet/>
      <dgm:spPr/>
      <dgm:t>
        <a:bodyPr/>
        <a:lstStyle/>
        <a:p>
          <a:endParaRPr lang="en-GB"/>
        </a:p>
      </dgm:t>
    </dgm:pt>
    <dgm:pt modelId="{2B6C8701-DC59-264C-A604-F15E642E0C48}" type="sibTrans" cxnId="{E2729D28-DC88-DF46-B465-45DE95850679}">
      <dgm:prSet custT="1"/>
      <dgm:spPr/>
      <dgm:t>
        <a:bodyPr/>
        <a:lstStyle/>
        <a:p>
          <a:r>
            <a:rPr lang="en-GB" sz="1500" dirty="0"/>
            <a:t>Astrophysics (</a:t>
          </a:r>
          <a:r>
            <a:rPr lang="en-GB" sz="1500" dirty="0" err="1"/>
            <a:t>Mphys</a:t>
          </a:r>
          <a:r>
            <a:rPr lang="en-GB" sz="1500" dirty="0"/>
            <a:t>)</a:t>
          </a:r>
        </a:p>
        <a:p>
          <a:endParaRPr lang="en-GB" sz="300" dirty="0"/>
        </a:p>
        <a:p>
          <a:r>
            <a:rPr lang="en-GB" sz="1500" dirty="0"/>
            <a:t>Physics with Astronomy (BSc)</a:t>
          </a:r>
        </a:p>
      </dgm:t>
    </dgm:pt>
    <dgm:pt modelId="{87FB5796-17D0-2947-8221-646CE2D43ADB}">
      <dgm:prSet phldrT="[Text]"/>
      <dgm:spPr/>
      <dgm:t>
        <a:bodyPr/>
        <a:lstStyle/>
        <a:p>
          <a:r>
            <a:rPr lang="en-GB" dirty="0"/>
            <a:t>Physics with Geophysics (BSc)</a:t>
          </a:r>
        </a:p>
      </dgm:t>
    </dgm:pt>
    <dgm:pt modelId="{1D969A35-A70A-ED46-9B92-7264E984CEA3}" type="parTrans" cxnId="{589A2D68-5E8D-4F4B-A52F-2F32422394FF}">
      <dgm:prSet/>
      <dgm:spPr/>
      <dgm:t>
        <a:bodyPr/>
        <a:lstStyle/>
        <a:p>
          <a:endParaRPr lang="en-GB"/>
        </a:p>
      </dgm:t>
    </dgm:pt>
    <dgm:pt modelId="{0720FFB4-4558-4140-8ABF-28165E29F54F}" type="sibTrans" cxnId="{589A2D68-5E8D-4F4B-A52F-2F32422394FF}">
      <dgm:prSet/>
      <dgm:spPr/>
      <dgm:t>
        <a:bodyPr/>
        <a:lstStyle/>
        <a:p>
          <a:r>
            <a:rPr lang="en-GB" dirty="0"/>
            <a:t>Physics with Nuclear Science (BSc)</a:t>
          </a:r>
        </a:p>
      </dgm:t>
    </dgm:pt>
    <dgm:pt modelId="{A019D721-7F0F-9548-984A-227BCF9847CC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Physics with Medical Applications (BSc)</a:t>
          </a:r>
        </a:p>
      </dgm:t>
    </dgm:pt>
    <dgm:pt modelId="{AC1FFD20-242F-E144-A6A7-570960AD3652}" type="parTrans" cxnId="{C9A78FED-FB61-3F42-9055-53CBDD592524}">
      <dgm:prSet/>
      <dgm:spPr/>
      <dgm:t>
        <a:bodyPr/>
        <a:lstStyle/>
        <a:p>
          <a:endParaRPr lang="en-GB"/>
        </a:p>
      </dgm:t>
    </dgm:pt>
    <dgm:pt modelId="{BCC13495-41F6-3447-B343-76BA0BA47EC7}" type="sibTrans" cxnId="{C9A78FED-FB61-3F42-9055-53CBDD592524}">
      <dgm:prSet/>
      <dgm:spPr>
        <a:noFill/>
      </dgm:spPr>
      <dgm:t>
        <a:bodyPr/>
        <a:lstStyle/>
        <a:p>
          <a:endParaRPr lang="en-GB"/>
        </a:p>
      </dgm:t>
    </dgm:pt>
    <dgm:pt modelId="{E27C9FFA-16D1-3D4A-8D3B-EEB7D1980012}" type="pres">
      <dgm:prSet presAssocID="{05379AD9-4BF4-6248-A101-59EDFF2BFAAF}" presName="Name0" presStyleCnt="0">
        <dgm:presLayoutVars>
          <dgm:chMax/>
          <dgm:chPref/>
          <dgm:dir/>
          <dgm:animLvl val="lvl"/>
        </dgm:presLayoutVars>
      </dgm:prSet>
      <dgm:spPr/>
    </dgm:pt>
    <dgm:pt modelId="{45303C1F-97EB-1348-A589-20AABF323CC6}" type="pres">
      <dgm:prSet presAssocID="{C64074B8-3FE7-7A4C-8B7B-4EB61B6F0BD4}" presName="composite" presStyleCnt="0"/>
      <dgm:spPr/>
    </dgm:pt>
    <dgm:pt modelId="{47E37FC6-7FB2-0448-B296-2E1435B8FD76}" type="pres">
      <dgm:prSet presAssocID="{C64074B8-3FE7-7A4C-8B7B-4EB61B6F0BD4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3011D67-BA45-F745-8634-D916610C6C15}" type="pres">
      <dgm:prSet presAssocID="{C64074B8-3FE7-7A4C-8B7B-4EB61B6F0BD4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71788BD-E7E1-8F40-8768-DA670788A50E}" type="pres">
      <dgm:prSet presAssocID="{C64074B8-3FE7-7A4C-8B7B-4EB61B6F0BD4}" presName="BalanceSpacing" presStyleCnt="0"/>
      <dgm:spPr/>
    </dgm:pt>
    <dgm:pt modelId="{FED920C9-ECD1-AC47-9289-FDEC2F41E39E}" type="pres">
      <dgm:prSet presAssocID="{C64074B8-3FE7-7A4C-8B7B-4EB61B6F0BD4}" presName="BalanceSpacing1" presStyleCnt="0"/>
      <dgm:spPr/>
    </dgm:pt>
    <dgm:pt modelId="{BF08B74D-F127-3B4C-8793-9FB0326E44BA}" type="pres">
      <dgm:prSet presAssocID="{949E8CE2-BE17-FC41-972D-D50B7B34075E}" presName="Accent1Text" presStyleLbl="node1" presStyleIdx="1" presStyleCnt="8"/>
      <dgm:spPr/>
    </dgm:pt>
    <dgm:pt modelId="{31A14A1D-EDEF-FF4A-9315-59CB73E6D866}" type="pres">
      <dgm:prSet presAssocID="{949E8CE2-BE17-FC41-972D-D50B7B34075E}" presName="spaceBetweenRectangles" presStyleCnt="0"/>
      <dgm:spPr/>
    </dgm:pt>
    <dgm:pt modelId="{B277B688-E4EF-A542-A1E6-5E8432DB936A}" type="pres">
      <dgm:prSet presAssocID="{C08654B6-9E58-AB4F-B4DA-BA3378F38735}" presName="composite" presStyleCnt="0"/>
      <dgm:spPr/>
    </dgm:pt>
    <dgm:pt modelId="{6B8E4C1E-1CB8-1D4E-859D-4E6F8DD2F073}" type="pres">
      <dgm:prSet presAssocID="{C08654B6-9E58-AB4F-B4DA-BA3378F3873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7950DA65-4CCD-D84B-A21D-F19103EC1B0D}" type="pres">
      <dgm:prSet presAssocID="{C08654B6-9E58-AB4F-B4DA-BA3378F3873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8B24E9D-3F56-8F43-BAB8-0AB36E5BCFBB}" type="pres">
      <dgm:prSet presAssocID="{C08654B6-9E58-AB4F-B4DA-BA3378F38735}" presName="BalanceSpacing" presStyleCnt="0"/>
      <dgm:spPr/>
    </dgm:pt>
    <dgm:pt modelId="{CC808D85-CF1D-8442-9A84-5D13764F79AC}" type="pres">
      <dgm:prSet presAssocID="{C08654B6-9E58-AB4F-B4DA-BA3378F38735}" presName="BalanceSpacing1" presStyleCnt="0"/>
      <dgm:spPr/>
    </dgm:pt>
    <dgm:pt modelId="{802CF574-EA70-D143-95C6-15AA2EB0E967}" type="pres">
      <dgm:prSet presAssocID="{2B6C8701-DC59-264C-A604-F15E642E0C48}" presName="Accent1Text" presStyleLbl="node1" presStyleIdx="3" presStyleCnt="8"/>
      <dgm:spPr/>
    </dgm:pt>
    <dgm:pt modelId="{593BA01F-ACD5-1342-AEBF-1C8AC26C53AE}" type="pres">
      <dgm:prSet presAssocID="{2B6C8701-DC59-264C-A604-F15E642E0C48}" presName="spaceBetweenRectangles" presStyleCnt="0"/>
      <dgm:spPr/>
    </dgm:pt>
    <dgm:pt modelId="{92CCC1A1-B291-2541-B793-28C2D8DCA871}" type="pres">
      <dgm:prSet presAssocID="{87FB5796-17D0-2947-8221-646CE2D43ADB}" presName="composite" presStyleCnt="0"/>
      <dgm:spPr/>
    </dgm:pt>
    <dgm:pt modelId="{16BC7123-CE9D-1F4C-97CE-EA49F5338BD9}" type="pres">
      <dgm:prSet presAssocID="{87FB5796-17D0-2947-8221-646CE2D43ADB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E2D3550-B026-1540-BCC3-AE58B7397A7D}" type="pres">
      <dgm:prSet presAssocID="{87FB5796-17D0-2947-8221-646CE2D43AD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F96A9DF-FCC6-824A-8920-C69BE9AB34E3}" type="pres">
      <dgm:prSet presAssocID="{87FB5796-17D0-2947-8221-646CE2D43ADB}" presName="BalanceSpacing" presStyleCnt="0"/>
      <dgm:spPr/>
    </dgm:pt>
    <dgm:pt modelId="{99FB3C36-410E-1844-9307-688CE925CDD4}" type="pres">
      <dgm:prSet presAssocID="{87FB5796-17D0-2947-8221-646CE2D43ADB}" presName="BalanceSpacing1" presStyleCnt="0"/>
      <dgm:spPr/>
    </dgm:pt>
    <dgm:pt modelId="{40EA949B-E1A5-AD4F-AE24-64158AF2AC7B}" type="pres">
      <dgm:prSet presAssocID="{0720FFB4-4558-4140-8ABF-28165E29F54F}" presName="Accent1Text" presStyleLbl="node1" presStyleIdx="5" presStyleCnt="8"/>
      <dgm:spPr/>
    </dgm:pt>
    <dgm:pt modelId="{E6CD069A-4C4E-FF4C-B8AA-7CAABDC1D252}" type="pres">
      <dgm:prSet presAssocID="{0720FFB4-4558-4140-8ABF-28165E29F54F}" presName="spaceBetweenRectangles" presStyleCnt="0"/>
      <dgm:spPr/>
    </dgm:pt>
    <dgm:pt modelId="{CAC8013E-EE57-394A-A9B7-E04888431CC6}" type="pres">
      <dgm:prSet presAssocID="{A019D721-7F0F-9548-984A-227BCF9847CC}" presName="composite" presStyleCnt="0"/>
      <dgm:spPr/>
    </dgm:pt>
    <dgm:pt modelId="{58EE1DD2-F43F-B04C-A47E-3444D567219C}" type="pres">
      <dgm:prSet presAssocID="{A019D721-7F0F-9548-984A-227BCF9847CC}" presName="Parent1" presStyleLbl="node1" presStyleIdx="6" presStyleCnt="8" custLinFactX="-6813" custLinFactY="-68959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5552D8CF-3719-FF4B-B0B2-5F6A6F313D9C}" type="pres">
      <dgm:prSet presAssocID="{A019D721-7F0F-9548-984A-227BCF9847C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7E52C2C-A901-A04C-9DC1-A7E1C5EDC08E}" type="pres">
      <dgm:prSet presAssocID="{A019D721-7F0F-9548-984A-227BCF9847CC}" presName="BalanceSpacing" presStyleCnt="0"/>
      <dgm:spPr/>
    </dgm:pt>
    <dgm:pt modelId="{85577393-12FA-7743-8556-671D9F69D71A}" type="pres">
      <dgm:prSet presAssocID="{A019D721-7F0F-9548-984A-227BCF9847CC}" presName="BalanceSpacing1" presStyleCnt="0"/>
      <dgm:spPr/>
    </dgm:pt>
    <dgm:pt modelId="{AC537B38-5A68-5744-8185-48E99C1A0D71}" type="pres">
      <dgm:prSet presAssocID="{BCC13495-41F6-3447-B343-76BA0BA47EC7}" presName="Accent1Text" presStyleLbl="node1" presStyleIdx="7" presStyleCnt="8" custLinFactX="-100000" custLinFactNeighborX="-196163" custLinFactNeighborY="-60218"/>
      <dgm:spPr/>
    </dgm:pt>
  </dgm:ptLst>
  <dgm:cxnLst>
    <dgm:cxn modelId="{E2729D28-DC88-DF46-B465-45DE95850679}" srcId="{05379AD9-4BF4-6248-A101-59EDFF2BFAAF}" destId="{C08654B6-9E58-AB4F-B4DA-BA3378F38735}" srcOrd="1" destOrd="0" parTransId="{21BF02A7-FC2B-3946-B5B7-B87228EB65DF}" sibTransId="{2B6C8701-DC59-264C-A604-F15E642E0C48}"/>
    <dgm:cxn modelId="{68005051-91E0-2F4A-98F6-663CFCF3F1DA}" srcId="{05379AD9-4BF4-6248-A101-59EDFF2BFAAF}" destId="{C64074B8-3FE7-7A4C-8B7B-4EB61B6F0BD4}" srcOrd="0" destOrd="0" parTransId="{70848337-0518-6541-824E-C4C1B1D109BF}" sibTransId="{949E8CE2-BE17-FC41-972D-D50B7B34075E}"/>
    <dgm:cxn modelId="{B0F69751-CA2E-DC42-A47F-91DA1D286329}" type="presOf" srcId="{A019D721-7F0F-9548-984A-227BCF9847CC}" destId="{58EE1DD2-F43F-B04C-A47E-3444D567219C}" srcOrd="0" destOrd="0" presId="urn:microsoft.com/office/officeart/2008/layout/AlternatingHexagons"/>
    <dgm:cxn modelId="{589A2D68-5E8D-4F4B-A52F-2F32422394FF}" srcId="{05379AD9-4BF4-6248-A101-59EDFF2BFAAF}" destId="{87FB5796-17D0-2947-8221-646CE2D43ADB}" srcOrd="2" destOrd="0" parTransId="{1D969A35-A70A-ED46-9B92-7264E984CEA3}" sibTransId="{0720FFB4-4558-4140-8ABF-28165E29F54F}"/>
    <dgm:cxn modelId="{8C66696C-86C1-9448-99D0-4B9D54B08967}" type="presOf" srcId="{87FB5796-17D0-2947-8221-646CE2D43ADB}" destId="{16BC7123-CE9D-1F4C-97CE-EA49F5338BD9}" srcOrd="0" destOrd="0" presId="urn:microsoft.com/office/officeart/2008/layout/AlternatingHexagons"/>
    <dgm:cxn modelId="{BCBF4E8E-0790-1E4B-88CB-A457F9D1B5C3}" type="presOf" srcId="{0720FFB4-4558-4140-8ABF-28165E29F54F}" destId="{40EA949B-E1A5-AD4F-AE24-64158AF2AC7B}" srcOrd="0" destOrd="0" presId="urn:microsoft.com/office/officeart/2008/layout/AlternatingHexagons"/>
    <dgm:cxn modelId="{A470C0A3-C4C7-1C4B-89E4-23417E0DF27A}" type="presOf" srcId="{05379AD9-4BF4-6248-A101-59EDFF2BFAAF}" destId="{E27C9FFA-16D1-3D4A-8D3B-EEB7D1980012}" srcOrd="0" destOrd="0" presId="urn:microsoft.com/office/officeart/2008/layout/AlternatingHexagons"/>
    <dgm:cxn modelId="{846FDEB9-CEF3-F94C-AABE-361F3F5B2B70}" type="presOf" srcId="{C64074B8-3FE7-7A4C-8B7B-4EB61B6F0BD4}" destId="{47E37FC6-7FB2-0448-B296-2E1435B8FD76}" srcOrd="0" destOrd="0" presId="urn:microsoft.com/office/officeart/2008/layout/AlternatingHexagons"/>
    <dgm:cxn modelId="{E42354D2-F6AC-C140-84A9-2B8E081C6E3C}" type="presOf" srcId="{949E8CE2-BE17-FC41-972D-D50B7B34075E}" destId="{BF08B74D-F127-3B4C-8793-9FB0326E44BA}" srcOrd="0" destOrd="0" presId="urn:microsoft.com/office/officeart/2008/layout/AlternatingHexagons"/>
    <dgm:cxn modelId="{DA29B7D5-4D17-734C-A230-C0133658A62A}" type="presOf" srcId="{C08654B6-9E58-AB4F-B4DA-BA3378F38735}" destId="{6B8E4C1E-1CB8-1D4E-859D-4E6F8DD2F073}" srcOrd="0" destOrd="0" presId="urn:microsoft.com/office/officeart/2008/layout/AlternatingHexagons"/>
    <dgm:cxn modelId="{7AC36CD8-A49C-DB4B-9A54-46E87393E016}" type="presOf" srcId="{2B6C8701-DC59-264C-A604-F15E642E0C48}" destId="{802CF574-EA70-D143-95C6-15AA2EB0E967}" srcOrd="0" destOrd="0" presId="urn:microsoft.com/office/officeart/2008/layout/AlternatingHexagons"/>
    <dgm:cxn modelId="{877532E5-7990-8543-AD09-5220A13EEB22}" type="presOf" srcId="{BCC13495-41F6-3447-B343-76BA0BA47EC7}" destId="{AC537B38-5A68-5744-8185-48E99C1A0D71}" srcOrd="0" destOrd="0" presId="urn:microsoft.com/office/officeart/2008/layout/AlternatingHexagons"/>
    <dgm:cxn modelId="{C9A78FED-FB61-3F42-9055-53CBDD592524}" srcId="{05379AD9-4BF4-6248-A101-59EDFF2BFAAF}" destId="{A019D721-7F0F-9548-984A-227BCF9847CC}" srcOrd="3" destOrd="0" parTransId="{AC1FFD20-242F-E144-A6A7-570960AD3652}" sibTransId="{BCC13495-41F6-3447-B343-76BA0BA47EC7}"/>
    <dgm:cxn modelId="{42D4381A-161F-6640-A23C-4EC239053E5F}" type="presParOf" srcId="{E27C9FFA-16D1-3D4A-8D3B-EEB7D1980012}" destId="{45303C1F-97EB-1348-A589-20AABF323CC6}" srcOrd="0" destOrd="0" presId="urn:microsoft.com/office/officeart/2008/layout/AlternatingHexagons"/>
    <dgm:cxn modelId="{23991F3D-4A5C-DE41-BEC1-388540CC3820}" type="presParOf" srcId="{45303C1F-97EB-1348-A589-20AABF323CC6}" destId="{47E37FC6-7FB2-0448-B296-2E1435B8FD76}" srcOrd="0" destOrd="0" presId="urn:microsoft.com/office/officeart/2008/layout/AlternatingHexagons"/>
    <dgm:cxn modelId="{9FB042A2-AB6E-EE4A-9C7F-4A64B5291831}" type="presParOf" srcId="{45303C1F-97EB-1348-A589-20AABF323CC6}" destId="{93011D67-BA45-F745-8634-D916610C6C15}" srcOrd="1" destOrd="0" presId="urn:microsoft.com/office/officeart/2008/layout/AlternatingHexagons"/>
    <dgm:cxn modelId="{5F3F17D4-86C5-D64D-9D2F-E6A1FFF18112}" type="presParOf" srcId="{45303C1F-97EB-1348-A589-20AABF323CC6}" destId="{771788BD-E7E1-8F40-8768-DA670788A50E}" srcOrd="2" destOrd="0" presId="urn:microsoft.com/office/officeart/2008/layout/AlternatingHexagons"/>
    <dgm:cxn modelId="{BCF08934-1D9A-7E48-8FD1-6CB0E3F002E5}" type="presParOf" srcId="{45303C1F-97EB-1348-A589-20AABF323CC6}" destId="{FED920C9-ECD1-AC47-9289-FDEC2F41E39E}" srcOrd="3" destOrd="0" presId="urn:microsoft.com/office/officeart/2008/layout/AlternatingHexagons"/>
    <dgm:cxn modelId="{FFF3B652-59E1-C24F-805C-9D7670FD3B1D}" type="presParOf" srcId="{45303C1F-97EB-1348-A589-20AABF323CC6}" destId="{BF08B74D-F127-3B4C-8793-9FB0326E44BA}" srcOrd="4" destOrd="0" presId="urn:microsoft.com/office/officeart/2008/layout/AlternatingHexagons"/>
    <dgm:cxn modelId="{A5B32FF1-BD37-0F41-9640-65B58FFEED5E}" type="presParOf" srcId="{E27C9FFA-16D1-3D4A-8D3B-EEB7D1980012}" destId="{31A14A1D-EDEF-FF4A-9315-59CB73E6D866}" srcOrd="1" destOrd="0" presId="urn:microsoft.com/office/officeart/2008/layout/AlternatingHexagons"/>
    <dgm:cxn modelId="{4E51BB7C-A1B8-FA47-8CF5-63174081AD19}" type="presParOf" srcId="{E27C9FFA-16D1-3D4A-8D3B-EEB7D1980012}" destId="{B277B688-E4EF-A542-A1E6-5E8432DB936A}" srcOrd="2" destOrd="0" presId="urn:microsoft.com/office/officeart/2008/layout/AlternatingHexagons"/>
    <dgm:cxn modelId="{793828EA-F4DF-CA47-AC76-C72A0EF9FBC6}" type="presParOf" srcId="{B277B688-E4EF-A542-A1E6-5E8432DB936A}" destId="{6B8E4C1E-1CB8-1D4E-859D-4E6F8DD2F073}" srcOrd="0" destOrd="0" presId="urn:microsoft.com/office/officeart/2008/layout/AlternatingHexagons"/>
    <dgm:cxn modelId="{469DA69B-2F2D-2943-8256-0AE347BCB3FE}" type="presParOf" srcId="{B277B688-E4EF-A542-A1E6-5E8432DB936A}" destId="{7950DA65-4CCD-D84B-A21D-F19103EC1B0D}" srcOrd="1" destOrd="0" presId="urn:microsoft.com/office/officeart/2008/layout/AlternatingHexagons"/>
    <dgm:cxn modelId="{AAF14B96-9457-2243-A52D-3B95D0666A17}" type="presParOf" srcId="{B277B688-E4EF-A542-A1E6-5E8432DB936A}" destId="{88B24E9D-3F56-8F43-BAB8-0AB36E5BCFBB}" srcOrd="2" destOrd="0" presId="urn:microsoft.com/office/officeart/2008/layout/AlternatingHexagons"/>
    <dgm:cxn modelId="{9AE14C72-6FF4-CA4B-B9DB-C6CDBAF82C1B}" type="presParOf" srcId="{B277B688-E4EF-A542-A1E6-5E8432DB936A}" destId="{CC808D85-CF1D-8442-9A84-5D13764F79AC}" srcOrd="3" destOrd="0" presId="urn:microsoft.com/office/officeart/2008/layout/AlternatingHexagons"/>
    <dgm:cxn modelId="{DB8D14B1-8FC1-0949-B725-93B67B722DE8}" type="presParOf" srcId="{B277B688-E4EF-A542-A1E6-5E8432DB936A}" destId="{802CF574-EA70-D143-95C6-15AA2EB0E967}" srcOrd="4" destOrd="0" presId="urn:microsoft.com/office/officeart/2008/layout/AlternatingHexagons"/>
    <dgm:cxn modelId="{EC23EE5B-3133-F045-A675-38D4D9484BF9}" type="presParOf" srcId="{E27C9FFA-16D1-3D4A-8D3B-EEB7D1980012}" destId="{593BA01F-ACD5-1342-AEBF-1C8AC26C53AE}" srcOrd="3" destOrd="0" presId="urn:microsoft.com/office/officeart/2008/layout/AlternatingHexagons"/>
    <dgm:cxn modelId="{A9AA555D-D126-2440-AE5A-E954B5462A8D}" type="presParOf" srcId="{E27C9FFA-16D1-3D4A-8D3B-EEB7D1980012}" destId="{92CCC1A1-B291-2541-B793-28C2D8DCA871}" srcOrd="4" destOrd="0" presId="urn:microsoft.com/office/officeart/2008/layout/AlternatingHexagons"/>
    <dgm:cxn modelId="{BDB5B6C4-4397-EF40-BC6E-0C3D299F6862}" type="presParOf" srcId="{92CCC1A1-B291-2541-B793-28C2D8DCA871}" destId="{16BC7123-CE9D-1F4C-97CE-EA49F5338BD9}" srcOrd="0" destOrd="0" presId="urn:microsoft.com/office/officeart/2008/layout/AlternatingHexagons"/>
    <dgm:cxn modelId="{9D131449-4AF5-1F4A-B58E-6E5160F0F930}" type="presParOf" srcId="{92CCC1A1-B291-2541-B793-28C2D8DCA871}" destId="{3E2D3550-B026-1540-BCC3-AE58B7397A7D}" srcOrd="1" destOrd="0" presId="urn:microsoft.com/office/officeart/2008/layout/AlternatingHexagons"/>
    <dgm:cxn modelId="{3915ADD5-EA0B-F24B-8EA6-880B1B9941B6}" type="presParOf" srcId="{92CCC1A1-B291-2541-B793-28C2D8DCA871}" destId="{5F96A9DF-FCC6-824A-8920-C69BE9AB34E3}" srcOrd="2" destOrd="0" presId="urn:microsoft.com/office/officeart/2008/layout/AlternatingHexagons"/>
    <dgm:cxn modelId="{488504D5-4150-0D41-B900-DD4967532586}" type="presParOf" srcId="{92CCC1A1-B291-2541-B793-28C2D8DCA871}" destId="{99FB3C36-410E-1844-9307-688CE925CDD4}" srcOrd="3" destOrd="0" presId="urn:microsoft.com/office/officeart/2008/layout/AlternatingHexagons"/>
    <dgm:cxn modelId="{8DC173D2-EA1A-994D-81BD-2674EFCFCE67}" type="presParOf" srcId="{92CCC1A1-B291-2541-B793-28C2D8DCA871}" destId="{40EA949B-E1A5-AD4F-AE24-64158AF2AC7B}" srcOrd="4" destOrd="0" presId="urn:microsoft.com/office/officeart/2008/layout/AlternatingHexagons"/>
    <dgm:cxn modelId="{FD028C25-94D6-D44A-83D7-7578E47A523B}" type="presParOf" srcId="{E27C9FFA-16D1-3D4A-8D3B-EEB7D1980012}" destId="{E6CD069A-4C4E-FF4C-B8AA-7CAABDC1D252}" srcOrd="5" destOrd="0" presId="urn:microsoft.com/office/officeart/2008/layout/AlternatingHexagons"/>
    <dgm:cxn modelId="{FF6CC43E-E7A6-4A4E-83BD-2BB91065DF2E}" type="presParOf" srcId="{E27C9FFA-16D1-3D4A-8D3B-EEB7D1980012}" destId="{CAC8013E-EE57-394A-A9B7-E04888431CC6}" srcOrd="6" destOrd="0" presId="urn:microsoft.com/office/officeart/2008/layout/AlternatingHexagons"/>
    <dgm:cxn modelId="{E6E0644C-92A1-B54F-ADE0-35D7204C5E02}" type="presParOf" srcId="{CAC8013E-EE57-394A-A9B7-E04888431CC6}" destId="{58EE1DD2-F43F-B04C-A47E-3444D567219C}" srcOrd="0" destOrd="0" presId="urn:microsoft.com/office/officeart/2008/layout/AlternatingHexagons"/>
    <dgm:cxn modelId="{CFA0FEA8-6878-2E4D-9F3D-DFFC726033E1}" type="presParOf" srcId="{CAC8013E-EE57-394A-A9B7-E04888431CC6}" destId="{5552D8CF-3719-FF4B-B0B2-5F6A6F313D9C}" srcOrd="1" destOrd="0" presId="urn:microsoft.com/office/officeart/2008/layout/AlternatingHexagons"/>
    <dgm:cxn modelId="{F12D01D5-F093-514B-9664-E266D9ACC09E}" type="presParOf" srcId="{CAC8013E-EE57-394A-A9B7-E04888431CC6}" destId="{A7E52C2C-A901-A04C-9DC1-A7E1C5EDC08E}" srcOrd="2" destOrd="0" presId="urn:microsoft.com/office/officeart/2008/layout/AlternatingHexagons"/>
    <dgm:cxn modelId="{D0B47A36-45D4-1F44-A862-5CEC8900C28A}" type="presParOf" srcId="{CAC8013E-EE57-394A-A9B7-E04888431CC6}" destId="{85577393-12FA-7743-8556-671D9F69D71A}" srcOrd="3" destOrd="0" presId="urn:microsoft.com/office/officeart/2008/layout/AlternatingHexagons"/>
    <dgm:cxn modelId="{5E4DE0B1-2E3B-8E4D-BC89-0C7EB0915B3C}" type="presParOf" srcId="{CAC8013E-EE57-394A-A9B7-E04888431CC6}" destId="{AC537B38-5A68-5744-8185-48E99C1A0D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37FC6-7FB2-0448-B296-2E1435B8FD76}">
      <dsp:nvSpPr>
        <dsp:cNvPr id="0" name=""/>
        <dsp:cNvSpPr/>
      </dsp:nvSpPr>
      <dsp:spPr>
        <a:xfrm rot="5400000">
          <a:off x="4739849" y="140214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Mathematical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Physics (</a:t>
          </a:r>
          <a:r>
            <a:rPr lang="en-GB" sz="1400" kern="1200" dirty="0" err="1"/>
            <a:t>MMath</a:t>
          </a:r>
          <a:r>
            <a:rPr lang="en-GB" sz="1400" kern="1200" dirty="0"/>
            <a:t>)</a:t>
          </a:r>
          <a:br>
            <a:rPr lang="en-GB" sz="1400" kern="1200" dirty="0"/>
          </a:br>
          <a:r>
            <a:rPr lang="en-GB" sz="800" kern="1200" dirty="0"/>
            <a:t> 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Physics with Mathematics (</a:t>
          </a:r>
          <a:r>
            <a:rPr lang="en-GB" sz="1400" kern="1200" dirty="0" err="1"/>
            <a:t>Bsc</a:t>
          </a:r>
          <a:r>
            <a:rPr lang="en-GB" sz="1400" kern="1200" dirty="0"/>
            <a:t>)</a:t>
          </a:r>
        </a:p>
      </dsp:txBody>
      <dsp:txXfrm rot="-5400000">
        <a:off x="5158292" y="329713"/>
        <a:ext cx="1249334" cy="1436015"/>
      </dsp:txXfrm>
    </dsp:sp>
    <dsp:sp modelId="{93011D67-BA45-F745-8634-D916610C6C15}">
      <dsp:nvSpPr>
        <dsp:cNvPr id="0" name=""/>
        <dsp:cNvSpPr/>
      </dsp:nvSpPr>
      <dsp:spPr>
        <a:xfrm>
          <a:off x="6745542" y="421854"/>
          <a:ext cx="2328223" cy="125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8B74D-F127-3B4C-8793-9FB0326E44BA}">
      <dsp:nvSpPr>
        <dsp:cNvPr id="0" name=""/>
        <dsp:cNvSpPr/>
      </dsp:nvSpPr>
      <dsp:spPr>
        <a:xfrm rot="5400000">
          <a:off x="2779635" y="140214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Theoretical Physics (</a:t>
          </a:r>
          <a:r>
            <a:rPr lang="en-GB" sz="2100" kern="1200" dirty="0" err="1"/>
            <a:t>MPhys</a:t>
          </a:r>
          <a:r>
            <a:rPr lang="en-GB" sz="2100" kern="1200" dirty="0"/>
            <a:t>)</a:t>
          </a:r>
        </a:p>
      </dsp:txBody>
      <dsp:txXfrm rot="-5400000">
        <a:off x="3198078" y="329713"/>
        <a:ext cx="1249334" cy="1436015"/>
      </dsp:txXfrm>
    </dsp:sp>
    <dsp:sp modelId="{6B8E4C1E-1CB8-1D4E-859D-4E6F8DD2F073}">
      <dsp:nvSpPr>
        <dsp:cNvPr id="0" name=""/>
        <dsp:cNvSpPr/>
      </dsp:nvSpPr>
      <dsp:spPr>
        <a:xfrm rot="5400000">
          <a:off x="3755986" y="1910999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Physics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(</a:t>
          </a:r>
          <a:r>
            <a:rPr lang="en-GB" sz="1700" kern="1200" dirty="0" err="1"/>
            <a:t>MPhys</a:t>
          </a:r>
          <a:r>
            <a:rPr lang="en-GB" sz="1700" kern="1200" dirty="0"/>
            <a:t>/BSc)</a:t>
          </a:r>
        </a:p>
      </dsp:txBody>
      <dsp:txXfrm rot="-5400000">
        <a:off x="4174429" y="2100498"/>
        <a:ext cx="1249334" cy="1436015"/>
      </dsp:txXfrm>
    </dsp:sp>
    <dsp:sp modelId="{7950DA65-4CCD-D84B-A21D-F19103EC1B0D}">
      <dsp:nvSpPr>
        <dsp:cNvPr id="0" name=""/>
        <dsp:cNvSpPr/>
      </dsp:nvSpPr>
      <dsp:spPr>
        <a:xfrm>
          <a:off x="1563367" y="2192639"/>
          <a:ext cx="2253119" cy="125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F574-EA70-D143-95C6-15AA2EB0E967}">
      <dsp:nvSpPr>
        <dsp:cNvPr id="0" name=""/>
        <dsp:cNvSpPr/>
      </dsp:nvSpPr>
      <dsp:spPr>
        <a:xfrm rot="5400000">
          <a:off x="5716200" y="1910999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Astrophysics (</a:t>
          </a:r>
          <a:r>
            <a:rPr lang="en-GB" sz="1500" kern="1200" dirty="0" err="1"/>
            <a:t>Mphys</a:t>
          </a:r>
          <a:r>
            <a:rPr lang="en-GB" sz="1500" kern="1200" dirty="0"/>
            <a:t>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Physics with Astronomy (BSc)</a:t>
          </a:r>
        </a:p>
      </dsp:txBody>
      <dsp:txXfrm rot="-5400000">
        <a:off x="6134643" y="2100498"/>
        <a:ext cx="1249334" cy="1436015"/>
      </dsp:txXfrm>
    </dsp:sp>
    <dsp:sp modelId="{16BC7123-CE9D-1F4C-97CE-EA49F5338BD9}">
      <dsp:nvSpPr>
        <dsp:cNvPr id="0" name=""/>
        <dsp:cNvSpPr/>
      </dsp:nvSpPr>
      <dsp:spPr>
        <a:xfrm rot="5400000">
          <a:off x="4739849" y="3681784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Physics with Geophysics (BSc)</a:t>
          </a:r>
        </a:p>
      </dsp:txBody>
      <dsp:txXfrm rot="-5400000">
        <a:off x="5158292" y="3871283"/>
        <a:ext cx="1249334" cy="1436015"/>
      </dsp:txXfrm>
    </dsp:sp>
    <dsp:sp modelId="{3E2D3550-B026-1540-BCC3-AE58B7397A7D}">
      <dsp:nvSpPr>
        <dsp:cNvPr id="0" name=""/>
        <dsp:cNvSpPr/>
      </dsp:nvSpPr>
      <dsp:spPr>
        <a:xfrm>
          <a:off x="6745542" y="3963424"/>
          <a:ext cx="2328223" cy="125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A949B-E1A5-AD4F-AE24-64158AF2AC7B}">
      <dsp:nvSpPr>
        <dsp:cNvPr id="0" name=""/>
        <dsp:cNvSpPr/>
      </dsp:nvSpPr>
      <dsp:spPr>
        <a:xfrm rot="5400000">
          <a:off x="2779635" y="3681784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Physics with Nuclear Science (BSc)</a:t>
          </a:r>
        </a:p>
      </dsp:txBody>
      <dsp:txXfrm rot="-5400000">
        <a:off x="3198078" y="3871283"/>
        <a:ext cx="1249334" cy="1436015"/>
      </dsp:txXfrm>
    </dsp:sp>
    <dsp:sp modelId="{58EE1DD2-F43F-B04C-A47E-3444D567219C}">
      <dsp:nvSpPr>
        <dsp:cNvPr id="0" name=""/>
        <dsp:cNvSpPr/>
      </dsp:nvSpPr>
      <dsp:spPr>
        <a:xfrm rot="5400000">
          <a:off x="1817317" y="1927710"/>
          <a:ext cx="2086221" cy="181501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Physics with Medical Applications (BSc)</a:t>
          </a:r>
        </a:p>
      </dsp:txBody>
      <dsp:txXfrm rot="-5400000">
        <a:off x="2235760" y="2117209"/>
        <a:ext cx="1249334" cy="1436015"/>
      </dsp:txXfrm>
    </dsp:sp>
    <dsp:sp modelId="{5552D8CF-3719-FF4B-B0B2-5F6A6F313D9C}">
      <dsp:nvSpPr>
        <dsp:cNvPr id="0" name=""/>
        <dsp:cNvSpPr/>
      </dsp:nvSpPr>
      <dsp:spPr>
        <a:xfrm>
          <a:off x="1563367" y="5734209"/>
          <a:ext cx="2253119" cy="125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7B38-5A68-5744-8185-48E99C1A0D71}">
      <dsp:nvSpPr>
        <dsp:cNvPr id="0" name=""/>
        <dsp:cNvSpPr/>
      </dsp:nvSpPr>
      <dsp:spPr>
        <a:xfrm rot="5400000">
          <a:off x="340804" y="4196288"/>
          <a:ext cx="2086221" cy="181501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759247" y="4385787"/>
        <a:ext cx="1249334" cy="1436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6FFA8-F901-C04D-BCE2-968540ACB44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AA0E0-C46C-8346-A62B-07AB6502C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4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sign up -&gt; Ask 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AA0E0-C46C-8346-A62B-07AB6502C1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3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69" y="5547335"/>
            <a:ext cx="4610100" cy="115951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17975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03026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EEAAA-3B6D-AC72-C874-94CD95F012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1880" y="5460211"/>
            <a:ext cx="3074889" cy="12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02/03/2025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F48-0733-B746-884B-A841B289A34B}" type="datetimeFigureOut">
              <a:rPr lang="en-GB" smtClean="0"/>
              <a:pPr/>
              <a:t>02/03/2025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onlinesurveys.jisc.ac.uk/s/liverpool/particle-physics-masterclass-post-questionnai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liverpool.ac.uk/physics/study/undergraduate/undergraduate-programme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oLOp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BB21-B8AD-6B0B-FBED-D1BB8FF84BE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Before you finish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4491A-EF07-FE8E-B572-8B151497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317"/>
            <a:ext cx="12192000" cy="6027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FCF7D-E04F-AB6A-0354-EA0BC30E757E}"/>
              </a:ext>
            </a:extLst>
          </p:cNvPr>
          <p:cNvSpPr txBox="1"/>
          <p:nvPr/>
        </p:nvSpPr>
        <p:spPr>
          <a:xfrm>
            <a:off x="568036" y="2828835"/>
            <a:ext cx="595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Please complete the short </a:t>
            </a:r>
            <a:r>
              <a:rPr lang="en-GB" sz="3600" b="1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post</a:t>
            </a:r>
            <a:r>
              <a:rPr lang="en-GB" sz="3600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-masterclass survey</a:t>
            </a:r>
            <a:endParaRPr lang="en-GB" sz="3600" dirty="0">
              <a:solidFill>
                <a:schemeClr val="bg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EB810-71B1-BB4B-0324-22AB452CC1D4}"/>
              </a:ext>
            </a:extLst>
          </p:cNvPr>
          <p:cNvSpPr txBox="1"/>
          <p:nvPr/>
        </p:nvSpPr>
        <p:spPr>
          <a:xfrm>
            <a:off x="0" y="6213933"/>
            <a:ext cx="1210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app.onlinesurveys.jisc.ac.uk</a:t>
            </a:r>
            <a:r>
              <a:rPr lang="en-GB" sz="24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/s/</a:t>
            </a:r>
            <a:r>
              <a:rPr lang="en-GB" sz="2400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liverpool</a:t>
            </a:r>
            <a:r>
              <a:rPr lang="en-GB" sz="24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/particle-physics-masterclass-post-questionnaire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4" name="Picture 3" descr="A qr code with black and white squares&#10;&#10;AI-generated content may be incorrect.">
            <a:extLst>
              <a:ext uri="{FF2B5EF4-FFF2-40B4-BE49-F238E27FC236}">
                <a16:creationId xmlns:a16="http://schemas.microsoft.com/office/drawing/2014/main" id="{C940149F-5E49-E1F8-98CD-44C2314A1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119" y="975953"/>
            <a:ext cx="4822822" cy="48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8AF1-9019-4327-DFDD-38039CD23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Goodbye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F5770-BAA1-1174-F764-F6D9FBF61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3E311-52BC-C10D-8FDF-2A6E16721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Carl Gwilliam and Saskia Charity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DB808-A3BF-B433-129B-5BF36CCC3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March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9580B-F0CF-0BC1-FDCE-A1A74783C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Particle Physics Masterclass</a:t>
            </a:r>
          </a:p>
        </p:txBody>
      </p:sp>
    </p:spTree>
    <p:extLst>
      <p:ext uri="{BB962C8B-B14F-4D97-AF65-F5344CB8AC3E}">
        <p14:creationId xmlns:p14="http://schemas.microsoft.com/office/powerpoint/2010/main" val="39527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05AC-624C-EA52-1C56-FCEFB789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07FF-E86F-2F54-5DFA-D636E3E9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23983"/>
            <a:ext cx="6743679" cy="5167970"/>
          </a:xfrm>
        </p:spPr>
        <p:txBody>
          <a:bodyPr/>
          <a:lstStyle/>
          <a:p>
            <a:r>
              <a:rPr lang="en-GB" dirty="0"/>
              <a:t>Thanks for coming to the Particle Physics Masterclass</a:t>
            </a:r>
          </a:p>
          <a:p>
            <a:pPr lvl="1"/>
            <a:r>
              <a:rPr lang="en-GB" dirty="0"/>
              <a:t>We hope you had a fun and interesting day </a:t>
            </a:r>
          </a:p>
          <a:p>
            <a:pPr lvl="1"/>
            <a:r>
              <a:rPr lang="en-GB" dirty="0"/>
              <a:t>And were able to:</a:t>
            </a:r>
          </a:p>
          <a:p>
            <a:endParaRPr lang="en-GB" dirty="0"/>
          </a:p>
          <a:p>
            <a:r>
              <a:rPr lang="en-GB" dirty="0"/>
              <a:t>Learn a little about the basic building blocks of nature </a:t>
            </a:r>
            <a:br>
              <a:rPr lang="en-GB" dirty="0"/>
            </a:br>
            <a:r>
              <a:rPr lang="en-GB" dirty="0"/>
              <a:t>and the forces that bind them together</a:t>
            </a:r>
          </a:p>
          <a:p>
            <a:pPr lvl="1"/>
            <a:r>
              <a:rPr lang="en-GB" dirty="0"/>
              <a:t>And how Liverpool are at the forefront of studying these</a:t>
            </a:r>
          </a:p>
          <a:p>
            <a:endParaRPr lang="en-GB" dirty="0"/>
          </a:p>
          <a:p>
            <a:r>
              <a:rPr lang="en-GB" dirty="0"/>
              <a:t>Get a feeling of what it is like to do physics research</a:t>
            </a:r>
          </a:p>
          <a:p>
            <a:pPr lvl="1"/>
            <a:r>
              <a:rPr lang="en-GB" dirty="0"/>
              <a:t>Within a large international collaboration  </a:t>
            </a:r>
          </a:p>
          <a:p>
            <a:pPr lvl="1"/>
            <a:endParaRPr lang="en-GB" dirty="0"/>
          </a:p>
          <a:p>
            <a:r>
              <a:rPr lang="en-GB" dirty="0"/>
              <a:t>See what the University of Liverpool is like </a:t>
            </a:r>
          </a:p>
          <a:p>
            <a:pPr lvl="1"/>
            <a:r>
              <a:rPr lang="en-GB" dirty="0"/>
              <a:t>Exploring some of our state-of-the-art facilities </a:t>
            </a:r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34CCA6-8457-6201-8155-DBF9FF6F4B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Content Placeholder 7" descr="A computer screen with a circular object with a glowing star in center&#10;&#10;AI-generated content may be incorrect.">
            <a:extLst>
              <a:ext uri="{FF2B5EF4-FFF2-40B4-BE49-F238E27FC236}">
                <a16:creationId xmlns:a16="http://schemas.microsoft.com/office/drawing/2014/main" id="{70D5D1E4-190B-04BD-89EE-5372A699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85" t="1" r="23433" b="1"/>
          <a:stretch/>
        </p:blipFill>
        <p:spPr>
          <a:xfrm>
            <a:off x="7117015" y="913300"/>
            <a:ext cx="4922875" cy="565008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74E67-5EF6-838F-DC97-C61277D46792}"/>
              </a:ext>
            </a:extLst>
          </p:cNvPr>
          <p:cNvSpPr txBox="1"/>
          <p:nvPr/>
        </p:nvSpPr>
        <p:spPr>
          <a:xfrm>
            <a:off x="10281203" y="913299"/>
            <a:ext cx="175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@ChatGPT</a:t>
            </a:r>
          </a:p>
        </p:txBody>
      </p:sp>
    </p:spTree>
    <p:extLst>
      <p:ext uri="{BB962C8B-B14F-4D97-AF65-F5344CB8AC3E}">
        <p14:creationId xmlns:p14="http://schemas.microsoft.com/office/powerpoint/2010/main" val="145634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8ACA16-6A73-DFC4-676D-BDA08F8F4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548553"/>
              </p:ext>
            </p:extLst>
          </p:nvPr>
        </p:nvGraphicFramePr>
        <p:xfrm>
          <a:off x="4190037" y="1008993"/>
          <a:ext cx="10637134" cy="740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1294BD-B937-4B1A-D076-CE8E2B19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Undergraduate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99AB-E2BD-337A-C763-5E531681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6402131" cy="5495979"/>
          </a:xfrm>
        </p:spPr>
        <p:txBody>
          <a:bodyPr/>
          <a:lstStyle/>
          <a:p>
            <a:r>
              <a:rPr lang="en-GB" dirty="0"/>
              <a:t>We offer a wide range of undergraduate courses</a:t>
            </a:r>
          </a:p>
          <a:p>
            <a:pPr lvl="1"/>
            <a:r>
              <a:rPr lang="en-GB" dirty="0"/>
              <a:t>Straight physics</a:t>
            </a:r>
          </a:p>
          <a:p>
            <a:pPr lvl="1"/>
            <a:r>
              <a:rPr lang="en-GB" dirty="0"/>
              <a:t>Theoretical/Mathematical physics</a:t>
            </a:r>
          </a:p>
          <a:p>
            <a:pPr lvl="1"/>
            <a:r>
              <a:rPr lang="en-GB" dirty="0"/>
              <a:t>Astrophysics</a:t>
            </a:r>
          </a:p>
          <a:p>
            <a:pPr lvl="1"/>
            <a:r>
              <a:rPr lang="en-GB" dirty="0"/>
              <a:t>Specialist options </a:t>
            </a:r>
          </a:p>
          <a:p>
            <a:pPr lvl="1"/>
            <a:endParaRPr lang="en-GB" dirty="0"/>
          </a:p>
          <a:p>
            <a:r>
              <a:rPr lang="en-GB" dirty="0"/>
              <a:t>Both 3-year bachelors and 4-year masters </a:t>
            </a:r>
          </a:p>
          <a:p>
            <a:pPr lvl="1"/>
            <a:r>
              <a:rPr lang="en-GB" dirty="0"/>
              <a:t>Semester/year abroad</a:t>
            </a:r>
          </a:p>
          <a:p>
            <a:pPr lvl="1"/>
            <a:r>
              <a:rPr lang="en-GB" dirty="0"/>
              <a:t>Internships</a:t>
            </a:r>
          </a:p>
          <a:p>
            <a:pPr lvl="1"/>
            <a:endParaRPr lang="en-GB" dirty="0"/>
          </a:p>
          <a:p>
            <a:r>
              <a:rPr lang="en-GB" dirty="0"/>
              <a:t>Additional foundation course</a:t>
            </a:r>
          </a:p>
          <a:p>
            <a:pPr lvl="1"/>
            <a:r>
              <a:rPr lang="en-GB" dirty="0"/>
              <a:t>4-year physics BSc in conjunction with </a:t>
            </a:r>
            <a:br>
              <a:rPr lang="en-GB" dirty="0"/>
            </a:br>
            <a:r>
              <a:rPr lang="en-GB" dirty="0"/>
              <a:t>Carmel College</a:t>
            </a:r>
          </a:p>
          <a:p>
            <a:pPr lvl="1"/>
            <a:endParaRPr lang="en-GB" dirty="0"/>
          </a:p>
          <a:p>
            <a:r>
              <a:rPr lang="en-GB" dirty="0"/>
              <a:t>More details</a:t>
            </a:r>
          </a:p>
          <a:p>
            <a:pPr lvl="1"/>
            <a:r>
              <a:rPr lang="en-GB" dirty="0">
                <a:hlinkClick r:id="rId7"/>
              </a:rPr>
              <a:t>https://www.liverpool.ac.uk/physics/study/</a:t>
            </a:r>
            <a:br>
              <a:rPr lang="en-GB" dirty="0">
                <a:hlinkClick r:id="rId7"/>
              </a:rPr>
            </a:br>
            <a:r>
              <a:rPr lang="en-GB" dirty="0">
                <a:hlinkClick r:id="rId7"/>
              </a:rPr>
              <a:t>undergraduate/undergraduate-programmes/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5D6288-2E89-954D-5098-063D25CB38A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12B0D-3761-468D-EDCA-9E966809A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526" y="5010009"/>
            <a:ext cx="1216717" cy="12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426E-24D9-67FE-043A-FB2ACE593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A2B8-48CF-EA55-A803-D42F923A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 anchor="ctr">
            <a:normAutofit/>
          </a:bodyPr>
          <a:lstStyle/>
          <a:p>
            <a:r>
              <a:rPr lang="en-GB" dirty="0"/>
              <a:t>Open days</a:t>
            </a:r>
          </a:p>
        </p:txBody>
      </p:sp>
      <p:sp>
        <p:nvSpPr>
          <p:cNvPr id="1033" name="Content Placeholder 2">
            <a:extLst>
              <a:ext uri="{FF2B5EF4-FFF2-40B4-BE49-F238E27FC236}">
                <a16:creationId xmlns:a16="http://schemas.microsoft.com/office/drawing/2014/main" id="{32D75EDD-DC59-0D21-B8C0-71AAAFE3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18573"/>
            <a:ext cx="10545868" cy="1377388"/>
          </a:xfrm>
        </p:spPr>
        <p:txBody>
          <a:bodyPr>
            <a:normAutofit/>
          </a:bodyPr>
          <a:lstStyle/>
          <a:p>
            <a:r>
              <a:rPr lang="en-US" dirty="0"/>
              <a:t>Learn more about studying a physics degree at the University of Liverpool</a:t>
            </a:r>
          </a:p>
          <a:p>
            <a:pPr lvl="1"/>
            <a:r>
              <a:rPr lang="en-US" b="1" dirty="0"/>
              <a:t>Dates/Times: </a:t>
            </a:r>
            <a:r>
              <a:rPr lang="en-US" dirty="0"/>
              <a:t>20th &amp; 21</a:t>
            </a:r>
            <a:r>
              <a:rPr lang="en-US" baseline="30000" dirty="0"/>
              <a:t>st</a:t>
            </a:r>
            <a:r>
              <a:rPr lang="en-US" dirty="0"/>
              <a:t> June , 20</a:t>
            </a:r>
            <a:r>
              <a:rPr lang="en-US" baseline="30000" dirty="0"/>
              <a:t>th</a:t>
            </a:r>
            <a:r>
              <a:rPr lang="en-US" dirty="0"/>
              <a:t> September, 11</a:t>
            </a:r>
            <a:r>
              <a:rPr lang="en-US" baseline="30000" dirty="0"/>
              <a:t>th</a:t>
            </a:r>
            <a:r>
              <a:rPr lang="en-US" dirty="0"/>
              <a:t> October @ 10:00 - 13:30</a:t>
            </a:r>
          </a:p>
          <a:p>
            <a:pPr lvl="1"/>
            <a:r>
              <a:rPr lang="en-US" b="1" dirty="0"/>
              <a:t>Venue</a:t>
            </a:r>
            <a:r>
              <a:rPr lang="en-US" dirty="0"/>
              <a:t>: Central Teaching Labs</a:t>
            </a:r>
          </a:p>
          <a:p>
            <a:pPr lvl="1"/>
            <a:r>
              <a:rPr lang="en-US" b="1" dirty="0"/>
              <a:t>Register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https://tinyurl.com/UoLOpen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35" name="Subtitle 4">
            <a:extLst>
              <a:ext uri="{FF2B5EF4-FFF2-40B4-BE49-F238E27FC236}">
                <a16:creationId xmlns:a16="http://schemas.microsoft.com/office/drawing/2014/main" id="{15093E68-6D26-13CE-3B6A-AB3A380FB2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098" name="Picture 2" descr="Physics Teaching at the University of Liverpool">
            <a:extLst>
              <a:ext uri="{FF2B5EF4-FFF2-40B4-BE49-F238E27FC236}">
                <a16:creationId xmlns:a16="http://schemas.microsoft.com/office/drawing/2014/main" id="{805719B0-7B64-1A1C-747F-8DA1FEC6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475"/>
            <a:ext cx="1219200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1D3435-DAF2-B56A-B03E-3423C2575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156" y="256234"/>
            <a:ext cx="2178897" cy="21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1185-E8FB-BB0C-C0F7-D099DCBD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60EB-1136-FDC1-07B2-53A6995CF1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F2180-F9D7-7FAA-9DCB-5D7742809041}"/>
              </a:ext>
            </a:extLst>
          </p:cNvPr>
          <p:cNvSpPr txBox="1"/>
          <p:nvPr/>
        </p:nvSpPr>
        <p:spPr>
          <a:xfrm>
            <a:off x="568036" y="2828835"/>
            <a:ext cx="595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Safe journey home</a:t>
            </a:r>
            <a:endParaRPr lang="en-GB" sz="3600" dirty="0">
              <a:solidFill>
                <a:schemeClr val="bg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B7EF-48BE-9463-C95A-FE028F9D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2" b="163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691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5430</TotalTime>
  <Words>297</Words>
  <Application>Microsoft Macintosh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Open Sans</vt:lpstr>
      <vt:lpstr>Open Sans Light</vt:lpstr>
      <vt:lpstr>Atlas</vt:lpstr>
      <vt:lpstr>Before you finish …</vt:lpstr>
      <vt:lpstr>Goodbye</vt:lpstr>
      <vt:lpstr>Close out</vt:lpstr>
      <vt:lpstr>Undergraduate</vt:lpstr>
      <vt:lpstr>Open days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Gwilliam, Carl</dc:creator>
  <cp:lastModifiedBy>Gwilliam, Carl</cp:lastModifiedBy>
  <cp:revision>23</cp:revision>
  <dcterms:created xsi:type="dcterms:W3CDTF">2025-03-02T13:30:59Z</dcterms:created>
  <dcterms:modified xsi:type="dcterms:W3CDTF">2025-03-06T08:01:16Z</dcterms:modified>
</cp:coreProperties>
</file>