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68" r:id="rId5"/>
    <p:sldId id="258" r:id="rId6"/>
    <p:sldId id="260" r:id="rId7"/>
    <p:sldId id="261" r:id="rId8"/>
    <p:sldId id="262" r:id="rId9"/>
    <p:sldId id="264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BB3"/>
    <a:srgbClr val="51A9A2"/>
    <a:srgbClr val="8671B3"/>
    <a:srgbClr val="3D6096"/>
    <a:srgbClr val="598560"/>
    <a:srgbClr val="4E80C9"/>
    <a:srgbClr val="FEFFFF"/>
    <a:srgbClr val="70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6"/>
    <p:restoredTop sz="94651"/>
  </p:normalViewPr>
  <p:slideViewPr>
    <p:cSldViewPr snapToGrid="0">
      <p:cViewPr>
        <p:scale>
          <a:sx n="95" d="100"/>
          <a:sy n="95" d="100"/>
        </p:scale>
        <p:origin x="9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4AAC4-2A8D-574A-9452-FFA26CC02F75}" type="doc">
      <dgm:prSet loTypeId="urn:microsoft.com/office/officeart/2005/8/layout/hierarchy1" loCatId="" qsTypeId="urn:microsoft.com/office/officeart/2005/8/quickstyle/3d6" qsCatId="3D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69291212-5C09-6040-9210-BB1778374BBD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/>
            <a:t>University of Liverpool</a:t>
          </a:r>
        </a:p>
      </dgm:t>
    </dgm:pt>
    <dgm:pt modelId="{CD16015B-F6CB-064A-9147-F953B1C54534}" type="parTrans" cxnId="{06DDBF94-5491-2E4A-A587-92FE3F359B77}">
      <dgm:prSet/>
      <dgm:spPr/>
      <dgm:t>
        <a:bodyPr/>
        <a:lstStyle/>
        <a:p>
          <a:endParaRPr lang="en-GB"/>
        </a:p>
      </dgm:t>
    </dgm:pt>
    <dgm:pt modelId="{D2FA6248-1223-F744-8A31-48B3C4B22A9A}" type="sibTrans" cxnId="{06DDBF94-5491-2E4A-A587-92FE3F359B77}">
      <dgm:prSet/>
      <dgm:spPr/>
      <dgm:t>
        <a:bodyPr/>
        <a:lstStyle/>
        <a:p>
          <a:endParaRPr lang="en-GB"/>
        </a:p>
      </dgm:t>
    </dgm:pt>
    <dgm:pt modelId="{08ED7142-8D89-6840-877D-FCEA1933E39E}">
      <dgm:prSet phldrT="[Text]"/>
      <dgm:spPr/>
      <dgm:t>
        <a:bodyPr/>
        <a:lstStyle/>
        <a:p>
          <a:r>
            <a:rPr lang="en-GB" dirty="0"/>
            <a:t>Faculty of Life and Health Sciences</a:t>
          </a:r>
        </a:p>
      </dgm:t>
    </dgm:pt>
    <dgm:pt modelId="{0161292F-8425-E044-BE66-044F3439959E}" type="parTrans" cxnId="{DDDCFA7F-357E-AD4A-B333-F4A5AA52A758}">
      <dgm:prSet/>
      <dgm:spPr>
        <a:ln w="28575"/>
      </dgm:spPr>
      <dgm:t>
        <a:bodyPr/>
        <a:lstStyle/>
        <a:p>
          <a:endParaRPr lang="en-GB"/>
        </a:p>
      </dgm:t>
    </dgm:pt>
    <dgm:pt modelId="{1574FE9B-63D2-DC46-9342-9488663CA6F6}" type="sibTrans" cxnId="{DDDCFA7F-357E-AD4A-B333-F4A5AA52A758}">
      <dgm:prSet/>
      <dgm:spPr/>
      <dgm:t>
        <a:bodyPr/>
        <a:lstStyle/>
        <a:p>
          <a:endParaRPr lang="en-GB"/>
        </a:p>
      </dgm:t>
    </dgm:pt>
    <dgm:pt modelId="{34B2E6AB-A26B-9945-B38E-6D17BEA722EE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/>
            <a:t>Faculty of Science and Engineering</a:t>
          </a:r>
        </a:p>
      </dgm:t>
    </dgm:pt>
    <dgm:pt modelId="{CB7FB919-5A2E-9644-AFF0-D8F1955C5D7E}" type="parTrans" cxnId="{453D78DA-0D8A-1F4C-AA5A-3132F7D3A387}">
      <dgm:prSet/>
      <dgm:spPr>
        <a:ln w="28575"/>
      </dgm:spPr>
      <dgm:t>
        <a:bodyPr/>
        <a:lstStyle/>
        <a:p>
          <a:endParaRPr lang="en-GB"/>
        </a:p>
      </dgm:t>
    </dgm:pt>
    <dgm:pt modelId="{36C8D490-04B4-CB48-ABDB-DECA5F62DC03}" type="sibTrans" cxnId="{453D78DA-0D8A-1F4C-AA5A-3132F7D3A387}">
      <dgm:prSet/>
      <dgm:spPr/>
      <dgm:t>
        <a:bodyPr/>
        <a:lstStyle/>
        <a:p>
          <a:endParaRPr lang="en-GB"/>
        </a:p>
      </dgm:t>
    </dgm:pt>
    <dgm:pt modelId="{DB901941-EEFC-0F41-A8A9-25FEF6B79A20}">
      <dgm:prSet phldrT="[Text]"/>
      <dgm:spPr/>
      <dgm:t>
        <a:bodyPr/>
        <a:lstStyle/>
        <a:p>
          <a:r>
            <a:rPr lang="en-GB" dirty="0"/>
            <a:t>Faculty of Humanities and Social Sciences</a:t>
          </a:r>
        </a:p>
      </dgm:t>
    </dgm:pt>
    <dgm:pt modelId="{D0F867D3-601F-434E-BF34-FC3AAF859CEE}" type="parTrans" cxnId="{E243C9A0-E515-B84E-A09B-3C81558767A9}">
      <dgm:prSet/>
      <dgm:spPr>
        <a:ln w="28575"/>
      </dgm:spPr>
      <dgm:t>
        <a:bodyPr/>
        <a:lstStyle/>
        <a:p>
          <a:endParaRPr lang="en-GB"/>
        </a:p>
      </dgm:t>
    </dgm:pt>
    <dgm:pt modelId="{BC2D58B9-9FF3-FD40-B71E-7F552851F994}" type="sibTrans" cxnId="{E243C9A0-E515-B84E-A09B-3C81558767A9}">
      <dgm:prSet/>
      <dgm:spPr/>
      <dgm:t>
        <a:bodyPr/>
        <a:lstStyle/>
        <a:p>
          <a:endParaRPr lang="en-GB"/>
        </a:p>
      </dgm:t>
    </dgm:pt>
    <dgm:pt modelId="{4AA44F3D-4879-404A-A3A8-C29173661A87}">
      <dgm:prSet phldrT="[Text]"/>
      <dgm:spPr/>
      <dgm:t>
        <a:bodyPr/>
        <a:lstStyle/>
        <a:p>
          <a:r>
            <a:rPr lang="en-GB" dirty="0"/>
            <a:t>School of Engineering</a:t>
          </a:r>
        </a:p>
      </dgm:t>
    </dgm:pt>
    <dgm:pt modelId="{CF8A7762-58FC-3647-AAEC-3210DECCDF03}" type="parTrans" cxnId="{F9E333E9-46C6-9440-8BE9-7A5708CCA6FB}">
      <dgm:prSet/>
      <dgm:spPr>
        <a:ln w="28575"/>
      </dgm:spPr>
      <dgm:t>
        <a:bodyPr/>
        <a:lstStyle/>
        <a:p>
          <a:endParaRPr lang="en-GB"/>
        </a:p>
      </dgm:t>
    </dgm:pt>
    <dgm:pt modelId="{4846879C-0902-5346-A3F8-28BAA597BE77}" type="sibTrans" cxnId="{F9E333E9-46C6-9440-8BE9-7A5708CCA6FB}">
      <dgm:prSet/>
      <dgm:spPr/>
      <dgm:t>
        <a:bodyPr/>
        <a:lstStyle/>
        <a:p>
          <a:endParaRPr lang="en-GB"/>
        </a:p>
      </dgm:t>
    </dgm:pt>
    <dgm:pt modelId="{C76D0A38-CB54-0945-B6FD-4851C226D32D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/>
            <a:t>School of Physical Sciences </a:t>
          </a:r>
        </a:p>
      </dgm:t>
    </dgm:pt>
    <dgm:pt modelId="{546190AD-7769-7C42-A5FE-721F55BF33BB}" type="parTrans" cxnId="{FB56CE2F-399A-C640-8D6B-226AA9F19705}">
      <dgm:prSet/>
      <dgm:spPr>
        <a:ln w="28575"/>
      </dgm:spPr>
      <dgm:t>
        <a:bodyPr/>
        <a:lstStyle/>
        <a:p>
          <a:endParaRPr lang="en-GB"/>
        </a:p>
      </dgm:t>
    </dgm:pt>
    <dgm:pt modelId="{6CF702FF-744A-BF4A-99D7-7EC197DA1661}" type="sibTrans" cxnId="{FB56CE2F-399A-C640-8D6B-226AA9F19705}">
      <dgm:prSet/>
      <dgm:spPr/>
      <dgm:t>
        <a:bodyPr/>
        <a:lstStyle/>
        <a:p>
          <a:endParaRPr lang="en-GB"/>
        </a:p>
      </dgm:t>
    </dgm:pt>
    <dgm:pt modelId="{697B8601-CED1-FC45-A534-92A9580913DC}">
      <dgm:prSet/>
      <dgm:spPr/>
      <dgm:t>
        <a:bodyPr/>
        <a:lstStyle/>
        <a:p>
          <a:r>
            <a:rPr lang="en-GB" dirty="0"/>
            <a:t>School of Environmental Sciences </a:t>
          </a:r>
        </a:p>
      </dgm:t>
    </dgm:pt>
    <dgm:pt modelId="{A0BEA6E9-5910-5D4E-B972-E6C8A3742344}" type="parTrans" cxnId="{4985068B-145C-154D-AA6D-1ACF394B91D3}">
      <dgm:prSet/>
      <dgm:spPr>
        <a:ln w="28575"/>
      </dgm:spPr>
      <dgm:t>
        <a:bodyPr/>
        <a:lstStyle/>
        <a:p>
          <a:endParaRPr lang="en-GB"/>
        </a:p>
      </dgm:t>
    </dgm:pt>
    <dgm:pt modelId="{27EEE2AA-119E-BF40-9D61-ED9709A6F597}" type="sibTrans" cxnId="{4985068B-145C-154D-AA6D-1ACF394B91D3}">
      <dgm:prSet/>
      <dgm:spPr/>
      <dgm:t>
        <a:bodyPr/>
        <a:lstStyle/>
        <a:p>
          <a:endParaRPr lang="en-GB"/>
        </a:p>
      </dgm:t>
    </dgm:pt>
    <dgm:pt modelId="{11903427-7B3B-3543-99EE-771BCEDA7BF8}">
      <dgm:prSet/>
      <dgm:spPr/>
      <dgm:t>
        <a:bodyPr/>
        <a:lstStyle/>
        <a:p>
          <a:r>
            <a:rPr lang="en-GB" dirty="0"/>
            <a:t>School of Electrical Engineering, Electronics and Computer Science </a:t>
          </a:r>
        </a:p>
      </dgm:t>
    </dgm:pt>
    <dgm:pt modelId="{8F92C2E9-2549-3945-ACBD-F29B1B54FF2B}" type="parTrans" cxnId="{8A0154F1-21E1-7644-B44B-E65ADCD80396}">
      <dgm:prSet/>
      <dgm:spPr>
        <a:ln w="28575"/>
      </dgm:spPr>
      <dgm:t>
        <a:bodyPr/>
        <a:lstStyle/>
        <a:p>
          <a:endParaRPr lang="en-GB"/>
        </a:p>
      </dgm:t>
    </dgm:pt>
    <dgm:pt modelId="{953DC79C-63AB-3F43-90AC-8FD2BEE125F1}" type="sibTrans" cxnId="{8A0154F1-21E1-7644-B44B-E65ADCD80396}">
      <dgm:prSet/>
      <dgm:spPr/>
      <dgm:t>
        <a:bodyPr/>
        <a:lstStyle/>
        <a:p>
          <a:endParaRPr lang="en-GB"/>
        </a:p>
      </dgm:t>
    </dgm:pt>
    <dgm:pt modelId="{7B61C891-A4D7-AA4B-9623-5940EA71135F}">
      <dgm:prSet/>
      <dgm:spPr/>
      <dgm:t>
        <a:bodyPr/>
        <a:lstStyle/>
        <a:p>
          <a:r>
            <a:rPr lang="en-GB" dirty="0"/>
            <a:t>Department of Chemistry</a:t>
          </a:r>
        </a:p>
      </dgm:t>
    </dgm:pt>
    <dgm:pt modelId="{BC4849EB-627C-294C-B2D2-11E11F2E899B}" type="parTrans" cxnId="{E377E467-B0CA-2A41-AC42-BF218A47EC7E}">
      <dgm:prSet/>
      <dgm:spPr>
        <a:ln w="28575"/>
      </dgm:spPr>
      <dgm:t>
        <a:bodyPr/>
        <a:lstStyle/>
        <a:p>
          <a:endParaRPr lang="en-GB"/>
        </a:p>
      </dgm:t>
    </dgm:pt>
    <dgm:pt modelId="{A494234D-A4B1-684D-90B4-EC27EA5AD939}" type="sibTrans" cxnId="{E377E467-B0CA-2A41-AC42-BF218A47EC7E}">
      <dgm:prSet/>
      <dgm:spPr/>
      <dgm:t>
        <a:bodyPr/>
        <a:lstStyle/>
        <a:p>
          <a:endParaRPr lang="en-GB"/>
        </a:p>
      </dgm:t>
    </dgm:pt>
    <dgm:pt modelId="{7CFC7D7B-7407-1F4E-9300-71F994FD5732}">
      <dgm:prSet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GB" dirty="0"/>
            <a:t>Department of Physics</a:t>
          </a:r>
        </a:p>
      </dgm:t>
    </dgm:pt>
    <dgm:pt modelId="{EE36EB32-65A5-E94F-89BD-72123154E059}" type="parTrans" cxnId="{9E0267B7-F529-F849-918A-376053B7D9EF}">
      <dgm:prSet/>
      <dgm:spPr>
        <a:ln w="28575"/>
      </dgm:spPr>
      <dgm:t>
        <a:bodyPr/>
        <a:lstStyle/>
        <a:p>
          <a:endParaRPr lang="en-GB"/>
        </a:p>
      </dgm:t>
    </dgm:pt>
    <dgm:pt modelId="{E4D9A020-E54E-6C46-BE99-E1EA5F1E1DF7}" type="sibTrans" cxnId="{9E0267B7-F529-F849-918A-376053B7D9EF}">
      <dgm:prSet/>
      <dgm:spPr/>
      <dgm:t>
        <a:bodyPr/>
        <a:lstStyle/>
        <a:p>
          <a:endParaRPr lang="en-GB"/>
        </a:p>
      </dgm:t>
    </dgm:pt>
    <dgm:pt modelId="{4568A315-E06E-F24A-A44C-6B161C930AAE}">
      <dgm:prSet/>
      <dgm:spPr/>
      <dgm:t>
        <a:bodyPr/>
        <a:lstStyle/>
        <a:p>
          <a:r>
            <a:rPr lang="en-GB" dirty="0"/>
            <a:t>Department of Mathematics</a:t>
          </a:r>
        </a:p>
      </dgm:t>
    </dgm:pt>
    <dgm:pt modelId="{6B1E0ACA-1826-9B4F-9231-40FC3D656EAD}" type="parTrans" cxnId="{C987F80B-1EC0-7847-86BE-BE6EED9FAD42}">
      <dgm:prSet/>
      <dgm:spPr>
        <a:ln w="28575"/>
      </dgm:spPr>
      <dgm:t>
        <a:bodyPr/>
        <a:lstStyle/>
        <a:p>
          <a:endParaRPr lang="en-GB"/>
        </a:p>
      </dgm:t>
    </dgm:pt>
    <dgm:pt modelId="{2EF69A4F-F08C-A74A-B2D5-613E4BC9FC9A}" type="sibTrans" cxnId="{C987F80B-1EC0-7847-86BE-BE6EED9FAD42}">
      <dgm:prSet/>
      <dgm:spPr/>
      <dgm:t>
        <a:bodyPr/>
        <a:lstStyle/>
        <a:p>
          <a:endParaRPr lang="en-GB"/>
        </a:p>
      </dgm:t>
    </dgm:pt>
    <dgm:pt modelId="{9EF58C45-C3E4-A741-B69E-3CF4F8AD9EB1}" type="pres">
      <dgm:prSet presAssocID="{4ED4AAC4-2A8D-574A-9452-FFA26CC02F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8B148D-C5FD-F742-B771-3483B03890D4}" type="pres">
      <dgm:prSet presAssocID="{69291212-5C09-6040-9210-BB1778374BBD}" presName="hierRoot1" presStyleCnt="0"/>
      <dgm:spPr/>
    </dgm:pt>
    <dgm:pt modelId="{B2F3C1B0-F6FC-8A4F-8687-8756ED5BB098}" type="pres">
      <dgm:prSet presAssocID="{69291212-5C09-6040-9210-BB1778374BBD}" presName="composite" presStyleCnt="0"/>
      <dgm:spPr/>
    </dgm:pt>
    <dgm:pt modelId="{BB2710FA-359F-2346-9B30-B25A2A7903E2}" type="pres">
      <dgm:prSet presAssocID="{69291212-5C09-6040-9210-BB1778374BBD}" presName="background" presStyleLbl="node0" presStyleIdx="0" presStyleCnt="1"/>
      <dgm:spPr>
        <a:noFill/>
      </dgm:spPr>
    </dgm:pt>
    <dgm:pt modelId="{A7E3120F-34C6-3A4F-BF93-F4A6D650E074}" type="pres">
      <dgm:prSet presAssocID="{69291212-5C09-6040-9210-BB1778374BBD}" presName="text" presStyleLbl="fgAcc0" presStyleIdx="0" presStyleCnt="1">
        <dgm:presLayoutVars>
          <dgm:chPref val="3"/>
        </dgm:presLayoutVars>
      </dgm:prSet>
      <dgm:spPr/>
    </dgm:pt>
    <dgm:pt modelId="{A7448761-52D9-E446-A20C-DCC33E1B925F}" type="pres">
      <dgm:prSet presAssocID="{69291212-5C09-6040-9210-BB1778374BBD}" presName="hierChild2" presStyleCnt="0"/>
      <dgm:spPr/>
    </dgm:pt>
    <dgm:pt modelId="{89282359-C88E-8042-B39D-64D0E8A04209}" type="pres">
      <dgm:prSet presAssocID="{0161292F-8425-E044-BE66-044F3439959E}" presName="Name10" presStyleLbl="parChTrans1D2" presStyleIdx="0" presStyleCnt="3"/>
      <dgm:spPr/>
    </dgm:pt>
    <dgm:pt modelId="{DB61DD77-8525-9243-B7E9-7D9E984F6D50}" type="pres">
      <dgm:prSet presAssocID="{08ED7142-8D89-6840-877D-FCEA1933E39E}" presName="hierRoot2" presStyleCnt="0"/>
      <dgm:spPr/>
    </dgm:pt>
    <dgm:pt modelId="{E522C48E-E413-9F40-AEF0-5A5C97465C50}" type="pres">
      <dgm:prSet presAssocID="{08ED7142-8D89-6840-877D-FCEA1933E39E}" presName="composite2" presStyleCnt="0"/>
      <dgm:spPr/>
    </dgm:pt>
    <dgm:pt modelId="{F52F9139-F601-464B-8594-113C90F8F87E}" type="pres">
      <dgm:prSet presAssocID="{08ED7142-8D89-6840-877D-FCEA1933E39E}" presName="background2" presStyleLbl="node2" presStyleIdx="0" presStyleCnt="3"/>
      <dgm:spPr>
        <a:noFill/>
      </dgm:spPr>
    </dgm:pt>
    <dgm:pt modelId="{058152F0-62B5-1443-9FA2-72F9C9C871DE}" type="pres">
      <dgm:prSet presAssocID="{08ED7142-8D89-6840-877D-FCEA1933E39E}" presName="text2" presStyleLbl="fgAcc2" presStyleIdx="0" presStyleCnt="3">
        <dgm:presLayoutVars>
          <dgm:chPref val="3"/>
        </dgm:presLayoutVars>
      </dgm:prSet>
      <dgm:spPr/>
    </dgm:pt>
    <dgm:pt modelId="{FA036B4C-C2A3-C44C-89BF-50168D5C9947}" type="pres">
      <dgm:prSet presAssocID="{08ED7142-8D89-6840-877D-FCEA1933E39E}" presName="hierChild3" presStyleCnt="0"/>
      <dgm:spPr/>
    </dgm:pt>
    <dgm:pt modelId="{01747F1E-469E-3B49-9E7C-2C5B470AE35D}" type="pres">
      <dgm:prSet presAssocID="{CB7FB919-5A2E-9644-AFF0-D8F1955C5D7E}" presName="Name10" presStyleLbl="parChTrans1D2" presStyleIdx="1" presStyleCnt="3"/>
      <dgm:spPr/>
    </dgm:pt>
    <dgm:pt modelId="{CD64001F-244C-504F-A663-1F60ECC11D92}" type="pres">
      <dgm:prSet presAssocID="{34B2E6AB-A26B-9945-B38E-6D17BEA722EE}" presName="hierRoot2" presStyleCnt="0"/>
      <dgm:spPr/>
    </dgm:pt>
    <dgm:pt modelId="{95FB2698-A0E6-7843-B7B1-B67AF2D12008}" type="pres">
      <dgm:prSet presAssocID="{34B2E6AB-A26B-9945-B38E-6D17BEA722EE}" presName="composite2" presStyleCnt="0"/>
      <dgm:spPr/>
    </dgm:pt>
    <dgm:pt modelId="{D4A628E1-0E9E-D448-9599-049523BE5B6A}" type="pres">
      <dgm:prSet presAssocID="{34B2E6AB-A26B-9945-B38E-6D17BEA722EE}" presName="background2" presStyleLbl="node2" presStyleIdx="1" presStyleCnt="3"/>
      <dgm:spPr>
        <a:noFill/>
      </dgm:spPr>
    </dgm:pt>
    <dgm:pt modelId="{870A70D3-666A-314A-B813-FD381C625007}" type="pres">
      <dgm:prSet presAssocID="{34B2E6AB-A26B-9945-B38E-6D17BEA722EE}" presName="text2" presStyleLbl="fgAcc2" presStyleIdx="1" presStyleCnt="3">
        <dgm:presLayoutVars>
          <dgm:chPref val="3"/>
        </dgm:presLayoutVars>
      </dgm:prSet>
      <dgm:spPr/>
    </dgm:pt>
    <dgm:pt modelId="{77EA861D-7AF8-0342-90A2-A0ED48528280}" type="pres">
      <dgm:prSet presAssocID="{34B2E6AB-A26B-9945-B38E-6D17BEA722EE}" presName="hierChild3" presStyleCnt="0"/>
      <dgm:spPr/>
    </dgm:pt>
    <dgm:pt modelId="{6E59A687-5252-2543-837C-C9ADD44F8EB6}" type="pres">
      <dgm:prSet presAssocID="{CF8A7762-58FC-3647-AAEC-3210DECCDF03}" presName="Name17" presStyleLbl="parChTrans1D3" presStyleIdx="0" presStyleCnt="4"/>
      <dgm:spPr/>
    </dgm:pt>
    <dgm:pt modelId="{981D3666-FA5E-5245-B848-85E70E4C7991}" type="pres">
      <dgm:prSet presAssocID="{4AA44F3D-4879-404A-A3A8-C29173661A87}" presName="hierRoot3" presStyleCnt="0"/>
      <dgm:spPr/>
    </dgm:pt>
    <dgm:pt modelId="{0F3BEEBB-5AC5-184F-BD7C-C586DF65883D}" type="pres">
      <dgm:prSet presAssocID="{4AA44F3D-4879-404A-A3A8-C29173661A87}" presName="composite3" presStyleCnt="0"/>
      <dgm:spPr/>
    </dgm:pt>
    <dgm:pt modelId="{D47DD8A2-B537-8542-98DA-D0EEC26A5D23}" type="pres">
      <dgm:prSet presAssocID="{4AA44F3D-4879-404A-A3A8-C29173661A87}" presName="background3" presStyleLbl="node3" presStyleIdx="0" presStyleCnt="4"/>
      <dgm:spPr>
        <a:noFill/>
      </dgm:spPr>
    </dgm:pt>
    <dgm:pt modelId="{40003C6F-4B90-5246-8BEE-9CDD91261F15}" type="pres">
      <dgm:prSet presAssocID="{4AA44F3D-4879-404A-A3A8-C29173661A87}" presName="text3" presStyleLbl="fgAcc3" presStyleIdx="0" presStyleCnt="4">
        <dgm:presLayoutVars>
          <dgm:chPref val="3"/>
        </dgm:presLayoutVars>
      </dgm:prSet>
      <dgm:spPr/>
    </dgm:pt>
    <dgm:pt modelId="{7224BB18-85C8-9740-9999-4BCC81911ED5}" type="pres">
      <dgm:prSet presAssocID="{4AA44F3D-4879-404A-A3A8-C29173661A87}" presName="hierChild4" presStyleCnt="0"/>
      <dgm:spPr/>
    </dgm:pt>
    <dgm:pt modelId="{79653B04-D62C-F248-9F58-DF19704FD8DB}" type="pres">
      <dgm:prSet presAssocID="{546190AD-7769-7C42-A5FE-721F55BF33BB}" presName="Name17" presStyleLbl="parChTrans1D3" presStyleIdx="1" presStyleCnt="4"/>
      <dgm:spPr/>
    </dgm:pt>
    <dgm:pt modelId="{4326CB0D-0B0F-8D40-A2D6-046D8952E724}" type="pres">
      <dgm:prSet presAssocID="{C76D0A38-CB54-0945-B6FD-4851C226D32D}" presName="hierRoot3" presStyleCnt="0"/>
      <dgm:spPr/>
    </dgm:pt>
    <dgm:pt modelId="{FD774FDC-910D-6F4B-BC88-A572DA5D4304}" type="pres">
      <dgm:prSet presAssocID="{C76D0A38-CB54-0945-B6FD-4851C226D32D}" presName="composite3" presStyleCnt="0"/>
      <dgm:spPr/>
    </dgm:pt>
    <dgm:pt modelId="{30F8741D-BE94-7847-8636-5DD4301846AE}" type="pres">
      <dgm:prSet presAssocID="{C76D0A38-CB54-0945-B6FD-4851C226D32D}" presName="background3" presStyleLbl="node3" presStyleIdx="1" presStyleCnt="4"/>
      <dgm:spPr>
        <a:noFill/>
      </dgm:spPr>
    </dgm:pt>
    <dgm:pt modelId="{D82D2953-7369-3E4E-B439-8F63A03D7E2D}" type="pres">
      <dgm:prSet presAssocID="{C76D0A38-CB54-0945-B6FD-4851C226D32D}" presName="text3" presStyleLbl="fgAcc3" presStyleIdx="1" presStyleCnt="4">
        <dgm:presLayoutVars>
          <dgm:chPref val="3"/>
        </dgm:presLayoutVars>
      </dgm:prSet>
      <dgm:spPr/>
    </dgm:pt>
    <dgm:pt modelId="{1D6F0A81-DA98-1F4B-B7CE-DB890FFDE72E}" type="pres">
      <dgm:prSet presAssocID="{C76D0A38-CB54-0945-B6FD-4851C226D32D}" presName="hierChild4" presStyleCnt="0"/>
      <dgm:spPr/>
    </dgm:pt>
    <dgm:pt modelId="{FF8BB3D3-0303-8F44-BCA2-69E6208514E5}" type="pres">
      <dgm:prSet presAssocID="{BC4849EB-627C-294C-B2D2-11E11F2E899B}" presName="Name23" presStyleLbl="parChTrans1D4" presStyleIdx="0" presStyleCnt="3"/>
      <dgm:spPr/>
    </dgm:pt>
    <dgm:pt modelId="{92DE5F58-7688-A248-8B78-EBFC13CEAE3F}" type="pres">
      <dgm:prSet presAssocID="{7B61C891-A4D7-AA4B-9623-5940EA71135F}" presName="hierRoot4" presStyleCnt="0"/>
      <dgm:spPr/>
    </dgm:pt>
    <dgm:pt modelId="{E503916C-71DA-6748-9D24-6E1B8AE14ED5}" type="pres">
      <dgm:prSet presAssocID="{7B61C891-A4D7-AA4B-9623-5940EA71135F}" presName="composite4" presStyleCnt="0"/>
      <dgm:spPr/>
    </dgm:pt>
    <dgm:pt modelId="{A601BC34-574C-5A4F-941E-1A34D4D6E5BF}" type="pres">
      <dgm:prSet presAssocID="{7B61C891-A4D7-AA4B-9623-5940EA71135F}" presName="background4" presStyleLbl="node4" presStyleIdx="0" presStyleCnt="3"/>
      <dgm:spPr>
        <a:noFill/>
      </dgm:spPr>
    </dgm:pt>
    <dgm:pt modelId="{65848ACA-CA2B-2642-9670-7D65957E36DC}" type="pres">
      <dgm:prSet presAssocID="{7B61C891-A4D7-AA4B-9623-5940EA71135F}" presName="text4" presStyleLbl="fgAcc4" presStyleIdx="0" presStyleCnt="3">
        <dgm:presLayoutVars>
          <dgm:chPref val="3"/>
        </dgm:presLayoutVars>
      </dgm:prSet>
      <dgm:spPr/>
    </dgm:pt>
    <dgm:pt modelId="{006792BB-CA11-8C4A-A152-BE1158F7E577}" type="pres">
      <dgm:prSet presAssocID="{7B61C891-A4D7-AA4B-9623-5940EA71135F}" presName="hierChild5" presStyleCnt="0"/>
      <dgm:spPr/>
    </dgm:pt>
    <dgm:pt modelId="{03D66463-9382-824E-9236-FB68CD820629}" type="pres">
      <dgm:prSet presAssocID="{EE36EB32-65A5-E94F-89BD-72123154E059}" presName="Name23" presStyleLbl="parChTrans1D4" presStyleIdx="1" presStyleCnt="3"/>
      <dgm:spPr/>
    </dgm:pt>
    <dgm:pt modelId="{D82458E0-B982-5F45-A914-8140B8718CE6}" type="pres">
      <dgm:prSet presAssocID="{7CFC7D7B-7407-1F4E-9300-71F994FD5732}" presName="hierRoot4" presStyleCnt="0"/>
      <dgm:spPr/>
    </dgm:pt>
    <dgm:pt modelId="{8498943C-3BB5-364F-B13B-86F8D82E54F7}" type="pres">
      <dgm:prSet presAssocID="{7CFC7D7B-7407-1F4E-9300-71F994FD5732}" presName="composite4" presStyleCnt="0"/>
      <dgm:spPr/>
    </dgm:pt>
    <dgm:pt modelId="{A9FC5649-83FB-7946-8CA4-9499CBC9566A}" type="pres">
      <dgm:prSet presAssocID="{7CFC7D7B-7407-1F4E-9300-71F994FD5732}" presName="background4" presStyleLbl="node4" presStyleIdx="1" presStyleCnt="3"/>
      <dgm:spPr>
        <a:noFill/>
      </dgm:spPr>
    </dgm:pt>
    <dgm:pt modelId="{9D82958B-8061-4C47-9492-3009A3723A99}" type="pres">
      <dgm:prSet presAssocID="{7CFC7D7B-7407-1F4E-9300-71F994FD5732}" presName="text4" presStyleLbl="fgAcc4" presStyleIdx="1" presStyleCnt="3">
        <dgm:presLayoutVars>
          <dgm:chPref val="3"/>
        </dgm:presLayoutVars>
      </dgm:prSet>
      <dgm:spPr/>
    </dgm:pt>
    <dgm:pt modelId="{4D953340-4BCE-AE42-943C-CEF2D16A0D29}" type="pres">
      <dgm:prSet presAssocID="{7CFC7D7B-7407-1F4E-9300-71F994FD5732}" presName="hierChild5" presStyleCnt="0"/>
      <dgm:spPr/>
    </dgm:pt>
    <dgm:pt modelId="{141C42CA-25AB-8244-A757-7C7C428A97AD}" type="pres">
      <dgm:prSet presAssocID="{6B1E0ACA-1826-9B4F-9231-40FC3D656EAD}" presName="Name23" presStyleLbl="parChTrans1D4" presStyleIdx="2" presStyleCnt="3"/>
      <dgm:spPr/>
    </dgm:pt>
    <dgm:pt modelId="{5DA1742C-097A-754B-B5CA-F197EAF68CCA}" type="pres">
      <dgm:prSet presAssocID="{4568A315-E06E-F24A-A44C-6B161C930AAE}" presName="hierRoot4" presStyleCnt="0"/>
      <dgm:spPr/>
    </dgm:pt>
    <dgm:pt modelId="{1F6CFD15-628C-4744-B601-A2B974270C70}" type="pres">
      <dgm:prSet presAssocID="{4568A315-E06E-F24A-A44C-6B161C930AAE}" presName="composite4" presStyleCnt="0"/>
      <dgm:spPr/>
    </dgm:pt>
    <dgm:pt modelId="{1A34E180-9016-2F4B-BD11-8BCF30002F34}" type="pres">
      <dgm:prSet presAssocID="{4568A315-E06E-F24A-A44C-6B161C930AAE}" presName="background4" presStyleLbl="node4" presStyleIdx="2" presStyleCnt="3"/>
      <dgm:spPr>
        <a:noFill/>
      </dgm:spPr>
    </dgm:pt>
    <dgm:pt modelId="{DE9566ED-4885-FB48-8978-17E96E6AC0CA}" type="pres">
      <dgm:prSet presAssocID="{4568A315-E06E-F24A-A44C-6B161C930AAE}" presName="text4" presStyleLbl="fgAcc4" presStyleIdx="2" presStyleCnt="3">
        <dgm:presLayoutVars>
          <dgm:chPref val="3"/>
        </dgm:presLayoutVars>
      </dgm:prSet>
      <dgm:spPr/>
    </dgm:pt>
    <dgm:pt modelId="{0EDC54D1-44B4-B449-A5D1-9418088C5FFC}" type="pres">
      <dgm:prSet presAssocID="{4568A315-E06E-F24A-A44C-6B161C930AAE}" presName="hierChild5" presStyleCnt="0"/>
      <dgm:spPr/>
    </dgm:pt>
    <dgm:pt modelId="{6BB4925C-7A6B-2C45-A445-A2313840119C}" type="pres">
      <dgm:prSet presAssocID="{A0BEA6E9-5910-5D4E-B972-E6C8A3742344}" presName="Name17" presStyleLbl="parChTrans1D3" presStyleIdx="2" presStyleCnt="4"/>
      <dgm:spPr/>
    </dgm:pt>
    <dgm:pt modelId="{F56AE336-FA47-4549-8E51-53FFB769DAFB}" type="pres">
      <dgm:prSet presAssocID="{697B8601-CED1-FC45-A534-92A9580913DC}" presName="hierRoot3" presStyleCnt="0"/>
      <dgm:spPr/>
    </dgm:pt>
    <dgm:pt modelId="{236F6946-49CF-8043-8737-700CD2A32656}" type="pres">
      <dgm:prSet presAssocID="{697B8601-CED1-FC45-A534-92A9580913DC}" presName="composite3" presStyleCnt="0"/>
      <dgm:spPr/>
    </dgm:pt>
    <dgm:pt modelId="{A90EE15C-6008-BD4A-854E-3A1EC32E64CC}" type="pres">
      <dgm:prSet presAssocID="{697B8601-CED1-FC45-A534-92A9580913DC}" presName="background3" presStyleLbl="node3" presStyleIdx="2" presStyleCnt="4"/>
      <dgm:spPr>
        <a:noFill/>
      </dgm:spPr>
    </dgm:pt>
    <dgm:pt modelId="{A5CF8DA6-972E-5D47-A061-5344E3D6F2FE}" type="pres">
      <dgm:prSet presAssocID="{697B8601-CED1-FC45-A534-92A9580913DC}" presName="text3" presStyleLbl="fgAcc3" presStyleIdx="2" presStyleCnt="4">
        <dgm:presLayoutVars>
          <dgm:chPref val="3"/>
        </dgm:presLayoutVars>
      </dgm:prSet>
      <dgm:spPr/>
    </dgm:pt>
    <dgm:pt modelId="{238CF3CF-24B4-5045-8763-97E58F0EC587}" type="pres">
      <dgm:prSet presAssocID="{697B8601-CED1-FC45-A534-92A9580913DC}" presName="hierChild4" presStyleCnt="0"/>
      <dgm:spPr/>
    </dgm:pt>
    <dgm:pt modelId="{DD8610CB-9EA4-5A47-BDC5-4188A123888B}" type="pres">
      <dgm:prSet presAssocID="{8F92C2E9-2549-3945-ACBD-F29B1B54FF2B}" presName="Name17" presStyleLbl="parChTrans1D3" presStyleIdx="3" presStyleCnt="4"/>
      <dgm:spPr/>
    </dgm:pt>
    <dgm:pt modelId="{2311BA22-0458-4744-8CBB-C30C1F950325}" type="pres">
      <dgm:prSet presAssocID="{11903427-7B3B-3543-99EE-771BCEDA7BF8}" presName="hierRoot3" presStyleCnt="0"/>
      <dgm:spPr/>
    </dgm:pt>
    <dgm:pt modelId="{094C4C37-D644-7044-ACA4-ED38A45DBB07}" type="pres">
      <dgm:prSet presAssocID="{11903427-7B3B-3543-99EE-771BCEDA7BF8}" presName="composite3" presStyleCnt="0"/>
      <dgm:spPr/>
    </dgm:pt>
    <dgm:pt modelId="{ABA50AFA-1113-BA43-9088-8C7F47149BDF}" type="pres">
      <dgm:prSet presAssocID="{11903427-7B3B-3543-99EE-771BCEDA7BF8}" presName="background3" presStyleLbl="node3" presStyleIdx="3" presStyleCnt="4"/>
      <dgm:spPr>
        <a:noFill/>
      </dgm:spPr>
    </dgm:pt>
    <dgm:pt modelId="{0F9188EE-62BA-B64F-8119-AB59E8ACAAE5}" type="pres">
      <dgm:prSet presAssocID="{11903427-7B3B-3543-99EE-771BCEDA7BF8}" presName="text3" presStyleLbl="fgAcc3" presStyleIdx="3" presStyleCnt="4">
        <dgm:presLayoutVars>
          <dgm:chPref val="3"/>
        </dgm:presLayoutVars>
      </dgm:prSet>
      <dgm:spPr/>
    </dgm:pt>
    <dgm:pt modelId="{9A62F11E-08B5-4A42-9297-76E696CBAE25}" type="pres">
      <dgm:prSet presAssocID="{11903427-7B3B-3543-99EE-771BCEDA7BF8}" presName="hierChild4" presStyleCnt="0"/>
      <dgm:spPr/>
    </dgm:pt>
    <dgm:pt modelId="{82E31C2B-B305-EB49-9F2E-55DB42EF9FE4}" type="pres">
      <dgm:prSet presAssocID="{D0F867D3-601F-434E-BF34-FC3AAF859CEE}" presName="Name10" presStyleLbl="parChTrans1D2" presStyleIdx="2" presStyleCnt="3"/>
      <dgm:spPr/>
    </dgm:pt>
    <dgm:pt modelId="{DD567232-ED4E-9C48-B56C-BBBBF7F49A94}" type="pres">
      <dgm:prSet presAssocID="{DB901941-EEFC-0F41-A8A9-25FEF6B79A20}" presName="hierRoot2" presStyleCnt="0"/>
      <dgm:spPr/>
    </dgm:pt>
    <dgm:pt modelId="{43C31A7E-8284-0A40-93C4-13365FE1E6EF}" type="pres">
      <dgm:prSet presAssocID="{DB901941-EEFC-0F41-A8A9-25FEF6B79A20}" presName="composite2" presStyleCnt="0"/>
      <dgm:spPr/>
    </dgm:pt>
    <dgm:pt modelId="{75670811-4876-B44F-AD4A-05F44ABB728A}" type="pres">
      <dgm:prSet presAssocID="{DB901941-EEFC-0F41-A8A9-25FEF6B79A20}" presName="background2" presStyleLbl="node2" presStyleIdx="2" presStyleCnt="3"/>
      <dgm:spPr>
        <a:noFill/>
      </dgm:spPr>
    </dgm:pt>
    <dgm:pt modelId="{FBC6C1C4-21DE-6140-9270-3ABA5017296E}" type="pres">
      <dgm:prSet presAssocID="{DB901941-EEFC-0F41-A8A9-25FEF6B79A20}" presName="text2" presStyleLbl="fgAcc2" presStyleIdx="2" presStyleCnt="3">
        <dgm:presLayoutVars>
          <dgm:chPref val="3"/>
        </dgm:presLayoutVars>
      </dgm:prSet>
      <dgm:spPr/>
    </dgm:pt>
    <dgm:pt modelId="{35B58872-D407-E84B-BC30-176D081F071F}" type="pres">
      <dgm:prSet presAssocID="{DB901941-EEFC-0F41-A8A9-25FEF6B79A20}" presName="hierChild3" presStyleCnt="0"/>
      <dgm:spPr/>
    </dgm:pt>
  </dgm:ptLst>
  <dgm:cxnLst>
    <dgm:cxn modelId="{C987F80B-1EC0-7847-86BE-BE6EED9FAD42}" srcId="{C76D0A38-CB54-0945-B6FD-4851C226D32D}" destId="{4568A315-E06E-F24A-A44C-6B161C930AAE}" srcOrd="2" destOrd="0" parTransId="{6B1E0ACA-1826-9B4F-9231-40FC3D656EAD}" sibTransId="{2EF69A4F-F08C-A74A-B2D5-613E4BC9FC9A}"/>
    <dgm:cxn modelId="{AB5F3C0F-15CD-2345-A659-ED777AB148D2}" type="presOf" srcId="{34B2E6AB-A26B-9945-B38E-6D17BEA722EE}" destId="{870A70D3-666A-314A-B813-FD381C625007}" srcOrd="0" destOrd="0" presId="urn:microsoft.com/office/officeart/2005/8/layout/hierarchy1"/>
    <dgm:cxn modelId="{36D43313-9938-6843-AC0E-B648FC4500EE}" type="presOf" srcId="{4ED4AAC4-2A8D-574A-9452-FFA26CC02F75}" destId="{9EF58C45-C3E4-A741-B69E-3CF4F8AD9EB1}" srcOrd="0" destOrd="0" presId="urn:microsoft.com/office/officeart/2005/8/layout/hierarchy1"/>
    <dgm:cxn modelId="{8FFBEE15-1704-0B41-ABA1-2501EE935237}" type="presOf" srcId="{4568A315-E06E-F24A-A44C-6B161C930AAE}" destId="{DE9566ED-4885-FB48-8978-17E96E6AC0CA}" srcOrd="0" destOrd="0" presId="urn:microsoft.com/office/officeart/2005/8/layout/hierarchy1"/>
    <dgm:cxn modelId="{00AF141B-3E73-2248-A8CE-2501351C43A7}" type="presOf" srcId="{CF8A7762-58FC-3647-AAEC-3210DECCDF03}" destId="{6E59A687-5252-2543-837C-C9ADD44F8EB6}" srcOrd="0" destOrd="0" presId="urn:microsoft.com/office/officeart/2005/8/layout/hierarchy1"/>
    <dgm:cxn modelId="{FBB30C20-80C8-974C-AA3C-F26D698D53F3}" type="presOf" srcId="{6B1E0ACA-1826-9B4F-9231-40FC3D656EAD}" destId="{141C42CA-25AB-8244-A757-7C7C428A97AD}" srcOrd="0" destOrd="0" presId="urn:microsoft.com/office/officeart/2005/8/layout/hierarchy1"/>
    <dgm:cxn modelId="{4C736428-F5DF-3147-99D3-D919FB80893C}" type="presOf" srcId="{A0BEA6E9-5910-5D4E-B972-E6C8A3742344}" destId="{6BB4925C-7A6B-2C45-A445-A2313840119C}" srcOrd="0" destOrd="0" presId="urn:microsoft.com/office/officeart/2005/8/layout/hierarchy1"/>
    <dgm:cxn modelId="{FB56CE2F-399A-C640-8D6B-226AA9F19705}" srcId="{34B2E6AB-A26B-9945-B38E-6D17BEA722EE}" destId="{C76D0A38-CB54-0945-B6FD-4851C226D32D}" srcOrd="1" destOrd="0" parTransId="{546190AD-7769-7C42-A5FE-721F55BF33BB}" sibTransId="{6CF702FF-744A-BF4A-99D7-7EC197DA1661}"/>
    <dgm:cxn modelId="{C7D03F39-E6FA-8A43-83BB-74D681076B86}" type="presOf" srcId="{7CFC7D7B-7407-1F4E-9300-71F994FD5732}" destId="{9D82958B-8061-4C47-9492-3009A3723A99}" srcOrd="0" destOrd="0" presId="urn:microsoft.com/office/officeart/2005/8/layout/hierarchy1"/>
    <dgm:cxn modelId="{0555383E-E8BE-7C45-B066-E36CDEAD3387}" type="presOf" srcId="{7B61C891-A4D7-AA4B-9623-5940EA71135F}" destId="{65848ACA-CA2B-2642-9670-7D65957E36DC}" srcOrd="0" destOrd="0" presId="urn:microsoft.com/office/officeart/2005/8/layout/hierarchy1"/>
    <dgm:cxn modelId="{25A84741-E05B-FC43-9B6E-0D08E2FB0471}" type="presOf" srcId="{11903427-7B3B-3543-99EE-771BCEDA7BF8}" destId="{0F9188EE-62BA-B64F-8119-AB59E8ACAAE5}" srcOrd="0" destOrd="0" presId="urn:microsoft.com/office/officeart/2005/8/layout/hierarchy1"/>
    <dgm:cxn modelId="{7B6D1848-4340-EC4C-9402-3DA1AF52F9D6}" type="presOf" srcId="{BC4849EB-627C-294C-B2D2-11E11F2E899B}" destId="{FF8BB3D3-0303-8F44-BCA2-69E6208514E5}" srcOrd="0" destOrd="0" presId="urn:microsoft.com/office/officeart/2005/8/layout/hierarchy1"/>
    <dgm:cxn modelId="{E377E467-B0CA-2A41-AC42-BF218A47EC7E}" srcId="{C76D0A38-CB54-0945-B6FD-4851C226D32D}" destId="{7B61C891-A4D7-AA4B-9623-5940EA71135F}" srcOrd="0" destOrd="0" parTransId="{BC4849EB-627C-294C-B2D2-11E11F2E899B}" sibTransId="{A494234D-A4B1-684D-90B4-EC27EA5AD939}"/>
    <dgm:cxn modelId="{DDDCFA7F-357E-AD4A-B333-F4A5AA52A758}" srcId="{69291212-5C09-6040-9210-BB1778374BBD}" destId="{08ED7142-8D89-6840-877D-FCEA1933E39E}" srcOrd="0" destOrd="0" parTransId="{0161292F-8425-E044-BE66-044F3439959E}" sibTransId="{1574FE9B-63D2-DC46-9342-9488663CA6F6}"/>
    <dgm:cxn modelId="{4985068B-145C-154D-AA6D-1ACF394B91D3}" srcId="{34B2E6AB-A26B-9945-B38E-6D17BEA722EE}" destId="{697B8601-CED1-FC45-A534-92A9580913DC}" srcOrd="2" destOrd="0" parTransId="{A0BEA6E9-5910-5D4E-B972-E6C8A3742344}" sibTransId="{27EEE2AA-119E-BF40-9D61-ED9709A6F597}"/>
    <dgm:cxn modelId="{52DFDD8C-F546-574F-BF12-C38D4C531C15}" type="presOf" srcId="{69291212-5C09-6040-9210-BB1778374BBD}" destId="{A7E3120F-34C6-3A4F-BF93-F4A6D650E074}" srcOrd="0" destOrd="0" presId="urn:microsoft.com/office/officeart/2005/8/layout/hierarchy1"/>
    <dgm:cxn modelId="{06DDBF94-5491-2E4A-A587-92FE3F359B77}" srcId="{4ED4AAC4-2A8D-574A-9452-FFA26CC02F75}" destId="{69291212-5C09-6040-9210-BB1778374BBD}" srcOrd="0" destOrd="0" parTransId="{CD16015B-F6CB-064A-9147-F953B1C54534}" sibTransId="{D2FA6248-1223-F744-8A31-48B3C4B22A9A}"/>
    <dgm:cxn modelId="{17FB8E9D-C30D-5F41-BD87-D439EE506F2A}" type="presOf" srcId="{C76D0A38-CB54-0945-B6FD-4851C226D32D}" destId="{D82D2953-7369-3E4E-B439-8F63A03D7E2D}" srcOrd="0" destOrd="0" presId="urn:microsoft.com/office/officeart/2005/8/layout/hierarchy1"/>
    <dgm:cxn modelId="{E243C9A0-E515-B84E-A09B-3C81558767A9}" srcId="{69291212-5C09-6040-9210-BB1778374BBD}" destId="{DB901941-EEFC-0F41-A8A9-25FEF6B79A20}" srcOrd="2" destOrd="0" parTransId="{D0F867D3-601F-434E-BF34-FC3AAF859CEE}" sibTransId="{BC2D58B9-9FF3-FD40-B71E-7F552851F994}"/>
    <dgm:cxn modelId="{9E0267B7-F529-F849-918A-376053B7D9EF}" srcId="{C76D0A38-CB54-0945-B6FD-4851C226D32D}" destId="{7CFC7D7B-7407-1F4E-9300-71F994FD5732}" srcOrd="1" destOrd="0" parTransId="{EE36EB32-65A5-E94F-89BD-72123154E059}" sibTransId="{E4D9A020-E54E-6C46-BE99-E1EA5F1E1DF7}"/>
    <dgm:cxn modelId="{9ED594BC-1422-4F4D-ADA1-EF0A8872FE0A}" type="presOf" srcId="{EE36EB32-65A5-E94F-89BD-72123154E059}" destId="{03D66463-9382-824E-9236-FB68CD820629}" srcOrd="0" destOrd="0" presId="urn:microsoft.com/office/officeart/2005/8/layout/hierarchy1"/>
    <dgm:cxn modelId="{E2DE00C1-2E3A-7B4C-8AC6-15122A4AFEB8}" type="presOf" srcId="{546190AD-7769-7C42-A5FE-721F55BF33BB}" destId="{79653B04-D62C-F248-9F58-DF19704FD8DB}" srcOrd="0" destOrd="0" presId="urn:microsoft.com/office/officeart/2005/8/layout/hierarchy1"/>
    <dgm:cxn modelId="{6FE484CB-2447-0B4D-8C1D-C40847098EAF}" type="presOf" srcId="{08ED7142-8D89-6840-877D-FCEA1933E39E}" destId="{058152F0-62B5-1443-9FA2-72F9C9C871DE}" srcOrd="0" destOrd="0" presId="urn:microsoft.com/office/officeart/2005/8/layout/hierarchy1"/>
    <dgm:cxn modelId="{A030A6CD-E25A-4D4A-8944-280E12D4B4FA}" type="presOf" srcId="{4AA44F3D-4879-404A-A3A8-C29173661A87}" destId="{40003C6F-4B90-5246-8BEE-9CDD91261F15}" srcOrd="0" destOrd="0" presId="urn:microsoft.com/office/officeart/2005/8/layout/hierarchy1"/>
    <dgm:cxn modelId="{453D78DA-0D8A-1F4C-AA5A-3132F7D3A387}" srcId="{69291212-5C09-6040-9210-BB1778374BBD}" destId="{34B2E6AB-A26B-9945-B38E-6D17BEA722EE}" srcOrd="1" destOrd="0" parTransId="{CB7FB919-5A2E-9644-AFF0-D8F1955C5D7E}" sibTransId="{36C8D490-04B4-CB48-ABDB-DECA5F62DC03}"/>
    <dgm:cxn modelId="{190022DB-5BA5-7144-8B38-18BEC94F5337}" type="presOf" srcId="{D0F867D3-601F-434E-BF34-FC3AAF859CEE}" destId="{82E31C2B-B305-EB49-9F2E-55DB42EF9FE4}" srcOrd="0" destOrd="0" presId="urn:microsoft.com/office/officeart/2005/8/layout/hierarchy1"/>
    <dgm:cxn modelId="{036E48DF-E516-7245-844B-0A95907160E4}" type="presOf" srcId="{CB7FB919-5A2E-9644-AFF0-D8F1955C5D7E}" destId="{01747F1E-469E-3B49-9E7C-2C5B470AE35D}" srcOrd="0" destOrd="0" presId="urn:microsoft.com/office/officeart/2005/8/layout/hierarchy1"/>
    <dgm:cxn modelId="{962C26E9-6008-1543-AA62-BA1D493FE624}" type="presOf" srcId="{8F92C2E9-2549-3945-ACBD-F29B1B54FF2B}" destId="{DD8610CB-9EA4-5A47-BDC5-4188A123888B}" srcOrd="0" destOrd="0" presId="urn:microsoft.com/office/officeart/2005/8/layout/hierarchy1"/>
    <dgm:cxn modelId="{F9E333E9-46C6-9440-8BE9-7A5708CCA6FB}" srcId="{34B2E6AB-A26B-9945-B38E-6D17BEA722EE}" destId="{4AA44F3D-4879-404A-A3A8-C29173661A87}" srcOrd="0" destOrd="0" parTransId="{CF8A7762-58FC-3647-AAEC-3210DECCDF03}" sibTransId="{4846879C-0902-5346-A3F8-28BAA597BE77}"/>
    <dgm:cxn modelId="{A6F060EF-D1C4-EF42-80FC-118CDBE4A510}" type="presOf" srcId="{697B8601-CED1-FC45-A534-92A9580913DC}" destId="{A5CF8DA6-972E-5D47-A061-5344E3D6F2FE}" srcOrd="0" destOrd="0" presId="urn:microsoft.com/office/officeart/2005/8/layout/hierarchy1"/>
    <dgm:cxn modelId="{8A0154F1-21E1-7644-B44B-E65ADCD80396}" srcId="{34B2E6AB-A26B-9945-B38E-6D17BEA722EE}" destId="{11903427-7B3B-3543-99EE-771BCEDA7BF8}" srcOrd="3" destOrd="0" parTransId="{8F92C2E9-2549-3945-ACBD-F29B1B54FF2B}" sibTransId="{953DC79C-63AB-3F43-90AC-8FD2BEE125F1}"/>
    <dgm:cxn modelId="{D0959BFD-1CB4-ED4C-835D-9A202F05DD71}" type="presOf" srcId="{0161292F-8425-E044-BE66-044F3439959E}" destId="{89282359-C88E-8042-B39D-64D0E8A04209}" srcOrd="0" destOrd="0" presId="urn:microsoft.com/office/officeart/2005/8/layout/hierarchy1"/>
    <dgm:cxn modelId="{AC734BFE-F0EC-FD4A-BE55-1FB7A0255308}" type="presOf" srcId="{DB901941-EEFC-0F41-A8A9-25FEF6B79A20}" destId="{FBC6C1C4-21DE-6140-9270-3ABA5017296E}" srcOrd="0" destOrd="0" presId="urn:microsoft.com/office/officeart/2005/8/layout/hierarchy1"/>
    <dgm:cxn modelId="{E93D4E90-758E-D644-BF39-ED34B45BC1A3}" type="presParOf" srcId="{9EF58C45-C3E4-A741-B69E-3CF4F8AD9EB1}" destId="{648B148D-C5FD-F742-B771-3483B03890D4}" srcOrd="0" destOrd="0" presId="urn:microsoft.com/office/officeart/2005/8/layout/hierarchy1"/>
    <dgm:cxn modelId="{3A4C4B06-83E1-F24C-A993-F4164EAB8501}" type="presParOf" srcId="{648B148D-C5FD-F742-B771-3483B03890D4}" destId="{B2F3C1B0-F6FC-8A4F-8687-8756ED5BB098}" srcOrd="0" destOrd="0" presId="urn:microsoft.com/office/officeart/2005/8/layout/hierarchy1"/>
    <dgm:cxn modelId="{4C4E5B8E-C3FB-5844-A0A7-EB96DC1EFFCC}" type="presParOf" srcId="{B2F3C1B0-F6FC-8A4F-8687-8756ED5BB098}" destId="{BB2710FA-359F-2346-9B30-B25A2A7903E2}" srcOrd="0" destOrd="0" presId="urn:microsoft.com/office/officeart/2005/8/layout/hierarchy1"/>
    <dgm:cxn modelId="{43C528F9-717B-2543-BF02-7714A749A519}" type="presParOf" srcId="{B2F3C1B0-F6FC-8A4F-8687-8756ED5BB098}" destId="{A7E3120F-34C6-3A4F-BF93-F4A6D650E074}" srcOrd="1" destOrd="0" presId="urn:microsoft.com/office/officeart/2005/8/layout/hierarchy1"/>
    <dgm:cxn modelId="{65545526-A848-FF4C-B25C-3452C46A9A9C}" type="presParOf" srcId="{648B148D-C5FD-F742-B771-3483B03890D4}" destId="{A7448761-52D9-E446-A20C-DCC33E1B925F}" srcOrd="1" destOrd="0" presId="urn:microsoft.com/office/officeart/2005/8/layout/hierarchy1"/>
    <dgm:cxn modelId="{E62576BF-FAEB-A14B-8F91-4D75B145449F}" type="presParOf" srcId="{A7448761-52D9-E446-A20C-DCC33E1B925F}" destId="{89282359-C88E-8042-B39D-64D0E8A04209}" srcOrd="0" destOrd="0" presId="urn:microsoft.com/office/officeart/2005/8/layout/hierarchy1"/>
    <dgm:cxn modelId="{B4F421E7-4C65-9442-9E27-39F1A3CEE810}" type="presParOf" srcId="{A7448761-52D9-E446-A20C-DCC33E1B925F}" destId="{DB61DD77-8525-9243-B7E9-7D9E984F6D50}" srcOrd="1" destOrd="0" presId="urn:microsoft.com/office/officeart/2005/8/layout/hierarchy1"/>
    <dgm:cxn modelId="{DA68AF90-B995-9744-8E2D-DBB95F977847}" type="presParOf" srcId="{DB61DD77-8525-9243-B7E9-7D9E984F6D50}" destId="{E522C48E-E413-9F40-AEF0-5A5C97465C50}" srcOrd="0" destOrd="0" presId="urn:microsoft.com/office/officeart/2005/8/layout/hierarchy1"/>
    <dgm:cxn modelId="{13E9E325-0275-BA47-A504-BB1AFB961E6E}" type="presParOf" srcId="{E522C48E-E413-9F40-AEF0-5A5C97465C50}" destId="{F52F9139-F601-464B-8594-113C90F8F87E}" srcOrd="0" destOrd="0" presId="urn:microsoft.com/office/officeart/2005/8/layout/hierarchy1"/>
    <dgm:cxn modelId="{5A450B6D-EF0D-E243-A5CD-F156EA64D068}" type="presParOf" srcId="{E522C48E-E413-9F40-AEF0-5A5C97465C50}" destId="{058152F0-62B5-1443-9FA2-72F9C9C871DE}" srcOrd="1" destOrd="0" presId="urn:microsoft.com/office/officeart/2005/8/layout/hierarchy1"/>
    <dgm:cxn modelId="{614D6AED-0684-6D49-8962-B0817D6F135D}" type="presParOf" srcId="{DB61DD77-8525-9243-B7E9-7D9E984F6D50}" destId="{FA036B4C-C2A3-C44C-89BF-50168D5C9947}" srcOrd="1" destOrd="0" presId="urn:microsoft.com/office/officeart/2005/8/layout/hierarchy1"/>
    <dgm:cxn modelId="{39E8DA73-EE9E-8043-A0D0-DC59B54B7F84}" type="presParOf" srcId="{A7448761-52D9-E446-A20C-DCC33E1B925F}" destId="{01747F1E-469E-3B49-9E7C-2C5B470AE35D}" srcOrd="2" destOrd="0" presId="urn:microsoft.com/office/officeart/2005/8/layout/hierarchy1"/>
    <dgm:cxn modelId="{AD536DBE-5E93-7A41-88DA-E148DB643E5F}" type="presParOf" srcId="{A7448761-52D9-E446-A20C-DCC33E1B925F}" destId="{CD64001F-244C-504F-A663-1F60ECC11D92}" srcOrd="3" destOrd="0" presId="urn:microsoft.com/office/officeart/2005/8/layout/hierarchy1"/>
    <dgm:cxn modelId="{DA68CC72-7F34-D842-A338-70FBD7D50785}" type="presParOf" srcId="{CD64001F-244C-504F-A663-1F60ECC11D92}" destId="{95FB2698-A0E6-7843-B7B1-B67AF2D12008}" srcOrd="0" destOrd="0" presId="urn:microsoft.com/office/officeart/2005/8/layout/hierarchy1"/>
    <dgm:cxn modelId="{A02A6E63-F3CB-E143-8D06-948DC0A1C014}" type="presParOf" srcId="{95FB2698-A0E6-7843-B7B1-B67AF2D12008}" destId="{D4A628E1-0E9E-D448-9599-049523BE5B6A}" srcOrd="0" destOrd="0" presId="urn:microsoft.com/office/officeart/2005/8/layout/hierarchy1"/>
    <dgm:cxn modelId="{D7E71FD9-7925-E647-AB0E-B3C8FB35F715}" type="presParOf" srcId="{95FB2698-A0E6-7843-B7B1-B67AF2D12008}" destId="{870A70D3-666A-314A-B813-FD381C625007}" srcOrd="1" destOrd="0" presId="urn:microsoft.com/office/officeart/2005/8/layout/hierarchy1"/>
    <dgm:cxn modelId="{6010B80B-543C-C54F-89B3-7474AB15A7AF}" type="presParOf" srcId="{CD64001F-244C-504F-A663-1F60ECC11D92}" destId="{77EA861D-7AF8-0342-90A2-A0ED48528280}" srcOrd="1" destOrd="0" presId="urn:microsoft.com/office/officeart/2005/8/layout/hierarchy1"/>
    <dgm:cxn modelId="{594A8F23-C553-1F45-8A14-AB4E624DE447}" type="presParOf" srcId="{77EA861D-7AF8-0342-90A2-A0ED48528280}" destId="{6E59A687-5252-2543-837C-C9ADD44F8EB6}" srcOrd="0" destOrd="0" presId="urn:microsoft.com/office/officeart/2005/8/layout/hierarchy1"/>
    <dgm:cxn modelId="{797A42B9-CCCD-634D-8630-8684B38D8390}" type="presParOf" srcId="{77EA861D-7AF8-0342-90A2-A0ED48528280}" destId="{981D3666-FA5E-5245-B848-85E70E4C7991}" srcOrd="1" destOrd="0" presId="urn:microsoft.com/office/officeart/2005/8/layout/hierarchy1"/>
    <dgm:cxn modelId="{B8EE417B-660F-B243-9CCF-432A2DB89EB3}" type="presParOf" srcId="{981D3666-FA5E-5245-B848-85E70E4C7991}" destId="{0F3BEEBB-5AC5-184F-BD7C-C586DF65883D}" srcOrd="0" destOrd="0" presId="urn:microsoft.com/office/officeart/2005/8/layout/hierarchy1"/>
    <dgm:cxn modelId="{66D01831-3458-3B40-B615-142F8DC2E269}" type="presParOf" srcId="{0F3BEEBB-5AC5-184F-BD7C-C586DF65883D}" destId="{D47DD8A2-B537-8542-98DA-D0EEC26A5D23}" srcOrd="0" destOrd="0" presId="urn:microsoft.com/office/officeart/2005/8/layout/hierarchy1"/>
    <dgm:cxn modelId="{F877027E-107F-AD49-9898-579CA0BD5884}" type="presParOf" srcId="{0F3BEEBB-5AC5-184F-BD7C-C586DF65883D}" destId="{40003C6F-4B90-5246-8BEE-9CDD91261F15}" srcOrd="1" destOrd="0" presId="urn:microsoft.com/office/officeart/2005/8/layout/hierarchy1"/>
    <dgm:cxn modelId="{92938106-1F7F-5942-8DBC-7EF23CC73BC4}" type="presParOf" srcId="{981D3666-FA5E-5245-B848-85E70E4C7991}" destId="{7224BB18-85C8-9740-9999-4BCC81911ED5}" srcOrd="1" destOrd="0" presId="urn:microsoft.com/office/officeart/2005/8/layout/hierarchy1"/>
    <dgm:cxn modelId="{A079B085-4F48-3C4F-92F9-DB5A07E327F3}" type="presParOf" srcId="{77EA861D-7AF8-0342-90A2-A0ED48528280}" destId="{79653B04-D62C-F248-9F58-DF19704FD8DB}" srcOrd="2" destOrd="0" presId="urn:microsoft.com/office/officeart/2005/8/layout/hierarchy1"/>
    <dgm:cxn modelId="{1DDD9B3A-7CB6-224A-B66A-01F5882E1A74}" type="presParOf" srcId="{77EA861D-7AF8-0342-90A2-A0ED48528280}" destId="{4326CB0D-0B0F-8D40-A2D6-046D8952E724}" srcOrd="3" destOrd="0" presId="urn:microsoft.com/office/officeart/2005/8/layout/hierarchy1"/>
    <dgm:cxn modelId="{A4069625-E4C7-E249-B422-B5E42310C28D}" type="presParOf" srcId="{4326CB0D-0B0F-8D40-A2D6-046D8952E724}" destId="{FD774FDC-910D-6F4B-BC88-A572DA5D4304}" srcOrd="0" destOrd="0" presId="urn:microsoft.com/office/officeart/2005/8/layout/hierarchy1"/>
    <dgm:cxn modelId="{2DD4FE47-C9E4-804D-BE0B-99ADC61543D3}" type="presParOf" srcId="{FD774FDC-910D-6F4B-BC88-A572DA5D4304}" destId="{30F8741D-BE94-7847-8636-5DD4301846AE}" srcOrd="0" destOrd="0" presId="urn:microsoft.com/office/officeart/2005/8/layout/hierarchy1"/>
    <dgm:cxn modelId="{EEEFE886-0B24-0241-9863-AAC5D686DE11}" type="presParOf" srcId="{FD774FDC-910D-6F4B-BC88-A572DA5D4304}" destId="{D82D2953-7369-3E4E-B439-8F63A03D7E2D}" srcOrd="1" destOrd="0" presId="urn:microsoft.com/office/officeart/2005/8/layout/hierarchy1"/>
    <dgm:cxn modelId="{B3A41FAF-8F56-014B-8060-17952D45A14A}" type="presParOf" srcId="{4326CB0D-0B0F-8D40-A2D6-046D8952E724}" destId="{1D6F0A81-DA98-1F4B-B7CE-DB890FFDE72E}" srcOrd="1" destOrd="0" presId="urn:microsoft.com/office/officeart/2005/8/layout/hierarchy1"/>
    <dgm:cxn modelId="{E6AFFCBD-00D8-C443-8525-9E597B7589D8}" type="presParOf" srcId="{1D6F0A81-DA98-1F4B-B7CE-DB890FFDE72E}" destId="{FF8BB3D3-0303-8F44-BCA2-69E6208514E5}" srcOrd="0" destOrd="0" presId="urn:microsoft.com/office/officeart/2005/8/layout/hierarchy1"/>
    <dgm:cxn modelId="{5078D456-53D4-8140-9748-F748A29602E7}" type="presParOf" srcId="{1D6F0A81-DA98-1F4B-B7CE-DB890FFDE72E}" destId="{92DE5F58-7688-A248-8B78-EBFC13CEAE3F}" srcOrd="1" destOrd="0" presId="urn:microsoft.com/office/officeart/2005/8/layout/hierarchy1"/>
    <dgm:cxn modelId="{2AE209D8-46B5-2B49-884E-96CFFF1D5809}" type="presParOf" srcId="{92DE5F58-7688-A248-8B78-EBFC13CEAE3F}" destId="{E503916C-71DA-6748-9D24-6E1B8AE14ED5}" srcOrd="0" destOrd="0" presId="urn:microsoft.com/office/officeart/2005/8/layout/hierarchy1"/>
    <dgm:cxn modelId="{F7697652-EA13-BC4B-BB5D-E07A26202912}" type="presParOf" srcId="{E503916C-71DA-6748-9D24-6E1B8AE14ED5}" destId="{A601BC34-574C-5A4F-941E-1A34D4D6E5BF}" srcOrd="0" destOrd="0" presId="urn:microsoft.com/office/officeart/2005/8/layout/hierarchy1"/>
    <dgm:cxn modelId="{C4B15A06-28B5-AE4B-AEFE-93CD5700D8BA}" type="presParOf" srcId="{E503916C-71DA-6748-9D24-6E1B8AE14ED5}" destId="{65848ACA-CA2B-2642-9670-7D65957E36DC}" srcOrd="1" destOrd="0" presId="urn:microsoft.com/office/officeart/2005/8/layout/hierarchy1"/>
    <dgm:cxn modelId="{B51A2CBA-9843-D542-8055-E899A212FE94}" type="presParOf" srcId="{92DE5F58-7688-A248-8B78-EBFC13CEAE3F}" destId="{006792BB-CA11-8C4A-A152-BE1158F7E577}" srcOrd="1" destOrd="0" presId="urn:microsoft.com/office/officeart/2005/8/layout/hierarchy1"/>
    <dgm:cxn modelId="{1A64CCF0-969F-DC47-B4A8-73B6EEB489AD}" type="presParOf" srcId="{1D6F0A81-DA98-1F4B-B7CE-DB890FFDE72E}" destId="{03D66463-9382-824E-9236-FB68CD820629}" srcOrd="2" destOrd="0" presId="urn:microsoft.com/office/officeart/2005/8/layout/hierarchy1"/>
    <dgm:cxn modelId="{F56A5B74-0BAD-CA41-99BB-341268DDACEE}" type="presParOf" srcId="{1D6F0A81-DA98-1F4B-B7CE-DB890FFDE72E}" destId="{D82458E0-B982-5F45-A914-8140B8718CE6}" srcOrd="3" destOrd="0" presId="urn:microsoft.com/office/officeart/2005/8/layout/hierarchy1"/>
    <dgm:cxn modelId="{8227E3A3-314A-4044-BC0D-4F147F3E28BE}" type="presParOf" srcId="{D82458E0-B982-5F45-A914-8140B8718CE6}" destId="{8498943C-3BB5-364F-B13B-86F8D82E54F7}" srcOrd="0" destOrd="0" presId="urn:microsoft.com/office/officeart/2005/8/layout/hierarchy1"/>
    <dgm:cxn modelId="{179066AC-5934-3D4A-93B0-F156456B4FD3}" type="presParOf" srcId="{8498943C-3BB5-364F-B13B-86F8D82E54F7}" destId="{A9FC5649-83FB-7946-8CA4-9499CBC9566A}" srcOrd="0" destOrd="0" presId="urn:microsoft.com/office/officeart/2005/8/layout/hierarchy1"/>
    <dgm:cxn modelId="{2196150B-C85A-6A4E-925F-4AF06BAAA00E}" type="presParOf" srcId="{8498943C-3BB5-364F-B13B-86F8D82E54F7}" destId="{9D82958B-8061-4C47-9492-3009A3723A99}" srcOrd="1" destOrd="0" presId="urn:microsoft.com/office/officeart/2005/8/layout/hierarchy1"/>
    <dgm:cxn modelId="{3CA30AFA-944B-8F49-9453-E2B02BC64B0D}" type="presParOf" srcId="{D82458E0-B982-5F45-A914-8140B8718CE6}" destId="{4D953340-4BCE-AE42-943C-CEF2D16A0D29}" srcOrd="1" destOrd="0" presId="urn:microsoft.com/office/officeart/2005/8/layout/hierarchy1"/>
    <dgm:cxn modelId="{C95B534F-1DEC-434B-96B9-83C423D59156}" type="presParOf" srcId="{1D6F0A81-DA98-1F4B-B7CE-DB890FFDE72E}" destId="{141C42CA-25AB-8244-A757-7C7C428A97AD}" srcOrd="4" destOrd="0" presId="urn:microsoft.com/office/officeart/2005/8/layout/hierarchy1"/>
    <dgm:cxn modelId="{1C88DB96-76CB-934F-A98B-A708830381EA}" type="presParOf" srcId="{1D6F0A81-DA98-1F4B-B7CE-DB890FFDE72E}" destId="{5DA1742C-097A-754B-B5CA-F197EAF68CCA}" srcOrd="5" destOrd="0" presId="urn:microsoft.com/office/officeart/2005/8/layout/hierarchy1"/>
    <dgm:cxn modelId="{5EF32EFA-7EFF-7046-9182-978FA4D1EAD5}" type="presParOf" srcId="{5DA1742C-097A-754B-B5CA-F197EAF68CCA}" destId="{1F6CFD15-628C-4744-B601-A2B974270C70}" srcOrd="0" destOrd="0" presId="urn:microsoft.com/office/officeart/2005/8/layout/hierarchy1"/>
    <dgm:cxn modelId="{CCA6F286-2F9E-CD46-9D67-45C99CDD0866}" type="presParOf" srcId="{1F6CFD15-628C-4744-B601-A2B974270C70}" destId="{1A34E180-9016-2F4B-BD11-8BCF30002F34}" srcOrd="0" destOrd="0" presId="urn:microsoft.com/office/officeart/2005/8/layout/hierarchy1"/>
    <dgm:cxn modelId="{1F5B06CD-146E-854B-8AF3-1D279459F3C8}" type="presParOf" srcId="{1F6CFD15-628C-4744-B601-A2B974270C70}" destId="{DE9566ED-4885-FB48-8978-17E96E6AC0CA}" srcOrd="1" destOrd="0" presId="urn:microsoft.com/office/officeart/2005/8/layout/hierarchy1"/>
    <dgm:cxn modelId="{F2FD1252-6AF4-6A45-B758-01A2866C6401}" type="presParOf" srcId="{5DA1742C-097A-754B-B5CA-F197EAF68CCA}" destId="{0EDC54D1-44B4-B449-A5D1-9418088C5FFC}" srcOrd="1" destOrd="0" presId="urn:microsoft.com/office/officeart/2005/8/layout/hierarchy1"/>
    <dgm:cxn modelId="{82CD135C-5E90-4943-AA10-1C20738F9115}" type="presParOf" srcId="{77EA861D-7AF8-0342-90A2-A0ED48528280}" destId="{6BB4925C-7A6B-2C45-A445-A2313840119C}" srcOrd="4" destOrd="0" presId="urn:microsoft.com/office/officeart/2005/8/layout/hierarchy1"/>
    <dgm:cxn modelId="{3080462D-BE99-4A42-B26A-0634E68EC05E}" type="presParOf" srcId="{77EA861D-7AF8-0342-90A2-A0ED48528280}" destId="{F56AE336-FA47-4549-8E51-53FFB769DAFB}" srcOrd="5" destOrd="0" presId="urn:microsoft.com/office/officeart/2005/8/layout/hierarchy1"/>
    <dgm:cxn modelId="{38F04235-4A71-7C4A-A69B-71A7A84E5C49}" type="presParOf" srcId="{F56AE336-FA47-4549-8E51-53FFB769DAFB}" destId="{236F6946-49CF-8043-8737-700CD2A32656}" srcOrd="0" destOrd="0" presId="urn:microsoft.com/office/officeart/2005/8/layout/hierarchy1"/>
    <dgm:cxn modelId="{AD43ABF5-30A4-054A-BEF3-968344588A07}" type="presParOf" srcId="{236F6946-49CF-8043-8737-700CD2A32656}" destId="{A90EE15C-6008-BD4A-854E-3A1EC32E64CC}" srcOrd="0" destOrd="0" presId="urn:microsoft.com/office/officeart/2005/8/layout/hierarchy1"/>
    <dgm:cxn modelId="{E4EF8F54-9E8F-2A4F-A01B-801F99FF81CE}" type="presParOf" srcId="{236F6946-49CF-8043-8737-700CD2A32656}" destId="{A5CF8DA6-972E-5D47-A061-5344E3D6F2FE}" srcOrd="1" destOrd="0" presId="urn:microsoft.com/office/officeart/2005/8/layout/hierarchy1"/>
    <dgm:cxn modelId="{7F317288-0565-ED41-B6F9-E2324546109F}" type="presParOf" srcId="{F56AE336-FA47-4549-8E51-53FFB769DAFB}" destId="{238CF3CF-24B4-5045-8763-97E58F0EC587}" srcOrd="1" destOrd="0" presId="urn:microsoft.com/office/officeart/2005/8/layout/hierarchy1"/>
    <dgm:cxn modelId="{F939596C-447C-A54F-8421-0ABE176947C0}" type="presParOf" srcId="{77EA861D-7AF8-0342-90A2-A0ED48528280}" destId="{DD8610CB-9EA4-5A47-BDC5-4188A123888B}" srcOrd="6" destOrd="0" presId="urn:microsoft.com/office/officeart/2005/8/layout/hierarchy1"/>
    <dgm:cxn modelId="{8A504D1E-96BF-D34A-9B84-A2D64F8EBED1}" type="presParOf" srcId="{77EA861D-7AF8-0342-90A2-A0ED48528280}" destId="{2311BA22-0458-4744-8CBB-C30C1F950325}" srcOrd="7" destOrd="0" presId="urn:microsoft.com/office/officeart/2005/8/layout/hierarchy1"/>
    <dgm:cxn modelId="{A9D45490-73A5-324B-B81A-9A14C7175289}" type="presParOf" srcId="{2311BA22-0458-4744-8CBB-C30C1F950325}" destId="{094C4C37-D644-7044-ACA4-ED38A45DBB07}" srcOrd="0" destOrd="0" presId="urn:microsoft.com/office/officeart/2005/8/layout/hierarchy1"/>
    <dgm:cxn modelId="{89757CFB-D8DE-7842-8804-DE987CE74768}" type="presParOf" srcId="{094C4C37-D644-7044-ACA4-ED38A45DBB07}" destId="{ABA50AFA-1113-BA43-9088-8C7F47149BDF}" srcOrd="0" destOrd="0" presId="urn:microsoft.com/office/officeart/2005/8/layout/hierarchy1"/>
    <dgm:cxn modelId="{EE2A9AE6-EAA8-2C4C-B9B0-EF6A59D003F6}" type="presParOf" srcId="{094C4C37-D644-7044-ACA4-ED38A45DBB07}" destId="{0F9188EE-62BA-B64F-8119-AB59E8ACAAE5}" srcOrd="1" destOrd="0" presId="urn:microsoft.com/office/officeart/2005/8/layout/hierarchy1"/>
    <dgm:cxn modelId="{B80C2C84-4E19-0645-8B7A-C13C19FDDDC4}" type="presParOf" srcId="{2311BA22-0458-4744-8CBB-C30C1F950325}" destId="{9A62F11E-08B5-4A42-9297-76E696CBAE25}" srcOrd="1" destOrd="0" presId="urn:microsoft.com/office/officeart/2005/8/layout/hierarchy1"/>
    <dgm:cxn modelId="{5A676809-7D72-8D41-AA18-1D7488796077}" type="presParOf" srcId="{A7448761-52D9-E446-A20C-DCC33E1B925F}" destId="{82E31C2B-B305-EB49-9F2E-55DB42EF9FE4}" srcOrd="4" destOrd="0" presId="urn:microsoft.com/office/officeart/2005/8/layout/hierarchy1"/>
    <dgm:cxn modelId="{F52A609C-D71F-B140-B965-6DD2CFF5C6F3}" type="presParOf" srcId="{A7448761-52D9-E446-A20C-DCC33E1B925F}" destId="{DD567232-ED4E-9C48-B56C-BBBBF7F49A94}" srcOrd="5" destOrd="0" presId="urn:microsoft.com/office/officeart/2005/8/layout/hierarchy1"/>
    <dgm:cxn modelId="{BC003505-BF98-AD42-9F6A-2D4AC05156AB}" type="presParOf" srcId="{DD567232-ED4E-9C48-B56C-BBBBF7F49A94}" destId="{43C31A7E-8284-0A40-93C4-13365FE1E6EF}" srcOrd="0" destOrd="0" presId="urn:microsoft.com/office/officeart/2005/8/layout/hierarchy1"/>
    <dgm:cxn modelId="{6D5C85A0-D38D-6049-AF7F-9DF92559758B}" type="presParOf" srcId="{43C31A7E-8284-0A40-93C4-13365FE1E6EF}" destId="{75670811-4876-B44F-AD4A-05F44ABB728A}" srcOrd="0" destOrd="0" presId="urn:microsoft.com/office/officeart/2005/8/layout/hierarchy1"/>
    <dgm:cxn modelId="{637044A3-2C92-4243-8664-0C9ABE55CEB8}" type="presParOf" srcId="{43C31A7E-8284-0A40-93C4-13365FE1E6EF}" destId="{FBC6C1C4-21DE-6140-9270-3ABA5017296E}" srcOrd="1" destOrd="0" presId="urn:microsoft.com/office/officeart/2005/8/layout/hierarchy1"/>
    <dgm:cxn modelId="{B2304BE5-B174-E743-AFA1-FA90B10E7F18}" type="presParOf" srcId="{DD567232-ED4E-9C48-B56C-BBBBF7F49A94}" destId="{35B58872-D407-E84B-BC30-176D081F071F}" srcOrd="1" destOrd="0" presId="urn:microsoft.com/office/officeart/2005/8/layout/hierarchy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31C2B-B305-EB49-9F2E-55DB42EF9FE4}">
      <dsp:nvSpPr>
        <dsp:cNvPr id="0" name=""/>
        <dsp:cNvSpPr/>
      </dsp:nvSpPr>
      <dsp:spPr>
        <a:xfrm>
          <a:off x="6088941" y="1286735"/>
          <a:ext cx="2471427" cy="588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764"/>
              </a:lnTo>
              <a:lnTo>
                <a:pt x="2471427" y="400764"/>
              </a:lnTo>
              <a:lnTo>
                <a:pt x="2471427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D8610CB-9EA4-5A47-BDC5-4188A123888B}">
      <dsp:nvSpPr>
        <dsp:cNvPr id="0" name=""/>
        <dsp:cNvSpPr/>
      </dsp:nvSpPr>
      <dsp:spPr>
        <a:xfrm>
          <a:off x="6088941" y="3158841"/>
          <a:ext cx="3707141" cy="588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764"/>
              </a:lnTo>
              <a:lnTo>
                <a:pt x="3707141" y="400764"/>
              </a:lnTo>
              <a:lnTo>
                <a:pt x="3707141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B4925C-7A6B-2C45-A445-A2313840119C}">
      <dsp:nvSpPr>
        <dsp:cNvPr id="0" name=""/>
        <dsp:cNvSpPr/>
      </dsp:nvSpPr>
      <dsp:spPr>
        <a:xfrm>
          <a:off x="6088941" y="3158841"/>
          <a:ext cx="1235713" cy="588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764"/>
              </a:lnTo>
              <a:lnTo>
                <a:pt x="1235713" y="400764"/>
              </a:lnTo>
              <a:lnTo>
                <a:pt x="1235713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41C42CA-25AB-8244-A757-7C7C428A97AD}">
      <dsp:nvSpPr>
        <dsp:cNvPr id="0" name=""/>
        <dsp:cNvSpPr/>
      </dsp:nvSpPr>
      <dsp:spPr>
        <a:xfrm>
          <a:off x="4853227" y="5030948"/>
          <a:ext cx="2471427" cy="588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764"/>
              </a:lnTo>
              <a:lnTo>
                <a:pt x="2471427" y="400764"/>
              </a:lnTo>
              <a:lnTo>
                <a:pt x="2471427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D66463-9382-824E-9236-FB68CD820629}">
      <dsp:nvSpPr>
        <dsp:cNvPr id="0" name=""/>
        <dsp:cNvSpPr/>
      </dsp:nvSpPr>
      <dsp:spPr>
        <a:xfrm>
          <a:off x="4807507" y="5030948"/>
          <a:ext cx="91440" cy="5880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8BB3D3-0303-8F44-BCA2-69E6208514E5}">
      <dsp:nvSpPr>
        <dsp:cNvPr id="0" name=""/>
        <dsp:cNvSpPr/>
      </dsp:nvSpPr>
      <dsp:spPr>
        <a:xfrm>
          <a:off x="2381800" y="5030948"/>
          <a:ext cx="2471427" cy="588087"/>
        </a:xfrm>
        <a:custGeom>
          <a:avLst/>
          <a:gdLst/>
          <a:ahLst/>
          <a:cxnLst/>
          <a:rect l="0" t="0" r="0" b="0"/>
          <a:pathLst>
            <a:path>
              <a:moveTo>
                <a:pt x="2471427" y="0"/>
              </a:moveTo>
              <a:lnTo>
                <a:pt x="2471427" y="400764"/>
              </a:lnTo>
              <a:lnTo>
                <a:pt x="0" y="400764"/>
              </a:lnTo>
              <a:lnTo>
                <a:pt x="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9653B04-D62C-F248-9F58-DF19704FD8DB}">
      <dsp:nvSpPr>
        <dsp:cNvPr id="0" name=""/>
        <dsp:cNvSpPr/>
      </dsp:nvSpPr>
      <dsp:spPr>
        <a:xfrm>
          <a:off x="4853227" y="3158841"/>
          <a:ext cx="1235713" cy="588087"/>
        </a:xfrm>
        <a:custGeom>
          <a:avLst/>
          <a:gdLst/>
          <a:ahLst/>
          <a:cxnLst/>
          <a:rect l="0" t="0" r="0" b="0"/>
          <a:pathLst>
            <a:path>
              <a:moveTo>
                <a:pt x="1235713" y="0"/>
              </a:moveTo>
              <a:lnTo>
                <a:pt x="1235713" y="400764"/>
              </a:lnTo>
              <a:lnTo>
                <a:pt x="0" y="400764"/>
              </a:lnTo>
              <a:lnTo>
                <a:pt x="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59A687-5252-2543-837C-C9ADD44F8EB6}">
      <dsp:nvSpPr>
        <dsp:cNvPr id="0" name=""/>
        <dsp:cNvSpPr/>
      </dsp:nvSpPr>
      <dsp:spPr>
        <a:xfrm>
          <a:off x="2381800" y="3158841"/>
          <a:ext cx="3707141" cy="588087"/>
        </a:xfrm>
        <a:custGeom>
          <a:avLst/>
          <a:gdLst/>
          <a:ahLst/>
          <a:cxnLst/>
          <a:rect l="0" t="0" r="0" b="0"/>
          <a:pathLst>
            <a:path>
              <a:moveTo>
                <a:pt x="3707141" y="0"/>
              </a:moveTo>
              <a:lnTo>
                <a:pt x="3707141" y="400764"/>
              </a:lnTo>
              <a:lnTo>
                <a:pt x="0" y="400764"/>
              </a:lnTo>
              <a:lnTo>
                <a:pt x="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747F1E-469E-3B49-9E7C-2C5B470AE35D}">
      <dsp:nvSpPr>
        <dsp:cNvPr id="0" name=""/>
        <dsp:cNvSpPr/>
      </dsp:nvSpPr>
      <dsp:spPr>
        <a:xfrm>
          <a:off x="6043221" y="1286735"/>
          <a:ext cx="91440" cy="5880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9282359-C88E-8042-B39D-64D0E8A04209}">
      <dsp:nvSpPr>
        <dsp:cNvPr id="0" name=""/>
        <dsp:cNvSpPr/>
      </dsp:nvSpPr>
      <dsp:spPr>
        <a:xfrm>
          <a:off x="3617513" y="1286735"/>
          <a:ext cx="2471427" cy="588087"/>
        </a:xfrm>
        <a:custGeom>
          <a:avLst/>
          <a:gdLst/>
          <a:ahLst/>
          <a:cxnLst/>
          <a:rect l="0" t="0" r="0" b="0"/>
          <a:pathLst>
            <a:path>
              <a:moveTo>
                <a:pt x="2471427" y="0"/>
              </a:moveTo>
              <a:lnTo>
                <a:pt x="2471427" y="400764"/>
              </a:lnTo>
              <a:lnTo>
                <a:pt x="0" y="400764"/>
              </a:lnTo>
              <a:lnTo>
                <a:pt x="0" y="5880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B2710FA-359F-2346-9B30-B25A2A7903E2}">
      <dsp:nvSpPr>
        <dsp:cNvPr id="0" name=""/>
        <dsp:cNvSpPr/>
      </dsp:nvSpPr>
      <dsp:spPr>
        <a:xfrm>
          <a:off x="5077903" y="2716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E3120F-34C6-3A4F-BF93-F4A6D650E074}">
      <dsp:nvSpPr>
        <dsp:cNvPr id="0" name=""/>
        <dsp:cNvSpPr/>
      </dsp:nvSpPr>
      <dsp:spPr>
        <a:xfrm>
          <a:off x="5302578" y="216157"/>
          <a:ext cx="2022077" cy="128401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University of Liverpool</a:t>
          </a:r>
        </a:p>
      </dsp:txBody>
      <dsp:txXfrm>
        <a:off x="5340186" y="253765"/>
        <a:ext cx="1946861" cy="1208803"/>
      </dsp:txXfrm>
    </dsp:sp>
    <dsp:sp modelId="{F52F9139-F601-464B-8594-113C90F8F87E}">
      <dsp:nvSpPr>
        <dsp:cNvPr id="0" name=""/>
        <dsp:cNvSpPr/>
      </dsp:nvSpPr>
      <dsp:spPr>
        <a:xfrm>
          <a:off x="2606475" y="1874822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52F0-62B5-1443-9FA2-72F9C9C871DE}">
      <dsp:nvSpPr>
        <dsp:cNvPr id="0" name=""/>
        <dsp:cNvSpPr/>
      </dsp:nvSpPr>
      <dsp:spPr>
        <a:xfrm>
          <a:off x="2831150" y="2088264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Faculty of Life and Health Sciences</a:t>
          </a:r>
        </a:p>
      </dsp:txBody>
      <dsp:txXfrm>
        <a:off x="2868758" y="2125872"/>
        <a:ext cx="1946861" cy="1208803"/>
      </dsp:txXfrm>
    </dsp:sp>
    <dsp:sp modelId="{D4A628E1-0E9E-D448-9599-049523BE5B6A}">
      <dsp:nvSpPr>
        <dsp:cNvPr id="0" name=""/>
        <dsp:cNvSpPr/>
      </dsp:nvSpPr>
      <dsp:spPr>
        <a:xfrm>
          <a:off x="5077903" y="1874822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A70D3-666A-314A-B813-FD381C625007}">
      <dsp:nvSpPr>
        <dsp:cNvPr id="0" name=""/>
        <dsp:cNvSpPr/>
      </dsp:nvSpPr>
      <dsp:spPr>
        <a:xfrm>
          <a:off x="5302578" y="2088264"/>
          <a:ext cx="2022077" cy="128401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Faculty of Science and Engineering</a:t>
          </a:r>
        </a:p>
      </dsp:txBody>
      <dsp:txXfrm>
        <a:off x="5340186" y="2125872"/>
        <a:ext cx="1946861" cy="1208803"/>
      </dsp:txXfrm>
    </dsp:sp>
    <dsp:sp modelId="{D47DD8A2-B537-8542-98DA-D0EEC26A5D23}">
      <dsp:nvSpPr>
        <dsp:cNvPr id="0" name=""/>
        <dsp:cNvSpPr/>
      </dsp:nvSpPr>
      <dsp:spPr>
        <a:xfrm>
          <a:off x="1370761" y="3746929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003C6F-4B90-5246-8BEE-9CDD91261F15}">
      <dsp:nvSpPr>
        <dsp:cNvPr id="0" name=""/>
        <dsp:cNvSpPr/>
      </dsp:nvSpPr>
      <dsp:spPr>
        <a:xfrm>
          <a:off x="1595436" y="3960371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School of Engineering</a:t>
          </a:r>
        </a:p>
      </dsp:txBody>
      <dsp:txXfrm>
        <a:off x="1633044" y="3997979"/>
        <a:ext cx="1946861" cy="1208803"/>
      </dsp:txXfrm>
    </dsp:sp>
    <dsp:sp modelId="{30F8741D-BE94-7847-8636-5DD4301846AE}">
      <dsp:nvSpPr>
        <dsp:cNvPr id="0" name=""/>
        <dsp:cNvSpPr/>
      </dsp:nvSpPr>
      <dsp:spPr>
        <a:xfrm>
          <a:off x="3842189" y="3746929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2D2953-7369-3E4E-B439-8F63A03D7E2D}">
      <dsp:nvSpPr>
        <dsp:cNvPr id="0" name=""/>
        <dsp:cNvSpPr/>
      </dsp:nvSpPr>
      <dsp:spPr>
        <a:xfrm>
          <a:off x="4066864" y="3960371"/>
          <a:ext cx="2022077" cy="128401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School of Physical Sciences </a:t>
          </a:r>
        </a:p>
      </dsp:txBody>
      <dsp:txXfrm>
        <a:off x="4104472" y="3997979"/>
        <a:ext cx="1946861" cy="1208803"/>
      </dsp:txXfrm>
    </dsp:sp>
    <dsp:sp modelId="{A601BC34-574C-5A4F-941E-1A34D4D6E5BF}">
      <dsp:nvSpPr>
        <dsp:cNvPr id="0" name=""/>
        <dsp:cNvSpPr/>
      </dsp:nvSpPr>
      <dsp:spPr>
        <a:xfrm>
          <a:off x="1370761" y="5619036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48ACA-CA2B-2642-9670-7D65957E36DC}">
      <dsp:nvSpPr>
        <dsp:cNvPr id="0" name=""/>
        <dsp:cNvSpPr/>
      </dsp:nvSpPr>
      <dsp:spPr>
        <a:xfrm>
          <a:off x="1595436" y="5832477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Department of Chemistry</a:t>
          </a:r>
        </a:p>
      </dsp:txBody>
      <dsp:txXfrm>
        <a:off x="1633044" y="5870085"/>
        <a:ext cx="1946861" cy="1208803"/>
      </dsp:txXfrm>
    </dsp:sp>
    <dsp:sp modelId="{A9FC5649-83FB-7946-8CA4-9499CBC9566A}">
      <dsp:nvSpPr>
        <dsp:cNvPr id="0" name=""/>
        <dsp:cNvSpPr/>
      </dsp:nvSpPr>
      <dsp:spPr>
        <a:xfrm>
          <a:off x="3842189" y="5619036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82958B-8061-4C47-9492-3009A3723A99}">
      <dsp:nvSpPr>
        <dsp:cNvPr id="0" name=""/>
        <dsp:cNvSpPr/>
      </dsp:nvSpPr>
      <dsp:spPr>
        <a:xfrm>
          <a:off x="4066864" y="5832477"/>
          <a:ext cx="2022077" cy="128401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Department of Physics</a:t>
          </a:r>
        </a:p>
      </dsp:txBody>
      <dsp:txXfrm>
        <a:off x="4104472" y="5870085"/>
        <a:ext cx="1946861" cy="1208803"/>
      </dsp:txXfrm>
    </dsp:sp>
    <dsp:sp modelId="{1A34E180-9016-2F4B-BD11-8BCF30002F34}">
      <dsp:nvSpPr>
        <dsp:cNvPr id="0" name=""/>
        <dsp:cNvSpPr/>
      </dsp:nvSpPr>
      <dsp:spPr>
        <a:xfrm>
          <a:off x="6313617" y="5619036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9566ED-4885-FB48-8978-17E96E6AC0CA}">
      <dsp:nvSpPr>
        <dsp:cNvPr id="0" name=""/>
        <dsp:cNvSpPr/>
      </dsp:nvSpPr>
      <dsp:spPr>
        <a:xfrm>
          <a:off x="6538292" y="5832477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Department of Mathematics</a:t>
          </a:r>
        </a:p>
      </dsp:txBody>
      <dsp:txXfrm>
        <a:off x="6575900" y="5870085"/>
        <a:ext cx="1946861" cy="1208803"/>
      </dsp:txXfrm>
    </dsp:sp>
    <dsp:sp modelId="{A90EE15C-6008-BD4A-854E-3A1EC32E64CC}">
      <dsp:nvSpPr>
        <dsp:cNvPr id="0" name=""/>
        <dsp:cNvSpPr/>
      </dsp:nvSpPr>
      <dsp:spPr>
        <a:xfrm>
          <a:off x="6313617" y="3746929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CF8DA6-972E-5D47-A061-5344E3D6F2FE}">
      <dsp:nvSpPr>
        <dsp:cNvPr id="0" name=""/>
        <dsp:cNvSpPr/>
      </dsp:nvSpPr>
      <dsp:spPr>
        <a:xfrm>
          <a:off x="6538292" y="3960371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School of Environmental Sciences </a:t>
          </a:r>
        </a:p>
      </dsp:txBody>
      <dsp:txXfrm>
        <a:off x="6575900" y="3997979"/>
        <a:ext cx="1946861" cy="1208803"/>
      </dsp:txXfrm>
    </dsp:sp>
    <dsp:sp modelId="{ABA50AFA-1113-BA43-9088-8C7F47149BDF}">
      <dsp:nvSpPr>
        <dsp:cNvPr id="0" name=""/>
        <dsp:cNvSpPr/>
      </dsp:nvSpPr>
      <dsp:spPr>
        <a:xfrm>
          <a:off x="8785045" y="3746929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9188EE-62BA-B64F-8119-AB59E8ACAAE5}">
      <dsp:nvSpPr>
        <dsp:cNvPr id="0" name=""/>
        <dsp:cNvSpPr/>
      </dsp:nvSpPr>
      <dsp:spPr>
        <a:xfrm>
          <a:off x="9009720" y="3960371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School of Electrical Engineering, Electronics and Computer Science </a:t>
          </a:r>
        </a:p>
      </dsp:txBody>
      <dsp:txXfrm>
        <a:off x="9047328" y="3997979"/>
        <a:ext cx="1946861" cy="1208803"/>
      </dsp:txXfrm>
    </dsp:sp>
    <dsp:sp modelId="{75670811-4876-B44F-AD4A-05F44ABB728A}">
      <dsp:nvSpPr>
        <dsp:cNvPr id="0" name=""/>
        <dsp:cNvSpPr/>
      </dsp:nvSpPr>
      <dsp:spPr>
        <a:xfrm>
          <a:off x="7549331" y="1874822"/>
          <a:ext cx="2022077" cy="1284019"/>
        </a:xfrm>
        <a:prstGeom prst="roundRect">
          <a:avLst>
            <a:gd name="adj" fmla="val 10000"/>
          </a:avLst>
        </a:prstGeom>
        <a:noFill/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C6C1C4-21DE-6140-9270-3ABA5017296E}">
      <dsp:nvSpPr>
        <dsp:cNvPr id="0" name=""/>
        <dsp:cNvSpPr/>
      </dsp:nvSpPr>
      <dsp:spPr>
        <a:xfrm>
          <a:off x="7774006" y="2088264"/>
          <a:ext cx="2022077" cy="12840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Faculty of Humanities and Social Sciences</a:t>
          </a:r>
        </a:p>
      </dsp:txBody>
      <dsp:txXfrm>
        <a:off x="7811614" y="2125872"/>
        <a:ext cx="1946861" cy="1208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364"/>
            <a:ext cx="12192000" cy="351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5" y="2309260"/>
            <a:ext cx="9144000" cy="42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15863" y="3773636"/>
            <a:ext cx="5002924" cy="378570"/>
          </a:xfrm>
        </p:spPr>
        <p:txBody>
          <a:bodyPr/>
          <a:lstStyle>
            <a:lvl1pPr marL="0" indent="0" algn="ctr">
              <a:buFont typeface="Arial" charset="0"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GB"/>
              <a:t>add author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15863" y="4365024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15863" y="4750075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venue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A842D9-D7CC-7728-9323-927F8CDCE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469" y="5547335"/>
            <a:ext cx="4610100" cy="1159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846577-B81C-5F74-AC58-04F349213B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1880" y="5460211"/>
            <a:ext cx="3074889" cy="12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57780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40524"/>
            <a:ext cx="5820101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40254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77" y="1040524"/>
            <a:ext cx="7546424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7514897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10" y="1040524"/>
            <a:ext cx="4056990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101291"/>
            <a:ext cx="5755839" cy="50679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738" y="1744717"/>
            <a:ext cx="5755838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8" y="1123124"/>
            <a:ext cx="5820101" cy="48495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44717"/>
            <a:ext cx="5820101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8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008993"/>
            <a:ext cx="11750565" cy="516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737" y="6482469"/>
            <a:ext cx="1187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0F48-0733-B746-884B-A841B289A34B}" type="datetimeFigureOut">
              <a:rPr lang="en-GB" smtClean="0"/>
              <a:pPr/>
              <a:t>03/03/2025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5228" y="6482470"/>
            <a:ext cx="9354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702" y="6482475"/>
            <a:ext cx="609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598-3AC8-0F44-9366-CD3A2FEFAAD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577" y="591176"/>
            <a:ext cx="11918724" cy="23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9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/>
        <a:buChar char="•"/>
        <a:defRPr sz="2000" kern="1200">
          <a:solidFill>
            <a:schemeClr val="tx2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>
          <a:solidFill>
            <a:schemeClr val="accent2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600" kern="1200">
          <a:solidFill>
            <a:schemeClr val="accent3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pp.onlinesurveys.jisc.ac.uk/s/liverpool/particle-physics-masterclass-pre-questionnair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jpg"/><Relationship Id="rId7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rpool.ac.uk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verpool.ac.uk/physic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jackbrummet.blogspot.com/search/label/Jack%20brummet%20poe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jackbrummet.blogspot.com/search/label/Jack%20brummet%20poem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BB21-B8AD-6B0B-FBED-D1BB8FF8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we start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4491A-EF07-FE8E-B572-8B151497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317"/>
            <a:ext cx="12192000" cy="6027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FCF7D-E04F-AB6A-0354-EA0BC30E757E}"/>
              </a:ext>
            </a:extLst>
          </p:cNvPr>
          <p:cNvSpPr txBox="1"/>
          <p:nvPr/>
        </p:nvSpPr>
        <p:spPr>
          <a:xfrm>
            <a:off x="568036" y="2828835"/>
            <a:ext cx="595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Please complete the short </a:t>
            </a:r>
            <a:r>
              <a:rPr lang="en-GB" sz="3600" b="1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</a:t>
            </a:r>
            <a:r>
              <a:rPr lang="en-GB" sz="3600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-masterclass survey</a:t>
            </a: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79151AB-C3EA-F808-3F8F-B06569B8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42" y="830317"/>
            <a:ext cx="4822822" cy="4822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CEB810-71B1-BB4B-0324-22AB452CC1D4}"/>
              </a:ext>
            </a:extLst>
          </p:cNvPr>
          <p:cNvSpPr txBox="1"/>
          <p:nvPr/>
        </p:nvSpPr>
        <p:spPr>
          <a:xfrm>
            <a:off x="0" y="6213933"/>
            <a:ext cx="11993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https://app.onlinesurveys.jisc.ac.uk/s/liverpool/particle-physics-masterclass-pre-questionnaire</a:t>
            </a:r>
            <a:endParaRPr lang="en-GB" sz="2400" dirty="0">
              <a:solidFill>
                <a:schemeClr val="bg2"/>
              </a:solidFill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3212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AB12-5B38-B0B2-A8A5-F91C17C8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Central Teaching Lab (CTL)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09F3-B07A-A9DD-6195-0CE39828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961216"/>
            <a:ext cx="6116201" cy="2001283"/>
          </a:xfrm>
        </p:spPr>
        <p:txBody>
          <a:bodyPr>
            <a:normAutofit/>
          </a:bodyPr>
          <a:lstStyle/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stairs either end and out corresponding exit or through to CTH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38C033-1742-2367-FC1E-09991BBA955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156A0-C816-7C20-F185-7CF08558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99" y="2300254"/>
            <a:ext cx="7772400" cy="4078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32937-2371-7632-7FB4-3A0620901657}"/>
              </a:ext>
            </a:extLst>
          </p:cNvPr>
          <p:cNvSpPr txBox="1"/>
          <p:nvPr/>
        </p:nvSpPr>
        <p:spPr>
          <a:xfrm>
            <a:off x="4372043" y="6268669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1DEDD-CB4A-78D5-99D2-AE80D359ED1C}"/>
              </a:ext>
            </a:extLst>
          </p:cNvPr>
          <p:cNvSpPr txBox="1"/>
          <p:nvPr/>
        </p:nvSpPr>
        <p:spPr>
          <a:xfrm>
            <a:off x="-12210" y="3755718"/>
            <a:ext cx="69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CTH</a:t>
            </a:r>
            <a:endParaRPr lang="en-GB" sz="2000" dirty="0"/>
          </a:p>
        </p:txBody>
      </p:sp>
      <p:pic>
        <p:nvPicPr>
          <p:cNvPr id="13" name="Picture 12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321EBABE-0190-9B1C-2C25-53F9887B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033" y="3098212"/>
            <a:ext cx="575423" cy="57542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00249-716D-073A-6E85-C9F0F5B94965}"/>
              </a:ext>
            </a:extLst>
          </p:cNvPr>
          <p:cNvCxnSpPr>
            <a:cxnSpLocks/>
          </p:cNvCxnSpPr>
          <p:nvPr/>
        </p:nvCxnSpPr>
        <p:spPr>
          <a:xfrm>
            <a:off x="2266891" y="511793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56D69-C57D-2544-18DD-DFF41C1E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03" y="5936970"/>
            <a:ext cx="436285" cy="43171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EB0499-AC6A-98BF-4EBA-AB03882F3BD1}"/>
              </a:ext>
            </a:extLst>
          </p:cNvPr>
          <p:cNvCxnSpPr>
            <a:cxnSpLocks/>
          </p:cNvCxnSpPr>
          <p:nvPr/>
        </p:nvCxnSpPr>
        <p:spPr>
          <a:xfrm>
            <a:off x="8208166" y="5047006"/>
            <a:ext cx="0" cy="69782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3998E0C-7838-C076-A7AD-4F8D956C1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28" y="6063218"/>
            <a:ext cx="436285" cy="431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764932-254D-0509-4A59-D707EA99BF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-1" r="10082" b="35169"/>
          <a:stretch/>
        </p:blipFill>
        <p:spPr>
          <a:xfrm>
            <a:off x="1516736" y="6390248"/>
            <a:ext cx="462939" cy="452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A5E1F7-0DB0-7BFF-4A1A-86CAE70370BB}"/>
              </a:ext>
            </a:extLst>
          </p:cNvPr>
          <p:cNvSpPr txBox="1"/>
          <p:nvPr/>
        </p:nvSpPr>
        <p:spPr>
          <a:xfrm>
            <a:off x="2103101" y="3925500"/>
            <a:ext cx="700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5C5D1-7240-0FB4-B166-DF63D4A89136}"/>
              </a:ext>
            </a:extLst>
          </p:cNvPr>
          <p:cNvCxnSpPr>
            <a:cxnSpLocks/>
          </p:cNvCxnSpPr>
          <p:nvPr/>
        </p:nvCxnSpPr>
        <p:spPr>
          <a:xfrm flipH="1">
            <a:off x="1752921" y="4259982"/>
            <a:ext cx="45009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CEFFCB-10B3-BFF3-8F10-EA1703048D07}"/>
              </a:ext>
            </a:extLst>
          </p:cNvPr>
          <p:cNvCxnSpPr>
            <a:cxnSpLocks/>
          </p:cNvCxnSpPr>
          <p:nvPr/>
        </p:nvCxnSpPr>
        <p:spPr>
          <a:xfrm flipH="1">
            <a:off x="686001" y="4270639"/>
            <a:ext cx="785196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33FB658-5C4B-2C65-EC8B-BC998221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7" y="4166634"/>
            <a:ext cx="436285" cy="43171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33C7EAD-89B5-5E1A-4880-D43F07FF549C}"/>
              </a:ext>
            </a:extLst>
          </p:cNvPr>
          <p:cNvSpPr txBox="1">
            <a:spLocks/>
          </p:cNvSpPr>
          <p:nvPr/>
        </p:nvSpPr>
        <p:spPr>
          <a:xfrm>
            <a:off x="6344852" y="990058"/>
            <a:ext cx="5605411" cy="12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Toilets</a:t>
            </a:r>
          </a:p>
          <a:p>
            <a:pPr marL="457200" lvl="1" indent="0">
              <a:buNone/>
            </a:pPr>
            <a:r>
              <a:rPr lang="en-GB" dirty="0"/>
              <a:t> Opposite, by the lift and across from the stairs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7D0F17-0AC4-784D-A53D-BC31BB0E0A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866" b="23903"/>
          <a:stretch/>
        </p:blipFill>
        <p:spPr>
          <a:xfrm>
            <a:off x="2615351" y="4716616"/>
            <a:ext cx="3990034" cy="1397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1FC0E-FC6A-E421-6FBD-553EF93A3C7A}"/>
              </a:ext>
            </a:extLst>
          </p:cNvPr>
          <p:cNvSpPr txBox="1"/>
          <p:nvPr/>
        </p:nvSpPr>
        <p:spPr>
          <a:xfrm>
            <a:off x="3518224" y="5291603"/>
            <a:ext cx="215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PC Teaching Centre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61698-8E62-C7E5-1692-24F6C8004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557" y="4166634"/>
            <a:ext cx="2724178" cy="211266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09FB1-E018-1EB2-F271-4927DD2E40ED}"/>
              </a:ext>
            </a:extLst>
          </p:cNvPr>
          <p:cNvSpPr txBox="1">
            <a:spLocks/>
          </p:cNvSpPr>
          <p:nvPr/>
        </p:nvSpPr>
        <p:spPr>
          <a:xfrm>
            <a:off x="8817568" y="2350127"/>
            <a:ext cx="3099264" cy="211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Lockers (≈100)</a:t>
            </a:r>
          </a:p>
          <a:p>
            <a:pPr lvl="1"/>
            <a:r>
              <a:rPr lang="en-GB" dirty="0"/>
              <a:t>Place your bags &amp; coats in lockers before lunch until after PC session</a:t>
            </a:r>
          </a:p>
          <a:p>
            <a:pPr lvl="1"/>
            <a:r>
              <a:rPr lang="en-GB" dirty="0"/>
              <a:t>Will need to share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D268F-CD5C-CE1F-DAD6-9DC7CCA99838}"/>
              </a:ext>
            </a:extLst>
          </p:cNvPr>
          <p:cNvCxnSpPr>
            <a:cxnSpLocks/>
          </p:cNvCxnSpPr>
          <p:nvPr/>
        </p:nvCxnSpPr>
        <p:spPr>
          <a:xfrm flipH="1">
            <a:off x="5353600" y="4640065"/>
            <a:ext cx="36189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00D42D9-98A8-571B-F9F3-6E4BCBCF4A0F}"/>
              </a:ext>
            </a:extLst>
          </p:cNvPr>
          <p:cNvSpPr txBox="1"/>
          <p:nvPr/>
        </p:nvSpPr>
        <p:spPr>
          <a:xfrm>
            <a:off x="9938434" y="5926359"/>
            <a:ext cx="199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Don’t loose the key</a:t>
            </a:r>
          </a:p>
        </p:txBody>
      </p:sp>
    </p:spTree>
    <p:extLst>
      <p:ext uri="{BB962C8B-B14F-4D97-AF65-F5344CB8AC3E}">
        <p14:creationId xmlns:p14="http://schemas.microsoft.com/office/powerpoint/2010/main" val="351604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699-D5D2-0FA7-99A9-B0A65867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Yoko Ono Lennon Centre (YOLC)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21879-3173-F3D6-136B-81B38502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35887"/>
            <a:ext cx="4151572" cy="3186489"/>
          </a:xfrm>
        </p:spPr>
        <p:txBody>
          <a:bodyPr/>
          <a:lstStyle/>
          <a:p>
            <a:r>
              <a:rPr lang="en-GB" dirty="0"/>
              <a:t>Emergency exits</a:t>
            </a:r>
          </a:p>
          <a:p>
            <a:pPr lvl="1"/>
            <a:r>
              <a:rPr lang="en-GB" dirty="0"/>
              <a:t>Front of lecture theatre</a:t>
            </a:r>
          </a:p>
          <a:p>
            <a:pPr lvl="1"/>
            <a:r>
              <a:rPr lang="en-GB" dirty="0"/>
              <a:t>Back of lecture theatre </a:t>
            </a:r>
            <a:br>
              <a:rPr lang="en-GB" dirty="0"/>
            </a:br>
            <a:r>
              <a:rPr lang="en-GB" dirty="0"/>
              <a:t>and directly right </a:t>
            </a:r>
          </a:p>
          <a:p>
            <a:pPr lvl="1"/>
            <a:r>
              <a:rPr lang="en-GB" dirty="0"/>
              <a:t>Assembly point round </a:t>
            </a:r>
            <a:br>
              <a:rPr lang="en-GB" dirty="0"/>
            </a:br>
            <a:r>
              <a:rPr lang="en-GB" dirty="0"/>
              <a:t>back of building </a:t>
            </a:r>
          </a:p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Directly outside lecture theatre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86685E-69A8-36FD-9D0B-21C327C789E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 descr="A building with a curved corner&#10;&#10;AI-generated content may be incorrect.">
            <a:extLst>
              <a:ext uri="{FF2B5EF4-FFF2-40B4-BE49-F238E27FC236}">
                <a16:creationId xmlns:a16="http://schemas.microsoft.com/office/drawing/2014/main" id="{F6CD4970-AA50-D453-EA64-340DC8C3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913" y="958551"/>
            <a:ext cx="3625882" cy="2729555"/>
          </a:xfrm>
          <a:prstGeom prst="rect">
            <a:avLst/>
          </a:prstGeom>
        </p:spPr>
      </p:pic>
      <p:pic>
        <p:nvPicPr>
          <p:cNvPr id="9" name="Picture 8" descr="A hallway with glass doors&#10;&#10;AI-generated content may be incorrect.">
            <a:extLst>
              <a:ext uri="{FF2B5EF4-FFF2-40B4-BE49-F238E27FC236}">
                <a16:creationId xmlns:a16="http://schemas.microsoft.com/office/drawing/2014/main" id="{335EAD99-167C-6C75-2592-BA4CF280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13" y="3932109"/>
            <a:ext cx="3625882" cy="2729555"/>
          </a:xfrm>
          <a:prstGeom prst="rect">
            <a:avLst/>
          </a:prstGeom>
        </p:spPr>
      </p:pic>
      <p:pic>
        <p:nvPicPr>
          <p:cNvPr id="11" name="Picture 10" descr="A room with grey doors and yellow walls&#10;&#10;AI-generated content may be incorrect.">
            <a:extLst>
              <a:ext uri="{FF2B5EF4-FFF2-40B4-BE49-F238E27FC236}">
                <a16:creationId xmlns:a16="http://schemas.microsoft.com/office/drawing/2014/main" id="{8010E71F-6229-019E-B9A6-CA3E10284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381" y="1008992"/>
            <a:ext cx="3625882" cy="2729555"/>
          </a:xfrm>
          <a:prstGeom prst="rect">
            <a:avLst/>
          </a:prstGeom>
        </p:spPr>
      </p:pic>
      <p:pic>
        <p:nvPicPr>
          <p:cNvPr id="13" name="Picture 12" descr="A room with a door and chairs&#10;&#10;AI-generated content may be incorrect.">
            <a:extLst>
              <a:ext uri="{FF2B5EF4-FFF2-40B4-BE49-F238E27FC236}">
                <a16:creationId xmlns:a16="http://schemas.microsoft.com/office/drawing/2014/main" id="{54BB390B-A6E0-DB7C-750C-2EA7A1F0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62" y="3920770"/>
            <a:ext cx="3625882" cy="2729555"/>
          </a:xfrm>
          <a:prstGeom prst="rect">
            <a:avLst/>
          </a:prstGeom>
        </p:spPr>
      </p:pic>
      <p:pic>
        <p:nvPicPr>
          <p:cNvPr id="15" name="Picture 14" descr="A road with a gate and a building&#10;&#10;AI-generated content may be incorrect.">
            <a:extLst>
              <a:ext uri="{FF2B5EF4-FFF2-40B4-BE49-F238E27FC236}">
                <a16:creationId xmlns:a16="http://schemas.microsoft.com/office/drawing/2014/main" id="{A9E811A1-AB61-9108-9C06-C95B05E35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381" y="3920770"/>
            <a:ext cx="3625882" cy="27295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ADB40C-97B5-173E-9B8D-325F93C73F45}"/>
              </a:ext>
            </a:extLst>
          </p:cNvPr>
          <p:cNvCxnSpPr>
            <a:cxnSpLocks/>
          </p:cNvCxnSpPr>
          <p:nvPr/>
        </p:nvCxnSpPr>
        <p:spPr>
          <a:xfrm flipH="1">
            <a:off x="5505383" y="2955049"/>
            <a:ext cx="78519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7B24C77-536C-20D9-888B-F9F1A2520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589" y="5866778"/>
            <a:ext cx="479914" cy="4748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5B9DDB-BE23-0DDC-1FAF-7A386763BA7C}"/>
              </a:ext>
            </a:extLst>
          </p:cNvPr>
          <p:cNvSpPr txBox="1"/>
          <p:nvPr/>
        </p:nvSpPr>
        <p:spPr>
          <a:xfrm>
            <a:off x="6425679" y="2677941"/>
            <a:ext cx="14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Entrance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A9C58-324C-3155-7A6E-00964AE0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867" y="5855439"/>
            <a:ext cx="479914" cy="47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F3431-99B6-4238-954A-34136B1039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t="-1" r="10082" b="35169"/>
          <a:stretch/>
        </p:blipFill>
        <p:spPr>
          <a:xfrm>
            <a:off x="9905852" y="5855439"/>
            <a:ext cx="462939" cy="452088"/>
          </a:xfrm>
          <a:prstGeom prst="rect">
            <a:avLst/>
          </a:prstGeom>
        </p:spPr>
      </p:pic>
      <p:pic>
        <p:nvPicPr>
          <p:cNvPr id="21" name="Picture 20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B63D2BDC-AF01-C385-A642-EDE3AC24C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765" y="3069866"/>
            <a:ext cx="523112" cy="52311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5D295-3C45-DCF1-5CC8-9D2C65ABD6BD}"/>
              </a:ext>
            </a:extLst>
          </p:cNvPr>
          <p:cNvCxnSpPr>
            <a:cxnSpLocks/>
          </p:cNvCxnSpPr>
          <p:nvPr/>
        </p:nvCxnSpPr>
        <p:spPr>
          <a:xfrm flipH="1" flipV="1">
            <a:off x="5470107" y="5706016"/>
            <a:ext cx="984586" cy="386806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FB0BD0-C9C5-3065-9224-A5A69F340282}"/>
              </a:ext>
            </a:extLst>
          </p:cNvPr>
          <p:cNvCxnSpPr>
            <a:cxnSpLocks/>
          </p:cNvCxnSpPr>
          <p:nvPr/>
        </p:nvCxnSpPr>
        <p:spPr>
          <a:xfrm flipV="1">
            <a:off x="6423697" y="5706016"/>
            <a:ext cx="791687" cy="39553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D3DE51-C2EF-9D95-BD1E-19562E494637}"/>
              </a:ext>
            </a:extLst>
          </p:cNvPr>
          <p:cNvCxnSpPr>
            <a:cxnSpLocks/>
          </p:cNvCxnSpPr>
          <p:nvPr/>
        </p:nvCxnSpPr>
        <p:spPr>
          <a:xfrm flipV="1">
            <a:off x="2162291" y="5159298"/>
            <a:ext cx="0" cy="608753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79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D533-B15A-8AB9-C722-7F3A92F6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of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82391-CBFD-CFD1-B040-5A3F67506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6015262"/>
          </a:xfrm>
        </p:spPr>
        <p:txBody>
          <a:bodyPr>
            <a:normAutofit/>
          </a:bodyPr>
          <a:lstStyle/>
          <a:p>
            <a:r>
              <a:rPr lang="en-GB" dirty="0"/>
              <a:t>We will not accept behaviour which is unkind, upsetting or excludes any person or group of people. </a:t>
            </a:r>
          </a:p>
          <a:p>
            <a:pPr lvl="1"/>
            <a:r>
              <a:rPr lang="en-GB" dirty="0"/>
              <a:t>If what you’re doing is making someone feel uncomfortable, that is enough reason to stop doing it. </a:t>
            </a:r>
          </a:p>
          <a:p>
            <a:pPr lvl="1"/>
            <a:endParaRPr lang="en-GB" dirty="0"/>
          </a:p>
          <a:p>
            <a:r>
              <a:rPr lang="en-GB" dirty="0"/>
              <a:t>During the Masterclass you should:</a:t>
            </a:r>
          </a:p>
          <a:p>
            <a:pPr lvl="1"/>
            <a:r>
              <a:rPr lang="en-GB" dirty="0"/>
              <a:t>Be kind, respectful and inclusive to everyone</a:t>
            </a:r>
          </a:p>
          <a:p>
            <a:pPr lvl="1"/>
            <a:r>
              <a:rPr lang="en-GB" dirty="0"/>
              <a:t>Listen and respect each other’s views and ideas</a:t>
            </a:r>
          </a:p>
          <a:p>
            <a:pPr lvl="1"/>
            <a:r>
              <a:rPr lang="en-GB" dirty="0"/>
              <a:t>Use welcoming and inclusive language</a:t>
            </a:r>
          </a:p>
          <a:p>
            <a:pPr lvl="1"/>
            <a:r>
              <a:rPr lang="en-GB" dirty="0"/>
              <a:t>Treat everyone equally</a:t>
            </a:r>
          </a:p>
          <a:p>
            <a:pPr lvl="1"/>
            <a:endParaRPr lang="en-GB" dirty="0"/>
          </a:p>
          <a:p>
            <a:r>
              <a:rPr lang="en-GB" dirty="0"/>
              <a:t>Everyone has a responsibility to help keep Masterclasses safe for all. This means:</a:t>
            </a:r>
          </a:p>
          <a:p>
            <a:pPr lvl="1"/>
            <a:r>
              <a:rPr lang="en-GB" dirty="0"/>
              <a:t>Don’t take and share pictures, video or audio which includes students from other schools or colleges</a:t>
            </a:r>
          </a:p>
          <a:p>
            <a:pPr lvl="1"/>
            <a:r>
              <a:rPr lang="en-GB" dirty="0"/>
              <a:t>Adults should not share personal contact details with students under 18 (or vice versa) or connect with them on social media.</a:t>
            </a:r>
          </a:p>
          <a:p>
            <a:pPr lvl="1"/>
            <a:r>
              <a:rPr lang="en-GB" dirty="0"/>
              <a:t>If something needs to be shared this should go via the Masterclass organisers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ECF412-23C5-0136-711D-4560BD46DA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8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DE139-8294-6F64-4FB7-B280EDF1F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29C8B-EFB1-2712-E592-EB467EB821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2DD55-D12B-E54C-EE92-E7F3E859D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Carl Gwilliam and Saskia Charity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62F9A-E720-EADF-989A-70DA650C16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15863" y="5814682"/>
            <a:ext cx="5002924" cy="378570"/>
          </a:xfrm>
        </p:spPr>
        <p:txBody>
          <a:bodyPr/>
          <a:lstStyle/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March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B5E4D9-EA28-0E73-E266-6272D4ECEEC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15863" y="6199733"/>
            <a:ext cx="5002924" cy="378570"/>
          </a:xfrm>
        </p:spPr>
        <p:txBody>
          <a:bodyPr/>
          <a:lstStyle/>
          <a:p>
            <a:r>
              <a:rPr lang="en-GB" dirty="0"/>
              <a:t>Particle Physics Masterclass</a:t>
            </a:r>
          </a:p>
        </p:txBody>
      </p:sp>
    </p:spTree>
    <p:extLst>
      <p:ext uri="{BB962C8B-B14F-4D97-AF65-F5344CB8AC3E}">
        <p14:creationId xmlns:p14="http://schemas.microsoft.com/office/powerpoint/2010/main" val="59115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EDD7-4DE7-81B0-32DE-1FF791E2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of Liverpool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1D587-B43E-3C6C-A7AB-9C051EC4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2000425"/>
          </a:xfrm>
        </p:spPr>
        <p:txBody>
          <a:bodyPr>
            <a:normAutofit/>
          </a:bodyPr>
          <a:lstStyle/>
          <a:p>
            <a:r>
              <a:rPr lang="en-GB" dirty="0"/>
              <a:t>Large research-orientated Russell group university</a:t>
            </a:r>
          </a:p>
          <a:p>
            <a:pPr lvl="1"/>
            <a:r>
              <a:rPr lang="en-GB" dirty="0"/>
              <a:t>≈ 25,000 students enrolled </a:t>
            </a:r>
          </a:p>
          <a:p>
            <a:pPr marL="0" indent="0">
              <a:buNone/>
            </a:pPr>
            <a:endParaRPr lang="en-GB" sz="1000" dirty="0"/>
          </a:p>
          <a:p>
            <a:r>
              <a:rPr lang="en-GB" dirty="0"/>
              <a:t>Since 1881, we've been at the forefront of world-class research and education</a:t>
            </a:r>
          </a:p>
          <a:p>
            <a:pPr lvl="1"/>
            <a:r>
              <a:rPr lang="en-GB" dirty="0"/>
              <a:t>Rated in the world's top 1% of higher education research institutions.</a:t>
            </a:r>
          </a:p>
          <a:p>
            <a:pPr lvl="1"/>
            <a:r>
              <a:rPr lang="en-GB" dirty="0"/>
              <a:t>Known for our cutting-edge facilities and relentless pursuit of excellence and achievement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7E1EBA-31FB-E9A3-FAC4-9C9902CC21B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6" name="Picture 5" descr="vic building.jpg">
            <a:extLst>
              <a:ext uri="{FF2B5EF4-FFF2-40B4-BE49-F238E27FC236}">
                <a16:creationId xmlns:a16="http://schemas.microsoft.com/office/drawing/2014/main" id="{05E70BCE-BADB-B09C-1CB2-D8B2B90F7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589"/>
            <a:ext cx="12237543" cy="3722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B99CE3-2A14-31D2-F536-E28905C3A196}"/>
              </a:ext>
            </a:extLst>
          </p:cNvPr>
          <p:cNvSpPr txBox="1"/>
          <p:nvPr/>
        </p:nvSpPr>
        <p:spPr>
          <a:xfrm>
            <a:off x="73577" y="6266824"/>
            <a:ext cx="4391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https://www.liverpool.ac.uk</a:t>
            </a:r>
            <a:endParaRPr lang="en-GB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A242991-CB3A-4353-5219-1427411F0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48957"/>
              </p:ext>
            </p:extLst>
          </p:nvPr>
        </p:nvGraphicFramePr>
        <p:xfrm>
          <a:off x="-685836" y="-237967"/>
          <a:ext cx="12402559" cy="711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BB7444-BBB9-2F18-9DC2-C3228A61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and Engineering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3B78CBD-D956-4430-35FB-2265A8E9E8C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FC99B-2207-751E-6BE8-B2A8CE3774DC}"/>
              </a:ext>
            </a:extLst>
          </p:cNvPr>
          <p:cNvSpPr txBox="1"/>
          <p:nvPr/>
        </p:nvSpPr>
        <p:spPr>
          <a:xfrm>
            <a:off x="10455766" y="2457324"/>
            <a:ext cx="127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Faculties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F111F-1E2C-FE59-7D09-FD39A37DEFA1}"/>
              </a:ext>
            </a:extLst>
          </p:cNvPr>
          <p:cNvSpPr txBox="1"/>
          <p:nvPr/>
        </p:nvSpPr>
        <p:spPr>
          <a:xfrm>
            <a:off x="10526971" y="3827783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Schools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D0054-3148-32FA-1EE9-8D69D65575BE}"/>
              </a:ext>
            </a:extLst>
          </p:cNvPr>
          <p:cNvSpPr txBox="1"/>
          <p:nvPr/>
        </p:nvSpPr>
        <p:spPr>
          <a:xfrm>
            <a:off x="10178959" y="5499018"/>
            <a:ext cx="182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Departments</a:t>
            </a:r>
          </a:p>
        </p:txBody>
      </p:sp>
    </p:spTree>
    <p:extLst>
      <p:ext uri="{BB962C8B-B14F-4D97-AF65-F5344CB8AC3E}">
        <p14:creationId xmlns:p14="http://schemas.microsoft.com/office/powerpoint/2010/main" val="1106797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A4CA-E2F9-5F9C-DF20-2C991F9F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Department of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7FF2-7078-8E9C-F34A-D433CEF8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1151978"/>
          </a:xfrm>
        </p:spPr>
        <p:txBody>
          <a:bodyPr/>
          <a:lstStyle/>
          <a:p>
            <a:r>
              <a:rPr lang="en-GB" dirty="0"/>
              <a:t>We are one of the best physics departments in the UK. </a:t>
            </a:r>
          </a:p>
          <a:p>
            <a:pPr lvl="1"/>
            <a:r>
              <a:rPr lang="en-GB" dirty="0"/>
              <a:t>Ranked in the top 200 physics departments across the world</a:t>
            </a:r>
          </a:p>
          <a:p>
            <a:pPr lvl="1"/>
            <a:r>
              <a:rPr lang="en-GB" dirty="0"/>
              <a:t>Collaborating with leading institutes and laboratories around the world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C1B255-68E8-6D47-216B-35A693AD344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DFF41-F69C-B119-8983-F09DCA8BC03F}"/>
              </a:ext>
            </a:extLst>
          </p:cNvPr>
          <p:cNvGrpSpPr/>
          <p:nvPr/>
        </p:nvGrpSpPr>
        <p:grpSpPr>
          <a:xfrm>
            <a:off x="503119" y="2304022"/>
            <a:ext cx="11185762" cy="3172748"/>
            <a:chOff x="503119" y="2248602"/>
            <a:chExt cx="11185762" cy="3172748"/>
          </a:xfrm>
        </p:grpSpPr>
        <p:pic>
          <p:nvPicPr>
            <p:cNvPr id="5" name="Picture 4" descr="A picture containing text, screenshot, graphic design&#10;&#10;Description automatically generated">
              <a:extLst>
                <a:ext uri="{FF2B5EF4-FFF2-40B4-BE49-F238E27FC236}">
                  <a16:creationId xmlns:a16="http://schemas.microsoft.com/office/drawing/2014/main" id="{8CA2A48B-1CD7-026E-5ABE-8E1E95DE8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61"/>
            <a:stretch/>
          </p:blipFill>
          <p:spPr>
            <a:xfrm>
              <a:off x="503119" y="2248602"/>
              <a:ext cx="11185762" cy="22541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FB8B67-D6C6-743F-2C11-C78A549DD467}"/>
                </a:ext>
              </a:extLst>
            </p:cNvPr>
            <p:cNvSpPr txBox="1"/>
            <p:nvPr/>
          </p:nvSpPr>
          <p:spPr>
            <a:xfrm>
              <a:off x="5375800" y="4574384"/>
              <a:ext cx="1427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8671B3"/>
                  </a:solidFill>
                </a:rPr>
                <a:t>Nuclear Physics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56852-47CD-6DFC-AE8E-C2E919EC6754}"/>
                </a:ext>
              </a:extLst>
            </p:cNvPr>
            <p:cNvSpPr txBox="1"/>
            <p:nvPr/>
          </p:nvSpPr>
          <p:spPr>
            <a:xfrm>
              <a:off x="7121474" y="4574384"/>
              <a:ext cx="20363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3D6096"/>
                  </a:solidFill>
                </a:rPr>
                <a:t>Condensed Matter Physics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0E4268-0D01-11FB-9C8C-349C6ABF19E2}"/>
                </a:ext>
              </a:extLst>
            </p:cNvPr>
            <p:cNvSpPr txBox="1"/>
            <p:nvPr/>
          </p:nvSpPr>
          <p:spPr>
            <a:xfrm>
              <a:off x="9518310" y="4574384"/>
              <a:ext cx="1427017" cy="830997"/>
            </a:xfrm>
            <a:prstGeom prst="rect">
              <a:avLst/>
            </a:prstGeom>
            <a:noFill/>
            <a:ln>
              <a:solidFill>
                <a:srgbClr val="5985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98560"/>
                  </a:solidFill>
                </a:rPr>
                <a:t>Particle Physics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AB0622-27B3-222F-B264-0373431135F9}"/>
                </a:ext>
              </a:extLst>
            </p:cNvPr>
            <p:cNvSpPr txBox="1"/>
            <p:nvPr/>
          </p:nvSpPr>
          <p:spPr>
            <a:xfrm>
              <a:off x="2984938" y="4574384"/>
              <a:ext cx="2085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51A9A2"/>
                  </a:solidFill>
                </a:rPr>
                <a:t>Accelerator Physics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6BCDF-F97C-78DE-605E-992BC50AABF8}"/>
                </a:ext>
              </a:extLst>
            </p:cNvPr>
            <p:cNvSpPr txBox="1"/>
            <p:nvPr/>
          </p:nvSpPr>
          <p:spPr>
            <a:xfrm>
              <a:off x="663586" y="4590353"/>
              <a:ext cx="2370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497BB3"/>
                  </a:solidFill>
                </a:rPr>
                <a:t>Physics Education Research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3C1F77-78D6-DDB8-234E-97D7FE9127D1}"/>
                </a:ext>
              </a:extLst>
            </p:cNvPr>
            <p:cNvSpPr/>
            <p:nvPr/>
          </p:nvSpPr>
          <p:spPr>
            <a:xfrm>
              <a:off x="9518310" y="4590353"/>
              <a:ext cx="1427017" cy="830997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FCBAAD-730A-7042-D261-49E7E4DD71C2}"/>
              </a:ext>
            </a:extLst>
          </p:cNvPr>
          <p:cNvSpPr txBox="1">
            <a:spLocks/>
          </p:cNvSpPr>
          <p:nvPr/>
        </p:nvSpPr>
        <p:spPr>
          <a:xfrm>
            <a:off x="241737" y="5690835"/>
            <a:ext cx="11750565" cy="1151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Be a particle physicist for the day!</a:t>
            </a:r>
          </a:p>
          <a:p>
            <a:pPr lvl="1"/>
            <a:r>
              <a:rPr lang="en-GB" dirty="0"/>
              <a:t>Today is about getting a taste of what it is like to do real physics research </a:t>
            </a:r>
          </a:p>
          <a:p>
            <a:pPr lvl="1"/>
            <a:r>
              <a:rPr lang="en-GB" dirty="0"/>
              <a:t>In one of the largest particle physics groups in </a:t>
            </a:r>
            <a:r>
              <a:rPr lang="en-GB"/>
              <a:t>the country</a:t>
            </a:r>
            <a:endParaRPr lang="en-GB" dirty="0"/>
          </a:p>
        </p:txBody>
      </p:sp>
      <p:pic>
        <p:nvPicPr>
          <p:cNvPr id="1030" name="Picture 6" descr="QS World University Rankings by Subject 2023">
            <a:extLst>
              <a:ext uri="{FF2B5EF4-FFF2-40B4-BE49-F238E27FC236}">
                <a16:creationId xmlns:a16="http://schemas.microsoft.com/office/drawing/2014/main" id="{4A13E1D0-E249-5CC9-ED4E-801E0D350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 b="23493"/>
          <a:stretch/>
        </p:blipFill>
        <p:spPr bwMode="auto">
          <a:xfrm>
            <a:off x="8355541" y="988209"/>
            <a:ext cx="3512455" cy="9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FE87C-CB45-DCA7-B1E4-409C849EAF5C}"/>
              </a:ext>
            </a:extLst>
          </p:cNvPr>
          <p:cNvSpPr txBox="1"/>
          <p:nvPr/>
        </p:nvSpPr>
        <p:spPr>
          <a:xfrm>
            <a:off x="3621413" y="4117010"/>
            <a:ext cx="482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https://www.liverpool.ac.uk/physics/</a:t>
            </a:r>
            <a:endParaRPr lang="en-GB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0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7C9D-AAFA-3218-3F89-2DFE7462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D8FE30-58DA-301C-826E-BAA142AA7F7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0C694-3B9F-54D4-671E-123A4759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9" y="830317"/>
            <a:ext cx="10999420" cy="60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5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0640-5986-BB58-E73B-4378F85A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13FA27-3952-B53F-4B20-FF9E11176B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346E-3914-4C85-B7D6-9AD4987C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37" r="4299"/>
          <a:stretch/>
        </p:blipFill>
        <p:spPr>
          <a:xfrm>
            <a:off x="3471333" y="813384"/>
            <a:ext cx="8714822" cy="60276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E0038-0A4D-DB20-7349-6A17C94038CE}"/>
              </a:ext>
            </a:extLst>
          </p:cNvPr>
          <p:cNvSpPr txBox="1">
            <a:spLocks/>
          </p:cNvSpPr>
          <p:nvPr/>
        </p:nvSpPr>
        <p:spPr>
          <a:xfrm>
            <a:off x="241738" y="1008993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Lectures (AM)</a:t>
            </a:r>
          </a:p>
          <a:p>
            <a:pPr lvl="1"/>
            <a:r>
              <a:rPr lang="en-GB" dirty="0"/>
              <a:t>Central Teaching Hub</a:t>
            </a:r>
          </a:p>
          <a:p>
            <a:pPr lvl="1"/>
            <a:r>
              <a:rPr lang="en-GB" dirty="0"/>
              <a:t>Lecture Theatre 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482C14-6B0D-E97C-3D26-1D730F52C100}"/>
              </a:ext>
            </a:extLst>
          </p:cNvPr>
          <p:cNvSpPr txBox="1">
            <a:spLocks/>
          </p:cNvSpPr>
          <p:nvPr/>
        </p:nvSpPr>
        <p:spPr>
          <a:xfrm>
            <a:off x="275125" y="2039422"/>
            <a:ext cx="3229595" cy="107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Hands-on (PM)</a:t>
            </a:r>
          </a:p>
          <a:p>
            <a:pPr lvl="1"/>
            <a:r>
              <a:rPr lang="en-GB" dirty="0"/>
              <a:t>Central Teaching Lab</a:t>
            </a:r>
          </a:p>
          <a:p>
            <a:pPr lvl="1"/>
            <a:r>
              <a:rPr lang="en-GB" dirty="0"/>
              <a:t>PC Teaching Suite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10E69-5CAC-075E-FE95-B09FE65655AD}"/>
              </a:ext>
            </a:extLst>
          </p:cNvPr>
          <p:cNvCxnSpPr>
            <a:cxnSpLocks/>
          </p:cNvCxnSpPr>
          <p:nvPr/>
        </p:nvCxnSpPr>
        <p:spPr>
          <a:xfrm>
            <a:off x="3328086" y="1606380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A3DC5C-9169-6BDA-5B2C-B58FAD37EFE1}"/>
              </a:ext>
            </a:extLst>
          </p:cNvPr>
          <p:cNvSpPr/>
          <p:nvPr/>
        </p:nvSpPr>
        <p:spPr>
          <a:xfrm>
            <a:off x="8056605" y="1359245"/>
            <a:ext cx="980303" cy="5436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4F219-6314-28BE-DE9B-ACB3C03A52DD}"/>
              </a:ext>
            </a:extLst>
          </p:cNvPr>
          <p:cNvCxnSpPr>
            <a:cxnSpLocks/>
          </p:cNvCxnSpPr>
          <p:nvPr/>
        </p:nvCxnSpPr>
        <p:spPr>
          <a:xfrm>
            <a:off x="3328086" y="2523502"/>
            <a:ext cx="472851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84AC87-02EE-12B1-403D-6B4B03D46133}"/>
              </a:ext>
            </a:extLst>
          </p:cNvPr>
          <p:cNvSpPr/>
          <p:nvPr/>
        </p:nvSpPr>
        <p:spPr>
          <a:xfrm>
            <a:off x="8056605" y="1902936"/>
            <a:ext cx="980303" cy="11967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6C2D4D-118B-E6A8-7C04-4F29193C6808}"/>
              </a:ext>
            </a:extLst>
          </p:cNvPr>
          <p:cNvCxnSpPr>
            <a:cxnSpLocks/>
          </p:cNvCxnSpPr>
          <p:nvPr/>
        </p:nvCxnSpPr>
        <p:spPr>
          <a:xfrm>
            <a:off x="3328086" y="5770608"/>
            <a:ext cx="53925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3FBFF56-C3BA-F11B-64FD-B04E1B7CB86D}"/>
              </a:ext>
            </a:extLst>
          </p:cNvPr>
          <p:cNvSpPr/>
          <p:nvPr/>
        </p:nvSpPr>
        <p:spPr>
          <a:xfrm>
            <a:off x="8720669" y="5202195"/>
            <a:ext cx="711655" cy="10763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8682C6C-0FB5-9CFB-355E-4EAFE056D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88831" y="448547"/>
            <a:ext cx="763336" cy="1292469"/>
          </a:xfrm>
          <a:prstGeom prst="rect">
            <a:avLst/>
          </a:prstGeom>
        </p:spPr>
      </p:pic>
      <p:sp>
        <p:nvSpPr>
          <p:cNvPr id="35" name="Down Arrow 34">
            <a:extLst>
              <a:ext uri="{FF2B5EF4-FFF2-40B4-BE49-F238E27FC236}">
                <a16:creationId xmlns:a16="http://schemas.microsoft.com/office/drawing/2014/main" id="{C1357789-3CC8-C219-D26E-324665257759}"/>
              </a:ext>
            </a:extLst>
          </p:cNvPr>
          <p:cNvSpPr/>
          <p:nvPr/>
        </p:nvSpPr>
        <p:spPr>
          <a:xfrm>
            <a:off x="1028706" y="3317061"/>
            <a:ext cx="1577548" cy="1652145"/>
          </a:xfrm>
          <a:prstGeom prst="downArrow">
            <a:avLst>
              <a:gd name="adj1" fmla="val 50000"/>
              <a:gd name="adj2" fmla="val 460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5FDC1-6C44-05F5-7966-D18DFEE96E36}"/>
              </a:ext>
            </a:extLst>
          </p:cNvPr>
          <p:cNvSpPr txBox="1"/>
          <p:nvPr/>
        </p:nvSpPr>
        <p:spPr>
          <a:xfrm rot="16200000">
            <a:off x="1065451" y="3517645"/>
            <a:ext cx="150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Escorted Across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20F313-F2C4-EB54-7FAD-C8A606E33FA1}"/>
              </a:ext>
            </a:extLst>
          </p:cNvPr>
          <p:cNvCxnSpPr>
            <a:cxnSpLocks/>
          </p:cNvCxnSpPr>
          <p:nvPr/>
        </p:nvCxnSpPr>
        <p:spPr>
          <a:xfrm flipH="1">
            <a:off x="7680959" y="2625725"/>
            <a:ext cx="228448" cy="2158031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3F7A64-F21B-696C-71AE-C80E27EB65FD}"/>
              </a:ext>
            </a:extLst>
          </p:cNvPr>
          <p:cNvCxnSpPr>
            <a:cxnSpLocks/>
          </p:cNvCxnSpPr>
          <p:nvPr/>
        </p:nvCxnSpPr>
        <p:spPr>
          <a:xfrm>
            <a:off x="7670856" y="4869589"/>
            <a:ext cx="1405640" cy="13637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BCE36-D295-9DC8-0D7A-3076A79D6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938" y="960488"/>
            <a:ext cx="481425" cy="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5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A20-7BFF-D75B-3BD2-1638E4E1B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0610-CF4C-7806-920F-123F18979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1008993"/>
            <a:ext cx="11750565" cy="5530352"/>
          </a:xfrm>
        </p:spPr>
        <p:txBody>
          <a:bodyPr/>
          <a:lstStyle/>
          <a:p>
            <a:r>
              <a:rPr lang="en-GB" dirty="0"/>
              <a:t>Follow instructions from the demonstrators</a:t>
            </a:r>
          </a:p>
          <a:p>
            <a:pPr lvl="1"/>
            <a:r>
              <a:rPr lang="en-GB" dirty="0"/>
              <a:t>At all times </a:t>
            </a:r>
          </a:p>
          <a:p>
            <a:pPr lvl="1"/>
            <a:endParaRPr lang="en-GB" dirty="0"/>
          </a:p>
          <a:p>
            <a:r>
              <a:rPr lang="en-GB" dirty="0"/>
              <a:t>Do not take bags or coats into the PC class or labs</a:t>
            </a:r>
          </a:p>
          <a:p>
            <a:pPr lvl="1"/>
            <a:r>
              <a:rPr lang="en-GB" dirty="0"/>
              <a:t>Leave them in the lockers provided at lunch</a:t>
            </a:r>
          </a:p>
          <a:p>
            <a:pPr lvl="1"/>
            <a:r>
              <a:rPr lang="en-GB" dirty="0"/>
              <a:t>Collect them before we go to the video conference</a:t>
            </a:r>
          </a:p>
          <a:p>
            <a:pPr lvl="1"/>
            <a:endParaRPr lang="en-GB" dirty="0"/>
          </a:p>
          <a:p>
            <a:r>
              <a:rPr lang="en-GB" dirty="0"/>
              <a:t>In case a fire alarm sounds</a:t>
            </a:r>
          </a:p>
          <a:p>
            <a:pPr lvl="1"/>
            <a:r>
              <a:rPr lang="en-GB" dirty="0"/>
              <a:t>Stop what you are doing immediately</a:t>
            </a:r>
          </a:p>
          <a:p>
            <a:pPr lvl="1"/>
            <a:r>
              <a:rPr lang="en-GB" dirty="0"/>
              <a:t>Exit through the nearest exit </a:t>
            </a:r>
          </a:p>
          <a:p>
            <a:pPr lvl="1"/>
            <a:r>
              <a:rPr lang="en-GB" dirty="0"/>
              <a:t>Once outside, wait at the assembly points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If you have questions at any point</a:t>
            </a:r>
          </a:p>
          <a:p>
            <a:pPr lvl="1"/>
            <a:r>
              <a:rPr lang="en-GB" dirty="0"/>
              <a:t>Please ask a member of </a:t>
            </a:r>
            <a:r>
              <a:rPr lang="en-GB" dirty="0" err="1"/>
              <a:t>UoL</a:t>
            </a:r>
            <a:r>
              <a:rPr lang="en-GB" dirty="0"/>
              <a:t> staff </a:t>
            </a:r>
          </a:p>
          <a:p>
            <a:pPr lvl="1"/>
            <a:endParaRPr lang="en-GB" dirty="0"/>
          </a:p>
          <a:p>
            <a:r>
              <a:rPr lang="en-GB" dirty="0"/>
              <a:t>Building specific details on subsequent slides …</a:t>
            </a:r>
          </a:p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6F664F-9031-03F5-0ED6-C4438A1FB0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2052" name="Picture 4" descr="Safety First Worker Stock Illustrations – 2,955 Safety First Worker Stock  Illustrations, Vectors &amp; Clipart - Dreamstime">
            <a:extLst>
              <a:ext uri="{FF2B5EF4-FFF2-40B4-BE49-F238E27FC236}">
                <a16:creationId xmlns:a16="http://schemas.microsoft.com/office/drawing/2014/main" id="{E3B610C2-B461-D1E6-BC73-F25C6D202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 bwMode="auto">
          <a:xfrm>
            <a:off x="7244233" y="1098853"/>
            <a:ext cx="4748068" cy="51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6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31F20-A613-C8DC-875D-B6E341176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Central Teaching Hub (CTH)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E25F-1019-474F-F1C2-55A411F3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737" y="952921"/>
            <a:ext cx="5854263" cy="1200329"/>
          </a:xfrm>
        </p:spPr>
        <p:txBody>
          <a:bodyPr>
            <a:normAutofit/>
          </a:bodyPr>
          <a:lstStyle/>
          <a:p>
            <a:r>
              <a:rPr lang="en-GB" dirty="0"/>
              <a:t>Toilets</a:t>
            </a:r>
          </a:p>
          <a:p>
            <a:pPr lvl="1"/>
            <a:r>
              <a:rPr lang="en-GB" dirty="0"/>
              <a:t>Downstairs, either side of main entrance</a:t>
            </a:r>
          </a:p>
          <a:p>
            <a:pPr lvl="1"/>
            <a:r>
              <a:rPr lang="en-GB" dirty="0"/>
              <a:t>This floor just through into CTL</a:t>
            </a:r>
          </a:p>
          <a:p>
            <a:pPr lvl="1"/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414A0B5-BBE9-EC3E-68FA-EDF0F71938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3E6E7-1156-FC2B-E48E-D2F0A6601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529" y="2342901"/>
            <a:ext cx="6423471" cy="40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EA010-4224-E430-36A0-8349DC4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2380307"/>
            <a:ext cx="6423471" cy="3844550"/>
          </a:xfrm>
          <a:prstGeom prst="rect">
            <a:avLst/>
          </a:prstGeom>
        </p:spPr>
      </p:pic>
      <p:pic>
        <p:nvPicPr>
          <p:cNvPr id="7" name="Picture 6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AAD3E0A5-A10C-D890-2E02-741E2B2EF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06473" y="2743522"/>
            <a:ext cx="473971" cy="80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520E0-B227-5C61-C965-9BC4C96B8CA5}"/>
              </a:ext>
            </a:extLst>
          </p:cNvPr>
          <p:cNvSpPr txBox="1"/>
          <p:nvPr/>
        </p:nvSpPr>
        <p:spPr>
          <a:xfrm>
            <a:off x="428702" y="5971391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985E5-F0AE-A80F-7817-ACDB42BC8CE2}"/>
              </a:ext>
            </a:extLst>
          </p:cNvPr>
          <p:cNvSpPr txBox="1"/>
          <p:nvPr/>
        </p:nvSpPr>
        <p:spPr>
          <a:xfrm>
            <a:off x="6534808" y="596593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F05E2-B548-C882-F092-A13BA09FF729}"/>
              </a:ext>
            </a:extLst>
          </p:cNvPr>
          <p:cNvSpPr txBox="1"/>
          <p:nvPr/>
        </p:nvSpPr>
        <p:spPr>
          <a:xfrm>
            <a:off x="10503061" y="3610545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3" name="Picture 12" descr="A red and black sign with white text&#10;&#10;AI-generated content may be incorrect.">
            <a:extLst>
              <a:ext uri="{FF2B5EF4-FFF2-40B4-BE49-F238E27FC236}">
                <a16:creationId xmlns:a16="http://schemas.microsoft.com/office/drawing/2014/main" id="{C46AEE9C-FBCE-734D-CE04-2E18E0F6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87599" y="2743522"/>
            <a:ext cx="521368" cy="8827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D97D8D-EAA9-B795-34DA-1BF8F9581F5E}"/>
              </a:ext>
            </a:extLst>
          </p:cNvPr>
          <p:cNvSpPr txBox="1"/>
          <p:nvPr/>
        </p:nvSpPr>
        <p:spPr>
          <a:xfrm>
            <a:off x="4668535" y="3626296"/>
            <a:ext cx="134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Lecture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Theatre</a:t>
            </a:r>
            <a:b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</a:t>
            </a:r>
          </a:p>
        </p:txBody>
      </p:sp>
      <p:pic>
        <p:nvPicPr>
          <p:cNvPr id="16" name="Picture 15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E8994A28-FB78-DEEE-AA52-6D160D387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45" y="5750807"/>
            <a:ext cx="575423" cy="575423"/>
          </a:xfrm>
          <a:prstGeom prst="rect">
            <a:avLst/>
          </a:prstGeom>
        </p:spPr>
      </p:pic>
      <p:pic>
        <p:nvPicPr>
          <p:cNvPr id="17" name="Picture 16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A2270320-5362-4206-4C41-D7EFAD3B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58" y="5750807"/>
            <a:ext cx="575423" cy="575423"/>
          </a:xfrm>
          <a:prstGeom prst="rect">
            <a:avLst/>
          </a:prstGeom>
        </p:spPr>
      </p:pic>
      <p:pic>
        <p:nvPicPr>
          <p:cNvPr id="18" name="Picture 17" descr="A blue sign with white people and a black background with Gap Inc. in the background&#10;&#10;AI-generated content may be incorrect.">
            <a:extLst>
              <a:ext uri="{FF2B5EF4-FFF2-40B4-BE49-F238E27FC236}">
                <a16:creationId xmlns:a16="http://schemas.microsoft.com/office/drawing/2014/main" id="{902BC5B3-F26E-4F3B-2B0F-FFBE05B0B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593" y="2161807"/>
            <a:ext cx="575423" cy="57542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B0176D-07B0-0363-D189-7B53A61C0AAF}"/>
              </a:ext>
            </a:extLst>
          </p:cNvPr>
          <p:cNvCxnSpPr>
            <a:cxnSpLocks/>
          </p:cNvCxnSpPr>
          <p:nvPr/>
        </p:nvCxnSpPr>
        <p:spPr>
          <a:xfrm flipV="1">
            <a:off x="8866833" y="2285026"/>
            <a:ext cx="0" cy="377496"/>
          </a:xfrm>
          <a:prstGeom prst="straightConnector1">
            <a:avLst/>
          </a:prstGeom>
          <a:ln w="28575">
            <a:solidFill>
              <a:srgbClr val="4E80C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66ABC9F-D863-24B7-6878-DBFF8EBB10D4}"/>
              </a:ext>
            </a:extLst>
          </p:cNvPr>
          <p:cNvSpPr txBox="1"/>
          <p:nvPr/>
        </p:nvSpPr>
        <p:spPr>
          <a:xfrm>
            <a:off x="8595635" y="1930704"/>
            <a:ext cx="55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CTL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064DBC0-82C0-CECA-4C90-EEEC9FE30876}"/>
              </a:ext>
            </a:extLst>
          </p:cNvPr>
          <p:cNvSpPr txBox="1">
            <a:spLocks/>
          </p:cNvSpPr>
          <p:nvPr/>
        </p:nvSpPr>
        <p:spPr>
          <a:xfrm>
            <a:off x="123610" y="952921"/>
            <a:ext cx="6341900" cy="133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8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/>
              <a:buChar char="•"/>
              <a:defRPr sz="16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Emergency Exit</a:t>
            </a:r>
          </a:p>
          <a:p>
            <a:pPr lvl="1"/>
            <a:r>
              <a:rPr lang="en-GB" dirty="0"/>
              <a:t>Exit through front of lecture theatre or via back and then out downstairs via main entrance or CTL</a:t>
            </a:r>
          </a:p>
          <a:p>
            <a:pPr lvl="1"/>
            <a:r>
              <a:rPr lang="en-GB" dirty="0"/>
              <a:t>Assembly point is outside main entrance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BB5400-AA7E-35FC-C423-76C01FDE8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t="-1" r="10082" b="35169"/>
          <a:stretch/>
        </p:blipFill>
        <p:spPr>
          <a:xfrm>
            <a:off x="3112948" y="6355926"/>
            <a:ext cx="462939" cy="452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F42D97-7022-5737-DB45-4BFF239AB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0695" y="6366113"/>
            <a:ext cx="436285" cy="4317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A26242-2EE3-A1D9-F5A5-4EDF16B40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151" y="5325898"/>
            <a:ext cx="436285" cy="4317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4E9F31-B4E9-842A-9C90-8090B75CC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145" y="3078456"/>
            <a:ext cx="436285" cy="4317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0BF815A-4E08-BD9D-8019-59D8145A22A1}"/>
              </a:ext>
            </a:extLst>
          </p:cNvPr>
          <p:cNvSpPr txBox="1"/>
          <p:nvPr/>
        </p:nvSpPr>
        <p:spPr>
          <a:xfrm>
            <a:off x="2388343" y="211976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 Lift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171EC7-11A5-4B03-42DC-637C3E660296}"/>
              </a:ext>
            </a:extLst>
          </p:cNvPr>
          <p:cNvCxnSpPr>
            <a:cxnSpLocks/>
          </p:cNvCxnSpPr>
          <p:nvPr/>
        </p:nvCxnSpPr>
        <p:spPr>
          <a:xfrm>
            <a:off x="2872921" y="2516638"/>
            <a:ext cx="0" cy="55783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08ABEA-6CA7-4867-59DB-6AE17B3697D1}"/>
              </a:ext>
            </a:extLst>
          </p:cNvPr>
          <p:cNvCxnSpPr>
            <a:cxnSpLocks/>
          </p:cNvCxnSpPr>
          <p:nvPr/>
        </p:nvCxnSpPr>
        <p:spPr>
          <a:xfrm>
            <a:off x="3565612" y="544331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C3A303-0EB1-721B-16CD-805AD9E71E88}"/>
              </a:ext>
            </a:extLst>
          </p:cNvPr>
          <p:cNvCxnSpPr>
            <a:cxnSpLocks/>
          </p:cNvCxnSpPr>
          <p:nvPr/>
        </p:nvCxnSpPr>
        <p:spPr>
          <a:xfrm>
            <a:off x="9471862" y="4302582"/>
            <a:ext cx="0" cy="55783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A77D1D-71B3-A929-A368-A5D1AF04EF4A}"/>
              </a:ext>
            </a:extLst>
          </p:cNvPr>
          <p:cNvCxnSpPr>
            <a:cxnSpLocks/>
          </p:cNvCxnSpPr>
          <p:nvPr/>
        </p:nvCxnSpPr>
        <p:spPr>
          <a:xfrm flipH="1">
            <a:off x="7720729" y="3302677"/>
            <a:ext cx="544331" cy="0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27DDF3-9FBA-82F4-48CC-69E2AE04AAB8}"/>
              </a:ext>
            </a:extLst>
          </p:cNvPr>
          <p:cNvCxnSpPr>
            <a:cxnSpLocks/>
          </p:cNvCxnSpPr>
          <p:nvPr/>
        </p:nvCxnSpPr>
        <p:spPr>
          <a:xfrm>
            <a:off x="5816459" y="4559344"/>
            <a:ext cx="216480" cy="622748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0529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Carl ATLAS">
      <a:dk1>
        <a:srgbClr val="0B80C3"/>
      </a:dk1>
      <a:lt1>
        <a:srgbClr val="FEFFFF"/>
      </a:lt1>
      <a:dk2>
        <a:srgbClr val="0B80C3"/>
      </a:dk2>
      <a:lt2>
        <a:srgbClr val="FEFFFF"/>
      </a:lt2>
      <a:accent1>
        <a:srgbClr val="000000"/>
      </a:accent1>
      <a:accent2>
        <a:srgbClr val="7C7C7C"/>
      </a:accent2>
      <a:accent3>
        <a:srgbClr val="E2E2E2"/>
      </a:accent3>
      <a:accent4>
        <a:srgbClr val="EFDA4E"/>
      </a:accent4>
      <a:accent5>
        <a:srgbClr val="5DBE5D"/>
      </a:accent5>
      <a:accent6>
        <a:srgbClr val="36BDBD"/>
      </a:accent6>
      <a:hlink>
        <a:srgbClr val="5656D7"/>
      </a:hlink>
      <a:folHlink>
        <a:srgbClr val="D351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D9AB43EF-07F6-6F4A-973D-B7893C8C908A}" vid="{9712DC4D-7362-5D4D-B48F-6541D1E792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16359</TotalTime>
  <Words>662</Words>
  <Application>Microsoft Macintosh PowerPoint</Application>
  <PresentationFormat>Widescreen</PresentationFormat>
  <Paragraphs>119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 Sans Light</vt:lpstr>
      <vt:lpstr>Atlas</vt:lpstr>
      <vt:lpstr>Before we start …</vt:lpstr>
      <vt:lpstr>Welcome</vt:lpstr>
      <vt:lpstr>University of Liverpool</vt:lpstr>
      <vt:lpstr>Science and Engineering </vt:lpstr>
      <vt:lpstr>Department of Physics</vt:lpstr>
      <vt:lpstr>Schedule </vt:lpstr>
      <vt:lpstr>Venues</vt:lpstr>
      <vt:lpstr>Safety</vt:lpstr>
      <vt:lpstr>Central Teaching Hub (CTH)</vt:lpstr>
      <vt:lpstr>Central Teaching Lab (CTL)</vt:lpstr>
      <vt:lpstr>Yoko Ono Lennon Centre (YOLC)</vt:lpstr>
      <vt:lpstr>Code of Conduct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Gwilliam, Carl</dc:creator>
  <cp:lastModifiedBy>Gwilliam, Carl</cp:lastModifiedBy>
  <cp:revision>60</cp:revision>
  <dcterms:created xsi:type="dcterms:W3CDTF">2025-02-20T13:12:49Z</dcterms:created>
  <dcterms:modified xsi:type="dcterms:W3CDTF">2025-03-06T14:31:37Z</dcterms:modified>
</cp:coreProperties>
</file>