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8" r:id="rId2"/>
    <p:sldId id="279" r:id="rId3"/>
    <p:sldId id="280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76" r:id="rId15"/>
    <p:sldId id="271" r:id="rId16"/>
    <p:sldId id="277" r:id="rId17"/>
    <p:sldId id="274" r:id="rId18"/>
    <p:sldId id="273" r:id="rId19"/>
    <p:sldId id="269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1"/>
  </p:normalViewPr>
  <p:slideViewPr>
    <p:cSldViewPr snapToGrid="0">
      <p:cViewPr varScale="1">
        <p:scale>
          <a:sx n="110" d="100"/>
          <a:sy n="110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581A6-CCA0-0D49-8F58-01A21F185B82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1745F-28C4-AF46-BDC2-8515F34E44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01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3364"/>
            <a:ext cx="12192000" cy="3518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325" y="2309260"/>
            <a:ext cx="9144000" cy="4234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" b="94474" l="3750" r="98864">
                        <a14:foregroundMark x1="34432" y1="32480" x2="34432" y2="32480"/>
                        <a14:foregroundMark x1="46420" y1="44070" x2="46420" y2="44070"/>
                        <a14:foregroundMark x1="58068" y1="45822" x2="58068" y2="45822"/>
                        <a14:foregroundMark x1="71932" y1="52022" x2="71932" y2="52022"/>
                        <a14:foregroundMark x1="89148" y1="48518" x2="89148" y2="48518"/>
                        <a14:foregroundMark x1="27727" y1="91105" x2="27727" y2="91105"/>
                        <a14:foregroundMark x1="34432" y1="84906" x2="34432" y2="84906"/>
                        <a14:foregroundMark x1="40852" y1="85714" x2="40852" y2="85714"/>
                        <a14:foregroundMark x1="48693" y1="85714" x2="48693" y2="85714"/>
                        <a14:foregroundMark x1="56534" y1="87601" x2="56534" y2="87601"/>
                        <a14:foregroundMark x1="67443" y1="85714" x2="67443" y2="85714"/>
                        <a14:foregroundMark x1="77898" y1="84906" x2="77898" y2="84906"/>
                        <a14:foregroundMark x1="88750" y1="91105" x2="88750" y2="91105"/>
                        <a14:foregroundMark x1="94773" y1="79515" x2="94773" y2="79515"/>
                        <a14:foregroundMark x1="62841" y1="85849" x2="62841" y2="85849"/>
                        <a14:backgroundMark x1="57216" y1="81536" x2="57216" y2="81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80" y="5575165"/>
            <a:ext cx="2806262" cy="11830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143" y="5834908"/>
            <a:ext cx="3463636" cy="87115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15863" y="3773636"/>
            <a:ext cx="5002924" cy="378570"/>
          </a:xfrm>
        </p:spPr>
        <p:txBody>
          <a:bodyPr/>
          <a:lstStyle>
            <a:lvl1pPr marL="0" indent="0" algn="ctr">
              <a:buFont typeface="Arial" charset="0"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</a:t>
            </a:r>
            <a:r>
              <a:rPr lang="en-GB"/>
              <a:t>add author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15863" y="4331209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415863" y="4716260"/>
            <a:ext cx="5002924" cy="37857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add venue</a:t>
            </a:r>
          </a:p>
        </p:txBody>
      </p:sp>
    </p:spTree>
    <p:extLst>
      <p:ext uri="{BB962C8B-B14F-4D97-AF65-F5344CB8AC3E}">
        <p14:creationId xmlns:p14="http://schemas.microsoft.com/office/powerpoint/2010/main" val="77617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4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57780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40524"/>
            <a:ext cx="5820101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2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4025463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877" y="1040524"/>
            <a:ext cx="7546424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737" y="1040524"/>
            <a:ext cx="7514897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10" y="1040524"/>
            <a:ext cx="4056990" cy="51364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101291"/>
            <a:ext cx="5755839" cy="50679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738" y="1744717"/>
            <a:ext cx="5755838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8" y="1123124"/>
            <a:ext cx="5820101" cy="48495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1744717"/>
            <a:ext cx="5820101" cy="4444946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3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0F48-0733-B746-884B-A841B289A34B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73577" y="591176"/>
            <a:ext cx="11918724" cy="23914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98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31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7" y="1008993"/>
            <a:ext cx="11750565" cy="5167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1737" y="6482469"/>
            <a:ext cx="1187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0F48-0733-B746-884B-A841B289A34B}" type="datetimeFigureOut">
              <a:rPr lang="en-GB" smtClean="0"/>
              <a:pPr/>
              <a:t>06/03/2025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5228" y="6482470"/>
            <a:ext cx="93542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2702" y="6482475"/>
            <a:ext cx="609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9598-3AC8-0F44-9366-CD3A2FEFAAD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577" y="591176"/>
            <a:ext cx="11918724" cy="2391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accent4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accent2"/>
                </a:solidFill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accent3"/>
                </a:solidFill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92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8" r:id="rId4"/>
    <p:sldLayoutId id="2147483659" r:id="rId5"/>
    <p:sldLayoutId id="2147483653" r:id="rId6"/>
    <p:sldLayoutId id="2147483654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/>
        <a:buChar char="•"/>
        <a:defRPr sz="2000" kern="1200">
          <a:solidFill>
            <a:schemeClr val="tx2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800" kern="1200">
          <a:solidFill>
            <a:schemeClr val="accent2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/>
        <a:buChar char="•"/>
        <a:defRPr sz="1600" kern="1200">
          <a:solidFill>
            <a:schemeClr val="accent3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8DED5-3DE5-29F7-C217-F92BE6BDD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3CE9-93CB-DC1B-B58E-8E1371E4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123" y="652942"/>
            <a:ext cx="4902200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400" dirty="0"/>
              <a:t>Dixons</a:t>
            </a:r>
            <a:br>
              <a:rPr lang="en-US" sz="4400" dirty="0"/>
            </a:br>
            <a:r>
              <a:rPr lang="en-US" sz="4400" dirty="0"/>
              <a:t>Broadgreen Academy </a:t>
            </a:r>
            <a:br>
              <a:rPr lang="en-US" sz="4400" dirty="0"/>
            </a:br>
            <a:r>
              <a:rPr lang="en-US" sz="4400" dirty="0"/>
              <a:t>+</a:t>
            </a:r>
            <a:br>
              <a:rPr lang="en-US" sz="4400" dirty="0"/>
            </a:br>
            <a:r>
              <a:rPr lang="en-US" sz="4400" dirty="0"/>
              <a:t>Hilbre High </a:t>
            </a:r>
            <a:br>
              <a:rPr lang="en-US" sz="4400" dirty="0"/>
            </a:br>
            <a:r>
              <a:rPr lang="en-US" sz="4400" dirty="0"/>
              <a:t>School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75D0-9E27-3DEA-5675-80A43758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667" y="5134751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Jordy </a:t>
            </a:r>
            <a:r>
              <a:rPr lang="en-US" sz="3200" dirty="0" err="1"/>
              <a:t>Degens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Conor McPartland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  <a:r>
              <a:rPr lang="en-US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DC3BE-A8F3-BB84-D02E-799F50BD9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54" t="14441" r="6507"/>
          <a:stretch/>
        </p:blipFill>
        <p:spPr>
          <a:xfrm flipH="1">
            <a:off x="7523081" y="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22EA8-9CB2-B999-FE4C-FECFA6EC9A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04" t="15855" r="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295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64CC-F6B4-26B6-787C-835F432AF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610B-8817-A624-D27C-BA57E39D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Rossall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FFEE2-7609-852F-D105-E538BB440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Dominika </a:t>
            </a:r>
            <a:r>
              <a:rPr lang="en-US" sz="3200" dirty="0" err="1"/>
              <a:t>Vasilkova</a:t>
            </a:r>
            <a:endParaRPr lang="en-US" sz="3200" dirty="0"/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13:50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EC2C6-5BAE-A231-ACB6-C48D3982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45" r="-7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8152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C27C-069F-7A38-7837-C36921E4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071F3-CD85-0D77-2B49-A22B8B00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St Francis Xavier’s Catholic Academy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B09AB-4DB8-6AD3-1014-91C9C37CB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Juan Leite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13:50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E2C50-B3EC-1862-8831-EBE94423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68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966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3549-C891-D34B-8B14-7580DF8DD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54BB-02BC-FBD5-21C2-28DD85E0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St Hilda’s CE High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C5E15-A275-43FE-AB0F-2A370ADC4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Sean Hughes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13:50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3102F-240B-F882-F032-AC6CBE5D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" r="19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824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C22C0-AD56-68AE-A145-F40ACEEB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FBEA-7EDA-7063-BC6E-5E4170C7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St Wilfred’s Church of England Academy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F4C17-05DB-021E-F4B4-C485246DA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James Brown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13:50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D845A-93DD-D102-8F60-C8FC2F0F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50" r="933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556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2517D-B671-49CB-B768-B660BF844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8AF7-C15C-DF01-EFC4-8C8353D8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St Julie’s Catholic High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2A090-5367-01B6-DB7F-412C58C7C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Tim Greenshaw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Lab Tour: 13:50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A78B4-A4AF-9201-FFAD-2DDF6DE9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21" r="186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0881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B52F8-0C03-2DB8-C81D-BE5E3E7DD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9118-7FFF-44A5-24CB-C8521DBB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Bishop’s Blue Coat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690A-B8D6-D8AD-12B1-D76138BB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Ned Howarth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14:20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9A073-7429-248B-81B9-E6B6B5830271}"/>
              </a:ext>
            </a:extLst>
          </p:cNvPr>
          <p:cNvSpPr txBox="1"/>
          <p:nvPr/>
        </p:nvSpPr>
        <p:spPr>
          <a:xfrm>
            <a:off x="1296365" y="3136612"/>
            <a:ext cx="2232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46A66-EE7A-9FC0-6BA1-6A104B6EF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49" r="308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157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FB74E-160D-ADC4-A434-91072F0C6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9546F-C1A2-13B8-C75C-77D16426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Liverpool Blue Coat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A42AD-3C2D-F371-A8AA-16395EF0A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John Anders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14:20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516D5-1EA0-CBC5-D1E5-8393FC26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71" r="321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273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BAD4F-5426-B37D-5547-E409FF144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E720-4598-89C3-CEBA-92CB7C7C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</a:t>
            </a:r>
            <a:r>
              <a:rPr lang="en-US" sz="5400" dirty="0" err="1"/>
              <a:t>Mosslands</a:t>
            </a:r>
            <a:r>
              <a:rPr lang="en-US" sz="5400" dirty="0"/>
              <a:t>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F879-C8B5-9B36-9FA6-7BEB444B0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Estifa’a</a:t>
            </a:r>
            <a:r>
              <a:rPr lang="en-US" sz="3200" dirty="0"/>
              <a:t> Zaid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14:20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ECE03-D117-BF4D-2B28-FA2EF0CB7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50" r="933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187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40A02-60E3-2B0A-E57E-2A4A22EFB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DFE9-40D7-2E60-7610-5A570E86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Liverpool Life Sciences UTC / The Studio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67DD0-F360-AA3C-5887-79852E667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Kajal Singh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14:20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0B3D9-A2CB-4FF9-81EA-6B74DE4B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07" r="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355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A5B08-0371-0BE2-0F9D-CBA487B0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F159-AD8A-FDF2-16B4-7CA7A631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Liverpool Life Sciences UTC / The Studio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DF0AF-D158-3BB3-BD65-6DFBF8753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Unik</a:t>
            </a:r>
            <a:r>
              <a:rPr lang="en-US" sz="3200" dirty="0"/>
              <a:t> Limbu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14:20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27B44-A360-7991-A44D-C0016CD8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75" r="2071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4408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3366-22BB-8781-A970-D841BA10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22F4F-CEBF-CA9C-0216-A4F7ECA8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123" y="652942"/>
            <a:ext cx="49022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/>
              <a:t>Dixons</a:t>
            </a:r>
            <a:br>
              <a:rPr lang="en-US" sz="4400" dirty="0"/>
            </a:br>
            <a:r>
              <a:rPr lang="en-US" sz="4400" dirty="0"/>
              <a:t>Broadgreen Academy </a:t>
            </a:r>
            <a:br>
              <a:rPr lang="en-US" sz="4400" dirty="0"/>
            </a:b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2C7FF-C27D-B6D0-22C7-173C128F9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667" y="5134751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Jordy </a:t>
            </a:r>
            <a:r>
              <a:rPr lang="en-US" sz="3200" dirty="0" err="1"/>
              <a:t>Degens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Conor McPartland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  <a:r>
              <a:rPr lang="en-US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5B6EF-2468-E66F-D39A-477FD3F6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54" t="14441" r="6507"/>
          <a:stretch/>
        </p:blipFill>
        <p:spPr>
          <a:xfrm flipH="1">
            <a:off x="7523081" y="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136135-4822-B468-FD46-F8876C9979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04" t="15855" r="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221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F306F-457C-71C1-10AF-7C3A54889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A7A3-F7E7-EA91-BEAA-1A07E930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 Sutton Academy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90FA-4A23-0996-40E9-37F571451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Joaquim </a:t>
            </a:r>
            <a:r>
              <a:rPr lang="en-US" sz="3200" dirty="0" err="1"/>
              <a:t>Maximiano</a:t>
            </a:r>
            <a:r>
              <a:rPr lang="en-US" sz="3200" dirty="0"/>
              <a:t> Gomes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14:20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E405B-9888-48FC-683E-EE12EC1E2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26" r="472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6785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B2677-D903-359A-A332-AE85CC467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5A392-7B84-518B-47AD-0EB2C3A6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123" y="652942"/>
            <a:ext cx="49022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/>
              <a:t>Hilbre </a:t>
            </a:r>
            <a:r>
              <a:rPr lang="en-US" sz="4400"/>
              <a:t>High </a:t>
            </a:r>
            <a:br>
              <a:rPr lang="en-US" sz="4400"/>
            </a:br>
            <a:r>
              <a:rPr lang="en-US" sz="4400"/>
              <a:t>School</a:t>
            </a:r>
            <a:br>
              <a:rPr lang="en-US" sz="4400"/>
            </a:br>
            <a:br>
              <a:rPr lang="en-US" sz="4400" dirty="0"/>
            </a:b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325E9-BD6A-EC21-B525-65039C82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667" y="5134751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Jordy </a:t>
            </a:r>
            <a:r>
              <a:rPr lang="en-US" sz="3200" dirty="0" err="1"/>
              <a:t>Degens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Conor McPartland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  <a:r>
              <a:rPr lang="en-US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52D61-370A-A5E8-7F86-31E13734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54" t="14441" r="6507"/>
          <a:stretch/>
        </p:blipFill>
        <p:spPr>
          <a:xfrm flipH="1">
            <a:off x="7523081" y="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72D156-72BE-B046-7517-F1B5873F41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04" t="15855" r="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070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D3021-3F2B-D195-B4EC-BDE6698B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AD45-5D58-00F5-17C2-866EF022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Jersey College for Girls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F0456-C4D5-F410-3958-D7E6ED524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Josh Davies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B7D81-B409-9D4A-8046-B24375D2F110}"/>
              </a:ext>
            </a:extLst>
          </p:cNvPr>
          <p:cNvSpPr txBox="1"/>
          <p:nvPr/>
        </p:nvSpPr>
        <p:spPr>
          <a:xfrm>
            <a:off x="1296365" y="3136612"/>
            <a:ext cx="2232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5779F-52F1-EBE6-488F-25DEB1E5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47" r="76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48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5A8C-F578-A161-88D8-0151DAA6B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8488-DA99-E4A4-0F0C-AC93272A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King David High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B877A-6BCF-98A7-8BF2-4CD6D460E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Jan Kretzschmar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71CB1-B371-D936-1415-1A53D638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4" r="1604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055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86952-6A62-730D-3317-91AE7E9D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DDDF-4BBE-B862-EE2C-3AA8BCE1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Liverpool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967E3-9047-91BF-C88C-8DE5D32D1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sz="2800" dirty="0"/>
              <a:t>Luana Parsons-Franca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CE34E-5153-15D2-A4D6-C2485041F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6" b="91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638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684F1-A8A0-6C7F-4C62-D002527E7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7203-F0F4-7634-4800-87A0F4D3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Liverpool Life Sciences UTC / The Studio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02BF-F8C4-D710-8D72-1818996CC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Sven </a:t>
            </a:r>
            <a:r>
              <a:rPr lang="en-US" sz="3200" dirty="0" err="1"/>
              <a:t>Wonsak</a:t>
            </a:r>
            <a:endParaRPr lang="en-US" sz="3200" dirty="0"/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80A0A-9753-511D-520F-0ED40D66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01" r="1210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414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85D9D-5A48-111E-8381-2DC0DBD1F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C290-F87F-D773-85B7-A02F76A6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Neston High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593D-1CB6-0AC9-AB36-73CF54982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Ellen Sandford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13:20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6FF0B-4D7A-13F1-4EAF-741E4C2F47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2" t="34362" r="3746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0665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99FD7-16F2-83A7-E623-7921AB19B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4085-0874-EC19-125A-16768794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Ormskirk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1D93D-4B2A-BC55-14F2-46871E323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Sam Jenkins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Lab Tour: 13:50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ED3F8-9A7C-4390-6D76-97A6A6E17B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546" r="352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296803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Carl ATLAS">
      <a:dk1>
        <a:srgbClr val="0B80C3"/>
      </a:dk1>
      <a:lt1>
        <a:srgbClr val="FEFFFF"/>
      </a:lt1>
      <a:dk2>
        <a:srgbClr val="0B80C3"/>
      </a:dk2>
      <a:lt2>
        <a:srgbClr val="FEFFFF"/>
      </a:lt2>
      <a:accent1>
        <a:srgbClr val="000000"/>
      </a:accent1>
      <a:accent2>
        <a:srgbClr val="7C7C7C"/>
      </a:accent2>
      <a:accent3>
        <a:srgbClr val="E2E2E2"/>
      </a:accent3>
      <a:accent4>
        <a:srgbClr val="EFDA4E"/>
      </a:accent4>
      <a:accent5>
        <a:srgbClr val="5DBE5D"/>
      </a:accent5>
      <a:accent6>
        <a:srgbClr val="36BDBD"/>
      </a:accent6>
      <a:hlink>
        <a:srgbClr val="5656D7"/>
      </a:hlink>
      <a:folHlink>
        <a:srgbClr val="D351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D9AB43EF-07F6-6F4A-973D-B7893C8C908A}" vid="{9712DC4D-7362-5D4D-B48F-6541D1E792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4669</TotalTime>
  <Words>230</Words>
  <Application>Microsoft Macintosh PowerPoint</Application>
  <PresentationFormat>Widescreen</PresentationFormat>
  <Paragraphs>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Open Sans Light</vt:lpstr>
      <vt:lpstr>Atlas</vt:lpstr>
      <vt:lpstr>Dixons Broadgreen Academy  + Hilbre High  School</vt:lpstr>
      <vt:lpstr>Dixons Broadgreen Academy  </vt:lpstr>
      <vt:lpstr>Hilbre High  School  </vt:lpstr>
      <vt:lpstr>Jersey College for Girls</vt:lpstr>
      <vt:lpstr>King David High School</vt:lpstr>
      <vt:lpstr>Liverpool College</vt:lpstr>
      <vt:lpstr>Liverpool Life Sciences UTC / The Studio A</vt:lpstr>
      <vt:lpstr>Neston High School</vt:lpstr>
      <vt:lpstr>Ormskirk School</vt:lpstr>
      <vt:lpstr>Rossall School</vt:lpstr>
      <vt:lpstr>St Francis Xavier’s Catholic Academy </vt:lpstr>
      <vt:lpstr>St Hilda’s CE High School</vt:lpstr>
      <vt:lpstr>St Wilfred’s Church of England Academy </vt:lpstr>
      <vt:lpstr>St Julie’s Catholic High School</vt:lpstr>
      <vt:lpstr>The Bishop’s Blue Coat</vt:lpstr>
      <vt:lpstr>The Liverpool Blue Coat School</vt:lpstr>
      <vt:lpstr>The Mosslands School</vt:lpstr>
      <vt:lpstr>Liverpool Life Sciences UTC / The Studio B</vt:lpstr>
      <vt:lpstr>Liverpool Life Sciences UTC / The Studio C</vt:lpstr>
      <vt:lpstr>The Sutton Academy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Gwilliam, Carl</dc:creator>
  <cp:lastModifiedBy>Gwilliam, Carl</cp:lastModifiedBy>
  <cp:revision>19</cp:revision>
  <cp:lastPrinted>2025-03-06T17:41:30Z</cp:lastPrinted>
  <dcterms:created xsi:type="dcterms:W3CDTF">2025-03-03T11:48:17Z</dcterms:created>
  <dcterms:modified xsi:type="dcterms:W3CDTF">2025-03-06T17:41:50Z</dcterms:modified>
</cp:coreProperties>
</file>