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94" d="100"/>
          <a:sy n="94" d="100"/>
        </p:scale>
        <p:origin x="-926" y="-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75" y="766763"/>
            <a:ext cx="554355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95" tIns="48148" rIns="96295" bIns="4814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FF1C52D4-C0F1-424B-BBAA-A110CCC3FC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927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Liverpool CHEC Meeting, 24...25/10/13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485774" cy="5135563"/>
          </a:xfrm>
        </p:spPr>
        <p:txBody>
          <a:bodyPr/>
          <a:lstStyle/>
          <a:p>
            <a:r>
              <a:rPr lang="en-GB" sz="1400" dirty="0" smtClean="0"/>
              <a:t>Thursday 24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October, room 337 Oliver Lodge</a:t>
            </a:r>
          </a:p>
          <a:p>
            <a:r>
              <a:rPr lang="en-GB" sz="1400" dirty="0" smtClean="0"/>
              <a:t>09:00 Coffee</a:t>
            </a:r>
          </a:p>
          <a:p>
            <a:r>
              <a:rPr lang="en-GB" sz="1400" dirty="0" smtClean="0"/>
              <a:t>09:30 </a:t>
            </a:r>
            <a:r>
              <a:rPr lang="en-GB" sz="1400" dirty="0"/>
              <a:t>CTA overview (Jim Hinton</a:t>
            </a:r>
            <a:r>
              <a:rPr lang="en-GB" sz="1400" dirty="0" smtClean="0"/>
              <a:t>)</a:t>
            </a:r>
          </a:p>
          <a:p>
            <a:r>
              <a:rPr lang="en-GB" sz="1400" dirty="0" smtClean="0"/>
              <a:t>10:00 Sensors and sensor tests (Richard White) </a:t>
            </a:r>
            <a:endParaRPr lang="en-GB" sz="1400" dirty="0"/>
          </a:p>
          <a:p>
            <a:r>
              <a:rPr lang="en-GB" sz="1400" dirty="0" smtClean="0"/>
              <a:t>10:30 TARGET/TARGET modules </a:t>
            </a:r>
            <a:r>
              <a:rPr lang="en-GB" sz="1400" dirty="0"/>
              <a:t>(Akira Okumura</a:t>
            </a:r>
            <a:r>
              <a:rPr lang="en-GB" sz="1400" dirty="0" smtClean="0"/>
              <a:t>)</a:t>
            </a:r>
          </a:p>
          <a:p>
            <a:r>
              <a:rPr lang="en-GB" sz="1400" dirty="0" smtClean="0"/>
              <a:t>11:00 Coffee</a:t>
            </a:r>
            <a:endParaRPr lang="en-GB" sz="1400" dirty="0"/>
          </a:p>
          <a:p>
            <a:r>
              <a:rPr lang="en-GB" sz="1400" dirty="0" smtClean="0"/>
              <a:t>11:30 Calibration (Michael Daniel)</a:t>
            </a:r>
          </a:p>
          <a:p>
            <a:r>
              <a:rPr lang="en-GB" sz="1400" dirty="0" smtClean="0"/>
              <a:t>12:00 </a:t>
            </a:r>
            <a:r>
              <a:rPr lang="en-GB" sz="1400" dirty="0"/>
              <a:t>Electronics </a:t>
            </a:r>
            <a:r>
              <a:rPr lang="en-GB" sz="1400" dirty="0" smtClean="0"/>
              <a:t>and readout (Richard </a:t>
            </a:r>
            <a:r>
              <a:rPr lang="en-GB" sz="1400" dirty="0"/>
              <a:t>White</a:t>
            </a:r>
            <a:r>
              <a:rPr lang="en-GB" sz="1400" dirty="0" smtClean="0"/>
              <a:t>)</a:t>
            </a:r>
          </a:p>
          <a:p>
            <a:r>
              <a:rPr lang="en-GB" sz="1400" dirty="0" smtClean="0"/>
              <a:t>13:00 Lunch</a:t>
            </a:r>
          </a:p>
          <a:p>
            <a:r>
              <a:rPr lang="en-GB" sz="1400" dirty="0" smtClean="0"/>
              <a:t>14:00 </a:t>
            </a:r>
            <a:r>
              <a:rPr lang="en-GB" sz="1400" dirty="0"/>
              <a:t>Controlling peripherals (Michael Daniel)</a:t>
            </a:r>
            <a:endParaRPr lang="en-GB" sz="1400" dirty="0" smtClean="0"/>
          </a:p>
          <a:p>
            <a:r>
              <a:rPr lang="en-GB" sz="1400" dirty="0" smtClean="0"/>
              <a:t>14:30 </a:t>
            </a:r>
            <a:r>
              <a:rPr lang="en-GB" sz="1400" dirty="0"/>
              <a:t>Interface with SST-GATE and ASTRI telescopes (Simon Blake</a:t>
            </a:r>
            <a:r>
              <a:rPr lang="en-GB" sz="1400" dirty="0" smtClean="0"/>
              <a:t>)</a:t>
            </a:r>
          </a:p>
          <a:p>
            <a:r>
              <a:rPr lang="en-GB" sz="1400" dirty="0" smtClean="0"/>
              <a:t>15:00 Software for CHEC (Jim Hinton)</a:t>
            </a:r>
          </a:p>
          <a:p>
            <a:r>
              <a:rPr lang="en-GB" sz="1400" dirty="0" smtClean="0"/>
              <a:t>15:30 Coffee</a:t>
            </a:r>
          </a:p>
          <a:p>
            <a:r>
              <a:rPr lang="en-GB" sz="1400" dirty="0" smtClean="0"/>
              <a:t>16:00 Discussion:</a:t>
            </a:r>
          </a:p>
          <a:p>
            <a:pPr lvl="1"/>
            <a:r>
              <a:rPr lang="en-GB" sz="1400" dirty="0"/>
              <a:t>TARGET 7</a:t>
            </a:r>
          </a:p>
          <a:p>
            <a:pPr lvl="1"/>
            <a:r>
              <a:rPr lang="en-GB" sz="1400" dirty="0"/>
              <a:t>Pointing</a:t>
            </a:r>
          </a:p>
          <a:p>
            <a:pPr lvl="1"/>
            <a:r>
              <a:rPr lang="en-GB" sz="1400" dirty="0" smtClean="0"/>
              <a:t>Exoplanets</a:t>
            </a:r>
          </a:p>
          <a:p>
            <a:r>
              <a:rPr lang="en-GB" sz="1400" smtClean="0"/>
              <a:t>19:00 </a:t>
            </a:r>
            <a:r>
              <a:rPr lang="en-GB" sz="1400" smtClean="0"/>
              <a:t>Dinner</a:t>
            </a:r>
            <a:br>
              <a:rPr lang="en-GB" sz="1400" smtClean="0"/>
            </a:br>
            <a:r>
              <a:rPr lang="en-GB" sz="1400" smtClean="0"/>
              <a:t>Bistro </a:t>
            </a:r>
            <a:r>
              <a:rPr lang="en-GB" sz="1400" dirty="0" smtClean="0"/>
              <a:t>Jacques, 37</a:t>
            </a:r>
            <a:r>
              <a:rPr lang="en-GB" sz="1400" dirty="0"/>
              <a:t>...</a:t>
            </a:r>
            <a:r>
              <a:rPr lang="en-GB" sz="1400" dirty="0" smtClean="0"/>
              <a:t>39 </a:t>
            </a:r>
            <a:r>
              <a:rPr lang="en-GB" sz="1400" dirty="0"/>
              <a:t>Hardman </a:t>
            </a:r>
            <a:r>
              <a:rPr lang="en-GB" sz="1400" dirty="0" smtClean="0"/>
              <a:t>Street, L1 9AS</a:t>
            </a:r>
            <a:endParaRPr lang="en-GB" sz="1400" dirty="0"/>
          </a:p>
          <a:p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1400" dirty="0" smtClean="0"/>
              <a:t>Friday 25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October, room </a:t>
            </a:r>
            <a:r>
              <a:rPr lang="en-GB" sz="1400" dirty="0"/>
              <a:t>337 Oliver </a:t>
            </a:r>
            <a:r>
              <a:rPr lang="en-GB" sz="1400" dirty="0" smtClean="0"/>
              <a:t>Lodge</a:t>
            </a:r>
          </a:p>
          <a:p>
            <a:r>
              <a:rPr lang="en-GB" sz="1400" dirty="0" smtClean="0"/>
              <a:t>09:00 </a:t>
            </a:r>
            <a:r>
              <a:rPr lang="en-GB" sz="1400" dirty="0"/>
              <a:t>CHEC mechanics and cooling (Duncan Ross)</a:t>
            </a:r>
            <a:endParaRPr lang="en-GB" sz="1400" dirty="0" smtClean="0"/>
          </a:p>
          <a:p>
            <a:r>
              <a:rPr lang="en-GB" sz="1400" dirty="0" smtClean="0"/>
              <a:t>09:30 Discussion:</a:t>
            </a:r>
          </a:p>
          <a:p>
            <a:pPr lvl="1"/>
            <a:r>
              <a:rPr lang="en-GB" sz="1400" dirty="0" smtClean="0"/>
              <a:t>Assembling </a:t>
            </a:r>
            <a:r>
              <a:rPr lang="en-GB" sz="1400" dirty="0"/>
              <a:t>and testing CHEC-M and </a:t>
            </a:r>
            <a:r>
              <a:rPr lang="en-GB" sz="1400" dirty="0" smtClean="0"/>
              <a:t>CHEC-S</a:t>
            </a:r>
          </a:p>
          <a:p>
            <a:pPr lvl="1"/>
            <a:r>
              <a:rPr lang="en-GB" sz="1400" dirty="0" smtClean="0"/>
              <a:t>CHEC and ASTRI tests</a:t>
            </a:r>
          </a:p>
          <a:p>
            <a:pPr lvl="1"/>
            <a:r>
              <a:rPr lang="en-GB" sz="1400" dirty="0" smtClean="0"/>
              <a:t>CHEC and SST-GATE</a:t>
            </a:r>
          </a:p>
          <a:p>
            <a:r>
              <a:rPr lang="en-GB" sz="1400" dirty="0" smtClean="0"/>
              <a:t>10:30 Coffee</a:t>
            </a:r>
          </a:p>
          <a:p>
            <a:r>
              <a:rPr lang="en-GB" sz="1400" dirty="0" smtClean="0"/>
              <a:t>11:00 Discussion:</a:t>
            </a:r>
          </a:p>
          <a:p>
            <a:pPr lvl="1"/>
            <a:r>
              <a:rPr lang="en-GB" sz="1400" dirty="0" smtClean="0"/>
              <a:t>CHEC </a:t>
            </a:r>
            <a:r>
              <a:rPr lang="en-GB" sz="1400" dirty="0"/>
              <a:t>and the </a:t>
            </a:r>
            <a:r>
              <a:rPr lang="en-GB" sz="1400" dirty="0" smtClean="0"/>
              <a:t>SST-1M</a:t>
            </a:r>
          </a:p>
          <a:p>
            <a:pPr lvl="1"/>
            <a:r>
              <a:rPr lang="en-GB" sz="1400" dirty="0"/>
              <a:t>CTA Industry </a:t>
            </a:r>
            <a:r>
              <a:rPr lang="en-GB" sz="1400" dirty="0" smtClean="0"/>
              <a:t>Day</a:t>
            </a:r>
          </a:p>
          <a:p>
            <a:pPr lvl="1"/>
            <a:r>
              <a:rPr lang="en-GB" sz="1400" dirty="0" smtClean="0"/>
              <a:t>Oversight Committee meeting</a:t>
            </a:r>
          </a:p>
          <a:p>
            <a:pPr lvl="1"/>
            <a:r>
              <a:rPr lang="en-GB" sz="1400" dirty="0"/>
              <a:t>The future of CHEC and </a:t>
            </a:r>
            <a:r>
              <a:rPr lang="en-GB" sz="1400" dirty="0" smtClean="0"/>
              <a:t>CTA-UK</a:t>
            </a:r>
            <a:endParaRPr lang="en-GB" sz="1400" dirty="0"/>
          </a:p>
          <a:p>
            <a:r>
              <a:rPr lang="en-GB" sz="1400" dirty="0" smtClean="0"/>
              <a:t>12:30 Lunch</a:t>
            </a:r>
          </a:p>
          <a:p>
            <a:r>
              <a:rPr lang="en-GB" sz="1400" dirty="0" smtClean="0"/>
              <a:t>13:30 Discussion:</a:t>
            </a:r>
          </a:p>
          <a:p>
            <a:pPr lvl="1"/>
            <a:r>
              <a:rPr lang="en-GB" sz="1400" dirty="0" smtClean="0"/>
              <a:t>Everything we haven’t finished yet or I didn’t think to write down…</a:t>
            </a:r>
          </a:p>
          <a:p>
            <a:pPr lvl="1"/>
            <a:r>
              <a:rPr lang="en-GB" sz="1400" dirty="0" smtClean="0"/>
              <a:t>Look at progress with lid.</a:t>
            </a:r>
          </a:p>
          <a:p>
            <a:r>
              <a:rPr lang="en-GB" sz="1400" dirty="0" smtClean="0"/>
              <a:t>15:00 Close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1170</TotalTime>
  <Words>175</Words>
  <Application>Microsoft Office PowerPoint</Application>
  <PresentationFormat>A4 Paper (210x297 mm)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TimA4Landscape</vt:lpstr>
      <vt:lpstr>Liverpool CHEC Meeting, 24...25/10/13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CTA-UK Meeting</dc:title>
  <dc:creator>Tim Greenshaw</dc:creator>
  <cp:lastModifiedBy>green</cp:lastModifiedBy>
  <cp:revision>66</cp:revision>
  <dcterms:created xsi:type="dcterms:W3CDTF">2012-08-17T08:17:45Z</dcterms:created>
  <dcterms:modified xsi:type="dcterms:W3CDTF">2013-10-24T13:59:51Z</dcterms:modified>
</cp:coreProperties>
</file>