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5" r:id="rId2"/>
    <p:sldId id="317" r:id="rId3"/>
    <p:sldId id="318" r:id="rId4"/>
    <p:sldId id="319" r:id="rId5"/>
    <p:sldId id="316" r:id="rId6"/>
    <p:sldId id="321" r:id="rId7"/>
    <p:sldId id="320" r:id="rId8"/>
  </p:sldIdLst>
  <p:sldSz cx="9906000" cy="6858000" type="A4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63DFA2-D3FC-4243-AE34-847BAFA6FE92}" v="142" dt="2019-04-01T11:53:29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6622" autoAdjust="0"/>
  </p:normalViewPr>
  <p:slideViewPr>
    <p:cSldViewPr snapToGrid="0">
      <p:cViewPr varScale="1">
        <p:scale>
          <a:sx n="91" d="100"/>
          <a:sy n="91" d="100"/>
        </p:scale>
        <p:origin x="859" y="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Greenshaw" userId="7cff769c7af84488" providerId="LiveId" clId="{F863DFA2-D3FC-4243-AE34-847BAFA6FE92}"/>
    <pc:docChg chg="undo custSel addSld delSld modSld modNotesMaster modHandout">
      <pc:chgData name="Tim Greenshaw" userId="7cff769c7af84488" providerId="LiveId" clId="{F863DFA2-D3FC-4243-AE34-847BAFA6FE92}" dt="2019-04-01T11:54:05.742" v="1520" actId="1037"/>
      <pc:docMkLst>
        <pc:docMk/>
      </pc:docMkLst>
      <pc:sldChg chg="addSp delSp modSp">
        <pc:chgData name="Tim Greenshaw" userId="7cff769c7af84488" providerId="LiveId" clId="{F863DFA2-D3FC-4243-AE34-847BAFA6FE92}" dt="2019-04-01T10:53:04.894" v="464" actId="1035"/>
        <pc:sldMkLst>
          <pc:docMk/>
          <pc:sldMk cId="3588467932" sldId="315"/>
        </pc:sldMkLst>
        <pc:spChg chg="mod">
          <ac:chgData name="Tim Greenshaw" userId="7cff769c7af84488" providerId="LiveId" clId="{F863DFA2-D3FC-4243-AE34-847BAFA6FE92}" dt="2019-04-01T10:45:12.079" v="231" actId="20577"/>
          <ac:spMkLst>
            <pc:docMk/>
            <pc:sldMk cId="3588467932" sldId="315"/>
            <ac:spMk id="2" creationId="{01993CDC-A759-4C73-9832-D9F696E31160}"/>
          </ac:spMkLst>
        </pc:spChg>
        <pc:spChg chg="mod">
          <ac:chgData name="Tim Greenshaw" userId="7cff769c7af84488" providerId="LiveId" clId="{F863DFA2-D3FC-4243-AE34-847BAFA6FE92}" dt="2019-04-01T10:27:24.997" v="183" actId="20577"/>
          <ac:spMkLst>
            <pc:docMk/>
            <pc:sldMk cId="3588467932" sldId="315"/>
            <ac:spMk id="3" creationId="{B75F4228-AE72-4D45-A538-B098BC67F192}"/>
          </ac:spMkLst>
        </pc:spChg>
        <pc:spChg chg="add mod">
          <ac:chgData name="Tim Greenshaw" userId="7cff769c7af84488" providerId="LiveId" clId="{F863DFA2-D3FC-4243-AE34-847BAFA6FE92}" dt="2019-04-01T10:50:39.221" v="433" actId="20577"/>
          <ac:spMkLst>
            <pc:docMk/>
            <pc:sldMk cId="3588467932" sldId="315"/>
            <ac:spMk id="4" creationId="{111B81B6-1466-4CF7-B560-E1C365268ED3}"/>
          </ac:spMkLst>
        </pc:spChg>
        <pc:spChg chg="add del">
          <ac:chgData name="Tim Greenshaw" userId="7cff769c7af84488" providerId="LiveId" clId="{F863DFA2-D3FC-4243-AE34-847BAFA6FE92}" dt="2019-04-01T10:26:05.720" v="66"/>
          <ac:spMkLst>
            <pc:docMk/>
            <pc:sldMk cId="3588467932" sldId="315"/>
            <ac:spMk id="8" creationId="{8D13661F-C024-4A0E-87B6-ADAB381DBD71}"/>
          </ac:spMkLst>
        </pc:spChg>
        <pc:spChg chg="add del">
          <ac:chgData name="Tim Greenshaw" userId="7cff769c7af84488" providerId="LiveId" clId="{F863DFA2-D3FC-4243-AE34-847BAFA6FE92}" dt="2019-04-01T10:26:05.720" v="66"/>
          <ac:spMkLst>
            <pc:docMk/>
            <pc:sldMk cId="3588467932" sldId="315"/>
            <ac:spMk id="10" creationId="{233304AA-54EE-4EC6-897E-90BE5B9EA099}"/>
          </ac:spMkLst>
        </pc:spChg>
        <pc:spChg chg="add del mod">
          <ac:chgData name="Tim Greenshaw" userId="7cff769c7af84488" providerId="LiveId" clId="{F863DFA2-D3FC-4243-AE34-847BAFA6FE92}" dt="2019-04-01T10:26:24.792" v="75" actId="478"/>
          <ac:spMkLst>
            <pc:docMk/>
            <pc:sldMk cId="3588467932" sldId="315"/>
            <ac:spMk id="12" creationId="{9A84FECB-99C0-479B-9306-CA154872CDFF}"/>
          </ac:spMkLst>
        </pc:spChg>
        <pc:spChg chg="add del mod">
          <ac:chgData name="Tim Greenshaw" userId="7cff769c7af84488" providerId="LiveId" clId="{F863DFA2-D3FC-4243-AE34-847BAFA6FE92}" dt="2019-04-01T10:26:24.792" v="75" actId="478"/>
          <ac:spMkLst>
            <pc:docMk/>
            <pc:sldMk cId="3588467932" sldId="315"/>
            <ac:spMk id="14" creationId="{C786D137-9EB1-4A4E-9CF1-A13F218865CD}"/>
          </ac:spMkLst>
        </pc:spChg>
        <pc:spChg chg="add del">
          <ac:chgData name="Tim Greenshaw" userId="7cff769c7af84488" providerId="LiveId" clId="{F863DFA2-D3FC-4243-AE34-847BAFA6FE92}" dt="2019-04-01T10:26:40.658" v="82"/>
          <ac:spMkLst>
            <pc:docMk/>
            <pc:sldMk cId="3588467932" sldId="315"/>
            <ac:spMk id="16" creationId="{5BA61CBD-A856-46B9-9498-795E041228B2}"/>
          </ac:spMkLst>
        </pc:spChg>
        <pc:spChg chg="add del">
          <ac:chgData name="Tim Greenshaw" userId="7cff769c7af84488" providerId="LiveId" clId="{F863DFA2-D3FC-4243-AE34-847BAFA6FE92}" dt="2019-04-01T10:26:40.658" v="82"/>
          <ac:spMkLst>
            <pc:docMk/>
            <pc:sldMk cId="3588467932" sldId="315"/>
            <ac:spMk id="18" creationId="{35786C72-A78C-450F-9C88-2FE51726A2FF}"/>
          </ac:spMkLst>
        </pc:spChg>
        <pc:graphicFrameChg chg="add del mod">
          <ac:chgData name="Tim Greenshaw" userId="7cff769c7af84488" providerId="LiveId" clId="{F863DFA2-D3FC-4243-AE34-847BAFA6FE92}" dt="2019-04-01T10:26:05.720" v="66"/>
          <ac:graphicFrameMkLst>
            <pc:docMk/>
            <pc:sldMk cId="3588467932" sldId="315"/>
            <ac:graphicFrameMk id="5" creationId="{EE328537-A0FC-4E7E-AD6C-11D2DD75EC5B}"/>
          </ac:graphicFrameMkLst>
        </pc:graphicFrameChg>
        <pc:graphicFrameChg chg="del">
          <ac:chgData name="Tim Greenshaw" userId="7cff769c7af84488" providerId="LiveId" clId="{F863DFA2-D3FC-4243-AE34-847BAFA6FE92}" dt="2019-04-01T10:24:54.002" v="57" actId="478"/>
          <ac:graphicFrameMkLst>
            <pc:docMk/>
            <pc:sldMk cId="3588467932" sldId="315"/>
            <ac:graphicFrameMk id="6" creationId="{E22A8963-9AC8-46CB-8D04-C425F9F4254E}"/>
          </ac:graphicFrameMkLst>
        </pc:graphicFrameChg>
        <pc:graphicFrameChg chg="del">
          <ac:chgData name="Tim Greenshaw" userId="7cff769c7af84488" providerId="LiveId" clId="{F863DFA2-D3FC-4243-AE34-847BAFA6FE92}" dt="2019-04-01T10:24:52.752" v="56" actId="478"/>
          <ac:graphicFrameMkLst>
            <pc:docMk/>
            <pc:sldMk cId="3588467932" sldId="315"/>
            <ac:graphicFrameMk id="7" creationId="{B33E8F30-8A65-421F-AFE4-1C0DE1943303}"/>
          </ac:graphicFrameMkLst>
        </pc:graphicFrameChg>
        <pc:graphicFrameChg chg="add del">
          <ac:chgData name="Tim Greenshaw" userId="7cff769c7af84488" providerId="LiveId" clId="{F863DFA2-D3FC-4243-AE34-847BAFA6FE92}" dt="2019-04-01T10:26:05.720" v="66"/>
          <ac:graphicFrameMkLst>
            <pc:docMk/>
            <pc:sldMk cId="3588467932" sldId="315"/>
            <ac:graphicFrameMk id="9" creationId="{5A04779C-0B0B-45A8-B52E-8828F858677F}"/>
          </ac:graphicFrameMkLst>
        </pc:graphicFrameChg>
        <pc:graphicFrameChg chg="add del mod">
          <ac:chgData name="Tim Greenshaw" userId="7cff769c7af84488" providerId="LiveId" clId="{F863DFA2-D3FC-4243-AE34-847BAFA6FE92}" dt="2019-04-01T10:26:10.080" v="70"/>
          <ac:graphicFrameMkLst>
            <pc:docMk/>
            <pc:sldMk cId="3588467932" sldId="315"/>
            <ac:graphicFrameMk id="11" creationId="{12CBA1A6-76BA-41F4-8D1A-3D985B294DAD}"/>
          </ac:graphicFrameMkLst>
        </pc:graphicFrameChg>
        <pc:graphicFrameChg chg="add del mod">
          <ac:chgData name="Tim Greenshaw" userId="7cff769c7af84488" providerId="LiveId" clId="{F863DFA2-D3FC-4243-AE34-847BAFA6FE92}" dt="2019-04-01T10:26:24.792" v="75" actId="478"/>
          <ac:graphicFrameMkLst>
            <pc:docMk/>
            <pc:sldMk cId="3588467932" sldId="315"/>
            <ac:graphicFrameMk id="13" creationId="{7914016C-F79B-42A9-9371-1DB928112DAA}"/>
          </ac:graphicFrameMkLst>
        </pc:graphicFrameChg>
        <pc:graphicFrameChg chg="add del mod">
          <ac:chgData name="Tim Greenshaw" userId="7cff769c7af84488" providerId="LiveId" clId="{F863DFA2-D3FC-4243-AE34-847BAFA6FE92}" dt="2019-04-01T10:26:40.658" v="82"/>
          <ac:graphicFrameMkLst>
            <pc:docMk/>
            <pc:sldMk cId="3588467932" sldId="315"/>
            <ac:graphicFrameMk id="15" creationId="{A847CE10-38B0-4DB8-9354-44429C3BF946}"/>
          </ac:graphicFrameMkLst>
        </pc:graphicFrameChg>
        <pc:graphicFrameChg chg="add del">
          <ac:chgData name="Tim Greenshaw" userId="7cff769c7af84488" providerId="LiveId" clId="{F863DFA2-D3FC-4243-AE34-847BAFA6FE92}" dt="2019-04-01T10:26:40.658" v="82"/>
          <ac:graphicFrameMkLst>
            <pc:docMk/>
            <pc:sldMk cId="3588467932" sldId="315"/>
            <ac:graphicFrameMk id="17" creationId="{7B1B8ED2-6CFA-4B5A-A136-2650D6B52E35}"/>
          </ac:graphicFrameMkLst>
        </pc:graphicFrameChg>
        <pc:graphicFrameChg chg="add mod">
          <ac:chgData name="Tim Greenshaw" userId="7cff769c7af84488" providerId="LiveId" clId="{F863DFA2-D3FC-4243-AE34-847BAFA6FE92}" dt="2019-04-01T10:28:27.976" v="208" actId="1036"/>
          <ac:graphicFrameMkLst>
            <pc:docMk/>
            <pc:sldMk cId="3588467932" sldId="315"/>
            <ac:graphicFrameMk id="19" creationId="{CF418072-A0C1-44F4-9EB5-66A7F0C5282B}"/>
          </ac:graphicFrameMkLst>
        </pc:graphicFrameChg>
        <pc:graphicFrameChg chg="add mod">
          <ac:chgData name="Tim Greenshaw" userId="7cff769c7af84488" providerId="LiveId" clId="{F863DFA2-D3FC-4243-AE34-847BAFA6FE92}" dt="2019-04-01T10:46:37.146" v="312" actId="1035"/>
          <ac:graphicFrameMkLst>
            <pc:docMk/>
            <pc:sldMk cId="3588467932" sldId="315"/>
            <ac:graphicFrameMk id="20" creationId="{2F3C61C8-C0B1-4985-9562-910A0AB00F67}"/>
          </ac:graphicFrameMkLst>
        </pc:graphicFrameChg>
        <pc:graphicFrameChg chg="add mod">
          <ac:chgData name="Tim Greenshaw" userId="7cff769c7af84488" providerId="LiveId" clId="{F863DFA2-D3FC-4243-AE34-847BAFA6FE92}" dt="2019-04-01T10:53:04.894" v="464" actId="1035"/>
          <ac:graphicFrameMkLst>
            <pc:docMk/>
            <pc:sldMk cId="3588467932" sldId="315"/>
            <ac:graphicFrameMk id="21" creationId="{C78BB30F-7542-438C-A601-905982F3289B}"/>
          </ac:graphicFrameMkLst>
        </pc:graphicFrameChg>
      </pc:sldChg>
      <pc:sldChg chg="addSp delSp modSp">
        <pc:chgData name="Tim Greenshaw" userId="7cff769c7af84488" providerId="LiveId" clId="{F863DFA2-D3FC-4243-AE34-847BAFA6FE92}" dt="2019-04-01T11:30:35.648" v="1277" actId="20577"/>
        <pc:sldMkLst>
          <pc:docMk/>
          <pc:sldMk cId="2618910677" sldId="316"/>
        </pc:sldMkLst>
        <pc:spChg chg="mod">
          <ac:chgData name="Tim Greenshaw" userId="7cff769c7af84488" providerId="LiveId" clId="{F863DFA2-D3FC-4243-AE34-847BAFA6FE92}" dt="2019-04-01T11:30:35.648" v="1277" actId="20577"/>
          <ac:spMkLst>
            <pc:docMk/>
            <pc:sldMk cId="2618910677" sldId="316"/>
            <ac:spMk id="3" creationId="{5AE4461F-551B-4FCC-8714-456BFE4B9F62}"/>
          </ac:spMkLst>
        </pc:spChg>
        <pc:spChg chg="del mod">
          <ac:chgData name="Tim Greenshaw" userId="7cff769c7af84488" providerId="LiveId" clId="{F863DFA2-D3FC-4243-AE34-847BAFA6FE92}" dt="2019-04-01T11:24:30.566" v="1103" actId="478"/>
          <ac:spMkLst>
            <pc:docMk/>
            <pc:sldMk cId="2618910677" sldId="316"/>
            <ac:spMk id="4" creationId="{E6ABFDD2-BB4E-4623-AF2F-07EDC12E593A}"/>
          </ac:spMkLst>
        </pc:spChg>
        <pc:spChg chg="add del mod">
          <ac:chgData name="Tim Greenshaw" userId="7cff769c7af84488" providerId="LiveId" clId="{F863DFA2-D3FC-4243-AE34-847BAFA6FE92}" dt="2019-04-01T11:26:19.206" v="1104" actId="931"/>
          <ac:spMkLst>
            <pc:docMk/>
            <pc:sldMk cId="2618910677" sldId="316"/>
            <ac:spMk id="10" creationId="{96F7C227-82B2-405B-8B58-5265DBCAE52B}"/>
          </ac:spMkLst>
        </pc:spChg>
        <pc:spChg chg="del mod">
          <ac:chgData name="Tim Greenshaw" userId="7cff769c7af84488" providerId="LiveId" clId="{F863DFA2-D3FC-4243-AE34-847BAFA6FE92}" dt="2019-04-01T11:29:39.520" v="1222" actId="478"/>
          <ac:spMkLst>
            <pc:docMk/>
            <pc:sldMk cId="2618910677" sldId="316"/>
            <ac:spMk id="16" creationId="{0D0724D3-9983-456D-A64D-CF3CC9DB34E3}"/>
          </ac:spMkLst>
        </pc:spChg>
        <pc:spChg chg="add del mod">
          <ac:chgData name="Tim Greenshaw" userId="7cff769c7af84488" providerId="LiveId" clId="{F863DFA2-D3FC-4243-AE34-847BAFA6FE92}" dt="2019-04-01T11:29:25.358" v="1219" actId="478"/>
          <ac:spMkLst>
            <pc:docMk/>
            <pc:sldMk cId="2618910677" sldId="316"/>
            <ac:spMk id="18" creationId="{C2ACC6A0-F37F-4D45-A8F3-4337CD97DA63}"/>
          </ac:spMkLst>
        </pc:spChg>
        <pc:spChg chg="add del mod">
          <ac:chgData name="Tim Greenshaw" userId="7cff769c7af84488" providerId="LiveId" clId="{F863DFA2-D3FC-4243-AE34-847BAFA6FE92}" dt="2019-04-01T11:29:44.456" v="1224" actId="478"/>
          <ac:spMkLst>
            <pc:docMk/>
            <pc:sldMk cId="2618910677" sldId="316"/>
            <ac:spMk id="28" creationId="{6ABD25BF-2290-4B82-A483-CD707393CA73}"/>
          </ac:spMkLst>
        </pc:spChg>
        <pc:graphicFrameChg chg="mod">
          <ac:chgData name="Tim Greenshaw" userId="7cff769c7af84488" providerId="LiveId" clId="{F863DFA2-D3FC-4243-AE34-847BAFA6FE92}" dt="2019-04-01T11:22:52.918" v="1056" actId="1036"/>
          <ac:graphicFrameMkLst>
            <pc:docMk/>
            <pc:sldMk cId="2618910677" sldId="316"/>
            <ac:graphicFrameMk id="5" creationId="{CF1C43A2-D5E9-4318-90A7-FB3FFE22AEAB}"/>
          </ac:graphicFrameMkLst>
        </pc:graphicFrameChg>
        <pc:graphicFrameChg chg="mod">
          <ac:chgData name="Tim Greenshaw" userId="7cff769c7af84488" providerId="LiveId" clId="{F863DFA2-D3FC-4243-AE34-847BAFA6FE92}" dt="2019-04-01T11:30:25.557" v="1275" actId="1037"/>
          <ac:graphicFrameMkLst>
            <pc:docMk/>
            <pc:sldMk cId="2618910677" sldId="316"/>
            <ac:graphicFrameMk id="6" creationId="{0575F27E-07EF-4639-B1C0-3A495E54AEE4}"/>
          </ac:graphicFrameMkLst>
        </pc:graphicFrameChg>
        <pc:graphicFrameChg chg="del mod">
          <ac:chgData name="Tim Greenshaw" userId="7cff769c7af84488" providerId="LiveId" clId="{F863DFA2-D3FC-4243-AE34-847BAFA6FE92}" dt="2019-04-01T11:23:57.614" v="1091" actId="478"/>
          <ac:graphicFrameMkLst>
            <pc:docMk/>
            <pc:sldMk cId="2618910677" sldId="316"/>
            <ac:graphicFrameMk id="7" creationId="{BA7F2AEB-3488-4856-9F27-EB4463E38D89}"/>
          </ac:graphicFrameMkLst>
        </pc:graphicFrameChg>
        <pc:graphicFrameChg chg="add mod">
          <ac:chgData name="Tim Greenshaw" userId="7cff769c7af84488" providerId="LiveId" clId="{F863DFA2-D3FC-4243-AE34-847BAFA6FE92}" dt="2019-04-01T11:30:05.430" v="1253" actId="1037"/>
          <ac:graphicFrameMkLst>
            <pc:docMk/>
            <pc:sldMk cId="2618910677" sldId="316"/>
            <ac:graphicFrameMk id="8" creationId="{AEB4BB3F-EC9D-4DF4-A2C8-32CB839FA77A}"/>
          </ac:graphicFrameMkLst>
        </pc:graphicFrameChg>
        <pc:graphicFrameChg chg="add del">
          <ac:chgData name="Tim Greenshaw" userId="7cff769c7af84488" providerId="LiveId" clId="{F863DFA2-D3FC-4243-AE34-847BAFA6FE92}" dt="2019-04-01T11:24:30.566" v="1103" actId="478"/>
          <ac:graphicFrameMkLst>
            <pc:docMk/>
            <pc:sldMk cId="2618910677" sldId="316"/>
            <ac:graphicFrameMk id="12" creationId="{FB6D3F4D-3513-4B3C-BD34-8131900AD169}"/>
          </ac:graphicFrameMkLst>
        </pc:graphicFrameChg>
        <pc:graphicFrameChg chg="add del">
          <ac:chgData name="Tim Greenshaw" userId="7cff769c7af84488" providerId="LiveId" clId="{F863DFA2-D3FC-4243-AE34-847BAFA6FE92}" dt="2019-04-01T11:24:30.566" v="1103" actId="478"/>
          <ac:graphicFrameMkLst>
            <pc:docMk/>
            <pc:sldMk cId="2618910677" sldId="316"/>
            <ac:graphicFrameMk id="14" creationId="{0FFE0E89-4B7A-4669-8760-45501CB86377}"/>
          </ac:graphicFrameMkLst>
        </pc:graphicFrameChg>
        <pc:graphicFrameChg chg="add del">
          <ac:chgData name="Tim Greenshaw" userId="7cff769c7af84488" providerId="LiveId" clId="{F863DFA2-D3FC-4243-AE34-847BAFA6FE92}" dt="2019-04-01T11:24:30.566" v="1103" actId="478"/>
          <ac:graphicFrameMkLst>
            <pc:docMk/>
            <pc:sldMk cId="2618910677" sldId="316"/>
            <ac:graphicFrameMk id="15" creationId="{655BD140-5CFB-4FD4-928D-7A9FD1A83AB4}"/>
          </ac:graphicFrameMkLst>
        </pc:graphicFrameChg>
        <pc:graphicFrameChg chg="add del mod">
          <ac:chgData name="Tim Greenshaw" userId="7cff769c7af84488" providerId="LiveId" clId="{F863DFA2-D3FC-4243-AE34-847BAFA6FE92}" dt="2019-04-01T11:27:46.791" v="1110" actId="478"/>
          <ac:graphicFrameMkLst>
            <pc:docMk/>
            <pc:sldMk cId="2618910677" sldId="316"/>
            <ac:graphicFrameMk id="22" creationId="{6AF59599-5C71-452C-AD81-9D46D48F91E8}"/>
          </ac:graphicFrameMkLst>
        </pc:graphicFrameChg>
        <pc:picChg chg="add del mod">
          <ac:chgData name="Tim Greenshaw" userId="7cff769c7af84488" providerId="LiveId" clId="{F863DFA2-D3FC-4243-AE34-847BAFA6FE92}" dt="2019-04-01T11:26:21.688" v="1105" actId="478"/>
          <ac:picMkLst>
            <pc:docMk/>
            <pc:sldMk cId="2618910677" sldId="316"/>
            <ac:picMk id="13" creationId="{DCD68EC0-0BA1-42A1-9210-F850D651468B}"/>
          </ac:picMkLst>
        </pc:picChg>
        <pc:picChg chg="add del mod">
          <ac:chgData name="Tim Greenshaw" userId="7cff769c7af84488" providerId="LiveId" clId="{F863DFA2-D3FC-4243-AE34-847BAFA6FE92}" dt="2019-04-01T11:27:42.181" v="1107" actId="931"/>
          <ac:picMkLst>
            <pc:docMk/>
            <pc:sldMk cId="2618910677" sldId="316"/>
            <ac:picMk id="21" creationId="{1C729B01-B912-461B-B0D6-50FB425223C0}"/>
          </ac:picMkLst>
        </pc:picChg>
        <pc:picChg chg="add del mod ord modCrop">
          <ac:chgData name="Tim Greenshaw" userId="7cff769c7af84488" providerId="LiveId" clId="{F863DFA2-D3FC-4243-AE34-847BAFA6FE92}" dt="2019-04-01T11:29:58.821" v="1239" actId="1038"/>
          <ac:picMkLst>
            <pc:docMk/>
            <pc:sldMk cId="2618910677" sldId="316"/>
            <ac:picMk id="24" creationId="{4B188897-39A6-4B07-BE69-0059F5E46689}"/>
          </ac:picMkLst>
        </pc:picChg>
        <pc:picChg chg="add mod">
          <ac:chgData name="Tim Greenshaw" userId="7cff769c7af84488" providerId="LiveId" clId="{F863DFA2-D3FC-4243-AE34-847BAFA6FE92}" dt="2019-04-01T11:28:33.686" v="1143" actId="1038"/>
          <ac:picMkLst>
            <pc:docMk/>
            <pc:sldMk cId="2618910677" sldId="316"/>
            <ac:picMk id="26" creationId="{06BB63CE-1C38-4F40-8BD2-7E62DC8A0AAF}"/>
          </ac:picMkLst>
        </pc:picChg>
      </pc:sldChg>
      <pc:sldChg chg="addSp delSp modSp add">
        <pc:chgData name="Tim Greenshaw" userId="7cff769c7af84488" providerId="LiveId" clId="{F863DFA2-D3FC-4243-AE34-847BAFA6FE92}" dt="2019-04-01T11:32:48.212" v="1306" actId="1037"/>
        <pc:sldMkLst>
          <pc:docMk/>
          <pc:sldMk cId="1437590257" sldId="317"/>
        </pc:sldMkLst>
        <pc:spChg chg="mod">
          <ac:chgData name="Tim Greenshaw" userId="7cff769c7af84488" providerId="LiveId" clId="{F863DFA2-D3FC-4243-AE34-847BAFA6FE92}" dt="2019-04-01T11:07:59.696" v="493" actId="20577"/>
          <ac:spMkLst>
            <pc:docMk/>
            <pc:sldMk cId="1437590257" sldId="317"/>
            <ac:spMk id="2" creationId="{F6E18F5F-1787-43A9-AC1C-BCC066C38087}"/>
          </ac:spMkLst>
        </pc:spChg>
        <pc:spChg chg="mod">
          <ac:chgData name="Tim Greenshaw" userId="7cff769c7af84488" providerId="LiveId" clId="{F863DFA2-D3FC-4243-AE34-847BAFA6FE92}" dt="2019-04-01T11:12:28.624" v="663" actId="20577"/>
          <ac:spMkLst>
            <pc:docMk/>
            <pc:sldMk cId="1437590257" sldId="317"/>
            <ac:spMk id="3" creationId="{009F6BD1-BC93-433A-B2C5-B59D8A55BB1B}"/>
          </ac:spMkLst>
        </pc:spChg>
        <pc:spChg chg="del">
          <ac:chgData name="Tim Greenshaw" userId="7cff769c7af84488" providerId="LiveId" clId="{F863DFA2-D3FC-4243-AE34-847BAFA6FE92}" dt="2019-04-01T11:08:49.438" v="538" actId="478"/>
          <ac:spMkLst>
            <pc:docMk/>
            <pc:sldMk cId="1437590257" sldId="317"/>
            <ac:spMk id="4" creationId="{E59F71FA-C9A4-44B9-B14B-CA0CBC659456}"/>
          </ac:spMkLst>
        </pc:spChg>
        <pc:spChg chg="add mod">
          <ac:chgData name="Tim Greenshaw" userId="7cff769c7af84488" providerId="LiveId" clId="{F863DFA2-D3FC-4243-AE34-847BAFA6FE92}" dt="2019-04-01T11:13:00.466" v="706" actId="20577"/>
          <ac:spMkLst>
            <pc:docMk/>
            <pc:sldMk cId="1437590257" sldId="317"/>
            <ac:spMk id="7" creationId="{5D42FCAB-4972-4761-9086-19CD1D4AD807}"/>
          </ac:spMkLst>
        </pc:spChg>
        <pc:graphicFrameChg chg="add mod">
          <ac:chgData name="Tim Greenshaw" userId="7cff769c7af84488" providerId="LiveId" clId="{F863DFA2-D3FC-4243-AE34-847BAFA6FE92}" dt="2019-04-01T11:10:48.296" v="632" actId="1035"/>
          <ac:graphicFrameMkLst>
            <pc:docMk/>
            <pc:sldMk cId="1437590257" sldId="317"/>
            <ac:graphicFrameMk id="5" creationId="{983E8AF5-0A94-4ADB-8753-E48FCBA1B81B}"/>
          </ac:graphicFrameMkLst>
        </pc:graphicFrameChg>
        <pc:graphicFrameChg chg="add mod">
          <ac:chgData name="Tim Greenshaw" userId="7cff769c7af84488" providerId="LiveId" clId="{F863DFA2-D3FC-4243-AE34-847BAFA6FE92}" dt="2019-04-01T11:12:37.389" v="690" actId="1035"/>
          <ac:graphicFrameMkLst>
            <pc:docMk/>
            <pc:sldMk cId="1437590257" sldId="317"/>
            <ac:graphicFrameMk id="6" creationId="{AE727F9F-99A3-4836-B74D-48E31D7133F2}"/>
          </ac:graphicFrameMkLst>
        </pc:graphicFrameChg>
        <pc:graphicFrameChg chg="add mod">
          <ac:chgData name="Tim Greenshaw" userId="7cff769c7af84488" providerId="LiveId" clId="{F863DFA2-D3FC-4243-AE34-847BAFA6FE92}" dt="2019-04-01T11:32:48.212" v="1306" actId="1037"/>
          <ac:graphicFrameMkLst>
            <pc:docMk/>
            <pc:sldMk cId="1437590257" sldId="317"/>
            <ac:graphicFrameMk id="8" creationId="{6688C72D-91C0-40DB-9FF4-1F404F958BA2}"/>
          </ac:graphicFrameMkLst>
        </pc:graphicFrameChg>
      </pc:sldChg>
      <pc:sldChg chg="addSp modSp add">
        <pc:chgData name="Tim Greenshaw" userId="7cff769c7af84488" providerId="LiveId" clId="{F863DFA2-D3FC-4243-AE34-847BAFA6FE92}" dt="2019-04-01T11:17:02.773" v="818" actId="1076"/>
        <pc:sldMkLst>
          <pc:docMk/>
          <pc:sldMk cId="1376048869" sldId="318"/>
        </pc:sldMkLst>
        <pc:spChg chg="mod">
          <ac:chgData name="Tim Greenshaw" userId="7cff769c7af84488" providerId="LiveId" clId="{F863DFA2-D3FC-4243-AE34-847BAFA6FE92}" dt="2019-04-01T11:14:04.538" v="778"/>
          <ac:spMkLst>
            <pc:docMk/>
            <pc:sldMk cId="1376048869" sldId="318"/>
            <ac:spMk id="2" creationId="{3CCE849C-63F6-4EA9-A809-79053127D8E9}"/>
          </ac:spMkLst>
        </pc:spChg>
        <pc:spChg chg="mod">
          <ac:chgData name="Tim Greenshaw" userId="7cff769c7af84488" providerId="LiveId" clId="{F863DFA2-D3FC-4243-AE34-847BAFA6FE92}" dt="2019-04-01T11:14:09.821" v="789" actId="20577"/>
          <ac:spMkLst>
            <pc:docMk/>
            <pc:sldMk cId="1376048869" sldId="318"/>
            <ac:spMk id="3" creationId="{2EE84F05-FD78-4B17-B26C-FD0494073F89}"/>
          </ac:spMkLst>
        </pc:spChg>
        <pc:spChg chg="mod">
          <ac:chgData name="Tim Greenshaw" userId="7cff769c7af84488" providerId="LiveId" clId="{F863DFA2-D3FC-4243-AE34-847BAFA6FE92}" dt="2019-04-01T11:15:37.548" v="813" actId="20577"/>
          <ac:spMkLst>
            <pc:docMk/>
            <pc:sldMk cId="1376048869" sldId="318"/>
            <ac:spMk id="4" creationId="{505FFFEC-A2CE-4DB9-B7E8-0849E5F96EFA}"/>
          </ac:spMkLst>
        </pc:spChg>
        <pc:graphicFrameChg chg="add mod">
          <ac:chgData name="Tim Greenshaw" userId="7cff769c7af84488" providerId="LiveId" clId="{F863DFA2-D3FC-4243-AE34-847BAFA6FE92}" dt="2019-04-01T11:15:29.610" v="799" actId="1038"/>
          <ac:graphicFrameMkLst>
            <pc:docMk/>
            <pc:sldMk cId="1376048869" sldId="318"/>
            <ac:graphicFrameMk id="5" creationId="{1A831027-84A9-4280-98D9-5A32F03BEB19}"/>
          </ac:graphicFrameMkLst>
        </pc:graphicFrameChg>
        <pc:graphicFrameChg chg="add mod">
          <ac:chgData name="Tim Greenshaw" userId="7cff769c7af84488" providerId="LiveId" clId="{F863DFA2-D3FC-4243-AE34-847BAFA6FE92}" dt="2019-04-01T11:17:02.773" v="818" actId="1076"/>
          <ac:graphicFrameMkLst>
            <pc:docMk/>
            <pc:sldMk cId="1376048869" sldId="318"/>
            <ac:graphicFrameMk id="6" creationId="{D76BD609-76B3-4DAD-A4BD-3FA56C1FE538}"/>
          </ac:graphicFrameMkLst>
        </pc:graphicFrameChg>
      </pc:sldChg>
      <pc:sldChg chg="addSp delSp modSp add">
        <pc:chgData name="Tim Greenshaw" userId="7cff769c7af84488" providerId="LiveId" clId="{F863DFA2-D3FC-4243-AE34-847BAFA6FE92}" dt="2019-04-01T11:18:59.720" v="956" actId="1035"/>
        <pc:sldMkLst>
          <pc:docMk/>
          <pc:sldMk cId="3315449657" sldId="319"/>
        </pc:sldMkLst>
        <pc:spChg chg="mod">
          <ac:chgData name="Tim Greenshaw" userId="7cff769c7af84488" providerId="LiveId" clId="{F863DFA2-D3FC-4243-AE34-847BAFA6FE92}" dt="2019-04-01T11:17:20.746" v="847" actId="20577"/>
          <ac:spMkLst>
            <pc:docMk/>
            <pc:sldMk cId="3315449657" sldId="319"/>
            <ac:spMk id="2" creationId="{3CCE849C-63F6-4EA9-A809-79053127D8E9}"/>
          </ac:spMkLst>
        </pc:spChg>
        <pc:spChg chg="mod">
          <ac:chgData name="Tim Greenshaw" userId="7cff769c7af84488" providerId="LiveId" clId="{F863DFA2-D3FC-4243-AE34-847BAFA6FE92}" dt="2019-04-01T11:18:53.832" v="913" actId="20577"/>
          <ac:spMkLst>
            <pc:docMk/>
            <pc:sldMk cId="3315449657" sldId="319"/>
            <ac:spMk id="3" creationId="{2EE84F05-FD78-4B17-B26C-FD0494073F89}"/>
          </ac:spMkLst>
        </pc:spChg>
        <pc:spChg chg="del">
          <ac:chgData name="Tim Greenshaw" userId="7cff769c7af84488" providerId="LiveId" clId="{F863DFA2-D3FC-4243-AE34-847BAFA6FE92}" dt="2019-04-01T11:18:42.269" v="888" actId="478"/>
          <ac:spMkLst>
            <pc:docMk/>
            <pc:sldMk cId="3315449657" sldId="319"/>
            <ac:spMk id="4" creationId="{505FFFEC-A2CE-4DB9-B7E8-0849E5F96EFA}"/>
          </ac:spMkLst>
        </pc:spChg>
        <pc:graphicFrameChg chg="del">
          <ac:chgData name="Tim Greenshaw" userId="7cff769c7af84488" providerId="LiveId" clId="{F863DFA2-D3FC-4243-AE34-847BAFA6FE92}" dt="2019-04-01T11:17:23.572" v="848" actId="478"/>
          <ac:graphicFrameMkLst>
            <pc:docMk/>
            <pc:sldMk cId="3315449657" sldId="319"/>
            <ac:graphicFrameMk id="5" creationId="{1A831027-84A9-4280-98D9-5A32F03BEB19}"/>
          </ac:graphicFrameMkLst>
        </pc:graphicFrameChg>
        <pc:graphicFrameChg chg="add mod">
          <ac:chgData name="Tim Greenshaw" userId="7cff769c7af84488" providerId="LiveId" clId="{F863DFA2-D3FC-4243-AE34-847BAFA6FE92}" dt="2019-04-01T11:18:59.720" v="956" actId="1035"/>
          <ac:graphicFrameMkLst>
            <pc:docMk/>
            <pc:sldMk cId="3315449657" sldId="319"/>
            <ac:graphicFrameMk id="6" creationId="{E7BB55D6-604F-4D4C-9F1A-3631558F382F}"/>
          </ac:graphicFrameMkLst>
        </pc:graphicFrameChg>
      </pc:sldChg>
      <pc:sldChg chg="delSp modSp add del">
        <pc:chgData name="Tim Greenshaw" userId="7cff769c7af84488" providerId="LiveId" clId="{F863DFA2-D3FC-4243-AE34-847BAFA6FE92}" dt="2019-04-01T11:17:34.637" v="851" actId="2696"/>
        <pc:sldMkLst>
          <pc:docMk/>
          <pc:sldMk cId="873607308" sldId="320"/>
        </pc:sldMkLst>
        <pc:graphicFrameChg chg="del mod">
          <ac:chgData name="Tim Greenshaw" userId="7cff769c7af84488" providerId="LiveId" clId="{F863DFA2-D3FC-4243-AE34-847BAFA6FE92}" dt="2019-04-01T11:17:31.701" v="850" actId="478"/>
          <ac:graphicFrameMkLst>
            <pc:docMk/>
            <pc:sldMk cId="873607308" sldId="320"/>
            <ac:graphicFrameMk id="5" creationId="{1A831027-84A9-4280-98D9-5A32F03BEB19}"/>
          </ac:graphicFrameMkLst>
        </pc:graphicFrameChg>
      </pc:sldChg>
      <pc:sldChg chg="addSp delSp modSp add">
        <pc:chgData name="Tim Greenshaw" userId="7cff769c7af84488" providerId="LiveId" clId="{F863DFA2-D3FC-4243-AE34-847BAFA6FE92}" dt="2019-04-01T11:54:05.742" v="1520" actId="1037"/>
        <pc:sldMkLst>
          <pc:docMk/>
          <pc:sldMk cId="4245403054" sldId="320"/>
        </pc:sldMkLst>
        <pc:spChg chg="del mod">
          <ac:chgData name="Tim Greenshaw" userId="7cff769c7af84488" providerId="LiveId" clId="{F863DFA2-D3FC-4243-AE34-847BAFA6FE92}" dt="2019-04-01T11:49:20.481" v="1339" actId="478"/>
          <ac:spMkLst>
            <pc:docMk/>
            <pc:sldMk cId="4245403054" sldId="320"/>
            <ac:spMk id="3" creationId="{5AE4461F-551B-4FCC-8714-456BFE4B9F62}"/>
          </ac:spMkLst>
        </pc:spChg>
        <pc:spChg chg="mod">
          <ac:chgData name="Tim Greenshaw" userId="7cff769c7af84488" providerId="LiveId" clId="{F863DFA2-D3FC-4243-AE34-847BAFA6FE92}" dt="2019-04-01T11:49:24.472" v="1340"/>
          <ac:spMkLst>
            <pc:docMk/>
            <pc:sldMk cId="4245403054" sldId="320"/>
            <ac:spMk id="4" creationId="{E6ABFDD2-BB4E-4623-AF2F-07EDC12E593A}"/>
          </ac:spMkLst>
        </pc:spChg>
        <pc:spChg chg="add mod">
          <ac:chgData name="Tim Greenshaw" userId="7cff769c7af84488" providerId="LiveId" clId="{F863DFA2-D3FC-4243-AE34-847BAFA6FE92}" dt="2019-04-01T11:53:59.662" v="1475" actId="20577"/>
          <ac:spMkLst>
            <pc:docMk/>
            <pc:sldMk cId="4245403054" sldId="320"/>
            <ac:spMk id="10" creationId="{4DCAAB34-E3FC-46B5-87AF-ACF26F510B8E}"/>
          </ac:spMkLst>
        </pc:spChg>
        <pc:spChg chg="del">
          <ac:chgData name="Tim Greenshaw" userId="7cff769c7af84488" providerId="LiveId" clId="{F863DFA2-D3FC-4243-AE34-847BAFA6FE92}" dt="2019-04-01T11:49:28.768" v="1342" actId="478"/>
          <ac:spMkLst>
            <pc:docMk/>
            <pc:sldMk cId="4245403054" sldId="320"/>
            <ac:spMk id="16" creationId="{0D0724D3-9983-456D-A64D-CF3CC9DB34E3}"/>
          </ac:spMkLst>
        </pc:spChg>
        <pc:graphicFrameChg chg="del">
          <ac:chgData name="Tim Greenshaw" userId="7cff769c7af84488" providerId="LiveId" clId="{F863DFA2-D3FC-4243-AE34-847BAFA6FE92}" dt="2019-04-01T11:49:20.481" v="1339" actId="478"/>
          <ac:graphicFrameMkLst>
            <pc:docMk/>
            <pc:sldMk cId="4245403054" sldId="320"/>
            <ac:graphicFrameMk id="5" creationId="{CF1C43A2-D5E9-4318-90A7-FB3FFE22AEAB}"/>
          </ac:graphicFrameMkLst>
        </pc:graphicFrameChg>
        <pc:graphicFrameChg chg="del mod">
          <ac:chgData name="Tim Greenshaw" userId="7cff769c7af84488" providerId="LiveId" clId="{F863DFA2-D3FC-4243-AE34-847BAFA6FE92}" dt="2019-04-01T11:49:20.481" v="1339" actId="478"/>
          <ac:graphicFrameMkLst>
            <pc:docMk/>
            <pc:sldMk cId="4245403054" sldId="320"/>
            <ac:graphicFrameMk id="6" creationId="{0575F27E-07EF-4639-B1C0-3A495E54AEE4}"/>
          </ac:graphicFrameMkLst>
        </pc:graphicFrameChg>
        <pc:graphicFrameChg chg="add del mod">
          <ac:chgData name="Tim Greenshaw" userId="7cff769c7af84488" providerId="LiveId" clId="{F863DFA2-D3FC-4243-AE34-847BAFA6FE92}" dt="2019-04-01T11:52:36.445" v="1447" actId="478"/>
          <ac:graphicFrameMkLst>
            <pc:docMk/>
            <pc:sldMk cId="4245403054" sldId="320"/>
            <ac:graphicFrameMk id="7" creationId="{15B37E82-9FD3-46BE-9709-06AB71742E4A}"/>
          </ac:graphicFrameMkLst>
        </pc:graphicFrameChg>
        <pc:graphicFrameChg chg="del">
          <ac:chgData name="Tim Greenshaw" userId="7cff769c7af84488" providerId="LiveId" clId="{F863DFA2-D3FC-4243-AE34-847BAFA6FE92}" dt="2019-04-01T11:49:16.461" v="1338" actId="478"/>
          <ac:graphicFrameMkLst>
            <pc:docMk/>
            <pc:sldMk cId="4245403054" sldId="320"/>
            <ac:graphicFrameMk id="8" creationId="{AEB4BB3F-EC9D-4DF4-A2C8-32CB839FA77A}"/>
          </ac:graphicFrameMkLst>
        </pc:graphicFrameChg>
        <pc:graphicFrameChg chg="add mod">
          <ac:chgData name="Tim Greenshaw" userId="7cff769c7af84488" providerId="LiveId" clId="{F863DFA2-D3FC-4243-AE34-847BAFA6FE92}" dt="2019-04-01T11:54:05.742" v="1520" actId="1037"/>
          <ac:graphicFrameMkLst>
            <pc:docMk/>
            <pc:sldMk cId="4245403054" sldId="320"/>
            <ac:graphicFrameMk id="11" creationId="{99E14F42-45AF-4C9E-B40E-0E6DC78257FD}"/>
          </ac:graphicFrameMkLst>
        </pc:graphicFrameChg>
        <pc:graphicFrameChg chg="mod">
          <ac:chgData name="Tim Greenshaw" userId="7cff769c7af84488" providerId="LiveId" clId="{F863DFA2-D3FC-4243-AE34-847BAFA6FE92}" dt="2019-04-01T11:49:38.380" v="1428" actId="1038"/>
          <ac:graphicFrameMkLst>
            <pc:docMk/>
            <pc:sldMk cId="4245403054" sldId="320"/>
            <ac:graphicFrameMk id="12" creationId="{FB6D3F4D-3513-4B3C-BD34-8131900AD169}"/>
          </ac:graphicFrameMkLst>
        </pc:graphicFrameChg>
        <pc:graphicFrameChg chg="mod ord">
          <ac:chgData name="Tim Greenshaw" userId="7cff769c7af84488" providerId="LiveId" clId="{F863DFA2-D3FC-4243-AE34-847BAFA6FE92}" dt="2019-04-01T11:53:33.483" v="1471" actId="1038"/>
          <ac:graphicFrameMkLst>
            <pc:docMk/>
            <pc:sldMk cId="4245403054" sldId="320"/>
            <ac:graphicFrameMk id="14" creationId="{0FFE0E89-4B7A-4669-8760-45501CB86377}"/>
          </ac:graphicFrameMkLst>
        </pc:graphicFrameChg>
        <pc:graphicFrameChg chg="del mod ord">
          <ac:chgData name="Tim Greenshaw" userId="7cff769c7af84488" providerId="LiveId" clId="{F863DFA2-D3FC-4243-AE34-847BAFA6FE92}" dt="2019-04-01T11:53:56.725" v="1473" actId="478"/>
          <ac:graphicFrameMkLst>
            <pc:docMk/>
            <pc:sldMk cId="4245403054" sldId="320"/>
            <ac:graphicFrameMk id="15" creationId="{655BD140-5CFB-4FD4-928D-7A9FD1A83AB4}"/>
          </ac:graphicFrameMkLst>
        </pc:graphicFrameChg>
      </pc:sldChg>
      <pc:sldChg chg="addSp delSp modSp add modAnim">
        <pc:chgData name="Tim Greenshaw" userId="7cff769c7af84488" providerId="LiveId" clId="{F863DFA2-D3FC-4243-AE34-847BAFA6FE92}" dt="2019-04-01T11:31:57.601" v="1304" actId="1076"/>
        <pc:sldMkLst>
          <pc:docMk/>
          <pc:sldMk cId="3711745345" sldId="321"/>
        </pc:sldMkLst>
        <pc:spChg chg="mod">
          <ac:chgData name="Tim Greenshaw" userId="7cff769c7af84488" providerId="LiveId" clId="{F863DFA2-D3FC-4243-AE34-847BAFA6FE92}" dt="2019-04-01T11:30:59.685" v="1293" actId="14100"/>
          <ac:spMkLst>
            <pc:docMk/>
            <pc:sldMk cId="3711745345" sldId="321"/>
            <ac:spMk id="2" creationId="{C8716125-63BE-44A3-9F7B-10C8D611B635}"/>
          </ac:spMkLst>
        </pc:spChg>
        <pc:spChg chg="del mod">
          <ac:chgData name="Tim Greenshaw" userId="7cff769c7af84488" providerId="LiveId" clId="{F863DFA2-D3FC-4243-AE34-847BAFA6FE92}" dt="2019-04-01T11:31:07.623" v="1297" actId="478"/>
          <ac:spMkLst>
            <pc:docMk/>
            <pc:sldMk cId="3711745345" sldId="321"/>
            <ac:spMk id="3" creationId="{5AE4461F-551B-4FCC-8714-456BFE4B9F62}"/>
          </ac:spMkLst>
        </pc:spChg>
        <pc:graphicFrameChg chg="del">
          <ac:chgData name="Tim Greenshaw" userId="7cff769c7af84488" providerId="LiveId" clId="{F863DFA2-D3FC-4243-AE34-847BAFA6FE92}" dt="2019-04-01T11:31:12.581" v="1298" actId="478"/>
          <ac:graphicFrameMkLst>
            <pc:docMk/>
            <pc:sldMk cId="3711745345" sldId="321"/>
            <ac:graphicFrameMk id="5" creationId="{CF1C43A2-D5E9-4318-90A7-FB3FFE22AEAB}"/>
          </ac:graphicFrameMkLst>
        </pc:graphicFrameChg>
        <pc:graphicFrameChg chg="del">
          <ac:chgData name="Tim Greenshaw" userId="7cff769c7af84488" providerId="LiveId" clId="{F863DFA2-D3FC-4243-AE34-847BAFA6FE92}" dt="2019-04-01T11:31:12.581" v="1298" actId="478"/>
          <ac:graphicFrameMkLst>
            <pc:docMk/>
            <pc:sldMk cId="3711745345" sldId="321"/>
            <ac:graphicFrameMk id="6" creationId="{0575F27E-07EF-4639-B1C0-3A495E54AEE4}"/>
          </ac:graphicFrameMkLst>
        </pc:graphicFrameChg>
        <pc:graphicFrameChg chg="del">
          <ac:chgData name="Tim Greenshaw" userId="7cff769c7af84488" providerId="LiveId" clId="{F863DFA2-D3FC-4243-AE34-847BAFA6FE92}" dt="2019-04-01T11:31:12.581" v="1298" actId="478"/>
          <ac:graphicFrameMkLst>
            <pc:docMk/>
            <pc:sldMk cId="3711745345" sldId="321"/>
            <ac:graphicFrameMk id="8" creationId="{AEB4BB3F-EC9D-4DF4-A2C8-32CB839FA77A}"/>
          </ac:graphicFrameMkLst>
        </pc:graphicFrameChg>
        <pc:picChg chg="add mod">
          <ac:chgData name="Tim Greenshaw" userId="7cff769c7af84488" providerId="LiveId" clId="{F863DFA2-D3FC-4243-AE34-847BAFA6FE92}" dt="2019-04-01T11:31:57.601" v="1304" actId="1076"/>
          <ac:picMkLst>
            <pc:docMk/>
            <pc:sldMk cId="3711745345" sldId="321"/>
            <ac:picMk id="4" creationId="{56366206-E641-44E1-A1B9-E27D767653B6}"/>
          </ac:picMkLst>
        </pc:picChg>
        <pc:picChg chg="del">
          <ac:chgData name="Tim Greenshaw" userId="7cff769c7af84488" providerId="LiveId" clId="{F863DFA2-D3FC-4243-AE34-847BAFA6FE92}" dt="2019-04-01T11:31:00.544" v="1294" actId="478"/>
          <ac:picMkLst>
            <pc:docMk/>
            <pc:sldMk cId="3711745345" sldId="321"/>
            <ac:picMk id="24" creationId="{4B188897-39A6-4B07-BE69-0059F5E46689}"/>
          </ac:picMkLst>
        </pc:picChg>
        <pc:picChg chg="del">
          <ac:chgData name="Tim Greenshaw" userId="7cff769c7af84488" providerId="LiveId" clId="{F863DFA2-D3FC-4243-AE34-847BAFA6FE92}" dt="2019-04-01T11:31:04.194" v="1296" actId="478"/>
          <ac:picMkLst>
            <pc:docMk/>
            <pc:sldMk cId="3711745345" sldId="321"/>
            <ac:picMk id="26" creationId="{06BB63CE-1C38-4F40-8BD2-7E62DC8A0AAF}"/>
          </ac:picMkLst>
        </pc:picChg>
      </pc:sldChg>
    </pc:docChg>
  </pc:docChgLst>
  <pc:docChgLst>
    <pc:chgData name="Tim Greenshaw" userId="7cff769c7af84488" providerId="LiveId" clId="{B2F624AF-73A3-4736-8B1D-2D1B10B8585D}"/>
    <pc:docChg chg="custSel delSld modSld">
      <pc:chgData name="Tim Greenshaw" userId="7cff769c7af84488" providerId="LiveId" clId="{B2F624AF-73A3-4736-8B1D-2D1B10B8585D}" dt="2019-03-29T17:13:54.214" v="271" actId="478"/>
      <pc:docMkLst>
        <pc:docMk/>
      </pc:docMkLst>
      <pc:sldChg chg="addSp delSp modSp">
        <pc:chgData name="Tim Greenshaw" userId="7cff769c7af84488" providerId="LiveId" clId="{B2F624AF-73A3-4736-8B1D-2D1B10B8585D}" dt="2019-03-29T17:13:54.214" v="271" actId="478"/>
        <pc:sldMkLst>
          <pc:docMk/>
          <pc:sldMk cId="3588467932" sldId="315"/>
        </pc:sldMkLst>
        <pc:spChg chg="mod">
          <ac:chgData name="Tim Greenshaw" userId="7cff769c7af84488" providerId="LiveId" clId="{B2F624AF-73A3-4736-8B1D-2D1B10B8585D}" dt="2019-03-29T15:28:32.678" v="133" actId="20577"/>
          <ac:spMkLst>
            <pc:docMk/>
            <pc:sldMk cId="3588467932" sldId="315"/>
            <ac:spMk id="3" creationId="{B75F4228-AE72-4D45-A538-B098BC67F192}"/>
          </ac:spMkLst>
        </pc:spChg>
        <pc:spChg chg="del">
          <ac:chgData name="Tim Greenshaw" userId="7cff769c7af84488" providerId="LiveId" clId="{B2F624AF-73A3-4736-8B1D-2D1B10B8585D}" dt="2019-03-29T17:13:52.626" v="270" actId="478"/>
          <ac:spMkLst>
            <pc:docMk/>
            <pc:sldMk cId="3588467932" sldId="315"/>
            <ac:spMk id="4" creationId="{10006F46-CDFB-4295-9F8C-661ABAEDC930}"/>
          </ac:spMkLst>
        </pc:spChg>
        <pc:spChg chg="add del mod">
          <ac:chgData name="Tim Greenshaw" userId="7cff769c7af84488" providerId="LiveId" clId="{B2F624AF-73A3-4736-8B1D-2D1B10B8585D}" dt="2019-03-29T17:13:54.214" v="271" actId="478"/>
          <ac:spMkLst>
            <pc:docMk/>
            <pc:sldMk cId="3588467932" sldId="315"/>
            <ac:spMk id="9" creationId="{DF016AE5-6B1F-4EBD-9693-5FFB4E772416}"/>
          </ac:spMkLst>
        </pc:spChg>
        <pc:graphicFrameChg chg="del mod">
          <ac:chgData name="Tim Greenshaw" userId="7cff769c7af84488" providerId="LiveId" clId="{B2F624AF-73A3-4736-8B1D-2D1B10B8585D}" dt="2019-03-29T15:27:57.890" v="98" actId="478"/>
          <ac:graphicFrameMkLst>
            <pc:docMk/>
            <pc:sldMk cId="3588467932" sldId="315"/>
            <ac:graphicFrameMk id="5" creationId="{026B7564-DB99-451F-8650-86D0A0F1C497}"/>
          </ac:graphicFrameMkLst>
        </pc:graphicFrameChg>
        <pc:graphicFrameChg chg="mod">
          <ac:chgData name="Tim Greenshaw" userId="7cff769c7af84488" providerId="LiveId" clId="{B2F624AF-73A3-4736-8B1D-2D1B10B8585D}" dt="2019-03-29T15:28:40.833" v="167" actId="1035"/>
          <ac:graphicFrameMkLst>
            <pc:docMk/>
            <pc:sldMk cId="3588467932" sldId="315"/>
            <ac:graphicFrameMk id="6" creationId="{E22A8963-9AC8-46CB-8D04-C425F9F4254E}"/>
          </ac:graphicFrameMkLst>
        </pc:graphicFrameChg>
        <pc:graphicFrameChg chg="add mod">
          <ac:chgData name="Tim Greenshaw" userId="7cff769c7af84488" providerId="LiveId" clId="{B2F624AF-73A3-4736-8B1D-2D1B10B8585D}" dt="2019-03-29T15:28:36.033" v="145" actId="1036"/>
          <ac:graphicFrameMkLst>
            <pc:docMk/>
            <pc:sldMk cId="3588467932" sldId="315"/>
            <ac:graphicFrameMk id="7" creationId="{B33E8F30-8A65-421F-AFE4-1C0DE1943303}"/>
          </ac:graphicFrameMkLst>
        </pc:graphicFrameChg>
        <pc:picChg chg="del">
          <ac:chgData name="Tim Greenshaw" userId="7cff769c7af84488" providerId="LiveId" clId="{B2F624AF-73A3-4736-8B1D-2D1B10B8585D}" dt="2019-03-29T17:13:47.826" v="269" actId="478"/>
          <ac:picMkLst>
            <pc:docMk/>
            <pc:sldMk cId="3588467932" sldId="315"/>
            <ac:picMk id="36" creationId="{E6751DD2-CFF8-4A04-8D0A-1D2C29BDB63C}"/>
          </ac:picMkLst>
        </pc:picChg>
        <pc:picChg chg="del">
          <ac:chgData name="Tim Greenshaw" userId="7cff769c7af84488" providerId="LiveId" clId="{B2F624AF-73A3-4736-8B1D-2D1B10B8585D}" dt="2019-03-29T17:13:47.826" v="269" actId="478"/>
          <ac:picMkLst>
            <pc:docMk/>
            <pc:sldMk cId="3588467932" sldId="315"/>
            <ac:picMk id="38" creationId="{33911A3F-18EE-4F58-BDD2-D381883C2F42}"/>
          </ac:picMkLst>
        </pc:picChg>
        <pc:picChg chg="del">
          <ac:chgData name="Tim Greenshaw" userId="7cff769c7af84488" providerId="LiveId" clId="{B2F624AF-73A3-4736-8B1D-2D1B10B8585D}" dt="2019-03-29T17:13:47.826" v="269" actId="478"/>
          <ac:picMkLst>
            <pc:docMk/>
            <pc:sldMk cId="3588467932" sldId="315"/>
            <ac:picMk id="40" creationId="{A7563721-B2C5-46BF-BC68-D204A5E8AEDB}"/>
          </ac:picMkLst>
        </pc:picChg>
        <pc:picChg chg="del">
          <ac:chgData name="Tim Greenshaw" userId="7cff769c7af84488" providerId="LiveId" clId="{B2F624AF-73A3-4736-8B1D-2D1B10B8585D}" dt="2019-03-29T17:13:47.826" v="269" actId="478"/>
          <ac:picMkLst>
            <pc:docMk/>
            <pc:sldMk cId="3588467932" sldId="315"/>
            <ac:picMk id="42" creationId="{CE58037E-AB5F-4FAE-8758-C9579749F52A}"/>
          </ac:picMkLst>
        </pc:picChg>
        <pc:picChg chg="del">
          <ac:chgData name="Tim Greenshaw" userId="7cff769c7af84488" providerId="LiveId" clId="{B2F624AF-73A3-4736-8B1D-2D1B10B8585D}" dt="2019-03-29T17:13:47.826" v="269" actId="478"/>
          <ac:picMkLst>
            <pc:docMk/>
            <pc:sldMk cId="3588467932" sldId="315"/>
            <ac:picMk id="46" creationId="{ED2B610D-F416-4C45-9B24-68CC0BD4FCDD}"/>
          </ac:picMkLst>
        </pc:picChg>
        <pc:picChg chg="del">
          <ac:chgData name="Tim Greenshaw" userId="7cff769c7af84488" providerId="LiveId" clId="{B2F624AF-73A3-4736-8B1D-2D1B10B8585D}" dt="2019-03-29T17:13:47.826" v="269" actId="478"/>
          <ac:picMkLst>
            <pc:docMk/>
            <pc:sldMk cId="3588467932" sldId="315"/>
            <ac:picMk id="48" creationId="{1E6A507C-3B83-461A-B1B6-8F10DFB68B40}"/>
          </ac:picMkLst>
        </pc:picChg>
        <pc:picChg chg="del">
          <ac:chgData name="Tim Greenshaw" userId="7cff769c7af84488" providerId="LiveId" clId="{B2F624AF-73A3-4736-8B1D-2D1B10B8585D}" dt="2019-03-29T17:13:47.826" v="269" actId="478"/>
          <ac:picMkLst>
            <pc:docMk/>
            <pc:sldMk cId="3588467932" sldId="315"/>
            <ac:picMk id="50" creationId="{21A443D5-FF95-444A-9FD6-3E57476D6DD9}"/>
          </ac:picMkLst>
        </pc:picChg>
        <pc:picChg chg="del">
          <ac:chgData name="Tim Greenshaw" userId="7cff769c7af84488" providerId="LiveId" clId="{B2F624AF-73A3-4736-8B1D-2D1B10B8585D}" dt="2019-03-29T17:13:47.826" v="269" actId="478"/>
          <ac:picMkLst>
            <pc:docMk/>
            <pc:sldMk cId="3588467932" sldId="315"/>
            <ac:picMk id="52" creationId="{1CB437F7-8F9F-4443-8D6D-36F98E0F486A}"/>
          </ac:picMkLst>
        </pc:picChg>
      </pc:sldChg>
      <pc:sldChg chg="delSp modSp">
        <pc:chgData name="Tim Greenshaw" userId="7cff769c7af84488" providerId="LiveId" clId="{B2F624AF-73A3-4736-8B1D-2D1B10B8585D}" dt="2019-03-29T17:13:39.405" v="268" actId="478"/>
        <pc:sldMkLst>
          <pc:docMk/>
          <pc:sldMk cId="2618910677" sldId="316"/>
        </pc:sldMkLst>
        <pc:spChg chg="mod">
          <ac:chgData name="Tim Greenshaw" userId="7cff769c7af84488" providerId="LiveId" clId="{B2F624AF-73A3-4736-8B1D-2D1B10B8585D}" dt="2019-03-29T17:11:45.546" v="175" actId="20577"/>
          <ac:spMkLst>
            <pc:docMk/>
            <pc:sldMk cId="2618910677" sldId="316"/>
            <ac:spMk id="3" creationId="{5AE4461F-551B-4FCC-8714-456BFE4B9F62}"/>
          </ac:spMkLst>
        </pc:spChg>
        <pc:spChg chg="mod">
          <ac:chgData name="Tim Greenshaw" userId="7cff769c7af84488" providerId="LiveId" clId="{B2F624AF-73A3-4736-8B1D-2D1B10B8585D}" dt="2019-03-29T17:12:36.079" v="229" actId="20577"/>
          <ac:spMkLst>
            <pc:docMk/>
            <pc:sldMk cId="2618910677" sldId="316"/>
            <ac:spMk id="4" creationId="{E6ABFDD2-BB4E-4623-AF2F-07EDC12E593A}"/>
          </ac:spMkLst>
        </pc:spChg>
        <pc:graphicFrameChg chg="mod">
          <ac:chgData name="Tim Greenshaw" userId="7cff769c7af84488" providerId="LiveId" clId="{B2F624AF-73A3-4736-8B1D-2D1B10B8585D}" dt="2019-03-29T17:11:37.241" v="173"/>
          <ac:graphicFrameMkLst>
            <pc:docMk/>
            <pc:sldMk cId="2618910677" sldId="316"/>
            <ac:graphicFrameMk id="5" creationId="{CF1C43A2-D5E9-4318-90A7-FB3FFE22AEAB}"/>
          </ac:graphicFrameMkLst>
        </pc:graphicFrameChg>
        <pc:graphicFrameChg chg="mod">
          <ac:chgData name="Tim Greenshaw" userId="7cff769c7af84488" providerId="LiveId" clId="{B2F624AF-73A3-4736-8B1D-2D1B10B8585D}" dt="2019-03-29T17:12:01.208" v="198" actId="1037"/>
          <ac:graphicFrameMkLst>
            <pc:docMk/>
            <pc:sldMk cId="2618910677" sldId="316"/>
            <ac:graphicFrameMk id="6" creationId="{0575F27E-07EF-4639-B1C0-3A495E54AEE4}"/>
          </ac:graphicFrameMkLst>
        </pc:graphicFrameChg>
        <pc:graphicFrameChg chg="mod">
          <ac:chgData name="Tim Greenshaw" userId="7cff769c7af84488" providerId="LiveId" clId="{B2F624AF-73A3-4736-8B1D-2D1B10B8585D}" dt="2019-03-29T17:12:08.242" v="201"/>
          <ac:graphicFrameMkLst>
            <pc:docMk/>
            <pc:sldMk cId="2618910677" sldId="316"/>
            <ac:graphicFrameMk id="7" creationId="{BA7F2AEB-3488-4856-9F27-EB4463E38D89}"/>
          </ac:graphicFrameMkLst>
        </pc:graphicFrameChg>
        <pc:graphicFrameChg chg="mod">
          <ac:chgData name="Tim Greenshaw" userId="7cff769c7af84488" providerId="LiveId" clId="{B2F624AF-73A3-4736-8B1D-2D1B10B8585D}" dt="2019-03-29T17:12:23.881" v="203"/>
          <ac:graphicFrameMkLst>
            <pc:docMk/>
            <pc:sldMk cId="2618910677" sldId="316"/>
            <ac:graphicFrameMk id="12" creationId="{FB6D3F4D-3513-4B3C-BD34-8131900AD169}"/>
          </ac:graphicFrameMkLst>
        </pc:graphicFrameChg>
        <pc:graphicFrameChg chg="del">
          <ac:chgData name="Tim Greenshaw" userId="7cff769c7af84488" providerId="LiveId" clId="{B2F624AF-73A3-4736-8B1D-2D1B10B8585D}" dt="2019-03-29T17:12:38.884" v="230" actId="478"/>
          <ac:graphicFrameMkLst>
            <pc:docMk/>
            <pc:sldMk cId="2618910677" sldId="316"/>
            <ac:graphicFrameMk id="13" creationId="{408E5EF2-8615-4171-A6F4-AC47E9198FF9}"/>
          </ac:graphicFrameMkLst>
        </pc:graphicFrameChg>
        <pc:graphicFrameChg chg="mod">
          <ac:chgData name="Tim Greenshaw" userId="7cff769c7af84488" providerId="LiveId" clId="{B2F624AF-73A3-4736-8B1D-2D1B10B8585D}" dt="2019-03-29T17:12:59.573" v="250" actId="1038"/>
          <ac:graphicFrameMkLst>
            <pc:docMk/>
            <pc:sldMk cId="2618910677" sldId="316"/>
            <ac:graphicFrameMk id="14" creationId="{0FFE0E89-4B7A-4669-8760-45501CB86377}"/>
          </ac:graphicFrameMkLst>
        </pc:graphicFrameChg>
        <pc:graphicFrameChg chg="mod">
          <ac:chgData name="Tim Greenshaw" userId="7cff769c7af84488" providerId="LiveId" clId="{B2F624AF-73A3-4736-8B1D-2D1B10B8585D}" dt="2019-03-29T17:13:32.599" v="267" actId="1037"/>
          <ac:graphicFrameMkLst>
            <pc:docMk/>
            <pc:sldMk cId="2618910677" sldId="316"/>
            <ac:graphicFrameMk id="15" creationId="{655BD140-5CFB-4FD4-928D-7A9FD1A83AB4}"/>
          </ac:graphicFrameMkLst>
        </pc:graphicFrameChg>
        <pc:picChg chg="del">
          <ac:chgData name="Tim Greenshaw" userId="7cff769c7af84488" providerId="LiveId" clId="{B2F624AF-73A3-4736-8B1D-2D1B10B8585D}" dt="2019-03-29T17:13:39.405" v="268" actId="478"/>
          <ac:picMkLst>
            <pc:docMk/>
            <pc:sldMk cId="2618910677" sldId="316"/>
            <ac:picMk id="11" creationId="{7191BCEB-2BAD-4628-B4A9-49452C95297E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2626" cy="340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9" y="2"/>
            <a:ext cx="4302626" cy="340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53424-13BE-458F-9695-48755F943310}" type="datetimeFigureOut">
              <a:rPr lang="en-GB" smtClean="0"/>
              <a:t>01/04/19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326"/>
            <a:ext cx="4302626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9" y="6456326"/>
            <a:ext cx="4302626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93DA2-8000-46B6-9278-D12E63795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43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4299622" cy="33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84" y="3"/>
            <a:ext cx="4301838" cy="33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1025" y="508000"/>
            <a:ext cx="3684588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442" y="3228553"/>
            <a:ext cx="7937759" cy="305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107"/>
            <a:ext cx="4299622" cy="33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84" y="6457107"/>
            <a:ext cx="4301838" cy="33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F1C52D4-C0F1-424B-BBAA-A110CCC3F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828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15888"/>
            <a:ext cx="22288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5888"/>
            <a:ext cx="65341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33525"/>
            <a:ext cx="8915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84300"/>
            <a:ext cx="9424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Times New Roman" pitchFamily="18" charset="0"/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3CDC-A759-4C73-9832-D9F696E3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Fourier Series and Fourier Transforms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F4228-AE72-4D45-A538-B098BC67F1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Example from problems class.</a:t>
            </a:r>
          </a:p>
          <a:p>
            <a:r>
              <a:rPr lang="en-GB" dirty="0"/>
              <a:t>Find the first six terms in the Fourier series for the function with T</a:t>
            </a:r>
            <a:r>
              <a:rPr lang="en-GB" baseline="30000" dirty="0"/>
              <a:t> </a:t>
            </a:r>
            <a:r>
              <a:rPr lang="en-GB" dirty="0"/>
              <a:t>=</a:t>
            </a:r>
            <a:r>
              <a:rPr lang="en-GB" baseline="30000" dirty="0"/>
              <a:t> </a:t>
            </a:r>
            <a:r>
              <a:rPr lang="en-GB" dirty="0"/>
              <a:t>4 defined by: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B81B6-1466-4CF7-B560-E1C365268E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Compute the Fourier transform of the function: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Determine the Fourier transform of the function:</a:t>
            </a:r>
          </a:p>
        </p:txBody>
      </p:sp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99169E0A-90F8-4C07-968F-F4ACA5DEF4EA}"/>
              </a:ext>
            </a:extLst>
          </p:cNvPr>
          <p:cNvSpPr txBox="1">
            <a:spLocks/>
          </p:cNvSpPr>
          <p:nvPr/>
        </p:nvSpPr>
        <p:spPr>
          <a:xfrm>
            <a:off x="7582916" y="6492558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1</a:t>
            </a:fld>
            <a:endParaRPr lang="en-GB" sz="1600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F418072-A0C1-44F4-9EB5-66A7F0C52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140708"/>
              </p:ext>
            </p:extLst>
          </p:nvPr>
        </p:nvGraphicFramePr>
        <p:xfrm>
          <a:off x="914283" y="2917060"/>
          <a:ext cx="2565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565360" imgH="1066680" progId="Equation.DSMT4">
                  <p:embed/>
                </p:oleObj>
              </mc:Choice>
              <mc:Fallback>
                <p:oleObj name="Equation" r:id="rId3" imgW="2565360" imgH="10666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F418072-A0C1-44F4-9EB5-66A7F0C52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283" y="2917060"/>
                        <a:ext cx="25654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2F3C61C8-C0B1-4985-9562-910A0AB00F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120144"/>
              </p:ext>
            </p:extLst>
          </p:nvPr>
        </p:nvGraphicFramePr>
        <p:xfrm>
          <a:off x="5495008" y="2221612"/>
          <a:ext cx="2540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539800" imgH="1041120" progId="Equation.DSMT4">
                  <p:embed/>
                </p:oleObj>
              </mc:Choice>
              <mc:Fallback>
                <p:oleObj name="Equation" r:id="rId5" imgW="2539800" imgH="10411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2F3C61C8-C0B1-4985-9562-910A0AB00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5008" y="2221612"/>
                        <a:ext cx="25400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78BB30F-7542-438C-A601-905982F32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499646"/>
              </p:ext>
            </p:extLst>
          </p:nvPr>
        </p:nvGraphicFramePr>
        <p:xfrm>
          <a:off x="5481390" y="4345046"/>
          <a:ext cx="2743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2743200" imgH="736560" progId="Equation.DSMT4">
                  <p:embed/>
                </p:oleObj>
              </mc:Choice>
              <mc:Fallback>
                <p:oleObj name="Equation" r:id="rId7" imgW="2743200" imgH="7365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C78BB30F-7542-438C-A601-905982F328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1390" y="4345046"/>
                        <a:ext cx="2743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46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8F5F-1787-43A9-AC1C-BCC066C3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Fourier transform of f(x)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F6BD1-BC93-433A-B2C5-B59D8A55BB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We have: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Break integral into parts</a:t>
            </a:r>
          </a:p>
          <a:p>
            <a:r>
              <a:rPr lang="en-GB" dirty="0"/>
              <a:t>First part: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42FCAB-4972-4761-9086-19CD1D4AD8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Second part: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83E8AF5-0A94-4ADB-8753-E48FCBA1B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035771"/>
              </p:ext>
            </p:extLst>
          </p:nvPr>
        </p:nvGraphicFramePr>
        <p:xfrm>
          <a:off x="959899" y="1921166"/>
          <a:ext cx="41402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4140000" imgH="1320480" progId="Equation.DSMT4">
                  <p:embed/>
                </p:oleObj>
              </mc:Choice>
              <mc:Fallback>
                <p:oleObj name="Equation" r:id="rId3" imgW="4140000" imgH="1320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83E8AF5-0A94-4ADB-8753-E48FCBA1B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9899" y="1921166"/>
                        <a:ext cx="41402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E727F9F-99A3-4836-B74D-48E31D713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355240"/>
              </p:ext>
            </p:extLst>
          </p:nvPr>
        </p:nvGraphicFramePr>
        <p:xfrm>
          <a:off x="916905" y="4120233"/>
          <a:ext cx="17272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726920" imgH="1993680" progId="Equation.DSMT4">
                  <p:embed/>
                </p:oleObj>
              </mc:Choice>
              <mc:Fallback>
                <p:oleObj name="Equation" r:id="rId5" imgW="1726920" imgH="19936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E727F9F-99A3-4836-B74D-48E31D713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6905" y="4120233"/>
                        <a:ext cx="17272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688C72D-91C0-40DB-9FF4-1F404F958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433729"/>
              </p:ext>
            </p:extLst>
          </p:nvPr>
        </p:nvGraphicFramePr>
        <p:xfrm>
          <a:off x="5456238" y="1923264"/>
          <a:ext cx="2997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2997000" imgH="4343400" progId="Equation.DSMT4">
                  <p:embed/>
                </p:oleObj>
              </mc:Choice>
              <mc:Fallback>
                <p:oleObj name="Equation" r:id="rId7" imgW="2997000" imgH="4343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688C72D-91C0-40DB-9FF4-1F404F958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56238" y="1923264"/>
                        <a:ext cx="29972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59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849C-63F6-4EA9-A809-79053127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Fourier transform of f(x)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84F05-FD78-4B17-B26C-FD0494073F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Third part: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FFFEC-A2CE-4DB9-B7E8-0849E5F96E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Fourth part: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A831027-84A9-4280-98D9-5A32F03BE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5536"/>
              </p:ext>
            </p:extLst>
          </p:nvPr>
        </p:nvGraphicFramePr>
        <p:xfrm>
          <a:off x="924595" y="1940640"/>
          <a:ext cx="18034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803240" imgH="2006280" progId="Equation.DSMT4">
                  <p:embed/>
                </p:oleObj>
              </mc:Choice>
              <mc:Fallback>
                <p:oleObj name="Equation" r:id="rId3" imgW="1803240" imgH="2006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A831027-84A9-4280-98D9-5A32F03BEB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4595" y="1940640"/>
                        <a:ext cx="1803400" cy="200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6BD609-76B3-4DAD-A4BD-3FA56C1FE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679326"/>
              </p:ext>
            </p:extLst>
          </p:nvPr>
        </p:nvGraphicFramePr>
        <p:xfrm>
          <a:off x="5455523" y="1940640"/>
          <a:ext cx="29210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2920680" imgH="4343400" progId="Equation.DSMT4">
                  <p:embed/>
                </p:oleObj>
              </mc:Choice>
              <mc:Fallback>
                <p:oleObj name="Equation" r:id="rId5" imgW="2920680" imgH="4343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76BD609-76B3-4DAD-A4BD-3FA56C1FE5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5523" y="1940640"/>
                        <a:ext cx="29210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04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849C-63F6-4EA9-A809-79053127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Fourier transform of f(x)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84F05-FD78-4B17-B26C-FD0494073F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7BB55D6-604F-4D4C-9F1A-3631558F3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167556"/>
              </p:ext>
            </p:extLst>
          </p:nvPr>
        </p:nvGraphicFramePr>
        <p:xfrm>
          <a:off x="879795" y="1566964"/>
          <a:ext cx="7391400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7391160" imgH="4965480" progId="Equation.DSMT4">
                  <p:embed/>
                </p:oleObj>
              </mc:Choice>
              <mc:Fallback>
                <p:oleObj name="Equation" r:id="rId3" imgW="7391160" imgH="4965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7BB55D6-604F-4D4C-9F1A-3631558F3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795" y="1566964"/>
                        <a:ext cx="7391400" cy="496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44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4B188897-39A6-4B07-BE69-0059F5E46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" b="8078"/>
          <a:stretch/>
        </p:blipFill>
        <p:spPr>
          <a:xfrm>
            <a:off x="4753746" y="616516"/>
            <a:ext cx="5144395" cy="6241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16125-63BE-44A3-9F7B-10C8D611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0721"/>
            <a:ext cx="4457700" cy="1143000"/>
          </a:xfrm>
        </p:spPr>
        <p:txBody>
          <a:bodyPr/>
          <a:lstStyle/>
          <a:p>
            <a:r>
              <a:rPr lang="en-GB" dirty="0"/>
              <a:t>Convolution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4461F-551B-4FCC-8714-456BFE4B9F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Remember what convolution is: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value of                  at a given x is the overlapping area of f and g  </a:t>
            </a:r>
          </a:p>
          <a:p>
            <a:endParaRPr lang="en-GB" dirty="0"/>
          </a:p>
          <a:p>
            <a:r>
              <a:rPr lang="en-GB" dirty="0"/>
              <a:t>(Here we have f = g.)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F1C43A2-D5E9-4318-90A7-FB3FFE22AE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139934"/>
              </p:ext>
            </p:extLst>
          </p:nvPr>
        </p:nvGraphicFramePr>
        <p:xfrm>
          <a:off x="2308837" y="2666696"/>
          <a:ext cx="101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015920" imgH="380880" progId="Equation.DSMT4">
                  <p:embed/>
                </p:oleObj>
              </mc:Choice>
              <mc:Fallback>
                <p:oleObj name="Equation" r:id="rId4" imgW="1015920" imgH="380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F1C43A2-D5E9-4318-90A7-FB3FFE22AE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8837" y="2666696"/>
                        <a:ext cx="1016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575F27E-07EF-4639-B1C0-3A495E54A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01282"/>
              </p:ext>
            </p:extLst>
          </p:nvPr>
        </p:nvGraphicFramePr>
        <p:xfrm>
          <a:off x="909011" y="3322638"/>
          <a:ext cx="198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981080" imgH="304560" progId="Equation.DSMT4">
                  <p:embed/>
                </p:oleObj>
              </mc:Choice>
              <mc:Fallback>
                <p:oleObj name="Equation" r:id="rId6" imgW="1981080" imgH="304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575F27E-07EF-4639-B1C0-3A495E54AE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9011" y="3322638"/>
                        <a:ext cx="1981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3F4F27A-44EE-4CD3-A6E2-874F50313829}"/>
              </a:ext>
            </a:extLst>
          </p:cNvPr>
          <p:cNvSpPr txBox="1">
            <a:spLocks/>
          </p:cNvSpPr>
          <p:nvPr/>
        </p:nvSpPr>
        <p:spPr>
          <a:xfrm>
            <a:off x="7582916" y="6492558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5</a:t>
            </a:fld>
            <a:endParaRPr lang="en-GB" sz="16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EB4BB3F-EC9D-4DF4-A2C8-32CB839FA7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097642"/>
              </p:ext>
            </p:extLst>
          </p:nvPr>
        </p:nvGraphicFramePr>
        <p:xfrm>
          <a:off x="922848" y="1962310"/>
          <a:ext cx="31019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3101305" imgH="487837" progId="Equation.DSMT4">
                  <p:embed/>
                </p:oleObj>
              </mc:Choice>
              <mc:Fallback>
                <p:oleObj name="Equation" r:id="rId8" imgW="3101305" imgH="487837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EB4BB3F-EC9D-4DF4-A2C8-32CB839FA7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2848" y="1962310"/>
                        <a:ext cx="31019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06BB63CE-1C38-4F40-8BD2-7E62DC8A0A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97" y="4046947"/>
            <a:ext cx="3369503" cy="26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1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16125-63BE-44A3-9F7B-10C8D611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90721"/>
            <a:ext cx="8959093" cy="1143000"/>
          </a:xfrm>
        </p:spPr>
        <p:txBody>
          <a:bodyPr/>
          <a:lstStyle/>
          <a:p>
            <a:r>
              <a:rPr lang="en-GB" dirty="0"/>
              <a:t>Convolution example – animation 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3F4F27A-44EE-4CD3-A6E2-874F50313829}"/>
              </a:ext>
            </a:extLst>
          </p:cNvPr>
          <p:cNvSpPr txBox="1">
            <a:spLocks/>
          </p:cNvSpPr>
          <p:nvPr/>
        </p:nvSpPr>
        <p:spPr>
          <a:xfrm>
            <a:off x="7582916" y="6492558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6</a:t>
            </a:fld>
            <a:endParaRPr lang="en-GB" sz="1600" dirty="0"/>
          </a:p>
        </p:txBody>
      </p:sp>
      <p:pic>
        <p:nvPicPr>
          <p:cNvPr id="4" name="Convolution">
            <a:hlinkClick r:id="" action="ppaction://media"/>
            <a:extLst>
              <a:ext uri="{FF2B5EF4-FFF2-40B4-BE49-F238E27FC236}">
                <a16:creationId xmlns:a16="http://schemas.microsoft.com/office/drawing/2014/main" id="{56366206-E641-44E1-A1B9-E27D767653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2003" y="1467859"/>
            <a:ext cx="6161994" cy="49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16125-63BE-44A3-9F7B-10C8D611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0721"/>
            <a:ext cx="4457700" cy="1143000"/>
          </a:xfrm>
        </p:spPr>
        <p:txBody>
          <a:bodyPr/>
          <a:lstStyle/>
          <a:p>
            <a:r>
              <a:rPr lang="en-GB" dirty="0"/>
              <a:t>Convolution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BFDD2-BB4E-4623-AF2F-07EDC12E59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6D3F4D-3513-4B3C-BD34-8131900AD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0181"/>
              </p:ext>
            </p:extLst>
          </p:nvPr>
        </p:nvGraphicFramePr>
        <p:xfrm>
          <a:off x="1143898" y="1602924"/>
          <a:ext cx="520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520560" imgH="304560" progId="Equation.DSMT4">
                  <p:embed/>
                </p:oleObj>
              </mc:Choice>
              <mc:Fallback>
                <p:oleObj name="Equation" r:id="rId3" imgW="520560" imgH="3045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B6D3F4D-3513-4B3C-BD34-8131900AD1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898" y="1602924"/>
                        <a:ext cx="520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3F4F27A-44EE-4CD3-A6E2-874F50313829}"/>
              </a:ext>
            </a:extLst>
          </p:cNvPr>
          <p:cNvSpPr txBox="1">
            <a:spLocks/>
          </p:cNvSpPr>
          <p:nvPr/>
        </p:nvSpPr>
        <p:spPr>
          <a:xfrm>
            <a:off x="7582916" y="6492558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621FCE2-413B-48CC-B7EE-934290784A8D}" type="slidenum">
              <a:rPr lang="en-GB" sz="1600" smtClean="0"/>
              <a:pPr algn="r"/>
              <a:t>7</a:t>
            </a:fld>
            <a:endParaRPr lang="en-GB" sz="1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CAAB34-E3FC-46B5-87AF-ACF26F510B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If          is the Fourier Transform of g then: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This gives us:</a:t>
            </a:r>
          </a:p>
          <a:p>
            <a:endParaRPr lang="en-GB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9E14F42-45AF-4C9E-B40E-0E6DC7825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558638"/>
              </p:ext>
            </p:extLst>
          </p:nvPr>
        </p:nvGraphicFramePr>
        <p:xfrm>
          <a:off x="955175" y="2963330"/>
          <a:ext cx="16637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663560" imgH="1879560" progId="Equation.DSMT4">
                  <p:embed/>
                </p:oleObj>
              </mc:Choice>
              <mc:Fallback>
                <p:oleObj name="Equation" r:id="rId5" imgW="1663560" imgH="18795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9E14F42-45AF-4C9E-B40E-0E6DC78257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5175" y="2963330"/>
                        <a:ext cx="16637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FFE0E89-4B7A-4669-8760-45501CB86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5375"/>
              </p:ext>
            </p:extLst>
          </p:nvPr>
        </p:nvGraphicFramePr>
        <p:xfrm>
          <a:off x="976444" y="2249488"/>
          <a:ext cx="2997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2997000" imgH="304560" progId="Equation.DSMT4">
                  <p:embed/>
                </p:oleObj>
              </mc:Choice>
              <mc:Fallback>
                <p:oleObj name="Equation" r:id="rId7" imgW="2997000" imgH="3045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FFE0E89-4B7A-4669-8760-45501CB86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6444" y="2249488"/>
                        <a:ext cx="2997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403054"/>
      </p:ext>
    </p:extLst>
  </p:cSld>
  <p:clrMapOvr>
    <a:masterClrMapping/>
  </p:clrMapOvr>
</p:sld>
</file>

<file path=ppt/theme/theme1.xml><?xml version="1.0" encoding="utf-8"?>
<a:theme xmlns:a="http://schemas.openxmlformats.org/drawingml/2006/main" name="TimA4Landscape">
  <a:themeElements>
    <a:clrScheme name="TimA4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A4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A4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TimA4Landscape</Template>
  <TotalTime>12706</TotalTime>
  <Words>139</Words>
  <Application>Microsoft Office PowerPoint</Application>
  <PresentationFormat>A4 Paper (210x297 mm)</PresentationFormat>
  <Paragraphs>42</Paragraphs>
  <Slides>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TimA4Landscape</vt:lpstr>
      <vt:lpstr>Equation</vt:lpstr>
      <vt:lpstr>MathType 7.0 Equation</vt:lpstr>
      <vt:lpstr>Fourier Series and Fourier Transforms </vt:lpstr>
      <vt:lpstr>Fourier transform of f(x)</vt:lpstr>
      <vt:lpstr>Fourier transform of f(x)</vt:lpstr>
      <vt:lpstr>Fourier transform of f(x)</vt:lpstr>
      <vt:lpstr>Convolution example</vt:lpstr>
      <vt:lpstr>Convolution example – animation </vt:lpstr>
      <vt:lpstr>Convolution example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 calculus</dc:title>
  <dc:creator>Tim Greenshaw</dc:creator>
  <cp:lastModifiedBy>Tim Greenshaw</cp:lastModifiedBy>
  <cp:revision>92</cp:revision>
  <cp:lastPrinted>2019-04-01T11:33:29Z</cp:lastPrinted>
  <dcterms:created xsi:type="dcterms:W3CDTF">2012-02-06T13:56:19Z</dcterms:created>
  <dcterms:modified xsi:type="dcterms:W3CDTF">2019-04-01T11:54:07Z</dcterms:modified>
</cp:coreProperties>
</file>