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7"/>
  </p:notesMasterIdLst>
  <p:sldIdLst>
    <p:sldId id="312" r:id="rId2"/>
    <p:sldId id="311" r:id="rId3"/>
    <p:sldId id="256" r:id="rId4"/>
    <p:sldId id="283" r:id="rId5"/>
    <p:sldId id="257" r:id="rId6"/>
    <p:sldId id="266" r:id="rId7"/>
    <p:sldId id="287" r:id="rId8"/>
    <p:sldId id="267" r:id="rId9"/>
    <p:sldId id="272" r:id="rId10"/>
    <p:sldId id="273" r:id="rId11"/>
    <p:sldId id="258" r:id="rId12"/>
    <p:sldId id="284" r:id="rId13"/>
    <p:sldId id="259" r:id="rId14"/>
    <p:sldId id="268" r:id="rId15"/>
    <p:sldId id="288" r:id="rId16"/>
    <p:sldId id="269" r:id="rId17"/>
    <p:sldId id="291" r:id="rId18"/>
    <p:sldId id="280" r:id="rId19"/>
    <p:sldId id="293" r:id="rId20"/>
    <p:sldId id="294" r:id="rId21"/>
    <p:sldId id="295" r:id="rId22"/>
    <p:sldId id="260" r:id="rId23"/>
    <p:sldId id="261" r:id="rId24"/>
    <p:sldId id="290" r:id="rId25"/>
    <p:sldId id="277" r:id="rId26"/>
    <p:sldId id="279" r:id="rId27"/>
    <p:sldId id="278" r:id="rId28"/>
    <p:sldId id="304" r:id="rId29"/>
    <p:sldId id="305" r:id="rId30"/>
    <p:sldId id="298" r:id="rId31"/>
    <p:sldId id="299" r:id="rId32"/>
    <p:sldId id="262" r:id="rId33"/>
    <p:sldId id="263" r:id="rId34"/>
    <p:sldId id="274" r:id="rId35"/>
    <p:sldId id="289" r:id="rId36"/>
    <p:sldId id="275" r:id="rId37"/>
    <p:sldId id="302" r:id="rId38"/>
    <p:sldId id="303" r:id="rId39"/>
    <p:sldId id="281" r:id="rId40"/>
    <p:sldId id="282" r:id="rId41"/>
    <p:sldId id="292" r:id="rId42"/>
    <p:sldId id="264" r:id="rId43"/>
    <p:sldId id="285" r:id="rId44"/>
    <p:sldId id="286" r:id="rId45"/>
    <p:sldId id="265" r:id="rId46"/>
    <p:sldId id="270" r:id="rId47"/>
    <p:sldId id="271" r:id="rId48"/>
    <p:sldId id="300" r:id="rId49"/>
    <p:sldId id="301" r:id="rId50"/>
    <p:sldId id="308" r:id="rId51"/>
    <p:sldId id="296" r:id="rId52"/>
    <p:sldId id="297" r:id="rId53"/>
    <p:sldId id="306" r:id="rId54"/>
    <p:sldId id="307" r:id="rId55"/>
    <p:sldId id="310" r:id="rId56"/>
  </p:sldIdLst>
  <p:sldSz cx="9906000" cy="6858000" type="A4"/>
  <p:notesSz cx="6858000" cy="994568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CC6600"/>
    <a:srgbClr val="FF00FF"/>
    <a:srgbClr val="00FF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36" autoAdjust="0"/>
    <p:restoredTop sz="68493" autoAdjust="0"/>
  </p:normalViewPr>
  <p:slideViewPr>
    <p:cSldViewPr snapToGrid="0">
      <p:cViewPr varScale="1">
        <p:scale>
          <a:sx n="90" d="100"/>
          <a:sy n="90" d="100"/>
        </p:scale>
        <p:origin x="838" y="26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1" d="100"/>
          <a:sy n="61" d="100"/>
        </p:scale>
        <p:origin x="-3110" y="-82"/>
      </p:cViewPr>
      <p:guideLst>
        <p:guide orient="horz" pos="3132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m Greenshaw" userId="7cff769c7af84488" providerId="LiveId" clId="{D57C6166-1621-44EC-A9D4-1EAB2E26B747}"/>
    <pc:docChg chg="modSld sldOrd">
      <pc:chgData name="Tim Greenshaw" userId="7cff769c7af84488" providerId="LiveId" clId="{D57C6166-1621-44EC-A9D4-1EAB2E26B747}" dt="2020-05-18T12:17:08.109" v="78" actId="20577"/>
      <pc:docMkLst>
        <pc:docMk/>
      </pc:docMkLst>
      <pc:sldChg chg="modSp mod">
        <pc:chgData name="Tim Greenshaw" userId="7cff769c7af84488" providerId="LiveId" clId="{D57C6166-1621-44EC-A9D4-1EAB2E26B747}" dt="2020-05-18T12:17:08.109" v="78" actId="20577"/>
        <pc:sldMkLst>
          <pc:docMk/>
          <pc:sldMk cId="356955063" sldId="311"/>
        </pc:sldMkLst>
        <pc:spChg chg="mod">
          <ac:chgData name="Tim Greenshaw" userId="7cff769c7af84488" providerId="LiveId" clId="{D57C6166-1621-44EC-A9D4-1EAB2E26B747}" dt="2020-05-18T12:17:08.109" v="78" actId="20577"/>
          <ac:spMkLst>
            <pc:docMk/>
            <pc:sldMk cId="356955063" sldId="311"/>
            <ac:spMk id="2" creationId="{6668AB42-F3F1-4067-9F22-AC9149DA6081}"/>
          </ac:spMkLst>
        </pc:spChg>
      </pc:sldChg>
      <pc:sldChg chg="modSp mod ord">
        <pc:chgData name="Tim Greenshaw" userId="7cff769c7af84488" providerId="LiveId" clId="{D57C6166-1621-44EC-A9D4-1EAB2E26B747}" dt="2020-05-18T12:17:01.553" v="71" actId="20577"/>
        <pc:sldMkLst>
          <pc:docMk/>
          <pc:sldMk cId="2469458561" sldId="312"/>
        </pc:sldMkLst>
        <pc:spChg chg="mod">
          <ac:chgData name="Tim Greenshaw" userId="7cff769c7af84488" providerId="LiveId" clId="{D57C6166-1621-44EC-A9D4-1EAB2E26B747}" dt="2020-05-18T12:16:49.143" v="28" actId="20577"/>
          <ac:spMkLst>
            <pc:docMk/>
            <pc:sldMk cId="2469458561" sldId="312"/>
            <ac:spMk id="2" creationId="{F17FFF65-6137-4DA7-811F-DAD5AF42952F}"/>
          </ac:spMkLst>
        </pc:spChg>
        <pc:spChg chg="mod">
          <ac:chgData name="Tim Greenshaw" userId="7cff769c7af84488" providerId="LiveId" clId="{D57C6166-1621-44EC-A9D4-1EAB2E26B747}" dt="2020-05-18T12:17:01.553" v="71" actId="20577"/>
          <ac:spMkLst>
            <pc:docMk/>
            <pc:sldMk cId="2469458561" sldId="312"/>
            <ac:spMk id="3" creationId="{BE550C61-C4A3-4AE2-986D-CC1A6BDC7A32}"/>
          </ac:spMkLst>
        </pc:spChg>
      </pc:sldChg>
    </pc:docChg>
  </pc:docChgLst>
  <pc:docChgLst>
    <pc:chgData name="Tim Greenshaw" userId="7cff769c7af84488" providerId="LiveId" clId="{A1298DD9-D0BC-4F6E-8C81-72088D78AC20}"/>
    <pc:docChg chg="undo custSel addSld delSld modSld sldOrd modMainMaster modNotesMaster">
      <pc:chgData name="Tim Greenshaw" userId="7cff769c7af84488" providerId="LiveId" clId="{A1298DD9-D0BC-4F6E-8C81-72088D78AC20}" dt="2020-05-15T08:09:17.848" v="4462" actId="20577"/>
      <pc:docMkLst>
        <pc:docMk/>
      </pc:docMkLst>
      <pc:sldChg chg="addSp delSp modSp mod">
        <pc:chgData name="Tim Greenshaw" userId="7cff769c7af84488" providerId="LiveId" clId="{A1298DD9-D0BC-4F6E-8C81-72088D78AC20}" dt="2020-05-10T15:59:18.585" v="3470" actId="20577"/>
        <pc:sldMkLst>
          <pc:docMk/>
          <pc:sldMk cId="3263576181" sldId="256"/>
        </pc:sldMkLst>
        <pc:spChg chg="mod">
          <ac:chgData name="Tim Greenshaw" userId="7cff769c7af84488" providerId="LiveId" clId="{A1298DD9-D0BC-4F6E-8C81-72088D78AC20}" dt="2020-05-10T15:59:18.585" v="3470" actId="20577"/>
          <ac:spMkLst>
            <pc:docMk/>
            <pc:sldMk cId="3263576181" sldId="256"/>
            <ac:spMk id="2" creationId="{875AC1C5-380D-4B81-A051-30AEE22D48D0}"/>
          </ac:spMkLst>
        </pc:spChg>
        <pc:spChg chg="del">
          <ac:chgData name="Tim Greenshaw" userId="7cff769c7af84488" providerId="LiveId" clId="{A1298DD9-D0BC-4F6E-8C81-72088D78AC20}" dt="2020-05-09T18:59:35.497" v="28" actId="478"/>
          <ac:spMkLst>
            <pc:docMk/>
            <pc:sldMk cId="3263576181" sldId="256"/>
            <ac:spMk id="5" creationId="{76CAD7DA-05E4-4C8B-A545-CE37D1DC8843}"/>
          </ac:spMkLst>
        </pc:spChg>
        <pc:spChg chg="del">
          <ac:chgData name="Tim Greenshaw" userId="7cff769c7af84488" providerId="LiveId" clId="{A1298DD9-D0BC-4F6E-8C81-72088D78AC20}" dt="2020-05-09T19:00:38.584" v="59" actId="478"/>
          <ac:spMkLst>
            <pc:docMk/>
            <pc:sldMk cId="3263576181" sldId="256"/>
            <ac:spMk id="8" creationId="{618A764C-BE4F-422D-9EFC-B50BBAADEC13}"/>
          </ac:spMkLst>
        </pc:spChg>
        <pc:spChg chg="add del mod">
          <ac:chgData name="Tim Greenshaw" userId="7cff769c7af84488" providerId="LiveId" clId="{A1298DD9-D0BC-4F6E-8C81-72088D78AC20}" dt="2020-05-09T18:59:37.327" v="29" actId="478"/>
          <ac:spMkLst>
            <pc:docMk/>
            <pc:sldMk cId="3263576181" sldId="256"/>
            <ac:spMk id="11" creationId="{E21E1BBD-D56B-457A-9362-9DD84AAEEC42}"/>
          </ac:spMkLst>
        </pc:spChg>
        <pc:spChg chg="add del mod">
          <ac:chgData name="Tim Greenshaw" userId="7cff769c7af84488" providerId="LiveId" clId="{A1298DD9-D0BC-4F6E-8C81-72088D78AC20}" dt="2020-05-09T19:00:39.964" v="60" actId="478"/>
          <ac:spMkLst>
            <pc:docMk/>
            <pc:sldMk cId="3263576181" sldId="256"/>
            <ac:spMk id="13" creationId="{CBCCD265-352A-4CAB-836E-7194081E7570}"/>
          </ac:spMkLst>
        </pc:spChg>
        <pc:spChg chg="add mod">
          <ac:chgData name="Tim Greenshaw" userId="7cff769c7af84488" providerId="LiveId" clId="{A1298DD9-D0BC-4F6E-8C81-72088D78AC20}" dt="2020-05-09T19:28:40.682" v="934" actId="207"/>
          <ac:spMkLst>
            <pc:docMk/>
            <pc:sldMk cId="3263576181" sldId="256"/>
            <ac:spMk id="14" creationId="{F70D2741-D9A8-412F-A79B-F1A43CA40D6C}"/>
          </ac:spMkLst>
        </pc:spChg>
        <pc:picChg chg="mod">
          <ac:chgData name="Tim Greenshaw" userId="7cff769c7af84488" providerId="LiveId" clId="{A1298DD9-D0BC-4F6E-8C81-72088D78AC20}" dt="2020-05-09T19:28:06.483" v="932" actId="1035"/>
          <ac:picMkLst>
            <pc:docMk/>
            <pc:sldMk cId="3263576181" sldId="256"/>
            <ac:picMk id="4" creationId="{F82B2481-C90E-41A0-8CCA-04083DC8D3AD}"/>
          </ac:picMkLst>
        </pc:picChg>
      </pc:sldChg>
      <pc:sldChg chg="addSp delSp modSp mod">
        <pc:chgData name="Tim Greenshaw" userId="7cff769c7af84488" providerId="LiveId" clId="{A1298DD9-D0BC-4F6E-8C81-72088D78AC20}" dt="2020-05-10T15:59:27.143" v="3474" actId="20577"/>
        <pc:sldMkLst>
          <pc:docMk/>
          <pc:sldMk cId="2338398922" sldId="257"/>
        </pc:sldMkLst>
        <pc:spChg chg="mod">
          <ac:chgData name="Tim Greenshaw" userId="7cff769c7af84488" providerId="LiveId" clId="{A1298DD9-D0BC-4F6E-8C81-72088D78AC20}" dt="2020-05-10T15:59:27.143" v="3474" actId="20577"/>
          <ac:spMkLst>
            <pc:docMk/>
            <pc:sldMk cId="2338398922" sldId="257"/>
            <ac:spMk id="2" creationId="{BC11A7DB-338F-4ED2-8A60-C2D5C3E0A550}"/>
          </ac:spMkLst>
        </pc:spChg>
        <pc:spChg chg="del">
          <ac:chgData name="Tim Greenshaw" userId="7cff769c7af84488" providerId="LiveId" clId="{A1298DD9-D0BC-4F6E-8C81-72088D78AC20}" dt="2020-05-09T18:59:55.979" v="43" actId="478"/>
          <ac:spMkLst>
            <pc:docMk/>
            <pc:sldMk cId="2338398922" sldId="257"/>
            <ac:spMk id="3" creationId="{3140A736-8727-4B01-9947-7865C1E37B92}"/>
          </ac:spMkLst>
        </pc:spChg>
        <pc:spChg chg="add del mod">
          <ac:chgData name="Tim Greenshaw" userId="7cff769c7af84488" providerId="LiveId" clId="{A1298DD9-D0BC-4F6E-8C81-72088D78AC20}" dt="2020-05-09T18:59:56.983" v="44" actId="478"/>
          <ac:spMkLst>
            <pc:docMk/>
            <pc:sldMk cId="2338398922" sldId="257"/>
            <ac:spMk id="8" creationId="{EF4089D3-58ED-4ECC-9B9D-75F534CD7027}"/>
          </ac:spMkLst>
        </pc:spChg>
        <pc:spChg chg="add mod">
          <ac:chgData name="Tim Greenshaw" userId="7cff769c7af84488" providerId="LiveId" clId="{A1298DD9-D0BC-4F6E-8C81-72088D78AC20}" dt="2020-05-09T19:28:59.380" v="936"/>
          <ac:spMkLst>
            <pc:docMk/>
            <pc:sldMk cId="2338398922" sldId="257"/>
            <ac:spMk id="9" creationId="{B2FB5858-5C1B-4868-A4F7-4FE0921B03F4}"/>
          </ac:spMkLst>
        </pc:spChg>
        <pc:picChg chg="mod">
          <ac:chgData name="Tim Greenshaw" userId="7cff769c7af84488" providerId="LiveId" clId="{A1298DD9-D0BC-4F6E-8C81-72088D78AC20}" dt="2020-05-09T19:30:58.997" v="1042" actId="14100"/>
          <ac:picMkLst>
            <pc:docMk/>
            <pc:sldMk cId="2338398922" sldId="257"/>
            <ac:picMk id="6" creationId="{9EE2C116-E7E3-4067-9A5E-D7B86FA8AE13}"/>
          </ac:picMkLst>
        </pc:picChg>
      </pc:sldChg>
      <pc:sldChg chg="addSp delSp modSp mod">
        <pc:chgData name="Tim Greenshaw" userId="7cff769c7af84488" providerId="LiveId" clId="{A1298DD9-D0BC-4F6E-8C81-72088D78AC20}" dt="2020-05-10T15:59:53.972" v="3486" actId="20577"/>
        <pc:sldMkLst>
          <pc:docMk/>
          <pc:sldMk cId="856338947" sldId="258"/>
        </pc:sldMkLst>
        <pc:spChg chg="mod">
          <ac:chgData name="Tim Greenshaw" userId="7cff769c7af84488" providerId="LiveId" clId="{A1298DD9-D0BC-4F6E-8C81-72088D78AC20}" dt="2020-05-10T15:59:53.972" v="3486" actId="20577"/>
          <ac:spMkLst>
            <pc:docMk/>
            <pc:sldMk cId="856338947" sldId="258"/>
            <ac:spMk id="2" creationId="{92796D61-25CA-4C99-A21F-DA9F6BAEED18}"/>
          </ac:spMkLst>
        </pc:spChg>
        <pc:spChg chg="del">
          <ac:chgData name="Tim Greenshaw" userId="7cff769c7af84488" providerId="LiveId" clId="{A1298DD9-D0BC-4F6E-8C81-72088D78AC20}" dt="2020-05-09T19:00:09.294" v="48" actId="478"/>
          <ac:spMkLst>
            <pc:docMk/>
            <pc:sldMk cId="856338947" sldId="258"/>
            <ac:spMk id="3" creationId="{2BD7BC89-6495-4F93-AA1B-DA841989F389}"/>
          </ac:spMkLst>
        </pc:spChg>
        <pc:spChg chg="del">
          <ac:chgData name="Tim Greenshaw" userId="7cff769c7af84488" providerId="LiveId" clId="{A1298DD9-D0BC-4F6E-8C81-72088D78AC20}" dt="2020-05-09T19:00:14.843" v="50" actId="478"/>
          <ac:spMkLst>
            <pc:docMk/>
            <pc:sldMk cId="856338947" sldId="258"/>
            <ac:spMk id="4" creationId="{4DAA9C69-996C-4D49-8820-E123C1F4DBA7}"/>
          </ac:spMkLst>
        </pc:spChg>
        <pc:spChg chg="add del mod">
          <ac:chgData name="Tim Greenshaw" userId="7cff769c7af84488" providerId="LiveId" clId="{A1298DD9-D0BC-4F6E-8C81-72088D78AC20}" dt="2020-05-09T19:00:11.570" v="49" actId="478"/>
          <ac:spMkLst>
            <pc:docMk/>
            <pc:sldMk cId="856338947" sldId="258"/>
            <ac:spMk id="10" creationId="{082AC229-D453-41C7-9B3E-00BD60D96C5E}"/>
          </ac:spMkLst>
        </pc:spChg>
        <pc:spChg chg="add del mod">
          <ac:chgData name="Tim Greenshaw" userId="7cff769c7af84488" providerId="LiveId" clId="{A1298DD9-D0BC-4F6E-8C81-72088D78AC20}" dt="2020-05-09T19:00:15.954" v="51" actId="478"/>
          <ac:spMkLst>
            <pc:docMk/>
            <pc:sldMk cId="856338947" sldId="258"/>
            <ac:spMk id="12" creationId="{C36E8671-794A-49EC-BDB3-BA9F5309DA16}"/>
          </ac:spMkLst>
        </pc:spChg>
        <pc:spChg chg="add mod">
          <ac:chgData name="Tim Greenshaw" userId="7cff769c7af84488" providerId="LiveId" clId="{A1298DD9-D0BC-4F6E-8C81-72088D78AC20}" dt="2020-05-09T19:29:00.951" v="937"/>
          <ac:spMkLst>
            <pc:docMk/>
            <pc:sldMk cId="856338947" sldId="258"/>
            <ac:spMk id="13" creationId="{4625C325-1653-4D08-9F20-24D574547F79}"/>
          </ac:spMkLst>
        </pc:spChg>
        <pc:picChg chg="mod">
          <ac:chgData name="Tim Greenshaw" userId="7cff769c7af84488" providerId="LiveId" clId="{A1298DD9-D0BC-4F6E-8C81-72088D78AC20}" dt="2020-05-09T19:31:10.399" v="1082" actId="14100"/>
          <ac:picMkLst>
            <pc:docMk/>
            <pc:sldMk cId="856338947" sldId="258"/>
            <ac:picMk id="6" creationId="{FE671E85-3851-4299-96EE-C29667C08D40}"/>
          </ac:picMkLst>
        </pc:picChg>
      </pc:sldChg>
      <pc:sldChg chg="addSp delSp modSp mod">
        <pc:chgData name="Tim Greenshaw" userId="7cff769c7af84488" providerId="LiveId" clId="{A1298DD9-D0BC-4F6E-8C81-72088D78AC20}" dt="2020-05-10T16:00:02.312" v="3490" actId="20577"/>
        <pc:sldMkLst>
          <pc:docMk/>
          <pc:sldMk cId="3653258964" sldId="259"/>
        </pc:sldMkLst>
        <pc:spChg chg="mod">
          <ac:chgData name="Tim Greenshaw" userId="7cff769c7af84488" providerId="LiveId" clId="{A1298DD9-D0BC-4F6E-8C81-72088D78AC20}" dt="2020-05-10T16:00:02.312" v="3490" actId="20577"/>
          <ac:spMkLst>
            <pc:docMk/>
            <pc:sldMk cId="3653258964" sldId="259"/>
            <ac:spMk id="2" creationId="{C27431AA-9348-457F-8947-5E10DA387858}"/>
          </ac:spMkLst>
        </pc:spChg>
        <pc:spChg chg="del">
          <ac:chgData name="Tim Greenshaw" userId="7cff769c7af84488" providerId="LiveId" clId="{A1298DD9-D0BC-4F6E-8C81-72088D78AC20}" dt="2020-05-09T19:05:57.326" v="108" actId="478"/>
          <ac:spMkLst>
            <pc:docMk/>
            <pc:sldMk cId="3653258964" sldId="259"/>
            <ac:spMk id="3" creationId="{0F22E073-5125-412D-8100-A3A32A944EC2}"/>
          </ac:spMkLst>
        </pc:spChg>
        <pc:spChg chg="add mod">
          <ac:chgData name="Tim Greenshaw" userId="7cff769c7af84488" providerId="LiveId" clId="{A1298DD9-D0BC-4F6E-8C81-72088D78AC20}" dt="2020-05-09T19:29:04.244" v="939"/>
          <ac:spMkLst>
            <pc:docMk/>
            <pc:sldMk cId="3653258964" sldId="259"/>
            <ac:spMk id="7" creationId="{BD131823-26B1-4C9F-8C28-1E3A50ECE4E6}"/>
          </ac:spMkLst>
        </pc:spChg>
        <pc:picChg chg="mod">
          <ac:chgData name="Tim Greenshaw" userId="7cff769c7af84488" providerId="LiveId" clId="{A1298DD9-D0BC-4F6E-8C81-72088D78AC20}" dt="2020-05-09T19:31:40.445" v="1136" actId="14100"/>
          <ac:picMkLst>
            <pc:docMk/>
            <pc:sldMk cId="3653258964" sldId="259"/>
            <ac:picMk id="6" creationId="{1A65F941-F496-4F67-B9FF-BD9B7AE88591}"/>
          </ac:picMkLst>
        </pc:picChg>
      </pc:sldChg>
      <pc:sldChg chg="addSp delSp modSp mod">
        <pc:chgData name="Tim Greenshaw" userId="7cff769c7af84488" providerId="LiveId" clId="{A1298DD9-D0BC-4F6E-8C81-72088D78AC20}" dt="2020-05-10T16:00:46.228" v="3510" actId="20577"/>
        <pc:sldMkLst>
          <pc:docMk/>
          <pc:sldMk cId="2071338291" sldId="260"/>
        </pc:sldMkLst>
        <pc:spChg chg="mod">
          <ac:chgData name="Tim Greenshaw" userId="7cff769c7af84488" providerId="LiveId" clId="{A1298DD9-D0BC-4F6E-8C81-72088D78AC20}" dt="2020-05-10T16:00:46.228" v="3510" actId="20577"/>
          <ac:spMkLst>
            <pc:docMk/>
            <pc:sldMk cId="2071338291" sldId="260"/>
            <ac:spMk id="2" creationId="{3DA7CAE5-6BD6-49CF-A507-A2D95FC2EC2C}"/>
          </ac:spMkLst>
        </pc:spChg>
        <pc:spChg chg="del">
          <ac:chgData name="Tim Greenshaw" userId="7cff769c7af84488" providerId="LiveId" clId="{A1298DD9-D0BC-4F6E-8C81-72088D78AC20}" dt="2020-05-09T19:06:19.347" v="115" actId="478"/>
          <ac:spMkLst>
            <pc:docMk/>
            <pc:sldMk cId="2071338291" sldId="260"/>
            <ac:spMk id="3" creationId="{5B615017-64C4-47A0-8B57-F20BCDF1461E}"/>
          </ac:spMkLst>
        </pc:spChg>
        <pc:spChg chg="del">
          <ac:chgData name="Tim Greenshaw" userId="7cff769c7af84488" providerId="LiveId" clId="{A1298DD9-D0BC-4F6E-8C81-72088D78AC20}" dt="2020-05-09T19:06:22.184" v="116" actId="478"/>
          <ac:spMkLst>
            <pc:docMk/>
            <pc:sldMk cId="2071338291" sldId="260"/>
            <ac:spMk id="4" creationId="{1C7512CC-5CEC-4E17-BA80-B494D366D025}"/>
          </ac:spMkLst>
        </pc:spChg>
        <pc:spChg chg="add mod">
          <ac:chgData name="Tim Greenshaw" userId="7cff769c7af84488" providerId="LiveId" clId="{A1298DD9-D0BC-4F6E-8C81-72088D78AC20}" dt="2020-05-09T19:29:06.150" v="940"/>
          <ac:spMkLst>
            <pc:docMk/>
            <pc:sldMk cId="2071338291" sldId="260"/>
            <ac:spMk id="7" creationId="{DA1924C9-3B47-4D6C-AE20-543D1EB0DAF4}"/>
          </ac:spMkLst>
        </pc:spChg>
        <pc:picChg chg="mod">
          <ac:chgData name="Tim Greenshaw" userId="7cff769c7af84488" providerId="LiveId" clId="{A1298DD9-D0BC-4F6E-8C81-72088D78AC20}" dt="2020-05-09T19:31:54.946" v="1175" actId="14100"/>
          <ac:picMkLst>
            <pc:docMk/>
            <pc:sldMk cId="2071338291" sldId="260"/>
            <ac:picMk id="6" creationId="{53170D8E-8CC5-44D0-B44A-1CC663817AF9}"/>
          </ac:picMkLst>
        </pc:picChg>
      </pc:sldChg>
      <pc:sldChg chg="addSp delSp modSp mod">
        <pc:chgData name="Tim Greenshaw" userId="7cff769c7af84488" providerId="LiveId" clId="{A1298DD9-D0BC-4F6E-8C81-72088D78AC20}" dt="2020-05-10T16:00:50.415" v="3512" actId="20577"/>
        <pc:sldMkLst>
          <pc:docMk/>
          <pc:sldMk cId="3768432190" sldId="261"/>
        </pc:sldMkLst>
        <pc:spChg chg="mod">
          <ac:chgData name="Tim Greenshaw" userId="7cff769c7af84488" providerId="LiveId" clId="{A1298DD9-D0BC-4F6E-8C81-72088D78AC20}" dt="2020-05-10T16:00:50.415" v="3512" actId="20577"/>
          <ac:spMkLst>
            <pc:docMk/>
            <pc:sldMk cId="3768432190" sldId="261"/>
            <ac:spMk id="2" creationId="{9A28C39A-4742-4273-8CB5-D51A17D3463F}"/>
          </ac:spMkLst>
        </pc:spChg>
        <pc:spChg chg="del">
          <ac:chgData name="Tim Greenshaw" userId="7cff769c7af84488" providerId="LiveId" clId="{A1298DD9-D0BC-4F6E-8C81-72088D78AC20}" dt="2020-05-09T19:06:39.909" v="122" actId="478"/>
          <ac:spMkLst>
            <pc:docMk/>
            <pc:sldMk cId="3768432190" sldId="261"/>
            <ac:spMk id="3" creationId="{CBA6D84D-C02F-4D03-A738-D5C7C2490F81}"/>
          </ac:spMkLst>
        </pc:spChg>
        <pc:spChg chg="del">
          <ac:chgData name="Tim Greenshaw" userId="7cff769c7af84488" providerId="LiveId" clId="{A1298DD9-D0BC-4F6E-8C81-72088D78AC20}" dt="2020-05-09T19:06:42.997" v="123" actId="478"/>
          <ac:spMkLst>
            <pc:docMk/>
            <pc:sldMk cId="3768432190" sldId="261"/>
            <ac:spMk id="4" creationId="{4896076B-6729-4701-91A2-535A13DE6874}"/>
          </ac:spMkLst>
        </pc:spChg>
        <pc:spChg chg="add mod">
          <ac:chgData name="Tim Greenshaw" userId="7cff769c7af84488" providerId="LiveId" clId="{A1298DD9-D0BC-4F6E-8C81-72088D78AC20}" dt="2020-05-09T19:29:07.817" v="941"/>
          <ac:spMkLst>
            <pc:docMk/>
            <pc:sldMk cId="3768432190" sldId="261"/>
            <ac:spMk id="7" creationId="{6CAE3E5F-D315-4017-BA57-7D6A069A64AC}"/>
          </ac:spMkLst>
        </pc:spChg>
        <pc:picChg chg="mod">
          <ac:chgData name="Tim Greenshaw" userId="7cff769c7af84488" providerId="LiveId" clId="{A1298DD9-D0BC-4F6E-8C81-72088D78AC20}" dt="2020-05-09T19:32:08.270" v="1224" actId="14100"/>
          <ac:picMkLst>
            <pc:docMk/>
            <pc:sldMk cId="3768432190" sldId="261"/>
            <ac:picMk id="6" creationId="{4872799A-E97F-4A84-8091-68D6D036AC93}"/>
          </ac:picMkLst>
        </pc:picChg>
      </pc:sldChg>
      <pc:sldChg chg="addSp delSp modSp mod">
        <pc:chgData name="Tim Greenshaw" userId="7cff769c7af84488" providerId="LiveId" clId="{A1298DD9-D0BC-4F6E-8C81-72088D78AC20}" dt="2020-05-10T16:01:36.087" v="3535" actId="20577"/>
        <pc:sldMkLst>
          <pc:docMk/>
          <pc:sldMk cId="716198661" sldId="262"/>
        </pc:sldMkLst>
        <pc:spChg chg="mod">
          <ac:chgData name="Tim Greenshaw" userId="7cff769c7af84488" providerId="LiveId" clId="{A1298DD9-D0BC-4F6E-8C81-72088D78AC20}" dt="2020-05-10T16:01:36.087" v="3535" actId="20577"/>
          <ac:spMkLst>
            <pc:docMk/>
            <pc:sldMk cId="716198661" sldId="262"/>
            <ac:spMk id="2" creationId="{54CE3B5A-4CB0-4865-9691-634167C29BEA}"/>
          </ac:spMkLst>
        </pc:spChg>
        <pc:spChg chg="del">
          <ac:chgData name="Tim Greenshaw" userId="7cff769c7af84488" providerId="LiveId" clId="{A1298DD9-D0BC-4F6E-8C81-72088D78AC20}" dt="2020-05-09T19:06:54.706" v="126" actId="478"/>
          <ac:spMkLst>
            <pc:docMk/>
            <pc:sldMk cId="716198661" sldId="262"/>
            <ac:spMk id="3" creationId="{037A5A40-A6D3-4E0A-8DCC-0370DAC77B65}"/>
          </ac:spMkLst>
        </pc:spChg>
        <pc:spChg chg="del">
          <ac:chgData name="Tim Greenshaw" userId="7cff769c7af84488" providerId="LiveId" clId="{A1298DD9-D0BC-4F6E-8C81-72088D78AC20}" dt="2020-05-09T19:06:58.351" v="127" actId="478"/>
          <ac:spMkLst>
            <pc:docMk/>
            <pc:sldMk cId="716198661" sldId="262"/>
            <ac:spMk id="4" creationId="{0D67A37D-7110-40FE-B515-EDAA9B84FE08}"/>
          </ac:spMkLst>
        </pc:spChg>
        <pc:spChg chg="add mod">
          <ac:chgData name="Tim Greenshaw" userId="7cff769c7af84488" providerId="LiveId" clId="{A1298DD9-D0BC-4F6E-8C81-72088D78AC20}" dt="2020-05-09T19:29:09.476" v="942"/>
          <ac:spMkLst>
            <pc:docMk/>
            <pc:sldMk cId="716198661" sldId="262"/>
            <ac:spMk id="9" creationId="{51E66F68-F09E-4C28-85F9-FABADD5D7D5B}"/>
          </ac:spMkLst>
        </pc:spChg>
        <pc:picChg chg="mod">
          <ac:chgData name="Tim Greenshaw" userId="7cff769c7af84488" providerId="LiveId" clId="{A1298DD9-D0BC-4F6E-8C81-72088D78AC20}" dt="2020-05-09T19:32:26.048" v="1254" actId="14100"/>
          <ac:picMkLst>
            <pc:docMk/>
            <pc:sldMk cId="716198661" sldId="262"/>
            <ac:picMk id="8" creationId="{41AC2364-84B6-4887-B53C-FD059A572C4B}"/>
          </ac:picMkLst>
        </pc:picChg>
      </pc:sldChg>
      <pc:sldChg chg="addSp delSp modSp mod">
        <pc:chgData name="Tim Greenshaw" userId="7cff769c7af84488" providerId="LiveId" clId="{A1298DD9-D0BC-4F6E-8C81-72088D78AC20}" dt="2020-05-10T16:01:40.501" v="3538" actId="20577"/>
        <pc:sldMkLst>
          <pc:docMk/>
          <pc:sldMk cId="3145347877" sldId="263"/>
        </pc:sldMkLst>
        <pc:spChg chg="mod">
          <ac:chgData name="Tim Greenshaw" userId="7cff769c7af84488" providerId="LiveId" clId="{A1298DD9-D0BC-4F6E-8C81-72088D78AC20}" dt="2020-05-10T16:01:40.501" v="3538" actId="20577"/>
          <ac:spMkLst>
            <pc:docMk/>
            <pc:sldMk cId="3145347877" sldId="263"/>
            <ac:spMk id="2" creationId="{54D3C5EA-BBC3-4238-BD23-1612AA2185B7}"/>
          </ac:spMkLst>
        </pc:spChg>
        <pc:spChg chg="del">
          <ac:chgData name="Tim Greenshaw" userId="7cff769c7af84488" providerId="LiveId" clId="{A1298DD9-D0BC-4F6E-8C81-72088D78AC20}" dt="2020-05-09T19:07:19.257" v="152" actId="478"/>
          <ac:spMkLst>
            <pc:docMk/>
            <pc:sldMk cId="3145347877" sldId="263"/>
            <ac:spMk id="3" creationId="{A963C6CA-12AF-4C54-B85A-7BAB9C5CF016}"/>
          </ac:spMkLst>
        </pc:spChg>
        <pc:spChg chg="del">
          <ac:chgData name="Tim Greenshaw" userId="7cff769c7af84488" providerId="LiveId" clId="{A1298DD9-D0BC-4F6E-8C81-72088D78AC20}" dt="2020-05-09T19:07:24.165" v="153" actId="478"/>
          <ac:spMkLst>
            <pc:docMk/>
            <pc:sldMk cId="3145347877" sldId="263"/>
            <ac:spMk id="4" creationId="{6A796C19-679D-4BB3-A83C-B58C999E94F6}"/>
          </ac:spMkLst>
        </pc:spChg>
        <pc:spChg chg="add mod">
          <ac:chgData name="Tim Greenshaw" userId="7cff769c7af84488" providerId="LiveId" clId="{A1298DD9-D0BC-4F6E-8C81-72088D78AC20}" dt="2020-05-09T19:29:11.160" v="943"/>
          <ac:spMkLst>
            <pc:docMk/>
            <pc:sldMk cId="3145347877" sldId="263"/>
            <ac:spMk id="7" creationId="{71AC8119-22E7-43BA-94E4-D9467BF2533A}"/>
          </ac:spMkLst>
        </pc:spChg>
        <pc:picChg chg="mod">
          <ac:chgData name="Tim Greenshaw" userId="7cff769c7af84488" providerId="LiveId" clId="{A1298DD9-D0BC-4F6E-8C81-72088D78AC20}" dt="2020-05-09T19:32:41.104" v="1276" actId="14100"/>
          <ac:picMkLst>
            <pc:docMk/>
            <pc:sldMk cId="3145347877" sldId="263"/>
            <ac:picMk id="6" creationId="{46862405-717D-473E-8313-2278DDE409DD}"/>
          </ac:picMkLst>
        </pc:picChg>
      </pc:sldChg>
      <pc:sldChg chg="addSp delSp modSp mod">
        <pc:chgData name="Tim Greenshaw" userId="7cff769c7af84488" providerId="LiveId" clId="{A1298DD9-D0BC-4F6E-8C81-72088D78AC20}" dt="2020-05-10T16:02:25.139" v="3565" actId="20577"/>
        <pc:sldMkLst>
          <pc:docMk/>
          <pc:sldMk cId="1339851090" sldId="264"/>
        </pc:sldMkLst>
        <pc:spChg chg="mod">
          <ac:chgData name="Tim Greenshaw" userId="7cff769c7af84488" providerId="LiveId" clId="{A1298DD9-D0BC-4F6E-8C81-72088D78AC20}" dt="2020-05-10T16:02:25.139" v="3565" actId="20577"/>
          <ac:spMkLst>
            <pc:docMk/>
            <pc:sldMk cId="1339851090" sldId="264"/>
            <ac:spMk id="2" creationId="{8C2EB992-AD12-4DBE-983B-2B74BD43C8B0}"/>
          </ac:spMkLst>
        </pc:spChg>
        <pc:spChg chg="del">
          <ac:chgData name="Tim Greenshaw" userId="7cff769c7af84488" providerId="LiveId" clId="{A1298DD9-D0BC-4F6E-8C81-72088D78AC20}" dt="2020-05-09T19:07:39.002" v="160" actId="478"/>
          <ac:spMkLst>
            <pc:docMk/>
            <pc:sldMk cId="1339851090" sldId="264"/>
            <ac:spMk id="3" creationId="{8A443C36-702F-4681-8F8A-13486614B444}"/>
          </ac:spMkLst>
        </pc:spChg>
        <pc:spChg chg="del">
          <ac:chgData name="Tim Greenshaw" userId="7cff769c7af84488" providerId="LiveId" clId="{A1298DD9-D0BC-4F6E-8C81-72088D78AC20}" dt="2020-05-09T19:07:44.115" v="161" actId="478"/>
          <ac:spMkLst>
            <pc:docMk/>
            <pc:sldMk cId="1339851090" sldId="264"/>
            <ac:spMk id="4" creationId="{FDE03600-4AA3-4D4C-AC36-72DF7719D58E}"/>
          </ac:spMkLst>
        </pc:spChg>
        <pc:spChg chg="add mod">
          <ac:chgData name="Tim Greenshaw" userId="7cff769c7af84488" providerId="LiveId" clId="{A1298DD9-D0BC-4F6E-8C81-72088D78AC20}" dt="2020-05-09T19:29:12.788" v="944"/>
          <ac:spMkLst>
            <pc:docMk/>
            <pc:sldMk cId="1339851090" sldId="264"/>
            <ac:spMk id="11" creationId="{91BB038C-B775-45BF-92AC-F68F6FC7DB61}"/>
          </ac:spMkLst>
        </pc:spChg>
        <pc:picChg chg="mod">
          <ac:chgData name="Tim Greenshaw" userId="7cff769c7af84488" providerId="LiveId" clId="{A1298DD9-D0BC-4F6E-8C81-72088D78AC20}" dt="2020-05-09T19:32:51.177" v="1285" actId="14100"/>
          <ac:picMkLst>
            <pc:docMk/>
            <pc:sldMk cId="1339851090" sldId="264"/>
            <ac:picMk id="6" creationId="{61B90396-EBAF-40D5-8B8D-C03F1084865F}"/>
          </ac:picMkLst>
        </pc:picChg>
      </pc:sldChg>
      <pc:sldChg chg="addSp delSp modSp mod">
        <pc:chgData name="Tim Greenshaw" userId="7cff769c7af84488" providerId="LiveId" clId="{A1298DD9-D0BC-4F6E-8C81-72088D78AC20}" dt="2020-05-10T16:02:38.803" v="3574" actId="20577"/>
        <pc:sldMkLst>
          <pc:docMk/>
          <pc:sldMk cId="3768858186" sldId="265"/>
        </pc:sldMkLst>
        <pc:spChg chg="mod">
          <ac:chgData name="Tim Greenshaw" userId="7cff769c7af84488" providerId="LiveId" clId="{A1298DD9-D0BC-4F6E-8C81-72088D78AC20}" dt="2020-05-10T16:02:38.803" v="3574" actId="20577"/>
          <ac:spMkLst>
            <pc:docMk/>
            <pc:sldMk cId="3768858186" sldId="265"/>
            <ac:spMk id="2" creationId="{3592EF7D-790C-441E-BD4A-EEEF8042F183}"/>
          </ac:spMkLst>
        </pc:spChg>
        <pc:spChg chg="del">
          <ac:chgData name="Tim Greenshaw" userId="7cff769c7af84488" providerId="LiveId" clId="{A1298DD9-D0BC-4F6E-8C81-72088D78AC20}" dt="2020-05-09T19:08:31.212" v="184" actId="478"/>
          <ac:spMkLst>
            <pc:docMk/>
            <pc:sldMk cId="3768858186" sldId="265"/>
            <ac:spMk id="3" creationId="{6C17E86E-C359-47B0-8039-CD4D661A3A47}"/>
          </ac:spMkLst>
        </pc:spChg>
        <pc:spChg chg="del">
          <ac:chgData name="Tim Greenshaw" userId="7cff769c7af84488" providerId="LiveId" clId="{A1298DD9-D0BC-4F6E-8C81-72088D78AC20}" dt="2020-05-09T19:08:34.646" v="185" actId="478"/>
          <ac:spMkLst>
            <pc:docMk/>
            <pc:sldMk cId="3768858186" sldId="265"/>
            <ac:spMk id="4" creationId="{4989F0F0-B566-41FD-A2B1-86F5B5DCE188}"/>
          </ac:spMkLst>
        </pc:spChg>
        <pc:spChg chg="add mod">
          <ac:chgData name="Tim Greenshaw" userId="7cff769c7af84488" providerId="LiveId" clId="{A1298DD9-D0BC-4F6E-8C81-72088D78AC20}" dt="2020-05-09T19:29:19.508" v="947"/>
          <ac:spMkLst>
            <pc:docMk/>
            <pc:sldMk cId="3768858186" sldId="265"/>
            <ac:spMk id="7" creationId="{ADC2EE74-6354-450D-8934-6D711B1A0BA2}"/>
          </ac:spMkLst>
        </pc:spChg>
        <pc:picChg chg="mod">
          <ac:chgData name="Tim Greenshaw" userId="7cff769c7af84488" providerId="LiveId" clId="{A1298DD9-D0BC-4F6E-8C81-72088D78AC20}" dt="2020-05-09T19:33:39.978" v="1394" actId="14100"/>
          <ac:picMkLst>
            <pc:docMk/>
            <pc:sldMk cId="3768858186" sldId="265"/>
            <ac:picMk id="6" creationId="{E4D038B2-428F-4432-AE03-95E906F25368}"/>
          </ac:picMkLst>
        </pc:picChg>
      </pc:sldChg>
      <pc:sldChg chg="addSp delSp modSp mod ord">
        <pc:chgData name="Tim Greenshaw" userId="7cff769c7af84488" providerId="LiveId" clId="{A1298DD9-D0BC-4F6E-8C81-72088D78AC20}" dt="2020-05-10T15:59:30.708" v="3476" actId="20577"/>
        <pc:sldMkLst>
          <pc:docMk/>
          <pc:sldMk cId="742501944" sldId="266"/>
        </pc:sldMkLst>
        <pc:spChg chg="mod">
          <ac:chgData name="Tim Greenshaw" userId="7cff769c7af84488" providerId="LiveId" clId="{A1298DD9-D0BC-4F6E-8C81-72088D78AC20}" dt="2020-05-10T15:59:30.708" v="3476" actId="20577"/>
          <ac:spMkLst>
            <pc:docMk/>
            <pc:sldMk cId="742501944" sldId="266"/>
            <ac:spMk id="2" creationId="{38A0FBA1-57D6-46B6-8A8D-A8A62EABF91C}"/>
          </ac:spMkLst>
        </pc:spChg>
        <pc:spChg chg="del">
          <ac:chgData name="Tim Greenshaw" userId="7cff769c7af84488" providerId="LiveId" clId="{A1298DD9-D0BC-4F6E-8C81-72088D78AC20}" dt="2020-05-09T19:08:57.225" v="201" actId="478"/>
          <ac:spMkLst>
            <pc:docMk/>
            <pc:sldMk cId="742501944" sldId="266"/>
            <ac:spMk id="3" creationId="{B03FC906-E85A-4320-BCF1-78177E0018EB}"/>
          </ac:spMkLst>
        </pc:spChg>
        <pc:spChg chg="del">
          <ac:chgData name="Tim Greenshaw" userId="7cff769c7af84488" providerId="LiveId" clId="{A1298DD9-D0BC-4F6E-8C81-72088D78AC20}" dt="2020-05-09T19:09:01.880" v="202" actId="478"/>
          <ac:spMkLst>
            <pc:docMk/>
            <pc:sldMk cId="742501944" sldId="266"/>
            <ac:spMk id="4" creationId="{0A5E7BED-F637-4143-BA0F-23B24C6A880D}"/>
          </ac:spMkLst>
        </pc:spChg>
        <pc:spChg chg="add mod">
          <ac:chgData name="Tim Greenshaw" userId="7cff769c7af84488" providerId="LiveId" clId="{A1298DD9-D0BC-4F6E-8C81-72088D78AC20}" dt="2020-05-09T19:29:21.196" v="948"/>
          <ac:spMkLst>
            <pc:docMk/>
            <pc:sldMk cId="742501944" sldId="266"/>
            <ac:spMk id="9" creationId="{FE9C39C7-0ED6-4D4B-A912-E38C41F25FA1}"/>
          </ac:spMkLst>
        </pc:spChg>
        <pc:picChg chg="mod">
          <ac:chgData name="Tim Greenshaw" userId="7cff769c7af84488" providerId="LiveId" clId="{A1298DD9-D0BC-4F6E-8C81-72088D78AC20}" dt="2020-05-09T19:33:51.226" v="1422" actId="14100"/>
          <ac:picMkLst>
            <pc:docMk/>
            <pc:sldMk cId="742501944" sldId="266"/>
            <ac:picMk id="6" creationId="{3D8FBBF4-E12A-4083-A59F-2BAD68BB9C8D}"/>
          </ac:picMkLst>
        </pc:picChg>
      </pc:sldChg>
      <pc:sldChg chg="addSp delSp modSp mod ord">
        <pc:chgData name="Tim Greenshaw" userId="7cff769c7af84488" providerId="LiveId" clId="{A1298DD9-D0BC-4F6E-8C81-72088D78AC20}" dt="2020-05-10T15:59:39.871" v="3480" actId="20577"/>
        <pc:sldMkLst>
          <pc:docMk/>
          <pc:sldMk cId="136963700" sldId="267"/>
        </pc:sldMkLst>
        <pc:spChg chg="mod">
          <ac:chgData name="Tim Greenshaw" userId="7cff769c7af84488" providerId="LiveId" clId="{A1298DD9-D0BC-4F6E-8C81-72088D78AC20}" dt="2020-05-10T15:59:39.871" v="3480" actId="20577"/>
          <ac:spMkLst>
            <pc:docMk/>
            <pc:sldMk cId="136963700" sldId="267"/>
            <ac:spMk id="2" creationId="{38A0FBA1-57D6-46B6-8A8D-A8A62EABF91C}"/>
          </ac:spMkLst>
        </pc:spChg>
        <pc:spChg chg="del">
          <ac:chgData name="Tim Greenshaw" userId="7cff769c7af84488" providerId="LiveId" clId="{A1298DD9-D0BC-4F6E-8C81-72088D78AC20}" dt="2020-05-09T19:09:27.540" v="216" actId="478"/>
          <ac:spMkLst>
            <pc:docMk/>
            <pc:sldMk cId="136963700" sldId="267"/>
            <ac:spMk id="3" creationId="{B03FC906-E85A-4320-BCF1-78177E0018EB}"/>
          </ac:spMkLst>
        </pc:spChg>
        <pc:spChg chg="del">
          <ac:chgData name="Tim Greenshaw" userId="7cff769c7af84488" providerId="LiveId" clId="{A1298DD9-D0BC-4F6E-8C81-72088D78AC20}" dt="2020-05-09T19:09:31.728" v="217" actId="478"/>
          <ac:spMkLst>
            <pc:docMk/>
            <pc:sldMk cId="136963700" sldId="267"/>
            <ac:spMk id="4" creationId="{0A5E7BED-F637-4143-BA0F-23B24C6A880D}"/>
          </ac:spMkLst>
        </pc:spChg>
        <pc:spChg chg="add mod">
          <ac:chgData name="Tim Greenshaw" userId="7cff769c7af84488" providerId="LiveId" clId="{A1298DD9-D0BC-4F6E-8C81-72088D78AC20}" dt="2020-05-09T19:29:24.505" v="950"/>
          <ac:spMkLst>
            <pc:docMk/>
            <pc:sldMk cId="136963700" sldId="267"/>
            <ac:spMk id="7" creationId="{6D732374-B34E-4B04-837C-B7C2F52C4458}"/>
          </ac:spMkLst>
        </pc:spChg>
        <pc:picChg chg="mod">
          <ac:chgData name="Tim Greenshaw" userId="7cff769c7af84488" providerId="LiveId" clId="{A1298DD9-D0BC-4F6E-8C81-72088D78AC20}" dt="2020-05-09T19:34:20.592" v="1462" actId="14100"/>
          <ac:picMkLst>
            <pc:docMk/>
            <pc:sldMk cId="136963700" sldId="267"/>
            <ac:picMk id="6" creationId="{B6951838-B74D-4ED7-B5EB-224FB413168E}"/>
          </ac:picMkLst>
        </pc:picChg>
      </pc:sldChg>
      <pc:sldChg chg="addSp delSp modSp mod ord">
        <pc:chgData name="Tim Greenshaw" userId="7cff769c7af84488" providerId="LiveId" clId="{A1298DD9-D0BC-4F6E-8C81-72088D78AC20}" dt="2020-05-10T16:00:06.908" v="3492" actId="20577"/>
        <pc:sldMkLst>
          <pc:docMk/>
          <pc:sldMk cId="1479381194" sldId="268"/>
        </pc:sldMkLst>
        <pc:spChg chg="mod">
          <ac:chgData name="Tim Greenshaw" userId="7cff769c7af84488" providerId="LiveId" clId="{A1298DD9-D0BC-4F6E-8C81-72088D78AC20}" dt="2020-05-10T16:00:06.908" v="3492" actId="20577"/>
          <ac:spMkLst>
            <pc:docMk/>
            <pc:sldMk cId="1479381194" sldId="268"/>
            <ac:spMk id="2" creationId="{38A0FBA1-57D6-46B6-8A8D-A8A62EABF91C}"/>
          </ac:spMkLst>
        </pc:spChg>
        <pc:spChg chg="del">
          <ac:chgData name="Tim Greenshaw" userId="7cff769c7af84488" providerId="LiveId" clId="{A1298DD9-D0BC-4F6E-8C81-72088D78AC20}" dt="2020-05-09T19:09:46.401" v="222" actId="478"/>
          <ac:spMkLst>
            <pc:docMk/>
            <pc:sldMk cId="1479381194" sldId="268"/>
            <ac:spMk id="3" creationId="{B03FC906-E85A-4320-BCF1-78177E0018EB}"/>
          </ac:spMkLst>
        </pc:spChg>
        <pc:spChg chg="del">
          <ac:chgData name="Tim Greenshaw" userId="7cff769c7af84488" providerId="LiveId" clId="{A1298DD9-D0BC-4F6E-8C81-72088D78AC20}" dt="2020-05-09T19:09:50.796" v="223" actId="478"/>
          <ac:spMkLst>
            <pc:docMk/>
            <pc:sldMk cId="1479381194" sldId="268"/>
            <ac:spMk id="4" creationId="{0A5E7BED-F637-4143-BA0F-23B24C6A880D}"/>
          </ac:spMkLst>
        </pc:spChg>
        <pc:spChg chg="add mod">
          <ac:chgData name="Tim Greenshaw" userId="7cff769c7af84488" providerId="LiveId" clId="{A1298DD9-D0BC-4F6E-8C81-72088D78AC20}" dt="2020-05-09T19:29:26.056" v="951"/>
          <ac:spMkLst>
            <pc:docMk/>
            <pc:sldMk cId="1479381194" sldId="268"/>
            <ac:spMk id="9" creationId="{8A58EDA9-B5C3-47DF-A300-A42F0EAB697A}"/>
          </ac:spMkLst>
        </pc:spChg>
        <pc:picChg chg="mod">
          <ac:chgData name="Tim Greenshaw" userId="7cff769c7af84488" providerId="LiveId" clId="{A1298DD9-D0BC-4F6E-8C81-72088D78AC20}" dt="2020-05-09T19:34:31.232" v="1470" actId="14100"/>
          <ac:picMkLst>
            <pc:docMk/>
            <pc:sldMk cId="1479381194" sldId="268"/>
            <ac:picMk id="6" creationId="{98180AD7-7C7A-44FF-802F-E48517B0A5E6}"/>
          </ac:picMkLst>
        </pc:picChg>
      </pc:sldChg>
      <pc:sldChg chg="addSp delSp modSp mod ord">
        <pc:chgData name="Tim Greenshaw" userId="7cff769c7af84488" providerId="LiveId" clId="{A1298DD9-D0BC-4F6E-8C81-72088D78AC20}" dt="2020-05-10T16:00:16.100" v="3496" actId="20577"/>
        <pc:sldMkLst>
          <pc:docMk/>
          <pc:sldMk cId="368112001" sldId="269"/>
        </pc:sldMkLst>
        <pc:spChg chg="mod">
          <ac:chgData name="Tim Greenshaw" userId="7cff769c7af84488" providerId="LiveId" clId="{A1298DD9-D0BC-4F6E-8C81-72088D78AC20}" dt="2020-05-10T16:00:16.100" v="3496" actId="20577"/>
          <ac:spMkLst>
            <pc:docMk/>
            <pc:sldMk cId="368112001" sldId="269"/>
            <ac:spMk id="2" creationId="{38A0FBA1-57D6-46B6-8A8D-A8A62EABF91C}"/>
          </ac:spMkLst>
        </pc:spChg>
        <pc:spChg chg="del">
          <ac:chgData name="Tim Greenshaw" userId="7cff769c7af84488" providerId="LiveId" clId="{A1298DD9-D0BC-4F6E-8C81-72088D78AC20}" dt="2020-05-09T19:10:18.307" v="237" actId="478"/>
          <ac:spMkLst>
            <pc:docMk/>
            <pc:sldMk cId="368112001" sldId="269"/>
            <ac:spMk id="3" creationId="{B03FC906-E85A-4320-BCF1-78177E0018EB}"/>
          </ac:spMkLst>
        </pc:spChg>
        <pc:spChg chg="del">
          <ac:chgData name="Tim Greenshaw" userId="7cff769c7af84488" providerId="LiveId" clId="{A1298DD9-D0BC-4F6E-8C81-72088D78AC20}" dt="2020-05-09T19:10:21.406" v="238" actId="478"/>
          <ac:spMkLst>
            <pc:docMk/>
            <pc:sldMk cId="368112001" sldId="269"/>
            <ac:spMk id="4" creationId="{0A5E7BED-F637-4143-BA0F-23B24C6A880D}"/>
          </ac:spMkLst>
        </pc:spChg>
        <pc:spChg chg="add mod">
          <ac:chgData name="Tim Greenshaw" userId="7cff769c7af84488" providerId="LiveId" clId="{A1298DD9-D0BC-4F6E-8C81-72088D78AC20}" dt="2020-05-09T19:29:29.342" v="953"/>
          <ac:spMkLst>
            <pc:docMk/>
            <pc:sldMk cId="368112001" sldId="269"/>
            <ac:spMk id="7" creationId="{2AE51846-0466-43B2-BEA0-2F17A9B77A04}"/>
          </ac:spMkLst>
        </pc:spChg>
        <pc:picChg chg="mod">
          <ac:chgData name="Tim Greenshaw" userId="7cff769c7af84488" providerId="LiveId" clId="{A1298DD9-D0BC-4F6E-8C81-72088D78AC20}" dt="2020-05-09T19:35:05.423" v="1564" actId="1037"/>
          <ac:picMkLst>
            <pc:docMk/>
            <pc:sldMk cId="368112001" sldId="269"/>
            <ac:picMk id="6" creationId="{A2A3466C-6374-4DFA-90A5-2ACAEF1EF0E2}"/>
          </ac:picMkLst>
        </pc:picChg>
      </pc:sldChg>
      <pc:sldChg chg="addSp delSp modSp mod">
        <pc:chgData name="Tim Greenshaw" userId="7cff769c7af84488" providerId="LiveId" clId="{A1298DD9-D0BC-4F6E-8C81-72088D78AC20}" dt="2020-05-10T16:02:43.662" v="3577" actId="20577"/>
        <pc:sldMkLst>
          <pc:docMk/>
          <pc:sldMk cId="219877385" sldId="270"/>
        </pc:sldMkLst>
        <pc:spChg chg="mod">
          <ac:chgData name="Tim Greenshaw" userId="7cff769c7af84488" providerId="LiveId" clId="{A1298DD9-D0BC-4F6E-8C81-72088D78AC20}" dt="2020-05-10T16:02:43.662" v="3577" actId="20577"/>
          <ac:spMkLst>
            <pc:docMk/>
            <pc:sldMk cId="219877385" sldId="270"/>
            <ac:spMk id="2" creationId="{38A0FBA1-57D6-46B6-8A8D-A8A62EABF91C}"/>
          </ac:spMkLst>
        </pc:spChg>
        <pc:spChg chg="del">
          <ac:chgData name="Tim Greenshaw" userId="7cff769c7af84488" providerId="LiveId" clId="{A1298DD9-D0BC-4F6E-8C81-72088D78AC20}" dt="2020-05-09T19:10:40.159" v="246" actId="478"/>
          <ac:spMkLst>
            <pc:docMk/>
            <pc:sldMk cId="219877385" sldId="270"/>
            <ac:spMk id="3" creationId="{B03FC906-E85A-4320-BCF1-78177E0018EB}"/>
          </ac:spMkLst>
        </pc:spChg>
        <pc:spChg chg="del">
          <ac:chgData name="Tim Greenshaw" userId="7cff769c7af84488" providerId="LiveId" clId="{A1298DD9-D0BC-4F6E-8C81-72088D78AC20}" dt="2020-05-09T19:10:44.172" v="248" actId="478"/>
          <ac:spMkLst>
            <pc:docMk/>
            <pc:sldMk cId="219877385" sldId="270"/>
            <ac:spMk id="4" creationId="{0A5E7BED-F637-4143-BA0F-23B24C6A880D}"/>
          </ac:spMkLst>
        </pc:spChg>
        <pc:spChg chg="add mod">
          <ac:chgData name="Tim Greenshaw" userId="7cff769c7af84488" providerId="LiveId" clId="{A1298DD9-D0BC-4F6E-8C81-72088D78AC20}" dt="2020-05-09T19:29:31.081" v="954"/>
          <ac:spMkLst>
            <pc:docMk/>
            <pc:sldMk cId="219877385" sldId="270"/>
            <ac:spMk id="9" creationId="{CF8B41BC-4BE7-4F0D-8915-95E63B783349}"/>
          </ac:spMkLst>
        </pc:spChg>
        <pc:picChg chg="mod">
          <ac:chgData name="Tim Greenshaw" userId="7cff769c7af84488" providerId="LiveId" clId="{A1298DD9-D0BC-4F6E-8C81-72088D78AC20}" dt="2020-05-09T19:35:22.412" v="1582" actId="14100"/>
          <ac:picMkLst>
            <pc:docMk/>
            <pc:sldMk cId="219877385" sldId="270"/>
            <ac:picMk id="6" creationId="{88C77256-DC7C-4A22-89FB-0FEA56F2EC7F}"/>
          </ac:picMkLst>
        </pc:picChg>
      </pc:sldChg>
      <pc:sldChg chg="addSp delSp modSp mod">
        <pc:chgData name="Tim Greenshaw" userId="7cff769c7af84488" providerId="LiveId" clId="{A1298DD9-D0BC-4F6E-8C81-72088D78AC20}" dt="2020-05-10T16:02:48.628" v="3580" actId="20577"/>
        <pc:sldMkLst>
          <pc:docMk/>
          <pc:sldMk cId="3907406255" sldId="271"/>
        </pc:sldMkLst>
        <pc:spChg chg="mod">
          <ac:chgData name="Tim Greenshaw" userId="7cff769c7af84488" providerId="LiveId" clId="{A1298DD9-D0BC-4F6E-8C81-72088D78AC20}" dt="2020-05-10T16:02:48.628" v="3580" actId="20577"/>
          <ac:spMkLst>
            <pc:docMk/>
            <pc:sldMk cId="3907406255" sldId="271"/>
            <ac:spMk id="2" creationId="{38A0FBA1-57D6-46B6-8A8D-A8A62EABF91C}"/>
          </ac:spMkLst>
        </pc:spChg>
        <pc:spChg chg="del">
          <ac:chgData name="Tim Greenshaw" userId="7cff769c7af84488" providerId="LiveId" clId="{A1298DD9-D0BC-4F6E-8C81-72088D78AC20}" dt="2020-05-09T19:10:54.511" v="252" actId="478"/>
          <ac:spMkLst>
            <pc:docMk/>
            <pc:sldMk cId="3907406255" sldId="271"/>
            <ac:spMk id="3" creationId="{B03FC906-E85A-4320-BCF1-78177E0018EB}"/>
          </ac:spMkLst>
        </pc:spChg>
        <pc:spChg chg="del">
          <ac:chgData name="Tim Greenshaw" userId="7cff769c7af84488" providerId="LiveId" clId="{A1298DD9-D0BC-4F6E-8C81-72088D78AC20}" dt="2020-05-09T19:10:57.987" v="253" actId="478"/>
          <ac:spMkLst>
            <pc:docMk/>
            <pc:sldMk cId="3907406255" sldId="271"/>
            <ac:spMk id="4" creationId="{0A5E7BED-F637-4143-BA0F-23B24C6A880D}"/>
          </ac:spMkLst>
        </pc:spChg>
        <pc:spChg chg="add mod">
          <ac:chgData name="Tim Greenshaw" userId="7cff769c7af84488" providerId="LiveId" clId="{A1298DD9-D0BC-4F6E-8C81-72088D78AC20}" dt="2020-05-09T19:29:32.768" v="955"/>
          <ac:spMkLst>
            <pc:docMk/>
            <pc:sldMk cId="3907406255" sldId="271"/>
            <ac:spMk id="6" creationId="{E3CB662D-D85D-4A1B-A0FF-36BA221796A3}"/>
          </ac:spMkLst>
        </pc:spChg>
        <pc:picChg chg="mod">
          <ac:chgData name="Tim Greenshaw" userId="7cff769c7af84488" providerId="LiveId" clId="{A1298DD9-D0BC-4F6E-8C81-72088D78AC20}" dt="2020-05-09T19:35:37.202" v="1609" actId="1038"/>
          <ac:picMkLst>
            <pc:docMk/>
            <pc:sldMk cId="3907406255" sldId="271"/>
            <ac:picMk id="5" creationId="{DD099E46-4B7E-440D-9469-5C81AE3E7943}"/>
          </ac:picMkLst>
        </pc:picChg>
      </pc:sldChg>
      <pc:sldChg chg="addSp delSp modSp mod ord">
        <pc:chgData name="Tim Greenshaw" userId="7cff769c7af84488" providerId="LiveId" clId="{A1298DD9-D0BC-4F6E-8C81-72088D78AC20}" dt="2020-05-10T15:59:43.967" v="3482" actId="20577"/>
        <pc:sldMkLst>
          <pc:docMk/>
          <pc:sldMk cId="3218518790" sldId="272"/>
        </pc:sldMkLst>
        <pc:spChg chg="mod">
          <ac:chgData name="Tim Greenshaw" userId="7cff769c7af84488" providerId="LiveId" clId="{A1298DD9-D0BC-4F6E-8C81-72088D78AC20}" dt="2020-05-10T15:59:43.967" v="3482" actId="20577"/>
          <ac:spMkLst>
            <pc:docMk/>
            <pc:sldMk cId="3218518790" sldId="272"/>
            <ac:spMk id="2" creationId="{38A0FBA1-57D6-46B6-8A8D-A8A62EABF91C}"/>
          </ac:spMkLst>
        </pc:spChg>
        <pc:spChg chg="del">
          <ac:chgData name="Tim Greenshaw" userId="7cff769c7af84488" providerId="LiveId" clId="{A1298DD9-D0BC-4F6E-8C81-72088D78AC20}" dt="2020-05-09T19:11:19.039" v="271" actId="478"/>
          <ac:spMkLst>
            <pc:docMk/>
            <pc:sldMk cId="3218518790" sldId="272"/>
            <ac:spMk id="3" creationId="{B03FC906-E85A-4320-BCF1-78177E0018EB}"/>
          </ac:spMkLst>
        </pc:spChg>
        <pc:spChg chg="del">
          <ac:chgData name="Tim Greenshaw" userId="7cff769c7af84488" providerId="LiveId" clId="{A1298DD9-D0BC-4F6E-8C81-72088D78AC20}" dt="2020-05-09T19:11:22.481" v="272" actId="478"/>
          <ac:spMkLst>
            <pc:docMk/>
            <pc:sldMk cId="3218518790" sldId="272"/>
            <ac:spMk id="4" creationId="{0A5E7BED-F637-4143-BA0F-23B24C6A880D}"/>
          </ac:spMkLst>
        </pc:spChg>
        <pc:spChg chg="add mod">
          <ac:chgData name="Tim Greenshaw" userId="7cff769c7af84488" providerId="LiveId" clId="{A1298DD9-D0BC-4F6E-8C81-72088D78AC20}" dt="2020-05-09T19:29:34.449" v="956"/>
          <ac:spMkLst>
            <pc:docMk/>
            <pc:sldMk cId="3218518790" sldId="272"/>
            <ac:spMk id="7" creationId="{E949FBEC-9062-4929-AFAD-67E29148A9C3}"/>
          </ac:spMkLst>
        </pc:spChg>
        <pc:picChg chg="mod">
          <ac:chgData name="Tim Greenshaw" userId="7cff769c7af84488" providerId="LiveId" clId="{A1298DD9-D0BC-4F6E-8C81-72088D78AC20}" dt="2020-05-09T19:35:44.886" v="1621" actId="1037"/>
          <ac:picMkLst>
            <pc:docMk/>
            <pc:sldMk cId="3218518790" sldId="272"/>
            <ac:picMk id="6" creationId="{8B4EBCFE-34CD-4B38-9593-813C46A2B7E5}"/>
          </ac:picMkLst>
        </pc:picChg>
      </pc:sldChg>
      <pc:sldChg chg="addSp delSp modSp mod ord">
        <pc:chgData name="Tim Greenshaw" userId="7cff769c7af84488" providerId="LiveId" clId="{A1298DD9-D0BC-4F6E-8C81-72088D78AC20}" dt="2020-05-10T15:59:48.897" v="3484" actId="20577"/>
        <pc:sldMkLst>
          <pc:docMk/>
          <pc:sldMk cId="2101189775" sldId="273"/>
        </pc:sldMkLst>
        <pc:spChg chg="mod">
          <ac:chgData name="Tim Greenshaw" userId="7cff769c7af84488" providerId="LiveId" clId="{A1298DD9-D0BC-4F6E-8C81-72088D78AC20}" dt="2020-05-10T15:59:48.897" v="3484" actId="20577"/>
          <ac:spMkLst>
            <pc:docMk/>
            <pc:sldMk cId="2101189775" sldId="273"/>
            <ac:spMk id="2" creationId="{38A0FBA1-57D6-46B6-8A8D-A8A62EABF91C}"/>
          </ac:spMkLst>
        </pc:spChg>
        <pc:spChg chg="del mod">
          <ac:chgData name="Tim Greenshaw" userId="7cff769c7af84488" providerId="LiveId" clId="{A1298DD9-D0BC-4F6E-8C81-72088D78AC20}" dt="2020-05-09T19:11:47.272" v="288" actId="478"/>
          <ac:spMkLst>
            <pc:docMk/>
            <pc:sldMk cId="2101189775" sldId="273"/>
            <ac:spMk id="3" creationId="{B03FC906-E85A-4320-BCF1-78177E0018EB}"/>
          </ac:spMkLst>
        </pc:spChg>
        <pc:spChg chg="del">
          <ac:chgData name="Tim Greenshaw" userId="7cff769c7af84488" providerId="LiveId" clId="{A1298DD9-D0BC-4F6E-8C81-72088D78AC20}" dt="2020-05-09T19:11:50.230" v="289" actId="478"/>
          <ac:spMkLst>
            <pc:docMk/>
            <pc:sldMk cId="2101189775" sldId="273"/>
            <ac:spMk id="4" creationId="{0A5E7BED-F637-4143-BA0F-23B24C6A880D}"/>
          </ac:spMkLst>
        </pc:spChg>
        <pc:spChg chg="add mod">
          <ac:chgData name="Tim Greenshaw" userId="7cff769c7af84488" providerId="LiveId" clId="{A1298DD9-D0BC-4F6E-8C81-72088D78AC20}" dt="2020-05-09T19:29:36.222" v="957"/>
          <ac:spMkLst>
            <pc:docMk/>
            <pc:sldMk cId="2101189775" sldId="273"/>
            <ac:spMk id="7" creationId="{563CC953-C502-4AD6-9D04-62E8F8D15C3E}"/>
          </ac:spMkLst>
        </pc:spChg>
        <pc:picChg chg="mod">
          <ac:chgData name="Tim Greenshaw" userId="7cff769c7af84488" providerId="LiveId" clId="{A1298DD9-D0BC-4F6E-8C81-72088D78AC20}" dt="2020-05-09T19:36:08.543" v="1632" actId="1036"/>
          <ac:picMkLst>
            <pc:docMk/>
            <pc:sldMk cId="2101189775" sldId="273"/>
            <ac:picMk id="6" creationId="{F5080DDD-E350-41F7-ADD2-0F49CC3DD617}"/>
          </ac:picMkLst>
        </pc:picChg>
      </pc:sldChg>
      <pc:sldChg chg="addSp delSp modSp mod ord">
        <pc:chgData name="Tim Greenshaw" userId="7cff769c7af84488" providerId="LiveId" clId="{A1298DD9-D0BC-4F6E-8C81-72088D78AC20}" dt="2020-05-10T16:01:47.231" v="3541" actId="20577"/>
        <pc:sldMkLst>
          <pc:docMk/>
          <pc:sldMk cId="386600922" sldId="274"/>
        </pc:sldMkLst>
        <pc:spChg chg="mod">
          <ac:chgData name="Tim Greenshaw" userId="7cff769c7af84488" providerId="LiveId" clId="{A1298DD9-D0BC-4F6E-8C81-72088D78AC20}" dt="2020-05-10T16:01:47.231" v="3541" actId="20577"/>
          <ac:spMkLst>
            <pc:docMk/>
            <pc:sldMk cId="386600922" sldId="274"/>
            <ac:spMk id="2" creationId="{38A0FBA1-57D6-46B6-8A8D-A8A62EABF91C}"/>
          </ac:spMkLst>
        </pc:spChg>
        <pc:spChg chg="del">
          <ac:chgData name="Tim Greenshaw" userId="7cff769c7af84488" providerId="LiveId" clId="{A1298DD9-D0BC-4F6E-8C81-72088D78AC20}" dt="2020-05-09T19:12:08.490" v="296" actId="478"/>
          <ac:spMkLst>
            <pc:docMk/>
            <pc:sldMk cId="386600922" sldId="274"/>
            <ac:spMk id="3" creationId="{B03FC906-E85A-4320-BCF1-78177E0018EB}"/>
          </ac:spMkLst>
        </pc:spChg>
        <pc:spChg chg="del mod">
          <ac:chgData name="Tim Greenshaw" userId="7cff769c7af84488" providerId="LiveId" clId="{A1298DD9-D0BC-4F6E-8C81-72088D78AC20}" dt="2020-05-09T19:12:14.578" v="298" actId="478"/>
          <ac:spMkLst>
            <pc:docMk/>
            <pc:sldMk cId="386600922" sldId="274"/>
            <ac:spMk id="4" creationId="{0A5E7BED-F637-4143-BA0F-23B24C6A880D}"/>
          </ac:spMkLst>
        </pc:spChg>
        <pc:spChg chg="add mod">
          <ac:chgData name="Tim Greenshaw" userId="7cff769c7af84488" providerId="LiveId" clId="{A1298DD9-D0BC-4F6E-8C81-72088D78AC20}" dt="2020-05-09T19:29:37.971" v="958"/>
          <ac:spMkLst>
            <pc:docMk/>
            <pc:sldMk cId="386600922" sldId="274"/>
            <ac:spMk id="9" creationId="{87F9C72F-16A0-46E9-B80E-7AF38F75B286}"/>
          </ac:spMkLst>
        </pc:spChg>
        <pc:picChg chg="mod">
          <ac:chgData name="Tim Greenshaw" userId="7cff769c7af84488" providerId="LiveId" clId="{A1298DD9-D0BC-4F6E-8C81-72088D78AC20}" dt="2020-05-09T19:36:23.385" v="1674" actId="1036"/>
          <ac:picMkLst>
            <pc:docMk/>
            <pc:sldMk cId="386600922" sldId="274"/>
            <ac:picMk id="6" creationId="{16B7417D-BD5E-4815-9FEC-4A189AD726A5}"/>
          </ac:picMkLst>
        </pc:picChg>
      </pc:sldChg>
      <pc:sldChg chg="addSp delSp modSp mod ord">
        <pc:chgData name="Tim Greenshaw" userId="7cff769c7af84488" providerId="LiveId" clId="{A1298DD9-D0BC-4F6E-8C81-72088D78AC20}" dt="2020-05-10T16:01:56.794" v="3547" actId="20577"/>
        <pc:sldMkLst>
          <pc:docMk/>
          <pc:sldMk cId="1646539925" sldId="275"/>
        </pc:sldMkLst>
        <pc:spChg chg="mod">
          <ac:chgData name="Tim Greenshaw" userId="7cff769c7af84488" providerId="LiveId" clId="{A1298DD9-D0BC-4F6E-8C81-72088D78AC20}" dt="2020-05-10T16:01:56.794" v="3547" actId="20577"/>
          <ac:spMkLst>
            <pc:docMk/>
            <pc:sldMk cId="1646539925" sldId="275"/>
            <ac:spMk id="2" creationId="{38A0FBA1-57D6-46B6-8A8D-A8A62EABF91C}"/>
          </ac:spMkLst>
        </pc:spChg>
        <pc:spChg chg="del">
          <ac:chgData name="Tim Greenshaw" userId="7cff769c7af84488" providerId="LiveId" clId="{A1298DD9-D0BC-4F6E-8C81-72088D78AC20}" dt="2020-05-09T19:12:43.377" v="310" actId="478"/>
          <ac:spMkLst>
            <pc:docMk/>
            <pc:sldMk cId="1646539925" sldId="275"/>
            <ac:spMk id="3" creationId="{B03FC906-E85A-4320-BCF1-78177E0018EB}"/>
          </ac:spMkLst>
        </pc:spChg>
        <pc:spChg chg="del">
          <ac:chgData name="Tim Greenshaw" userId="7cff769c7af84488" providerId="LiveId" clId="{A1298DD9-D0BC-4F6E-8C81-72088D78AC20}" dt="2020-05-09T19:12:46.538" v="311" actId="478"/>
          <ac:spMkLst>
            <pc:docMk/>
            <pc:sldMk cId="1646539925" sldId="275"/>
            <ac:spMk id="4" creationId="{0A5E7BED-F637-4143-BA0F-23B24C6A880D}"/>
          </ac:spMkLst>
        </pc:spChg>
        <pc:spChg chg="add mod">
          <ac:chgData name="Tim Greenshaw" userId="7cff769c7af84488" providerId="LiveId" clId="{A1298DD9-D0BC-4F6E-8C81-72088D78AC20}" dt="2020-05-09T19:29:41.448" v="960"/>
          <ac:spMkLst>
            <pc:docMk/>
            <pc:sldMk cId="1646539925" sldId="275"/>
            <ac:spMk id="7" creationId="{3D76DD6C-8D30-4CB8-AF11-EF892F019F8E}"/>
          </ac:spMkLst>
        </pc:spChg>
        <pc:picChg chg="mod">
          <ac:chgData name="Tim Greenshaw" userId="7cff769c7af84488" providerId="LiveId" clId="{A1298DD9-D0BC-4F6E-8C81-72088D78AC20}" dt="2020-05-09T19:37:02.581" v="1756" actId="14100"/>
          <ac:picMkLst>
            <pc:docMk/>
            <pc:sldMk cId="1646539925" sldId="275"/>
            <ac:picMk id="6" creationId="{8295BF07-1025-4998-AFAF-256AD3539467}"/>
          </ac:picMkLst>
        </pc:picChg>
      </pc:sldChg>
      <pc:sldChg chg="addSp delSp modSp mod ord">
        <pc:chgData name="Tim Greenshaw" userId="7cff769c7af84488" providerId="LiveId" clId="{A1298DD9-D0BC-4F6E-8C81-72088D78AC20}" dt="2020-05-10T16:00:58.529" v="3516" actId="20577"/>
        <pc:sldMkLst>
          <pc:docMk/>
          <pc:sldMk cId="2027186732" sldId="277"/>
        </pc:sldMkLst>
        <pc:spChg chg="mod">
          <ac:chgData name="Tim Greenshaw" userId="7cff769c7af84488" providerId="LiveId" clId="{A1298DD9-D0BC-4F6E-8C81-72088D78AC20}" dt="2020-05-10T16:00:58.529" v="3516" actId="20577"/>
          <ac:spMkLst>
            <pc:docMk/>
            <pc:sldMk cId="2027186732" sldId="277"/>
            <ac:spMk id="2" creationId="{38A0FBA1-57D6-46B6-8A8D-A8A62EABF91C}"/>
          </ac:spMkLst>
        </pc:spChg>
        <pc:spChg chg="del">
          <ac:chgData name="Tim Greenshaw" userId="7cff769c7af84488" providerId="LiveId" clId="{A1298DD9-D0BC-4F6E-8C81-72088D78AC20}" dt="2020-05-09T19:13:20.633" v="326" actId="478"/>
          <ac:spMkLst>
            <pc:docMk/>
            <pc:sldMk cId="2027186732" sldId="277"/>
            <ac:spMk id="3" creationId="{B03FC906-E85A-4320-BCF1-78177E0018EB}"/>
          </ac:spMkLst>
        </pc:spChg>
        <pc:spChg chg="del">
          <ac:chgData name="Tim Greenshaw" userId="7cff769c7af84488" providerId="LiveId" clId="{A1298DD9-D0BC-4F6E-8C81-72088D78AC20}" dt="2020-05-09T19:13:23.034" v="327" actId="478"/>
          <ac:spMkLst>
            <pc:docMk/>
            <pc:sldMk cId="2027186732" sldId="277"/>
            <ac:spMk id="4" creationId="{0A5E7BED-F637-4143-BA0F-23B24C6A880D}"/>
          </ac:spMkLst>
        </pc:spChg>
        <pc:spChg chg="add mod">
          <ac:chgData name="Tim Greenshaw" userId="7cff769c7af84488" providerId="LiveId" clId="{A1298DD9-D0BC-4F6E-8C81-72088D78AC20}" dt="2020-05-09T19:29:44.816" v="962"/>
          <ac:spMkLst>
            <pc:docMk/>
            <pc:sldMk cId="2027186732" sldId="277"/>
            <ac:spMk id="7" creationId="{2978E2B6-E6AD-4572-83E1-E397BEE2C0BC}"/>
          </ac:spMkLst>
        </pc:spChg>
        <pc:picChg chg="mod">
          <ac:chgData name="Tim Greenshaw" userId="7cff769c7af84488" providerId="LiveId" clId="{A1298DD9-D0BC-4F6E-8C81-72088D78AC20}" dt="2020-05-09T19:37:41.518" v="1856" actId="14100"/>
          <ac:picMkLst>
            <pc:docMk/>
            <pc:sldMk cId="2027186732" sldId="277"/>
            <ac:picMk id="6" creationId="{BE7784BB-16FF-4C52-A77A-77DAB90FBEC7}"/>
          </ac:picMkLst>
        </pc:picChg>
      </pc:sldChg>
      <pc:sldChg chg="addSp delSp modSp mod ord">
        <pc:chgData name="Tim Greenshaw" userId="7cff769c7af84488" providerId="LiveId" clId="{A1298DD9-D0BC-4F6E-8C81-72088D78AC20}" dt="2020-05-10T16:01:07.150" v="3520" actId="20577"/>
        <pc:sldMkLst>
          <pc:docMk/>
          <pc:sldMk cId="3725709486" sldId="278"/>
        </pc:sldMkLst>
        <pc:spChg chg="mod">
          <ac:chgData name="Tim Greenshaw" userId="7cff769c7af84488" providerId="LiveId" clId="{A1298DD9-D0BC-4F6E-8C81-72088D78AC20}" dt="2020-05-10T16:01:07.150" v="3520" actId="20577"/>
          <ac:spMkLst>
            <pc:docMk/>
            <pc:sldMk cId="3725709486" sldId="278"/>
            <ac:spMk id="2" creationId="{38A0FBA1-57D6-46B6-8A8D-A8A62EABF91C}"/>
          </ac:spMkLst>
        </pc:spChg>
        <pc:spChg chg="del">
          <ac:chgData name="Tim Greenshaw" userId="7cff769c7af84488" providerId="LiveId" clId="{A1298DD9-D0BC-4F6E-8C81-72088D78AC20}" dt="2020-05-09T19:13:53.279" v="354" actId="478"/>
          <ac:spMkLst>
            <pc:docMk/>
            <pc:sldMk cId="3725709486" sldId="278"/>
            <ac:spMk id="3" creationId="{B03FC906-E85A-4320-BCF1-78177E0018EB}"/>
          </ac:spMkLst>
        </pc:spChg>
        <pc:spChg chg="del">
          <ac:chgData name="Tim Greenshaw" userId="7cff769c7af84488" providerId="LiveId" clId="{A1298DD9-D0BC-4F6E-8C81-72088D78AC20}" dt="2020-05-09T19:13:58.485" v="355" actId="478"/>
          <ac:spMkLst>
            <pc:docMk/>
            <pc:sldMk cId="3725709486" sldId="278"/>
            <ac:spMk id="4" creationId="{0A5E7BED-F637-4143-BA0F-23B24C6A880D}"/>
          </ac:spMkLst>
        </pc:spChg>
        <pc:spChg chg="add mod">
          <ac:chgData name="Tim Greenshaw" userId="7cff769c7af84488" providerId="LiveId" clId="{A1298DD9-D0BC-4F6E-8C81-72088D78AC20}" dt="2020-05-09T19:29:48.175" v="964"/>
          <ac:spMkLst>
            <pc:docMk/>
            <pc:sldMk cId="3725709486" sldId="278"/>
            <ac:spMk id="7" creationId="{3F8FF5B1-5F09-4889-8CDC-DC5FEC54DE78}"/>
          </ac:spMkLst>
        </pc:spChg>
        <pc:picChg chg="mod">
          <ac:chgData name="Tim Greenshaw" userId="7cff769c7af84488" providerId="LiveId" clId="{A1298DD9-D0BC-4F6E-8C81-72088D78AC20}" dt="2020-05-09T19:38:10.229" v="1929" actId="1037"/>
          <ac:picMkLst>
            <pc:docMk/>
            <pc:sldMk cId="3725709486" sldId="278"/>
            <ac:picMk id="6" creationId="{68D5FABE-DB50-4DA3-BAE7-70E78A723B54}"/>
          </ac:picMkLst>
        </pc:picChg>
      </pc:sldChg>
      <pc:sldChg chg="addSp delSp modSp mod ord">
        <pc:chgData name="Tim Greenshaw" userId="7cff769c7af84488" providerId="LiveId" clId="{A1298DD9-D0BC-4F6E-8C81-72088D78AC20}" dt="2020-05-10T16:01:03.090" v="3518" actId="20577"/>
        <pc:sldMkLst>
          <pc:docMk/>
          <pc:sldMk cId="2209762665" sldId="279"/>
        </pc:sldMkLst>
        <pc:spChg chg="mod">
          <ac:chgData name="Tim Greenshaw" userId="7cff769c7af84488" providerId="LiveId" clId="{A1298DD9-D0BC-4F6E-8C81-72088D78AC20}" dt="2020-05-10T16:01:03.090" v="3518" actId="20577"/>
          <ac:spMkLst>
            <pc:docMk/>
            <pc:sldMk cId="2209762665" sldId="279"/>
            <ac:spMk id="2" creationId="{38A0FBA1-57D6-46B6-8A8D-A8A62EABF91C}"/>
          </ac:spMkLst>
        </pc:spChg>
        <pc:spChg chg="del">
          <ac:chgData name="Tim Greenshaw" userId="7cff769c7af84488" providerId="LiveId" clId="{A1298DD9-D0BC-4F6E-8C81-72088D78AC20}" dt="2020-05-09T19:13:34.942" v="333" actId="478"/>
          <ac:spMkLst>
            <pc:docMk/>
            <pc:sldMk cId="2209762665" sldId="279"/>
            <ac:spMk id="3" creationId="{B03FC906-E85A-4320-BCF1-78177E0018EB}"/>
          </ac:spMkLst>
        </pc:spChg>
        <pc:spChg chg="del">
          <ac:chgData name="Tim Greenshaw" userId="7cff769c7af84488" providerId="LiveId" clId="{A1298DD9-D0BC-4F6E-8C81-72088D78AC20}" dt="2020-05-09T19:13:38.675" v="334" actId="478"/>
          <ac:spMkLst>
            <pc:docMk/>
            <pc:sldMk cId="2209762665" sldId="279"/>
            <ac:spMk id="4" creationId="{0A5E7BED-F637-4143-BA0F-23B24C6A880D}"/>
          </ac:spMkLst>
        </pc:spChg>
        <pc:spChg chg="add mod">
          <ac:chgData name="Tim Greenshaw" userId="7cff769c7af84488" providerId="LiveId" clId="{A1298DD9-D0BC-4F6E-8C81-72088D78AC20}" dt="2020-05-09T19:29:46.453" v="963"/>
          <ac:spMkLst>
            <pc:docMk/>
            <pc:sldMk cId="2209762665" sldId="279"/>
            <ac:spMk id="7" creationId="{77373583-FBF8-4249-BDFE-9157092272D1}"/>
          </ac:spMkLst>
        </pc:spChg>
        <pc:picChg chg="mod">
          <ac:chgData name="Tim Greenshaw" userId="7cff769c7af84488" providerId="LiveId" clId="{A1298DD9-D0BC-4F6E-8C81-72088D78AC20}" dt="2020-05-09T19:37:56.071" v="1910" actId="14100"/>
          <ac:picMkLst>
            <pc:docMk/>
            <pc:sldMk cId="2209762665" sldId="279"/>
            <ac:picMk id="6" creationId="{E3FE3296-E8CD-4B3F-9005-6A1EF732C2D9}"/>
          </ac:picMkLst>
        </pc:picChg>
      </pc:sldChg>
      <pc:sldChg chg="addSp delSp modSp mod ord">
        <pc:chgData name="Tim Greenshaw" userId="7cff769c7af84488" providerId="LiveId" clId="{A1298DD9-D0BC-4F6E-8C81-72088D78AC20}" dt="2020-05-10T16:00:27.757" v="3502" actId="20577"/>
        <pc:sldMkLst>
          <pc:docMk/>
          <pc:sldMk cId="3506889999" sldId="280"/>
        </pc:sldMkLst>
        <pc:spChg chg="mod">
          <ac:chgData name="Tim Greenshaw" userId="7cff769c7af84488" providerId="LiveId" clId="{A1298DD9-D0BC-4F6E-8C81-72088D78AC20}" dt="2020-05-10T16:00:27.757" v="3502" actId="20577"/>
          <ac:spMkLst>
            <pc:docMk/>
            <pc:sldMk cId="3506889999" sldId="280"/>
            <ac:spMk id="2" creationId="{38A0FBA1-57D6-46B6-8A8D-A8A62EABF91C}"/>
          </ac:spMkLst>
        </pc:spChg>
        <pc:spChg chg="del">
          <ac:chgData name="Tim Greenshaw" userId="7cff769c7af84488" providerId="LiveId" clId="{A1298DD9-D0BC-4F6E-8C81-72088D78AC20}" dt="2020-05-09T19:14:36.207" v="370" actId="478"/>
          <ac:spMkLst>
            <pc:docMk/>
            <pc:sldMk cId="3506889999" sldId="280"/>
            <ac:spMk id="3" creationId="{B03FC906-E85A-4320-BCF1-78177E0018EB}"/>
          </ac:spMkLst>
        </pc:spChg>
        <pc:spChg chg="del">
          <ac:chgData name="Tim Greenshaw" userId="7cff769c7af84488" providerId="LiveId" clId="{A1298DD9-D0BC-4F6E-8C81-72088D78AC20}" dt="2020-05-09T19:14:39.856" v="371" actId="478"/>
          <ac:spMkLst>
            <pc:docMk/>
            <pc:sldMk cId="3506889999" sldId="280"/>
            <ac:spMk id="4" creationId="{0A5E7BED-F637-4143-BA0F-23B24C6A880D}"/>
          </ac:spMkLst>
        </pc:spChg>
        <pc:spChg chg="add mod">
          <ac:chgData name="Tim Greenshaw" userId="7cff769c7af84488" providerId="LiveId" clId="{A1298DD9-D0BC-4F6E-8C81-72088D78AC20}" dt="2020-05-09T19:29:51.594" v="966"/>
          <ac:spMkLst>
            <pc:docMk/>
            <pc:sldMk cId="3506889999" sldId="280"/>
            <ac:spMk id="6" creationId="{EFE52798-8464-4E56-B300-63B36D32E60E}"/>
          </ac:spMkLst>
        </pc:spChg>
        <pc:picChg chg="mod">
          <ac:chgData name="Tim Greenshaw" userId="7cff769c7af84488" providerId="LiveId" clId="{A1298DD9-D0BC-4F6E-8C81-72088D78AC20}" dt="2020-05-09T19:38:39.196" v="1980" actId="14100"/>
          <ac:picMkLst>
            <pc:docMk/>
            <pc:sldMk cId="3506889999" sldId="280"/>
            <ac:picMk id="5" creationId="{A65ABE18-91D9-4B2C-A7A9-3B0D58EA8B56}"/>
          </ac:picMkLst>
        </pc:picChg>
      </pc:sldChg>
      <pc:sldChg chg="addSp delSp modSp mod ord">
        <pc:chgData name="Tim Greenshaw" userId="7cff769c7af84488" providerId="LiveId" clId="{A1298DD9-D0BC-4F6E-8C81-72088D78AC20}" dt="2020-05-10T16:02:11.808" v="3556" actId="20577"/>
        <pc:sldMkLst>
          <pc:docMk/>
          <pc:sldMk cId="333658779" sldId="281"/>
        </pc:sldMkLst>
        <pc:spChg chg="mod">
          <ac:chgData name="Tim Greenshaw" userId="7cff769c7af84488" providerId="LiveId" clId="{A1298DD9-D0BC-4F6E-8C81-72088D78AC20}" dt="2020-05-10T16:02:11.808" v="3556" actId="20577"/>
          <ac:spMkLst>
            <pc:docMk/>
            <pc:sldMk cId="333658779" sldId="281"/>
            <ac:spMk id="2" creationId="{38A0FBA1-57D6-46B6-8A8D-A8A62EABF91C}"/>
          </ac:spMkLst>
        </pc:spChg>
        <pc:spChg chg="del">
          <ac:chgData name="Tim Greenshaw" userId="7cff769c7af84488" providerId="LiveId" clId="{A1298DD9-D0BC-4F6E-8C81-72088D78AC20}" dt="2020-05-09T19:14:58.714" v="386" actId="478"/>
          <ac:spMkLst>
            <pc:docMk/>
            <pc:sldMk cId="333658779" sldId="281"/>
            <ac:spMk id="3" creationId="{B03FC906-E85A-4320-BCF1-78177E0018EB}"/>
          </ac:spMkLst>
        </pc:spChg>
        <pc:spChg chg="del">
          <ac:chgData name="Tim Greenshaw" userId="7cff769c7af84488" providerId="LiveId" clId="{A1298DD9-D0BC-4F6E-8C81-72088D78AC20}" dt="2020-05-09T19:15:02.232" v="387" actId="478"/>
          <ac:spMkLst>
            <pc:docMk/>
            <pc:sldMk cId="333658779" sldId="281"/>
            <ac:spMk id="4" creationId="{0A5E7BED-F637-4143-BA0F-23B24C6A880D}"/>
          </ac:spMkLst>
        </pc:spChg>
        <pc:spChg chg="add mod">
          <ac:chgData name="Tim Greenshaw" userId="7cff769c7af84488" providerId="LiveId" clId="{A1298DD9-D0BC-4F6E-8C81-72088D78AC20}" dt="2020-05-09T19:29:53.252" v="967"/>
          <ac:spMkLst>
            <pc:docMk/>
            <pc:sldMk cId="333658779" sldId="281"/>
            <ac:spMk id="7" creationId="{5D28154E-3A48-4AAE-A293-DA8F7A719113}"/>
          </ac:spMkLst>
        </pc:spChg>
        <pc:picChg chg="mod">
          <ac:chgData name="Tim Greenshaw" userId="7cff769c7af84488" providerId="LiveId" clId="{A1298DD9-D0BC-4F6E-8C81-72088D78AC20}" dt="2020-05-09T19:38:52.897" v="2014" actId="14100"/>
          <ac:picMkLst>
            <pc:docMk/>
            <pc:sldMk cId="333658779" sldId="281"/>
            <ac:picMk id="6" creationId="{A00A872C-C808-49F7-9BDF-79E03F4E7D65}"/>
          </ac:picMkLst>
        </pc:picChg>
      </pc:sldChg>
      <pc:sldChg chg="addSp delSp modSp mod ord">
        <pc:chgData name="Tim Greenshaw" userId="7cff769c7af84488" providerId="LiveId" clId="{A1298DD9-D0BC-4F6E-8C81-72088D78AC20}" dt="2020-05-10T16:02:16.098" v="3559" actId="20577"/>
        <pc:sldMkLst>
          <pc:docMk/>
          <pc:sldMk cId="457934309" sldId="282"/>
        </pc:sldMkLst>
        <pc:spChg chg="mod">
          <ac:chgData name="Tim Greenshaw" userId="7cff769c7af84488" providerId="LiveId" clId="{A1298DD9-D0BC-4F6E-8C81-72088D78AC20}" dt="2020-05-10T16:02:16.098" v="3559" actId="20577"/>
          <ac:spMkLst>
            <pc:docMk/>
            <pc:sldMk cId="457934309" sldId="282"/>
            <ac:spMk id="2" creationId="{38A0FBA1-57D6-46B6-8A8D-A8A62EABF91C}"/>
          </ac:spMkLst>
        </pc:spChg>
        <pc:spChg chg="del">
          <ac:chgData name="Tim Greenshaw" userId="7cff769c7af84488" providerId="LiveId" clId="{A1298DD9-D0BC-4F6E-8C81-72088D78AC20}" dt="2020-05-09T19:15:17.585" v="397" actId="478"/>
          <ac:spMkLst>
            <pc:docMk/>
            <pc:sldMk cId="457934309" sldId="282"/>
            <ac:spMk id="3" creationId="{B03FC906-E85A-4320-BCF1-78177E0018EB}"/>
          </ac:spMkLst>
        </pc:spChg>
        <pc:spChg chg="del">
          <ac:chgData name="Tim Greenshaw" userId="7cff769c7af84488" providerId="LiveId" clId="{A1298DD9-D0BC-4F6E-8C81-72088D78AC20}" dt="2020-05-09T19:15:20.624" v="398" actId="478"/>
          <ac:spMkLst>
            <pc:docMk/>
            <pc:sldMk cId="457934309" sldId="282"/>
            <ac:spMk id="4" creationId="{0A5E7BED-F637-4143-BA0F-23B24C6A880D}"/>
          </ac:spMkLst>
        </pc:spChg>
        <pc:spChg chg="add mod">
          <ac:chgData name="Tim Greenshaw" userId="7cff769c7af84488" providerId="LiveId" clId="{A1298DD9-D0BC-4F6E-8C81-72088D78AC20}" dt="2020-05-09T19:29:54.945" v="968"/>
          <ac:spMkLst>
            <pc:docMk/>
            <pc:sldMk cId="457934309" sldId="282"/>
            <ac:spMk id="7" creationId="{C573B643-5D30-4E2E-A33B-44EEE2923FBD}"/>
          </ac:spMkLst>
        </pc:spChg>
        <pc:picChg chg="mod">
          <ac:chgData name="Tim Greenshaw" userId="7cff769c7af84488" providerId="LiveId" clId="{A1298DD9-D0BC-4F6E-8C81-72088D78AC20}" dt="2020-05-09T19:39:03.340" v="2043" actId="14100"/>
          <ac:picMkLst>
            <pc:docMk/>
            <pc:sldMk cId="457934309" sldId="282"/>
            <ac:picMk id="6" creationId="{5F469461-2924-46BC-B6FB-26FC40E5E41A}"/>
          </ac:picMkLst>
        </pc:picChg>
      </pc:sldChg>
      <pc:sldChg chg="addSp delSp modSp mod">
        <pc:chgData name="Tim Greenshaw" userId="7cff769c7af84488" providerId="LiveId" clId="{A1298DD9-D0BC-4F6E-8C81-72088D78AC20}" dt="2020-05-10T15:59:23.515" v="3472" actId="20577"/>
        <pc:sldMkLst>
          <pc:docMk/>
          <pc:sldMk cId="302330575" sldId="283"/>
        </pc:sldMkLst>
        <pc:spChg chg="mod">
          <ac:chgData name="Tim Greenshaw" userId="7cff769c7af84488" providerId="LiveId" clId="{A1298DD9-D0BC-4F6E-8C81-72088D78AC20}" dt="2020-05-10T15:59:23.515" v="3472" actId="20577"/>
          <ac:spMkLst>
            <pc:docMk/>
            <pc:sldMk cId="302330575" sldId="283"/>
            <ac:spMk id="2" creationId="{875AC1C5-380D-4B81-A051-30AEE22D48D0}"/>
          </ac:spMkLst>
        </pc:spChg>
        <pc:spChg chg="del">
          <ac:chgData name="Tim Greenshaw" userId="7cff769c7af84488" providerId="LiveId" clId="{A1298DD9-D0BC-4F6E-8C81-72088D78AC20}" dt="2020-05-09T18:59:43.770" v="30" actId="478"/>
          <ac:spMkLst>
            <pc:docMk/>
            <pc:sldMk cId="302330575" sldId="283"/>
            <ac:spMk id="5" creationId="{76CAD7DA-05E4-4C8B-A545-CE37D1DC8843}"/>
          </ac:spMkLst>
        </pc:spChg>
        <pc:spChg chg="add del mod">
          <ac:chgData name="Tim Greenshaw" userId="7cff769c7af84488" providerId="LiveId" clId="{A1298DD9-D0BC-4F6E-8C81-72088D78AC20}" dt="2020-05-09T18:59:46.979" v="32" actId="478"/>
          <ac:spMkLst>
            <pc:docMk/>
            <pc:sldMk cId="302330575" sldId="283"/>
            <ac:spMk id="6" creationId="{0271139D-4732-467E-BC68-F7D9736FD79E}"/>
          </ac:spMkLst>
        </pc:spChg>
        <pc:spChg chg="del">
          <ac:chgData name="Tim Greenshaw" userId="7cff769c7af84488" providerId="LiveId" clId="{A1298DD9-D0BC-4F6E-8C81-72088D78AC20}" dt="2020-05-09T19:00:27.890" v="55" actId="478"/>
          <ac:spMkLst>
            <pc:docMk/>
            <pc:sldMk cId="302330575" sldId="283"/>
            <ac:spMk id="8" creationId="{618A764C-BE4F-422D-9EFC-B50BBAADEC13}"/>
          </ac:spMkLst>
        </pc:spChg>
        <pc:spChg chg="add del mod">
          <ac:chgData name="Tim Greenshaw" userId="7cff769c7af84488" providerId="LiveId" clId="{A1298DD9-D0BC-4F6E-8C81-72088D78AC20}" dt="2020-05-09T19:00:29.195" v="56" actId="478"/>
          <ac:spMkLst>
            <pc:docMk/>
            <pc:sldMk cId="302330575" sldId="283"/>
            <ac:spMk id="11" creationId="{0FA504D0-04DE-47D4-92DC-5A8528699091}"/>
          </ac:spMkLst>
        </pc:spChg>
        <pc:spChg chg="add mod">
          <ac:chgData name="Tim Greenshaw" userId="7cff769c7af84488" providerId="LiveId" clId="{A1298DD9-D0BC-4F6E-8C81-72088D78AC20}" dt="2020-05-09T19:28:55.317" v="935"/>
          <ac:spMkLst>
            <pc:docMk/>
            <pc:sldMk cId="302330575" sldId="283"/>
            <ac:spMk id="12" creationId="{A434FDB6-7E0C-4829-940F-C3BA22C79763}"/>
          </ac:spMkLst>
        </pc:spChg>
        <pc:picChg chg="mod">
          <ac:chgData name="Tim Greenshaw" userId="7cff769c7af84488" providerId="LiveId" clId="{A1298DD9-D0BC-4F6E-8C81-72088D78AC20}" dt="2020-05-09T19:30:47.231" v="1018" actId="1035"/>
          <ac:picMkLst>
            <pc:docMk/>
            <pc:sldMk cId="302330575" sldId="283"/>
            <ac:picMk id="9" creationId="{AEFB5F84-8351-4FBD-9A6F-DB37AA8DC0FA}"/>
          </ac:picMkLst>
        </pc:picChg>
      </pc:sldChg>
      <pc:sldChg chg="addSp delSp modSp mod">
        <pc:chgData name="Tim Greenshaw" userId="7cff769c7af84488" providerId="LiveId" clId="{A1298DD9-D0BC-4F6E-8C81-72088D78AC20}" dt="2020-05-10T15:59:58.264" v="3488" actId="20577"/>
        <pc:sldMkLst>
          <pc:docMk/>
          <pc:sldMk cId="3138595844" sldId="284"/>
        </pc:sldMkLst>
        <pc:spChg chg="mod">
          <ac:chgData name="Tim Greenshaw" userId="7cff769c7af84488" providerId="LiveId" clId="{A1298DD9-D0BC-4F6E-8C81-72088D78AC20}" dt="2020-05-10T15:59:58.264" v="3488" actId="20577"/>
          <ac:spMkLst>
            <pc:docMk/>
            <pc:sldMk cId="3138595844" sldId="284"/>
            <ac:spMk id="2" creationId="{92796D61-25CA-4C99-A21F-DA9F6BAEED18}"/>
          </ac:spMkLst>
        </pc:spChg>
        <pc:spChg chg="del">
          <ac:chgData name="Tim Greenshaw" userId="7cff769c7af84488" providerId="LiveId" clId="{A1298DD9-D0BC-4F6E-8C81-72088D78AC20}" dt="2020-05-09T19:01:17.192" v="64" actId="478"/>
          <ac:spMkLst>
            <pc:docMk/>
            <pc:sldMk cId="3138595844" sldId="284"/>
            <ac:spMk id="3" creationId="{2BD7BC89-6495-4F93-AA1B-DA841989F389}"/>
          </ac:spMkLst>
        </pc:spChg>
        <pc:spChg chg="del">
          <ac:chgData name="Tim Greenshaw" userId="7cff769c7af84488" providerId="LiveId" clId="{A1298DD9-D0BC-4F6E-8C81-72088D78AC20}" dt="2020-05-09T19:01:20.753" v="66" actId="478"/>
          <ac:spMkLst>
            <pc:docMk/>
            <pc:sldMk cId="3138595844" sldId="284"/>
            <ac:spMk id="4" creationId="{4DAA9C69-996C-4D49-8820-E123C1F4DBA7}"/>
          </ac:spMkLst>
        </pc:spChg>
        <pc:spChg chg="add mod">
          <ac:chgData name="Tim Greenshaw" userId="7cff769c7af84488" providerId="LiveId" clId="{A1298DD9-D0BC-4F6E-8C81-72088D78AC20}" dt="2020-05-09T19:29:02.532" v="938"/>
          <ac:spMkLst>
            <pc:docMk/>
            <pc:sldMk cId="3138595844" sldId="284"/>
            <ac:spMk id="7" creationId="{588EB7C3-8E34-452D-B427-4608F9DD17FE}"/>
          </ac:spMkLst>
        </pc:spChg>
        <pc:picChg chg="mod">
          <ac:chgData name="Tim Greenshaw" userId="7cff769c7af84488" providerId="LiveId" clId="{A1298DD9-D0BC-4F6E-8C81-72088D78AC20}" dt="2020-05-09T19:31:23.754" v="1110" actId="1038"/>
          <ac:picMkLst>
            <pc:docMk/>
            <pc:sldMk cId="3138595844" sldId="284"/>
            <ac:picMk id="8" creationId="{C98F35E1-ADDD-4D59-9892-911F635C48C7}"/>
          </ac:picMkLst>
        </pc:picChg>
      </pc:sldChg>
      <pc:sldChg chg="addSp delSp modSp mod">
        <pc:chgData name="Tim Greenshaw" userId="7cff769c7af84488" providerId="LiveId" clId="{A1298DD9-D0BC-4F6E-8C81-72088D78AC20}" dt="2020-05-10T16:02:29.257" v="3568" actId="20577"/>
        <pc:sldMkLst>
          <pc:docMk/>
          <pc:sldMk cId="3852662499" sldId="285"/>
        </pc:sldMkLst>
        <pc:spChg chg="mod">
          <ac:chgData name="Tim Greenshaw" userId="7cff769c7af84488" providerId="LiveId" clId="{A1298DD9-D0BC-4F6E-8C81-72088D78AC20}" dt="2020-05-10T16:02:29.257" v="3568" actId="20577"/>
          <ac:spMkLst>
            <pc:docMk/>
            <pc:sldMk cId="3852662499" sldId="285"/>
            <ac:spMk id="2" creationId="{8C2EB992-AD12-4DBE-983B-2B74BD43C8B0}"/>
          </ac:spMkLst>
        </pc:spChg>
        <pc:spChg chg="del">
          <ac:chgData name="Tim Greenshaw" userId="7cff769c7af84488" providerId="LiveId" clId="{A1298DD9-D0BC-4F6E-8C81-72088D78AC20}" dt="2020-05-09T19:07:58.470" v="169" actId="478"/>
          <ac:spMkLst>
            <pc:docMk/>
            <pc:sldMk cId="3852662499" sldId="285"/>
            <ac:spMk id="3" creationId="{8A443C36-702F-4681-8F8A-13486614B444}"/>
          </ac:spMkLst>
        </pc:spChg>
        <pc:spChg chg="del">
          <ac:chgData name="Tim Greenshaw" userId="7cff769c7af84488" providerId="LiveId" clId="{A1298DD9-D0BC-4F6E-8C81-72088D78AC20}" dt="2020-05-09T19:08:02.936" v="170" actId="478"/>
          <ac:spMkLst>
            <pc:docMk/>
            <pc:sldMk cId="3852662499" sldId="285"/>
            <ac:spMk id="4" creationId="{FDE03600-4AA3-4D4C-AC36-72DF7719D58E}"/>
          </ac:spMkLst>
        </pc:spChg>
        <pc:spChg chg="add mod">
          <ac:chgData name="Tim Greenshaw" userId="7cff769c7af84488" providerId="LiveId" clId="{A1298DD9-D0BC-4F6E-8C81-72088D78AC20}" dt="2020-05-09T19:29:14.475" v="945"/>
          <ac:spMkLst>
            <pc:docMk/>
            <pc:sldMk cId="3852662499" sldId="285"/>
            <ac:spMk id="9" creationId="{8D8B449B-1174-403E-AC3D-E1C8895126CC}"/>
          </ac:spMkLst>
        </pc:spChg>
        <pc:picChg chg="mod">
          <ac:chgData name="Tim Greenshaw" userId="7cff769c7af84488" providerId="LiveId" clId="{A1298DD9-D0BC-4F6E-8C81-72088D78AC20}" dt="2020-05-09T19:33:04.192" v="1312" actId="14100"/>
          <ac:picMkLst>
            <pc:docMk/>
            <pc:sldMk cId="3852662499" sldId="285"/>
            <ac:picMk id="8" creationId="{6BA45737-904F-46EC-879D-1FD40B018835}"/>
          </ac:picMkLst>
        </pc:picChg>
      </pc:sldChg>
      <pc:sldChg chg="addSp delSp modSp mod">
        <pc:chgData name="Tim Greenshaw" userId="7cff769c7af84488" providerId="LiveId" clId="{A1298DD9-D0BC-4F6E-8C81-72088D78AC20}" dt="2020-05-10T16:02:33.535" v="3571" actId="20577"/>
        <pc:sldMkLst>
          <pc:docMk/>
          <pc:sldMk cId="1536232789" sldId="286"/>
        </pc:sldMkLst>
        <pc:spChg chg="mod">
          <ac:chgData name="Tim Greenshaw" userId="7cff769c7af84488" providerId="LiveId" clId="{A1298DD9-D0BC-4F6E-8C81-72088D78AC20}" dt="2020-05-10T16:02:33.535" v="3571" actId="20577"/>
          <ac:spMkLst>
            <pc:docMk/>
            <pc:sldMk cId="1536232789" sldId="286"/>
            <ac:spMk id="2" creationId="{8C2EB992-AD12-4DBE-983B-2B74BD43C8B0}"/>
          </ac:spMkLst>
        </pc:spChg>
        <pc:spChg chg="del">
          <ac:chgData name="Tim Greenshaw" userId="7cff769c7af84488" providerId="LiveId" clId="{A1298DD9-D0BC-4F6E-8C81-72088D78AC20}" dt="2020-05-09T19:08:14.118" v="178" actId="478"/>
          <ac:spMkLst>
            <pc:docMk/>
            <pc:sldMk cId="1536232789" sldId="286"/>
            <ac:spMk id="3" creationId="{8A443C36-702F-4681-8F8A-13486614B444}"/>
          </ac:spMkLst>
        </pc:spChg>
        <pc:spChg chg="del">
          <ac:chgData name="Tim Greenshaw" userId="7cff769c7af84488" providerId="LiveId" clId="{A1298DD9-D0BC-4F6E-8C81-72088D78AC20}" dt="2020-05-09T19:08:18.021" v="179" actId="478"/>
          <ac:spMkLst>
            <pc:docMk/>
            <pc:sldMk cId="1536232789" sldId="286"/>
            <ac:spMk id="4" creationId="{FDE03600-4AA3-4D4C-AC36-72DF7719D58E}"/>
          </ac:spMkLst>
        </pc:spChg>
        <pc:spChg chg="add mod">
          <ac:chgData name="Tim Greenshaw" userId="7cff769c7af84488" providerId="LiveId" clId="{A1298DD9-D0BC-4F6E-8C81-72088D78AC20}" dt="2020-05-09T19:29:16.196" v="946"/>
          <ac:spMkLst>
            <pc:docMk/>
            <pc:sldMk cId="1536232789" sldId="286"/>
            <ac:spMk id="9" creationId="{71286F6B-6339-4E06-920A-D68A2F07D4A6}"/>
          </ac:spMkLst>
        </pc:spChg>
        <pc:picChg chg="mod">
          <ac:chgData name="Tim Greenshaw" userId="7cff769c7af84488" providerId="LiveId" clId="{A1298DD9-D0BC-4F6E-8C81-72088D78AC20}" dt="2020-05-09T19:33:24.537" v="1349" actId="1038"/>
          <ac:picMkLst>
            <pc:docMk/>
            <pc:sldMk cId="1536232789" sldId="286"/>
            <ac:picMk id="10" creationId="{429BD088-D79F-42ED-9D69-CF7E99636E87}"/>
          </ac:picMkLst>
        </pc:picChg>
      </pc:sldChg>
      <pc:sldChg chg="addSp delSp modSp mod ord">
        <pc:chgData name="Tim Greenshaw" userId="7cff769c7af84488" providerId="LiveId" clId="{A1298DD9-D0BC-4F6E-8C81-72088D78AC20}" dt="2020-05-10T15:59:35.197" v="3478" actId="20577"/>
        <pc:sldMkLst>
          <pc:docMk/>
          <pc:sldMk cId="3769833692" sldId="287"/>
        </pc:sldMkLst>
        <pc:spChg chg="mod">
          <ac:chgData name="Tim Greenshaw" userId="7cff769c7af84488" providerId="LiveId" clId="{A1298DD9-D0BC-4F6E-8C81-72088D78AC20}" dt="2020-05-10T15:59:35.197" v="3478" actId="20577"/>
          <ac:spMkLst>
            <pc:docMk/>
            <pc:sldMk cId="3769833692" sldId="287"/>
            <ac:spMk id="2" creationId="{38A0FBA1-57D6-46B6-8A8D-A8A62EABF91C}"/>
          </ac:spMkLst>
        </pc:spChg>
        <pc:spChg chg="del">
          <ac:chgData name="Tim Greenshaw" userId="7cff769c7af84488" providerId="LiveId" clId="{A1298DD9-D0BC-4F6E-8C81-72088D78AC20}" dt="2020-05-09T19:09:09.596" v="207" actId="478"/>
          <ac:spMkLst>
            <pc:docMk/>
            <pc:sldMk cId="3769833692" sldId="287"/>
            <ac:spMk id="3" creationId="{B03FC906-E85A-4320-BCF1-78177E0018EB}"/>
          </ac:spMkLst>
        </pc:spChg>
        <pc:spChg chg="del">
          <ac:chgData name="Tim Greenshaw" userId="7cff769c7af84488" providerId="LiveId" clId="{A1298DD9-D0BC-4F6E-8C81-72088D78AC20}" dt="2020-05-09T19:09:13.570" v="209" actId="478"/>
          <ac:spMkLst>
            <pc:docMk/>
            <pc:sldMk cId="3769833692" sldId="287"/>
            <ac:spMk id="4" creationId="{0A5E7BED-F637-4143-BA0F-23B24C6A880D}"/>
          </ac:spMkLst>
        </pc:spChg>
        <pc:spChg chg="add mod">
          <ac:chgData name="Tim Greenshaw" userId="7cff769c7af84488" providerId="LiveId" clId="{A1298DD9-D0BC-4F6E-8C81-72088D78AC20}" dt="2020-05-09T19:29:22.819" v="949"/>
          <ac:spMkLst>
            <pc:docMk/>
            <pc:sldMk cId="3769833692" sldId="287"/>
            <ac:spMk id="7" creationId="{E71704A0-99EA-4322-9951-C018056D6916}"/>
          </ac:spMkLst>
        </pc:spChg>
        <pc:picChg chg="mod">
          <ac:chgData name="Tim Greenshaw" userId="7cff769c7af84488" providerId="LiveId" clId="{A1298DD9-D0BC-4F6E-8C81-72088D78AC20}" dt="2020-05-09T19:34:06.931" v="1446" actId="1037"/>
          <ac:picMkLst>
            <pc:docMk/>
            <pc:sldMk cId="3769833692" sldId="287"/>
            <ac:picMk id="8" creationId="{6BB00766-6785-4ED0-A448-D9F833AB301A}"/>
          </ac:picMkLst>
        </pc:picChg>
      </pc:sldChg>
      <pc:sldChg chg="addSp delSp modSp mod ord">
        <pc:chgData name="Tim Greenshaw" userId="7cff769c7af84488" providerId="LiveId" clId="{A1298DD9-D0BC-4F6E-8C81-72088D78AC20}" dt="2020-05-10T16:00:11.352" v="3494" actId="20577"/>
        <pc:sldMkLst>
          <pc:docMk/>
          <pc:sldMk cId="2963633435" sldId="288"/>
        </pc:sldMkLst>
        <pc:spChg chg="mod">
          <ac:chgData name="Tim Greenshaw" userId="7cff769c7af84488" providerId="LiveId" clId="{A1298DD9-D0BC-4F6E-8C81-72088D78AC20}" dt="2020-05-10T16:00:11.352" v="3494" actId="20577"/>
          <ac:spMkLst>
            <pc:docMk/>
            <pc:sldMk cId="2963633435" sldId="288"/>
            <ac:spMk id="2" creationId="{38A0FBA1-57D6-46B6-8A8D-A8A62EABF91C}"/>
          </ac:spMkLst>
        </pc:spChg>
        <pc:spChg chg="del">
          <ac:chgData name="Tim Greenshaw" userId="7cff769c7af84488" providerId="LiveId" clId="{A1298DD9-D0BC-4F6E-8C81-72088D78AC20}" dt="2020-05-09T19:10:02.241" v="230" actId="478"/>
          <ac:spMkLst>
            <pc:docMk/>
            <pc:sldMk cId="2963633435" sldId="288"/>
            <ac:spMk id="3" creationId="{B03FC906-E85A-4320-BCF1-78177E0018EB}"/>
          </ac:spMkLst>
        </pc:spChg>
        <pc:spChg chg="del">
          <ac:chgData name="Tim Greenshaw" userId="7cff769c7af84488" providerId="LiveId" clId="{A1298DD9-D0BC-4F6E-8C81-72088D78AC20}" dt="2020-05-09T19:10:06.530" v="231" actId="478"/>
          <ac:spMkLst>
            <pc:docMk/>
            <pc:sldMk cId="2963633435" sldId="288"/>
            <ac:spMk id="4" creationId="{0A5E7BED-F637-4143-BA0F-23B24C6A880D}"/>
          </ac:spMkLst>
        </pc:spChg>
        <pc:spChg chg="add mod">
          <ac:chgData name="Tim Greenshaw" userId="7cff769c7af84488" providerId="LiveId" clId="{A1298DD9-D0BC-4F6E-8C81-72088D78AC20}" dt="2020-05-09T19:29:27.687" v="952"/>
          <ac:spMkLst>
            <pc:docMk/>
            <pc:sldMk cId="2963633435" sldId="288"/>
            <ac:spMk id="7" creationId="{736CBE96-6B10-4151-931B-5FE1096FAC05}"/>
          </ac:spMkLst>
        </pc:spChg>
        <pc:picChg chg="mod">
          <ac:chgData name="Tim Greenshaw" userId="7cff769c7af84488" providerId="LiveId" clId="{A1298DD9-D0BC-4F6E-8C81-72088D78AC20}" dt="2020-05-09T19:34:45.901" v="1510" actId="14100"/>
          <ac:picMkLst>
            <pc:docMk/>
            <pc:sldMk cId="2963633435" sldId="288"/>
            <ac:picMk id="8" creationId="{7221C4DE-1602-4B5E-9C97-5B4D083EC901}"/>
          </ac:picMkLst>
        </pc:picChg>
      </pc:sldChg>
      <pc:sldChg chg="addSp delSp modSp mod ord">
        <pc:chgData name="Tim Greenshaw" userId="7cff769c7af84488" providerId="LiveId" clId="{A1298DD9-D0BC-4F6E-8C81-72088D78AC20}" dt="2020-05-10T16:01:51.992" v="3544" actId="20577"/>
        <pc:sldMkLst>
          <pc:docMk/>
          <pc:sldMk cId="4166358024" sldId="289"/>
        </pc:sldMkLst>
        <pc:spChg chg="mod">
          <ac:chgData name="Tim Greenshaw" userId="7cff769c7af84488" providerId="LiveId" clId="{A1298DD9-D0BC-4F6E-8C81-72088D78AC20}" dt="2020-05-10T16:01:51.992" v="3544" actId="20577"/>
          <ac:spMkLst>
            <pc:docMk/>
            <pc:sldMk cId="4166358024" sldId="289"/>
            <ac:spMk id="2" creationId="{38A0FBA1-57D6-46B6-8A8D-A8A62EABF91C}"/>
          </ac:spMkLst>
        </pc:spChg>
        <pc:spChg chg="del">
          <ac:chgData name="Tim Greenshaw" userId="7cff769c7af84488" providerId="LiveId" clId="{A1298DD9-D0BC-4F6E-8C81-72088D78AC20}" dt="2020-05-09T19:12:24.474" v="302" actId="478"/>
          <ac:spMkLst>
            <pc:docMk/>
            <pc:sldMk cId="4166358024" sldId="289"/>
            <ac:spMk id="3" creationId="{B03FC906-E85A-4320-BCF1-78177E0018EB}"/>
          </ac:spMkLst>
        </pc:spChg>
        <pc:spChg chg="del">
          <ac:chgData name="Tim Greenshaw" userId="7cff769c7af84488" providerId="LiveId" clId="{A1298DD9-D0BC-4F6E-8C81-72088D78AC20}" dt="2020-05-09T19:12:28.430" v="304" actId="478"/>
          <ac:spMkLst>
            <pc:docMk/>
            <pc:sldMk cId="4166358024" sldId="289"/>
            <ac:spMk id="4" creationId="{0A5E7BED-F637-4143-BA0F-23B24C6A880D}"/>
          </ac:spMkLst>
        </pc:spChg>
        <pc:spChg chg="add mod">
          <ac:chgData name="Tim Greenshaw" userId="7cff769c7af84488" providerId="LiveId" clId="{A1298DD9-D0BC-4F6E-8C81-72088D78AC20}" dt="2020-05-09T19:29:39.712" v="959"/>
          <ac:spMkLst>
            <pc:docMk/>
            <pc:sldMk cId="4166358024" sldId="289"/>
            <ac:spMk id="7" creationId="{E93C5CFF-531D-419C-84D2-60027E63967C}"/>
          </ac:spMkLst>
        </pc:spChg>
        <pc:picChg chg="mod">
          <ac:chgData name="Tim Greenshaw" userId="7cff769c7af84488" providerId="LiveId" clId="{A1298DD9-D0BC-4F6E-8C81-72088D78AC20}" dt="2020-05-09T19:36:47.554" v="1722" actId="1038"/>
          <ac:picMkLst>
            <pc:docMk/>
            <pc:sldMk cId="4166358024" sldId="289"/>
            <ac:picMk id="8" creationId="{B8A9325A-2920-47A0-94A5-EEBD70132FF2}"/>
          </ac:picMkLst>
        </pc:picChg>
      </pc:sldChg>
      <pc:sldChg chg="addSp delSp modSp mod ord">
        <pc:chgData name="Tim Greenshaw" userId="7cff769c7af84488" providerId="LiveId" clId="{A1298DD9-D0BC-4F6E-8C81-72088D78AC20}" dt="2020-05-10T16:00:54.457" v="3514" actId="20577"/>
        <pc:sldMkLst>
          <pc:docMk/>
          <pc:sldMk cId="2785614921" sldId="290"/>
        </pc:sldMkLst>
        <pc:spChg chg="mod">
          <ac:chgData name="Tim Greenshaw" userId="7cff769c7af84488" providerId="LiveId" clId="{A1298DD9-D0BC-4F6E-8C81-72088D78AC20}" dt="2020-05-10T16:00:54.457" v="3514" actId="20577"/>
          <ac:spMkLst>
            <pc:docMk/>
            <pc:sldMk cId="2785614921" sldId="290"/>
            <ac:spMk id="2" creationId="{38A0FBA1-57D6-46B6-8A8D-A8A62EABF91C}"/>
          </ac:spMkLst>
        </pc:spChg>
        <pc:spChg chg="del">
          <ac:chgData name="Tim Greenshaw" userId="7cff769c7af84488" providerId="LiveId" clId="{A1298DD9-D0BC-4F6E-8C81-72088D78AC20}" dt="2020-05-09T19:12:55.677" v="315" actId="478"/>
          <ac:spMkLst>
            <pc:docMk/>
            <pc:sldMk cId="2785614921" sldId="290"/>
            <ac:spMk id="3" creationId="{B03FC906-E85A-4320-BCF1-78177E0018EB}"/>
          </ac:spMkLst>
        </pc:spChg>
        <pc:spChg chg="del">
          <ac:chgData name="Tim Greenshaw" userId="7cff769c7af84488" providerId="LiveId" clId="{A1298DD9-D0BC-4F6E-8C81-72088D78AC20}" dt="2020-05-09T19:12:58.787" v="316" actId="478"/>
          <ac:spMkLst>
            <pc:docMk/>
            <pc:sldMk cId="2785614921" sldId="290"/>
            <ac:spMk id="4" creationId="{0A5E7BED-F637-4143-BA0F-23B24C6A880D}"/>
          </ac:spMkLst>
        </pc:spChg>
        <pc:spChg chg="add mod">
          <ac:chgData name="Tim Greenshaw" userId="7cff769c7af84488" providerId="LiveId" clId="{A1298DD9-D0BC-4F6E-8C81-72088D78AC20}" dt="2020-05-09T19:29:43.091" v="961"/>
          <ac:spMkLst>
            <pc:docMk/>
            <pc:sldMk cId="2785614921" sldId="290"/>
            <ac:spMk id="8" creationId="{7193BAEE-0489-467B-BBC0-25E73AB813EF}"/>
          </ac:spMkLst>
        </pc:spChg>
        <pc:picChg chg="mod">
          <ac:chgData name="Tim Greenshaw" userId="7cff769c7af84488" providerId="LiveId" clId="{A1298DD9-D0BC-4F6E-8C81-72088D78AC20}" dt="2020-05-09T19:37:20.623" v="1799" actId="1038"/>
          <ac:picMkLst>
            <pc:docMk/>
            <pc:sldMk cId="2785614921" sldId="290"/>
            <ac:picMk id="7" creationId="{C0768569-5D54-422E-99EB-6188CD2B713E}"/>
          </ac:picMkLst>
        </pc:picChg>
      </pc:sldChg>
      <pc:sldChg chg="addSp delSp modSp mod ord">
        <pc:chgData name="Tim Greenshaw" userId="7cff769c7af84488" providerId="LiveId" clId="{A1298DD9-D0BC-4F6E-8C81-72088D78AC20}" dt="2020-05-10T16:00:22.570" v="3498" actId="20577"/>
        <pc:sldMkLst>
          <pc:docMk/>
          <pc:sldMk cId="2734606826" sldId="291"/>
        </pc:sldMkLst>
        <pc:spChg chg="mod">
          <ac:chgData name="Tim Greenshaw" userId="7cff769c7af84488" providerId="LiveId" clId="{A1298DD9-D0BC-4F6E-8C81-72088D78AC20}" dt="2020-05-10T16:00:22.570" v="3498" actId="20577"/>
          <ac:spMkLst>
            <pc:docMk/>
            <pc:sldMk cId="2734606826" sldId="291"/>
            <ac:spMk id="2" creationId="{51D1742B-5C23-4E0D-AB4D-1DAA6E59FAAB}"/>
          </ac:spMkLst>
        </pc:spChg>
        <pc:spChg chg="del">
          <ac:chgData name="Tim Greenshaw" userId="7cff769c7af84488" providerId="LiveId" clId="{A1298DD9-D0BC-4F6E-8C81-72088D78AC20}" dt="2020-05-09T19:14:17.658" v="363" actId="478"/>
          <ac:spMkLst>
            <pc:docMk/>
            <pc:sldMk cId="2734606826" sldId="291"/>
            <ac:spMk id="3" creationId="{78BFD980-0C7D-463E-BE38-710881F8F29B}"/>
          </ac:spMkLst>
        </pc:spChg>
        <pc:spChg chg="del">
          <ac:chgData name="Tim Greenshaw" userId="7cff769c7af84488" providerId="LiveId" clId="{A1298DD9-D0BC-4F6E-8C81-72088D78AC20}" dt="2020-05-09T19:14:21.772" v="364" actId="478"/>
          <ac:spMkLst>
            <pc:docMk/>
            <pc:sldMk cId="2734606826" sldId="291"/>
            <ac:spMk id="4" creationId="{26A6B900-FD39-47D0-89B8-0B5D669EF889}"/>
          </ac:spMkLst>
        </pc:spChg>
        <pc:spChg chg="add mod">
          <ac:chgData name="Tim Greenshaw" userId="7cff769c7af84488" providerId="LiveId" clId="{A1298DD9-D0BC-4F6E-8C81-72088D78AC20}" dt="2020-05-09T19:29:49.843" v="965"/>
          <ac:spMkLst>
            <pc:docMk/>
            <pc:sldMk cId="2734606826" sldId="291"/>
            <ac:spMk id="11" creationId="{A998FBA8-E5E3-464A-BC9F-2AE4DE70E13C}"/>
          </ac:spMkLst>
        </pc:spChg>
        <pc:picChg chg="mod">
          <ac:chgData name="Tim Greenshaw" userId="7cff769c7af84488" providerId="LiveId" clId="{A1298DD9-D0BC-4F6E-8C81-72088D78AC20}" dt="2020-05-09T19:38:24.043" v="1936" actId="14100"/>
          <ac:picMkLst>
            <pc:docMk/>
            <pc:sldMk cId="2734606826" sldId="291"/>
            <ac:picMk id="8" creationId="{4C3C8933-281A-41B5-A052-20BA01E62309}"/>
          </ac:picMkLst>
        </pc:picChg>
      </pc:sldChg>
      <pc:sldChg chg="addSp delSp modSp mod ord">
        <pc:chgData name="Tim Greenshaw" userId="7cff769c7af84488" providerId="LiveId" clId="{A1298DD9-D0BC-4F6E-8C81-72088D78AC20}" dt="2020-05-10T16:02:20.480" v="3562" actId="20577"/>
        <pc:sldMkLst>
          <pc:docMk/>
          <pc:sldMk cId="202236163" sldId="292"/>
        </pc:sldMkLst>
        <pc:spChg chg="mod">
          <ac:chgData name="Tim Greenshaw" userId="7cff769c7af84488" providerId="LiveId" clId="{A1298DD9-D0BC-4F6E-8C81-72088D78AC20}" dt="2020-05-10T16:02:20.480" v="3562" actId="20577"/>
          <ac:spMkLst>
            <pc:docMk/>
            <pc:sldMk cId="202236163" sldId="292"/>
            <ac:spMk id="2" creationId="{1BB0040F-F05A-483D-91A7-0DFC289176D4}"/>
          </ac:spMkLst>
        </pc:spChg>
        <pc:spChg chg="del">
          <ac:chgData name="Tim Greenshaw" userId="7cff769c7af84488" providerId="LiveId" clId="{A1298DD9-D0BC-4F6E-8C81-72088D78AC20}" dt="2020-05-09T19:15:31.762" v="405" actId="478"/>
          <ac:spMkLst>
            <pc:docMk/>
            <pc:sldMk cId="202236163" sldId="292"/>
            <ac:spMk id="3" creationId="{8698FEDB-92AC-4CDE-8DBA-E2019BF4628E}"/>
          </ac:spMkLst>
        </pc:spChg>
        <pc:spChg chg="del">
          <ac:chgData name="Tim Greenshaw" userId="7cff769c7af84488" providerId="LiveId" clId="{A1298DD9-D0BC-4F6E-8C81-72088D78AC20}" dt="2020-05-09T19:15:36.190" v="406" actId="478"/>
          <ac:spMkLst>
            <pc:docMk/>
            <pc:sldMk cId="202236163" sldId="292"/>
            <ac:spMk id="4" creationId="{C80FB3F1-0D67-4090-AD8E-CD0493663B12}"/>
          </ac:spMkLst>
        </pc:spChg>
        <pc:spChg chg="add mod">
          <ac:chgData name="Tim Greenshaw" userId="7cff769c7af84488" providerId="LiveId" clId="{A1298DD9-D0BC-4F6E-8C81-72088D78AC20}" dt="2020-05-09T19:29:56.650" v="969"/>
          <ac:spMkLst>
            <pc:docMk/>
            <pc:sldMk cId="202236163" sldId="292"/>
            <ac:spMk id="7" creationId="{DAC91E9E-48F8-4C06-BBC1-5D906162044A}"/>
          </ac:spMkLst>
        </pc:spChg>
        <pc:picChg chg="mod">
          <ac:chgData name="Tim Greenshaw" userId="7cff769c7af84488" providerId="LiveId" clId="{A1298DD9-D0BC-4F6E-8C81-72088D78AC20}" dt="2020-05-09T19:39:15.601" v="2068" actId="14100"/>
          <ac:picMkLst>
            <pc:docMk/>
            <pc:sldMk cId="202236163" sldId="292"/>
            <ac:picMk id="6" creationId="{85CF0F6B-76EC-4C74-9D07-DB9CE75BE548}"/>
          </ac:picMkLst>
        </pc:picChg>
      </pc:sldChg>
      <pc:sldChg chg="addSp delSp modSp mod ord">
        <pc:chgData name="Tim Greenshaw" userId="7cff769c7af84488" providerId="LiveId" clId="{A1298DD9-D0BC-4F6E-8C81-72088D78AC20}" dt="2020-05-10T16:00:32.434" v="3504" actId="20577"/>
        <pc:sldMkLst>
          <pc:docMk/>
          <pc:sldMk cId="3793432203" sldId="293"/>
        </pc:sldMkLst>
        <pc:spChg chg="mod">
          <ac:chgData name="Tim Greenshaw" userId="7cff769c7af84488" providerId="LiveId" clId="{A1298DD9-D0BC-4F6E-8C81-72088D78AC20}" dt="2020-05-10T16:00:32.434" v="3504" actId="20577"/>
          <ac:spMkLst>
            <pc:docMk/>
            <pc:sldMk cId="3793432203" sldId="293"/>
            <ac:spMk id="2" creationId="{1BB0040F-F05A-483D-91A7-0DFC289176D4}"/>
          </ac:spMkLst>
        </pc:spChg>
        <pc:spChg chg="del">
          <ac:chgData name="Tim Greenshaw" userId="7cff769c7af84488" providerId="LiveId" clId="{A1298DD9-D0BC-4F6E-8C81-72088D78AC20}" dt="2020-05-09T19:15:54.105" v="411" actId="478"/>
          <ac:spMkLst>
            <pc:docMk/>
            <pc:sldMk cId="3793432203" sldId="293"/>
            <ac:spMk id="3" creationId="{8698FEDB-92AC-4CDE-8DBA-E2019BF4628E}"/>
          </ac:spMkLst>
        </pc:spChg>
        <pc:spChg chg="del">
          <ac:chgData name="Tim Greenshaw" userId="7cff769c7af84488" providerId="LiveId" clId="{A1298DD9-D0BC-4F6E-8C81-72088D78AC20}" dt="2020-05-09T19:15:58.218" v="412" actId="478"/>
          <ac:spMkLst>
            <pc:docMk/>
            <pc:sldMk cId="3793432203" sldId="293"/>
            <ac:spMk id="4" creationId="{C80FB3F1-0D67-4090-AD8E-CD0493663B12}"/>
          </ac:spMkLst>
        </pc:spChg>
        <pc:spChg chg="add mod">
          <ac:chgData name="Tim Greenshaw" userId="7cff769c7af84488" providerId="LiveId" clId="{A1298DD9-D0BC-4F6E-8C81-72088D78AC20}" dt="2020-05-09T19:29:58.388" v="970"/>
          <ac:spMkLst>
            <pc:docMk/>
            <pc:sldMk cId="3793432203" sldId="293"/>
            <ac:spMk id="7" creationId="{5EE0DF5A-6C7F-4F60-9092-00DD9D4A5ECE}"/>
          </ac:spMkLst>
        </pc:spChg>
        <pc:picChg chg="mod">
          <ac:chgData name="Tim Greenshaw" userId="7cff769c7af84488" providerId="LiveId" clId="{A1298DD9-D0BC-4F6E-8C81-72088D78AC20}" dt="2020-05-09T19:39:29.702" v="2096" actId="1037"/>
          <ac:picMkLst>
            <pc:docMk/>
            <pc:sldMk cId="3793432203" sldId="293"/>
            <ac:picMk id="6" creationId="{D3AF48D1-B881-435D-B56C-9F37B224E571}"/>
          </ac:picMkLst>
        </pc:picChg>
      </pc:sldChg>
      <pc:sldChg chg="addSp delSp modSp mod ord">
        <pc:chgData name="Tim Greenshaw" userId="7cff769c7af84488" providerId="LiveId" clId="{A1298DD9-D0BC-4F6E-8C81-72088D78AC20}" dt="2020-05-10T16:00:36.816" v="3506" actId="20577"/>
        <pc:sldMkLst>
          <pc:docMk/>
          <pc:sldMk cId="1001342945" sldId="294"/>
        </pc:sldMkLst>
        <pc:spChg chg="mod">
          <ac:chgData name="Tim Greenshaw" userId="7cff769c7af84488" providerId="LiveId" clId="{A1298DD9-D0BC-4F6E-8C81-72088D78AC20}" dt="2020-05-10T16:00:36.816" v="3506" actId="20577"/>
          <ac:spMkLst>
            <pc:docMk/>
            <pc:sldMk cId="1001342945" sldId="294"/>
            <ac:spMk id="2" creationId="{1BB0040F-F05A-483D-91A7-0DFC289176D4}"/>
          </ac:spMkLst>
        </pc:spChg>
        <pc:spChg chg="del">
          <ac:chgData name="Tim Greenshaw" userId="7cff769c7af84488" providerId="LiveId" clId="{A1298DD9-D0BC-4F6E-8C81-72088D78AC20}" dt="2020-05-09T19:16:08.624" v="424" actId="478"/>
          <ac:spMkLst>
            <pc:docMk/>
            <pc:sldMk cId="1001342945" sldId="294"/>
            <ac:spMk id="3" creationId="{8698FEDB-92AC-4CDE-8DBA-E2019BF4628E}"/>
          </ac:spMkLst>
        </pc:spChg>
        <pc:spChg chg="del">
          <ac:chgData name="Tim Greenshaw" userId="7cff769c7af84488" providerId="LiveId" clId="{A1298DD9-D0BC-4F6E-8C81-72088D78AC20}" dt="2020-05-09T19:16:13.868" v="426" actId="478"/>
          <ac:spMkLst>
            <pc:docMk/>
            <pc:sldMk cId="1001342945" sldId="294"/>
            <ac:spMk id="4" creationId="{C80FB3F1-0D67-4090-AD8E-CD0493663B12}"/>
          </ac:spMkLst>
        </pc:spChg>
        <pc:spChg chg="add mod">
          <ac:chgData name="Tim Greenshaw" userId="7cff769c7af84488" providerId="LiveId" clId="{A1298DD9-D0BC-4F6E-8C81-72088D78AC20}" dt="2020-05-09T19:29:59.989" v="971"/>
          <ac:spMkLst>
            <pc:docMk/>
            <pc:sldMk cId="1001342945" sldId="294"/>
            <ac:spMk id="7" creationId="{994D9A4A-1C62-406D-AAF2-0B63AE868C4A}"/>
          </ac:spMkLst>
        </pc:spChg>
        <pc:picChg chg="mod">
          <ac:chgData name="Tim Greenshaw" userId="7cff769c7af84488" providerId="LiveId" clId="{A1298DD9-D0BC-4F6E-8C81-72088D78AC20}" dt="2020-05-09T19:39:45.140" v="2143" actId="14100"/>
          <ac:picMkLst>
            <pc:docMk/>
            <pc:sldMk cId="1001342945" sldId="294"/>
            <ac:picMk id="6" creationId="{93248EEB-1B79-425C-A196-73D2BE7BD550}"/>
          </ac:picMkLst>
        </pc:picChg>
      </pc:sldChg>
      <pc:sldChg chg="addSp delSp modSp mod ord">
        <pc:chgData name="Tim Greenshaw" userId="7cff769c7af84488" providerId="LiveId" clId="{A1298DD9-D0BC-4F6E-8C81-72088D78AC20}" dt="2020-05-10T16:00:41.323" v="3508" actId="20577"/>
        <pc:sldMkLst>
          <pc:docMk/>
          <pc:sldMk cId="3080212918" sldId="295"/>
        </pc:sldMkLst>
        <pc:spChg chg="mod">
          <ac:chgData name="Tim Greenshaw" userId="7cff769c7af84488" providerId="LiveId" clId="{A1298DD9-D0BC-4F6E-8C81-72088D78AC20}" dt="2020-05-10T16:00:41.323" v="3508" actId="20577"/>
          <ac:spMkLst>
            <pc:docMk/>
            <pc:sldMk cId="3080212918" sldId="295"/>
            <ac:spMk id="2" creationId="{1BB0040F-F05A-483D-91A7-0DFC289176D4}"/>
          </ac:spMkLst>
        </pc:spChg>
        <pc:spChg chg="del">
          <ac:chgData name="Tim Greenshaw" userId="7cff769c7af84488" providerId="LiveId" clId="{A1298DD9-D0BC-4F6E-8C81-72088D78AC20}" dt="2020-05-09T19:16:27.434" v="432" actId="478"/>
          <ac:spMkLst>
            <pc:docMk/>
            <pc:sldMk cId="3080212918" sldId="295"/>
            <ac:spMk id="3" creationId="{8698FEDB-92AC-4CDE-8DBA-E2019BF4628E}"/>
          </ac:spMkLst>
        </pc:spChg>
        <pc:spChg chg="del">
          <ac:chgData name="Tim Greenshaw" userId="7cff769c7af84488" providerId="LiveId" clId="{A1298DD9-D0BC-4F6E-8C81-72088D78AC20}" dt="2020-05-09T19:16:31.047" v="433" actId="478"/>
          <ac:spMkLst>
            <pc:docMk/>
            <pc:sldMk cId="3080212918" sldId="295"/>
            <ac:spMk id="4" creationId="{C80FB3F1-0D67-4090-AD8E-CD0493663B12}"/>
          </ac:spMkLst>
        </pc:spChg>
        <pc:spChg chg="add mod">
          <ac:chgData name="Tim Greenshaw" userId="7cff769c7af84488" providerId="LiveId" clId="{A1298DD9-D0BC-4F6E-8C81-72088D78AC20}" dt="2020-05-09T19:30:01.663" v="972"/>
          <ac:spMkLst>
            <pc:docMk/>
            <pc:sldMk cId="3080212918" sldId="295"/>
            <ac:spMk id="7" creationId="{8CCC904B-34B4-42DC-BE64-B2B424EC3A44}"/>
          </ac:spMkLst>
        </pc:spChg>
        <pc:picChg chg="mod">
          <ac:chgData name="Tim Greenshaw" userId="7cff769c7af84488" providerId="LiveId" clId="{A1298DD9-D0BC-4F6E-8C81-72088D78AC20}" dt="2020-05-09T19:39:56.584" v="2171" actId="14100"/>
          <ac:picMkLst>
            <pc:docMk/>
            <pc:sldMk cId="3080212918" sldId="295"/>
            <ac:picMk id="6" creationId="{A3DDEB91-3FF2-4BCF-B589-8DBB2EBAF230}"/>
          </ac:picMkLst>
        </pc:picChg>
      </pc:sldChg>
      <pc:sldChg chg="addSp delSp modSp mod">
        <pc:chgData name="Tim Greenshaw" userId="7cff769c7af84488" providerId="LiveId" clId="{A1298DD9-D0BC-4F6E-8C81-72088D78AC20}" dt="2020-05-10T16:03:09.590" v="3592" actId="20577"/>
        <pc:sldMkLst>
          <pc:docMk/>
          <pc:sldMk cId="864233876" sldId="296"/>
        </pc:sldMkLst>
        <pc:spChg chg="mod">
          <ac:chgData name="Tim Greenshaw" userId="7cff769c7af84488" providerId="LiveId" clId="{A1298DD9-D0BC-4F6E-8C81-72088D78AC20}" dt="2020-05-10T16:03:09.590" v="3592" actId="20577"/>
          <ac:spMkLst>
            <pc:docMk/>
            <pc:sldMk cId="864233876" sldId="296"/>
            <ac:spMk id="2" creationId="{1BB0040F-F05A-483D-91A7-0DFC289176D4}"/>
          </ac:spMkLst>
        </pc:spChg>
        <pc:spChg chg="del">
          <ac:chgData name="Tim Greenshaw" userId="7cff769c7af84488" providerId="LiveId" clId="{A1298DD9-D0BC-4F6E-8C81-72088D78AC20}" dt="2020-05-09T19:17:24.192" v="454" actId="478"/>
          <ac:spMkLst>
            <pc:docMk/>
            <pc:sldMk cId="864233876" sldId="296"/>
            <ac:spMk id="3" creationId="{8698FEDB-92AC-4CDE-8DBA-E2019BF4628E}"/>
          </ac:spMkLst>
        </pc:spChg>
        <pc:spChg chg="del">
          <ac:chgData name="Tim Greenshaw" userId="7cff769c7af84488" providerId="LiveId" clId="{A1298DD9-D0BC-4F6E-8C81-72088D78AC20}" dt="2020-05-09T19:17:27.491" v="455" actId="478"/>
          <ac:spMkLst>
            <pc:docMk/>
            <pc:sldMk cId="864233876" sldId="296"/>
            <ac:spMk id="4" creationId="{C80FB3F1-0D67-4090-AD8E-CD0493663B12}"/>
          </ac:spMkLst>
        </pc:spChg>
        <pc:spChg chg="add mod">
          <ac:chgData name="Tim Greenshaw" userId="7cff769c7af84488" providerId="LiveId" clId="{A1298DD9-D0BC-4F6E-8C81-72088D78AC20}" dt="2020-05-09T19:30:05.201" v="974"/>
          <ac:spMkLst>
            <pc:docMk/>
            <pc:sldMk cId="864233876" sldId="296"/>
            <ac:spMk id="9" creationId="{4C4EFA2D-8CF6-45D4-8830-6419A494CFEC}"/>
          </ac:spMkLst>
        </pc:spChg>
        <pc:picChg chg="del">
          <ac:chgData name="Tim Greenshaw" userId="7cff769c7af84488" providerId="LiveId" clId="{A1298DD9-D0BC-4F6E-8C81-72088D78AC20}" dt="2020-05-09T19:17:16.836" v="449" actId="478"/>
          <ac:picMkLst>
            <pc:docMk/>
            <pc:sldMk cId="864233876" sldId="296"/>
            <ac:picMk id="6" creationId="{172E79B7-FEDF-4F78-A28A-264A0CD6B734}"/>
          </ac:picMkLst>
        </pc:picChg>
        <pc:picChg chg="mod">
          <ac:chgData name="Tim Greenshaw" userId="7cff769c7af84488" providerId="LiveId" clId="{A1298DD9-D0BC-4F6E-8C81-72088D78AC20}" dt="2020-05-09T19:40:30.576" v="2275" actId="1035"/>
          <ac:picMkLst>
            <pc:docMk/>
            <pc:sldMk cId="864233876" sldId="296"/>
            <ac:picMk id="8" creationId="{285CC526-80EE-4474-B9FD-5FCF5B91A075}"/>
          </ac:picMkLst>
        </pc:picChg>
      </pc:sldChg>
      <pc:sldChg chg="addSp delSp modSp mod ord">
        <pc:chgData name="Tim Greenshaw" userId="7cff769c7af84488" providerId="LiveId" clId="{A1298DD9-D0BC-4F6E-8C81-72088D78AC20}" dt="2020-05-10T16:03:13.418" v="3595" actId="20577"/>
        <pc:sldMkLst>
          <pc:docMk/>
          <pc:sldMk cId="787977954" sldId="297"/>
        </pc:sldMkLst>
        <pc:spChg chg="mod">
          <ac:chgData name="Tim Greenshaw" userId="7cff769c7af84488" providerId="LiveId" clId="{A1298DD9-D0BC-4F6E-8C81-72088D78AC20}" dt="2020-05-10T16:03:13.418" v="3595" actId="20577"/>
          <ac:spMkLst>
            <pc:docMk/>
            <pc:sldMk cId="787977954" sldId="297"/>
            <ac:spMk id="2" creationId="{1BB0040F-F05A-483D-91A7-0DFC289176D4}"/>
          </ac:spMkLst>
        </pc:spChg>
        <pc:spChg chg="del">
          <ac:chgData name="Tim Greenshaw" userId="7cff769c7af84488" providerId="LiveId" clId="{A1298DD9-D0BC-4F6E-8C81-72088D78AC20}" dt="2020-05-09T19:17:39.990" v="459" actId="478"/>
          <ac:spMkLst>
            <pc:docMk/>
            <pc:sldMk cId="787977954" sldId="297"/>
            <ac:spMk id="3" creationId="{8698FEDB-92AC-4CDE-8DBA-E2019BF4628E}"/>
          </ac:spMkLst>
        </pc:spChg>
        <pc:spChg chg="del">
          <ac:chgData name="Tim Greenshaw" userId="7cff769c7af84488" providerId="LiveId" clId="{A1298DD9-D0BC-4F6E-8C81-72088D78AC20}" dt="2020-05-09T19:17:43.333" v="460" actId="478"/>
          <ac:spMkLst>
            <pc:docMk/>
            <pc:sldMk cId="787977954" sldId="297"/>
            <ac:spMk id="4" creationId="{C80FB3F1-0D67-4090-AD8E-CD0493663B12}"/>
          </ac:spMkLst>
        </pc:spChg>
        <pc:spChg chg="add mod">
          <ac:chgData name="Tim Greenshaw" userId="7cff769c7af84488" providerId="LiveId" clId="{A1298DD9-D0BC-4F6E-8C81-72088D78AC20}" dt="2020-05-09T19:30:06.837" v="975"/>
          <ac:spMkLst>
            <pc:docMk/>
            <pc:sldMk cId="787977954" sldId="297"/>
            <ac:spMk id="7" creationId="{3756BE75-A5B7-4FB6-BDFB-439938A88AE1}"/>
          </ac:spMkLst>
        </pc:spChg>
        <pc:picChg chg="mod">
          <ac:chgData name="Tim Greenshaw" userId="7cff769c7af84488" providerId="LiveId" clId="{A1298DD9-D0BC-4F6E-8C81-72088D78AC20}" dt="2020-05-09T19:40:44.929" v="2304" actId="1035"/>
          <ac:picMkLst>
            <pc:docMk/>
            <pc:sldMk cId="787977954" sldId="297"/>
            <ac:picMk id="6" creationId="{AA5B1E96-545E-4E38-8A50-A6C53B6AAAA9}"/>
          </ac:picMkLst>
        </pc:picChg>
      </pc:sldChg>
      <pc:sldChg chg="addSp delSp modSp mod ord">
        <pc:chgData name="Tim Greenshaw" userId="7cff769c7af84488" providerId="LiveId" clId="{A1298DD9-D0BC-4F6E-8C81-72088D78AC20}" dt="2020-05-10T16:01:26.085" v="3529" actId="20577"/>
        <pc:sldMkLst>
          <pc:docMk/>
          <pc:sldMk cId="1493917058" sldId="298"/>
        </pc:sldMkLst>
        <pc:spChg chg="mod">
          <ac:chgData name="Tim Greenshaw" userId="7cff769c7af84488" providerId="LiveId" clId="{A1298DD9-D0BC-4F6E-8C81-72088D78AC20}" dt="2020-05-10T16:01:26.085" v="3529" actId="20577"/>
          <ac:spMkLst>
            <pc:docMk/>
            <pc:sldMk cId="1493917058" sldId="298"/>
            <ac:spMk id="2" creationId="{1BB0040F-F05A-483D-91A7-0DFC289176D4}"/>
          </ac:spMkLst>
        </pc:spChg>
        <pc:spChg chg="del">
          <ac:chgData name="Tim Greenshaw" userId="7cff769c7af84488" providerId="LiveId" clId="{A1298DD9-D0BC-4F6E-8C81-72088D78AC20}" dt="2020-05-09T19:18:06.289" v="472" actId="478"/>
          <ac:spMkLst>
            <pc:docMk/>
            <pc:sldMk cId="1493917058" sldId="298"/>
            <ac:spMk id="3" creationId="{8698FEDB-92AC-4CDE-8DBA-E2019BF4628E}"/>
          </ac:spMkLst>
        </pc:spChg>
        <pc:spChg chg="del">
          <ac:chgData name="Tim Greenshaw" userId="7cff769c7af84488" providerId="LiveId" clId="{A1298DD9-D0BC-4F6E-8C81-72088D78AC20}" dt="2020-05-09T19:18:09.632" v="473" actId="478"/>
          <ac:spMkLst>
            <pc:docMk/>
            <pc:sldMk cId="1493917058" sldId="298"/>
            <ac:spMk id="4" creationId="{C80FB3F1-0D67-4090-AD8E-CD0493663B12}"/>
          </ac:spMkLst>
        </pc:spChg>
        <pc:spChg chg="add mod">
          <ac:chgData name="Tim Greenshaw" userId="7cff769c7af84488" providerId="LiveId" clId="{A1298DD9-D0BC-4F6E-8C81-72088D78AC20}" dt="2020-05-09T19:30:08.479" v="976"/>
          <ac:spMkLst>
            <pc:docMk/>
            <pc:sldMk cId="1493917058" sldId="298"/>
            <ac:spMk id="7" creationId="{77ED08FE-B013-458B-9092-0A2575924773}"/>
          </ac:spMkLst>
        </pc:spChg>
        <pc:picChg chg="mod">
          <ac:chgData name="Tim Greenshaw" userId="7cff769c7af84488" providerId="LiveId" clId="{A1298DD9-D0BC-4F6E-8C81-72088D78AC20}" dt="2020-05-09T19:40:58.944" v="2348" actId="14100"/>
          <ac:picMkLst>
            <pc:docMk/>
            <pc:sldMk cId="1493917058" sldId="298"/>
            <ac:picMk id="6" creationId="{31475A3F-F894-4A6D-9CC1-85C6B73E2E8B}"/>
          </ac:picMkLst>
        </pc:picChg>
      </pc:sldChg>
      <pc:sldChg chg="addSp delSp modSp mod ord">
        <pc:chgData name="Tim Greenshaw" userId="7cff769c7af84488" providerId="LiveId" clId="{A1298DD9-D0BC-4F6E-8C81-72088D78AC20}" dt="2020-05-10T16:01:30.717" v="3532" actId="20577"/>
        <pc:sldMkLst>
          <pc:docMk/>
          <pc:sldMk cId="4022300009" sldId="299"/>
        </pc:sldMkLst>
        <pc:spChg chg="mod">
          <ac:chgData name="Tim Greenshaw" userId="7cff769c7af84488" providerId="LiveId" clId="{A1298DD9-D0BC-4F6E-8C81-72088D78AC20}" dt="2020-05-10T16:01:30.717" v="3532" actId="20577"/>
          <ac:spMkLst>
            <pc:docMk/>
            <pc:sldMk cId="4022300009" sldId="299"/>
            <ac:spMk id="2" creationId="{1BB0040F-F05A-483D-91A7-0DFC289176D4}"/>
          </ac:spMkLst>
        </pc:spChg>
        <pc:spChg chg="del">
          <ac:chgData name="Tim Greenshaw" userId="7cff769c7af84488" providerId="LiveId" clId="{A1298DD9-D0BC-4F6E-8C81-72088D78AC20}" dt="2020-05-09T19:18:22.777" v="487" actId="478"/>
          <ac:spMkLst>
            <pc:docMk/>
            <pc:sldMk cId="4022300009" sldId="299"/>
            <ac:spMk id="3" creationId="{8698FEDB-92AC-4CDE-8DBA-E2019BF4628E}"/>
          </ac:spMkLst>
        </pc:spChg>
        <pc:spChg chg="del">
          <ac:chgData name="Tim Greenshaw" userId="7cff769c7af84488" providerId="LiveId" clId="{A1298DD9-D0BC-4F6E-8C81-72088D78AC20}" dt="2020-05-09T19:18:25.407" v="488" actId="478"/>
          <ac:spMkLst>
            <pc:docMk/>
            <pc:sldMk cId="4022300009" sldId="299"/>
            <ac:spMk id="4" creationId="{C80FB3F1-0D67-4090-AD8E-CD0493663B12}"/>
          </ac:spMkLst>
        </pc:spChg>
        <pc:spChg chg="add mod">
          <ac:chgData name="Tim Greenshaw" userId="7cff769c7af84488" providerId="LiveId" clId="{A1298DD9-D0BC-4F6E-8C81-72088D78AC20}" dt="2020-05-09T19:30:10.239" v="977"/>
          <ac:spMkLst>
            <pc:docMk/>
            <pc:sldMk cId="4022300009" sldId="299"/>
            <ac:spMk id="9" creationId="{F76E8BB0-8AAE-45D6-822D-5289904FDC7D}"/>
          </ac:spMkLst>
        </pc:spChg>
        <pc:picChg chg="mod">
          <ac:chgData name="Tim Greenshaw" userId="7cff769c7af84488" providerId="LiveId" clId="{A1298DD9-D0BC-4F6E-8C81-72088D78AC20}" dt="2020-05-09T19:41:05.071" v="2381" actId="1036"/>
          <ac:picMkLst>
            <pc:docMk/>
            <pc:sldMk cId="4022300009" sldId="299"/>
            <ac:picMk id="6" creationId="{86D90917-8268-4739-91D6-691FA3676DF9}"/>
          </ac:picMkLst>
        </pc:picChg>
      </pc:sldChg>
      <pc:sldChg chg="addSp delSp modSp mod ord">
        <pc:chgData name="Tim Greenshaw" userId="7cff769c7af84488" providerId="LiveId" clId="{A1298DD9-D0BC-4F6E-8C81-72088D78AC20}" dt="2020-05-10T16:02:54.608" v="3583" actId="20577"/>
        <pc:sldMkLst>
          <pc:docMk/>
          <pc:sldMk cId="707180523" sldId="300"/>
        </pc:sldMkLst>
        <pc:spChg chg="mod">
          <ac:chgData name="Tim Greenshaw" userId="7cff769c7af84488" providerId="LiveId" clId="{A1298DD9-D0BC-4F6E-8C81-72088D78AC20}" dt="2020-05-10T16:02:54.608" v="3583" actId="20577"/>
          <ac:spMkLst>
            <pc:docMk/>
            <pc:sldMk cId="707180523" sldId="300"/>
            <ac:spMk id="2" creationId="{1BB0040F-F05A-483D-91A7-0DFC289176D4}"/>
          </ac:spMkLst>
        </pc:spChg>
        <pc:spChg chg="del">
          <ac:chgData name="Tim Greenshaw" userId="7cff769c7af84488" providerId="LiveId" clId="{A1298DD9-D0BC-4F6E-8C81-72088D78AC20}" dt="2020-05-09T19:18:46.972" v="502" actId="478"/>
          <ac:spMkLst>
            <pc:docMk/>
            <pc:sldMk cId="707180523" sldId="300"/>
            <ac:spMk id="3" creationId="{8698FEDB-92AC-4CDE-8DBA-E2019BF4628E}"/>
          </ac:spMkLst>
        </pc:spChg>
        <pc:spChg chg="del">
          <ac:chgData name="Tim Greenshaw" userId="7cff769c7af84488" providerId="LiveId" clId="{A1298DD9-D0BC-4F6E-8C81-72088D78AC20}" dt="2020-05-09T19:18:51.452" v="503" actId="478"/>
          <ac:spMkLst>
            <pc:docMk/>
            <pc:sldMk cId="707180523" sldId="300"/>
            <ac:spMk id="4" creationId="{C80FB3F1-0D67-4090-AD8E-CD0493663B12}"/>
          </ac:spMkLst>
        </pc:spChg>
        <pc:spChg chg="add mod">
          <ac:chgData name="Tim Greenshaw" userId="7cff769c7af84488" providerId="LiveId" clId="{A1298DD9-D0BC-4F6E-8C81-72088D78AC20}" dt="2020-05-09T19:30:11.937" v="978"/>
          <ac:spMkLst>
            <pc:docMk/>
            <pc:sldMk cId="707180523" sldId="300"/>
            <ac:spMk id="6" creationId="{94AAC7E9-CF6E-4411-B8B3-715152E70F49}"/>
          </ac:spMkLst>
        </pc:spChg>
        <pc:picChg chg="mod">
          <ac:chgData name="Tim Greenshaw" userId="7cff769c7af84488" providerId="LiveId" clId="{A1298DD9-D0BC-4F6E-8C81-72088D78AC20}" dt="2020-05-09T19:41:21.661" v="2426" actId="1036"/>
          <ac:picMkLst>
            <pc:docMk/>
            <pc:sldMk cId="707180523" sldId="300"/>
            <ac:picMk id="5" creationId="{2806CBDD-D988-42F8-BE19-5B5E3397707B}"/>
          </ac:picMkLst>
        </pc:picChg>
      </pc:sldChg>
      <pc:sldChg chg="addSp delSp modSp mod ord">
        <pc:chgData name="Tim Greenshaw" userId="7cff769c7af84488" providerId="LiveId" clId="{A1298DD9-D0BC-4F6E-8C81-72088D78AC20}" dt="2020-05-10T16:02:59.013" v="3586" actId="20577"/>
        <pc:sldMkLst>
          <pc:docMk/>
          <pc:sldMk cId="2761266499" sldId="301"/>
        </pc:sldMkLst>
        <pc:spChg chg="mod">
          <ac:chgData name="Tim Greenshaw" userId="7cff769c7af84488" providerId="LiveId" clId="{A1298DD9-D0BC-4F6E-8C81-72088D78AC20}" dt="2020-05-10T16:02:59.013" v="3586" actId="20577"/>
          <ac:spMkLst>
            <pc:docMk/>
            <pc:sldMk cId="2761266499" sldId="301"/>
            <ac:spMk id="2" creationId="{1BB0040F-F05A-483D-91A7-0DFC289176D4}"/>
          </ac:spMkLst>
        </pc:spChg>
        <pc:spChg chg="del">
          <ac:chgData name="Tim Greenshaw" userId="7cff769c7af84488" providerId="LiveId" clId="{A1298DD9-D0BC-4F6E-8C81-72088D78AC20}" dt="2020-05-09T19:19:06.786" v="519" actId="478"/>
          <ac:spMkLst>
            <pc:docMk/>
            <pc:sldMk cId="2761266499" sldId="301"/>
            <ac:spMk id="3" creationId="{8698FEDB-92AC-4CDE-8DBA-E2019BF4628E}"/>
          </ac:spMkLst>
        </pc:spChg>
        <pc:spChg chg="del">
          <ac:chgData name="Tim Greenshaw" userId="7cff769c7af84488" providerId="LiveId" clId="{A1298DD9-D0BC-4F6E-8C81-72088D78AC20}" dt="2020-05-09T19:19:09.463" v="520" actId="478"/>
          <ac:spMkLst>
            <pc:docMk/>
            <pc:sldMk cId="2761266499" sldId="301"/>
            <ac:spMk id="4" creationId="{C80FB3F1-0D67-4090-AD8E-CD0493663B12}"/>
          </ac:spMkLst>
        </pc:spChg>
        <pc:spChg chg="add mod">
          <ac:chgData name="Tim Greenshaw" userId="7cff769c7af84488" providerId="LiveId" clId="{A1298DD9-D0BC-4F6E-8C81-72088D78AC20}" dt="2020-05-09T19:30:13.740" v="979"/>
          <ac:spMkLst>
            <pc:docMk/>
            <pc:sldMk cId="2761266499" sldId="301"/>
            <ac:spMk id="7" creationId="{7867AB89-FE24-4D64-AD05-1C45C0D99C54}"/>
          </ac:spMkLst>
        </pc:spChg>
        <pc:picChg chg="mod">
          <ac:chgData name="Tim Greenshaw" userId="7cff769c7af84488" providerId="LiveId" clId="{A1298DD9-D0BC-4F6E-8C81-72088D78AC20}" dt="2020-05-09T19:41:41.086" v="2454" actId="1037"/>
          <ac:picMkLst>
            <pc:docMk/>
            <pc:sldMk cId="2761266499" sldId="301"/>
            <ac:picMk id="6" creationId="{A98AFD21-D98E-421F-ABA1-9F7CC013C761}"/>
          </ac:picMkLst>
        </pc:picChg>
      </pc:sldChg>
      <pc:sldChg chg="addSp delSp modSp mod ord">
        <pc:chgData name="Tim Greenshaw" userId="7cff769c7af84488" providerId="LiveId" clId="{A1298DD9-D0BC-4F6E-8C81-72088D78AC20}" dt="2020-05-10T16:02:01.557" v="3550" actId="20577"/>
        <pc:sldMkLst>
          <pc:docMk/>
          <pc:sldMk cId="743340181" sldId="302"/>
        </pc:sldMkLst>
        <pc:spChg chg="mod">
          <ac:chgData name="Tim Greenshaw" userId="7cff769c7af84488" providerId="LiveId" clId="{A1298DD9-D0BC-4F6E-8C81-72088D78AC20}" dt="2020-05-10T16:02:01.557" v="3550" actId="20577"/>
          <ac:spMkLst>
            <pc:docMk/>
            <pc:sldMk cId="743340181" sldId="302"/>
            <ac:spMk id="2" creationId="{1BB0040F-F05A-483D-91A7-0DFC289176D4}"/>
          </ac:spMkLst>
        </pc:spChg>
        <pc:spChg chg="del">
          <ac:chgData name="Tim Greenshaw" userId="7cff769c7af84488" providerId="LiveId" clId="{A1298DD9-D0BC-4F6E-8C81-72088D78AC20}" dt="2020-05-09T19:26:51.047" v="872" actId="478"/>
          <ac:spMkLst>
            <pc:docMk/>
            <pc:sldMk cId="743340181" sldId="302"/>
            <ac:spMk id="3" creationId="{8698FEDB-92AC-4CDE-8DBA-E2019BF4628E}"/>
          </ac:spMkLst>
        </pc:spChg>
        <pc:spChg chg="del">
          <ac:chgData name="Tim Greenshaw" userId="7cff769c7af84488" providerId="LiveId" clId="{A1298DD9-D0BC-4F6E-8C81-72088D78AC20}" dt="2020-05-09T19:26:53.848" v="873" actId="478"/>
          <ac:spMkLst>
            <pc:docMk/>
            <pc:sldMk cId="743340181" sldId="302"/>
            <ac:spMk id="4" creationId="{C80FB3F1-0D67-4090-AD8E-CD0493663B12}"/>
          </ac:spMkLst>
        </pc:spChg>
        <pc:spChg chg="add mod">
          <ac:chgData name="Tim Greenshaw" userId="7cff769c7af84488" providerId="LiveId" clId="{A1298DD9-D0BC-4F6E-8C81-72088D78AC20}" dt="2020-05-09T19:30:15.429" v="980"/>
          <ac:spMkLst>
            <pc:docMk/>
            <pc:sldMk cId="743340181" sldId="302"/>
            <ac:spMk id="7" creationId="{BF60411A-F87C-4C94-9D05-BB138918A684}"/>
          </ac:spMkLst>
        </pc:spChg>
        <pc:picChg chg="mod">
          <ac:chgData name="Tim Greenshaw" userId="7cff769c7af84488" providerId="LiveId" clId="{A1298DD9-D0BC-4F6E-8C81-72088D78AC20}" dt="2020-05-09T19:41:55.373" v="2498" actId="1035"/>
          <ac:picMkLst>
            <pc:docMk/>
            <pc:sldMk cId="743340181" sldId="302"/>
            <ac:picMk id="6" creationId="{99D59546-44D5-4C13-BB8E-779FC948FFD1}"/>
          </ac:picMkLst>
        </pc:picChg>
      </pc:sldChg>
      <pc:sldChg chg="addSp delSp modSp mod ord">
        <pc:chgData name="Tim Greenshaw" userId="7cff769c7af84488" providerId="LiveId" clId="{A1298DD9-D0BC-4F6E-8C81-72088D78AC20}" dt="2020-05-10T16:02:06.625" v="3553" actId="20577"/>
        <pc:sldMkLst>
          <pc:docMk/>
          <pc:sldMk cId="3496862950" sldId="303"/>
        </pc:sldMkLst>
        <pc:spChg chg="mod">
          <ac:chgData name="Tim Greenshaw" userId="7cff769c7af84488" providerId="LiveId" clId="{A1298DD9-D0BC-4F6E-8C81-72088D78AC20}" dt="2020-05-10T16:02:06.625" v="3553" actId="20577"/>
          <ac:spMkLst>
            <pc:docMk/>
            <pc:sldMk cId="3496862950" sldId="303"/>
            <ac:spMk id="2" creationId="{930B4A8F-311C-4F23-B53E-9A1C34DD71DC}"/>
          </ac:spMkLst>
        </pc:spChg>
        <pc:spChg chg="del">
          <ac:chgData name="Tim Greenshaw" userId="7cff769c7af84488" providerId="LiveId" clId="{A1298DD9-D0BC-4F6E-8C81-72088D78AC20}" dt="2020-05-09T19:19:47.820" v="549" actId="478"/>
          <ac:spMkLst>
            <pc:docMk/>
            <pc:sldMk cId="3496862950" sldId="303"/>
            <ac:spMk id="3" creationId="{637FCB3A-E8BA-4449-BCEF-6991DB335621}"/>
          </ac:spMkLst>
        </pc:spChg>
        <pc:spChg chg="del">
          <ac:chgData name="Tim Greenshaw" userId="7cff769c7af84488" providerId="LiveId" clId="{A1298DD9-D0BC-4F6E-8C81-72088D78AC20}" dt="2020-05-09T19:19:51.263" v="550" actId="478"/>
          <ac:spMkLst>
            <pc:docMk/>
            <pc:sldMk cId="3496862950" sldId="303"/>
            <ac:spMk id="4" creationId="{5C5F947C-6F96-43A6-B173-B335582EA08F}"/>
          </ac:spMkLst>
        </pc:spChg>
        <pc:spChg chg="add mod">
          <ac:chgData name="Tim Greenshaw" userId="7cff769c7af84488" providerId="LiveId" clId="{A1298DD9-D0BC-4F6E-8C81-72088D78AC20}" dt="2020-05-09T19:30:17.090" v="981"/>
          <ac:spMkLst>
            <pc:docMk/>
            <pc:sldMk cId="3496862950" sldId="303"/>
            <ac:spMk id="7" creationId="{10B97A13-ABF7-4F5C-9A8F-AAE28F7939AD}"/>
          </ac:spMkLst>
        </pc:spChg>
        <pc:picChg chg="mod">
          <ac:chgData name="Tim Greenshaw" userId="7cff769c7af84488" providerId="LiveId" clId="{A1298DD9-D0BC-4F6E-8C81-72088D78AC20}" dt="2020-05-09T19:42:09.536" v="2548" actId="14100"/>
          <ac:picMkLst>
            <pc:docMk/>
            <pc:sldMk cId="3496862950" sldId="303"/>
            <ac:picMk id="6" creationId="{F3A8CFCF-11A4-4463-82AD-60413231197A}"/>
          </ac:picMkLst>
        </pc:picChg>
      </pc:sldChg>
      <pc:sldChg chg="addSp delSp modSp mod ord">
        <pc:chgData name="Tim Greenshaw" userId="7cff769c7af84488" providerId="LiveId" clId="{A1298DD9-D0BC-4F6E-8C81-72088D78AC20}" dt="2020-05-10T16:01:12.792" v="3523" actId="20577"/>
        <pc:sldMkLst>
          <pc:docMk/>
          <pc:sldMk cId="4227751307" sldId="304"/>
        </pc:sldMkLst>
        <pc:spChg chg="mod">
          <ac:chgData name="Tim Greenshaw" userId="7cff769c7af84488" providerId="LiveId" clId="{A1298DD9-D0BC-4F6E-8C81-72088D78AC20}" dt="2020-05-10T16:01:12.792" v="3523" actId="20577"/>
          <ac:spMkLst>
            <pc:docMk/>
            <pc:sldMk cId="4227751307" sldId="304"/>
            <ac:spMk id="2" creationId="{930B4A8F-311C-4F23-B53E-9A1C34DD71DC}"/>
          </ac:spMkLst>
        </pc:spChg>
        <pc:spChg chg="del">
          <ac:chgData name="Tim Greenshaw" userId="7cff769c7af84488" providerId="LiveId" clId="{A1298DD9-D0BC-4F6E-8C81-72088D78AC20}" dt="2020-05-09T19:20:11.056" v="565" actId="478"/>
          <ac:spMkLst>
            <pc:docMk/>
            <pc:sldMk cId="4227751307" sldId="304"/>
            <ac:spMk id="3" creationId="{637FCB3A-E8BA-4449-BCEF-6991DB335621}"/>
          </ac:spMkLst>
        </pc:spChg>
        <pc:spChg chg="del">
          <ac:chgData name="Tim Greenshaw" userId="7cff769c7af84488" providerId="LiveId" clId="{A1298DD9-D0BC-4F6E-8C81-72088D78AC20}" dt="2020-05-09T19:20:14.032" v="566" actId="478"/>
          <ac:spMkLst>
            <pc:docMk/>
            <pc:sldMk cId="4227751307" sldId="304"/>
            <ac:spMk id="4" creationId="{5C5F947C-6F96-43A6-B173-B335582EA08F}"/>
          </ac:spMkLst>
        </pc:spChg>
        <pc:spChg chg="add mod">
          <ac:chgData name="Tim Greenshaw" userId="7cff769c7af84488" providerId="LiveId" clId="{A1298DD9-D0BC-4F6E-8C81-72088D78AC20}" dt="2020-05-09T19:30:18.722" v="982"/>
          <ac:spMkLst>
            <pc:docMk/>
            <pc:sldMk cId="4227751307" sldId="304"/>
            <ac:spMk id="7" creationId="{CF48448B-BD7D-43FE-91B1-FED2C68860B4}"/>
          </ac:spMkLst>
        </pc:spChg>
        <pc:picChg chg="mod">
          <ac:chgData name="Tim Greenshaw" userId="7cff769c7af84488" providerId="LiveId" clId="{A1298DD9-D0BC-4F6E-8C81-72088D78AC20}" dt="2020-05-09T19:42:28.458" v="2615" actId="1036"/>
          <ac:picMkLst>
            <pc:docMk/>
            <pc:sldMk cId="4227751307" sldId="304"/>
            <ac:picMk id="6" creationId="{ECB2E0E3-07A1-4ACA-8ADB-54189C26C829}"/>
          </ac:picMkLst>
        </pc:picChg>
      </pc:sldChg>
      <pc:sldChg chg="addSp delSp modSp mod ord">
        <pc:chgData name="Tim Greenshaw" userId="7cff769c7af84488" providerId="LiveId" clId="{A1298DD9-D0BC-4F6E-8C81-72088D78AC20}" dt="2020-05-10T16:01:20.895" v="3526" actId="20577"/>
        <pc:sldMkLst>
          <pc:docMk/>
          <pc:sldMk cId="3776888532" sldId="305"/>
        </pc:sldMkLst>
        <pc:spChg chg="mod">
          <ac:chgData name="Tim Greenshaw" userId="7cff769c7af84488" providerId="LiveId" clId="{A1298DD9-D0BC-4F6E-8C81-72088D78AC20}" dt="2020-05-10T16:01:20.895" v="3526" actId="20577"/>
          <ac:spMkLst>
            <pc:docMk/>
            <pc:sldMk cId="3776888532" sldId="305"/>
            <ac:spMk id="2" creationId="{930B4A8F-311C-4F23-B53E-9A1C34DD71DC}"/>
          </ac:spMkLst>
        </pc:spChg>
        <pc:spChg chg="del">
          <ac:chgData name="Tim Greenshaw" userId="7cff769c7af84488" providerId="LiveId" clId="{A1298DD9-D0BC-4F6E-8C81-72088D78AC20}" dt="2020-05-09T19:20:29.269" v="581" actId="478"/>
          <ac:spMkLst>
            <pc:docMk/>
            <pc:sldMk cId="3776888532" sldId="305"/>
            <ac:spMk id="3" creationId="{637FCB3A-E8BA-4449-BCEF-6991DB335621}"/>
          </ac:spMkLst>
        </pc:spChg>
        <pc:spChg chg="del">
          <ac:chgData name="Tim Greenshaw" userId="7cff769c7af84488" providerId="LiveId" clId="{A1298DD9-D0BC-4F6E-8C81-72088D78AC20}" dt="2020-05-09T19:20:32.655" v="583" actId="478"/>
          <ac:spMkLst>
            <pc:docMk/>
            <pc:sldMk cId="3776888532" sldId="305"/>
            <ac:spMk id="4" creationId="{5C5F947C-6F96-43A6-B173-B335582EA08F}"/>
          </ac:spMkLst>
        </pc:spChg>
        <pc:spChg chg="add mod">
          <ac:chgData name="Tim Greenshaw" userId="7cff769c7af84488" providerId="LiveId" clId="{A1298DD9-D0BC-4F6E-8C81-72088D78AC20}" dt="2020-05-09T19:30:20.350" v="983"/>
          <ac:spMkLst>
            <pc:docMk/>
            <pc:sldMk cId="3776888532" sldId="305"/>
            <ac:spMk id="7" creationId="{4E05FC89-F5D3-46C6-AE5D-10EDB9AA8B5C}"/>
          </ac:spMkLst>
        </pc:spChg>
        <pc:picChg chg="mod">
          <ac:chgData name="Tim Greenshaw" userId="7cff769c7af84488" providerId="LiveId" clId="{A1298DD9-D0BC-4F6E-8C81-72088D78AC20}" dt="2020-05-09T19:42:40.461" v="2648" actId="14100"/>
          <ac:picMkLst>
            <pc:docMk/>
            <pc:sldMk cId="3776888532" sldId="305"/>
            <ac:picMk id="6" creationId="{F01A199D-18A5-417B-B2B9-F9AD83D27957}"/>
          </ac:picMkLst>
        </pc:picChg>
      </pc:sldChg>
      <pc:sldChg chg="addSp delSp modSp mod">
        <pc:chgData name="Tim Greenshaw" userId="7cff769c7af84488" providerId="LiveId" clId="{A1298DD9-D0BC-4F6E-8C81-72088D78AC20}" dt="2020-05-10T16:03:18.804" v="3598" actId="20577"/>
        <pc:sldMkLst>
          <pc:docMk/>
          <pc:sldMk cId="2910681154" sldId="306"/>
        </pc:sldMkLst>
        <pc:spChg chg="mod">
          <ac:chgData name="Tim Greenshaw" userId="7cff769c7af84488" providerId="LiveId" clId="{A1298DD9-D0BC-4F6E-8C81-72088D78AC20}" dt="2020-05-10T16:03:18.804" v="3598" actId="20577"/>
          <ac:spMkLst>
            <pc:docMk/>
            <pc:sldMk cId="2910681154" sldId="306"/>
            <ac:spMk id="2" creationId="{930B4A8F-311C-4F23-B53E-9A1C34DD71DC}"/>
          </ac:spMkLst>
        </pc:spChg>
        <pc:spChg chg="del">
          <ac:chgData name="Tim Greenshaw" userId="7cff769c7af84488" providerId="LiveId" clId="{A1298DD9-D0BC-4F6E-8C81-72088D78AC20}" dt="2020-05-09T19:20:48.950" v="604" actId="478"/>
          <ac:spMkLst>
            <pc:docMk/>
            <pc:sldMk cId="2910681154" sldId="306"/>
            <ac:spMk id="3" creationId="{637FCB3A-E8BA-4449-BCEF-6991DB335621}"/>
          </ac:spMkLst>
        </pc:spChg>
        <pc:spChg chg="del">
          <ac:chgData name="Tim Greenshaw" userId="7cff769c7af84488" providerId="LiveId" clId="{A1298DD9-D0BC-4F6E-8C81-72088D78AC20}" dt="2020-05-09T19:20:51.774" v="605" actId="478"/>
          <ac:spMkLst>
            <pc:docMk/>
            <pc:sldMk cId="2910681154" sldId="306"/>
            <ac:spMk id="4" creationId="{5C5F947C-6F96-43A6-B173-B335582EA08F}"/>
          </ac:spMkLst>
        </pc:spChg>
        <pc:spChg chg="add mod">
          <ac:chgData name="Tim Greenshaw" userId="7cff769c7af84488" providerId="LiveId" clId="{A1298DD9-D0BC-4F6E-8C81-72088D78AC20}" dt="2020-05-09T19:30:22.050" v="984"/>
          <ac:spMkLst>
            <pc:docMk/>
            <pc:sldMk cId="2910681154" sldId="306"/>
            <ac:spMk id="7" creationId="{DC14B2E1-95F7-4666-BC20-5AB42AC3AC5C}"/>
          </ac:spMkLst>
        </pc:spChg>
        <pc:picChg chg="mod">
          <ac:chgData name="Tim Greenshaw" userId="7cff769c7af84488" providerId="LiveId" clId="{A1298DD9-D0BC-4F6E-8C81-72088D78AC20}" dt="2020-05-09T19:42:56.513" v="2698" actId="1038"/>
          <ac:picMkLst>
            <pc:docMk/>
            <pc:sldMk cId="2910681154" sldId="306"/>
            <ac:picMk id="6" creationId="{3A1D3A65-C1FC-4C7F-9D52-C93A6B61327D}"/>
          </ac:picMkLst>
        </pc:picChg>
      </pc:sldChg>
      <pc:sldChg chg="addSp delSp modSp mod">
        <pc:chgData name="Tim Greenshaw" userId="7cff769c7af84488" providerId="LiveId" clId="{A1298DD9-D0BC-4F6E-8C81-72088D78AC20}" dt="2020-05-10T16:03:23.150" v="3601" actId="20577"/>
        <pc:sldMkLst>
          <pc:docMk/>
          <pc:sldMk cId="1261759728" sldId="307"/>
        </pc:sldMkLst>
        <pc:spChg chg="mod">
          <ac:chgData name="Tim Greenshaw" userId="7cff769c7af84488" providerId="LiveId" clId="{A1298DD9-D0BC-4F6E-8C81-72088D78AC20}" dt="2020-05-10T16:03:23.150" v="3601" actId="20577"/>
          <ac:spMkLst>
            <pc:docMk/>
            <pc:sldMk cId="1261759728" sldId="307"/>
            <ac:spMk id="2" creationId="{930B4A8F-311C-4F23-B53E-9A1C34DD71DC}"/>
          </ac:spMkLst>
        </pc:spChg>
        <pc:spChg chg="del">
          <ac:chgData name="Tim Greenshaw" userId="7cff769c7af84488" providerId="LiveId" clId="{A1298DD9-D0BC-4F6E-8C81-72088D78AC20}" dt="2020-05-09T19:21:07.487" v="626" actId="478"/>
          <ac:spMkLst>
            <pc:docMk/>
            <pc:sldMk cId="1261759728" sldId="307"/>
            <ac:spMk id="3" creationId="{637FCB3A-E8BA-4449-BCEF-6991DB335621}"/>
          </ac:spMkLst>
        </pc:spChg>
        <pc:spChg chg="del">
          <ac:chgData name="Tim Greenshaw" userId="7cff769c7af84488" providerId="LiveId" clId="{A1298DD9-D0BC-4F6E-8C81-72088D78AC20}" dt="2020-05-09T19:21:10.613" v="627" actId="478"/>
          <ac:spMkLst>
            <pc:docMk/>
            <pc:sldMk cId="1261759728" sldId="307"/>
            <ac:spMk id="4" creationId="{5C5F947C-6F96-43A6-B173-B335582EA08F}"/>
          </ac:spMkLst>
        </pc:spChg>
        <pc:spChg chg="add del mod">
          <ac:chgData name="Tim Greenshaw" userId="7cff769c7af84488" providerId="LiveId" clId="{A1298DD9-D0BC-4F6E-8C81-72088D78AC20}" dt="2020-05-09T19:30:25.100" v="986"/>
          <ac:spMkLst>
            <pc:docMk/>
            <pc:sldMk cId="1261759728" sldId="307"/>
            <ac:spMk id="7" creationId="{29A689EE-6631-4263-9648-3F4752CC3851}"/>
          </ac:spMkLst>
        </pc:spChg>
        <pc:spChg chg="add mod">
          <ac:chgData name="Tim Greenshaw" userId="7cff769c7af84488" providerId="LiveId" clId="{A1298DD9-D0BC-4F6E-8C81-72088D78AC20}" dt="2020-05-09T19:30:26.404" v="987"/>
          <ac:spMkLst>
            <pc:docMk/>
            <pc:sldMk cId="1261759728" sldId="307"/>
            <ac:spMk id="8" creationId="{D54F71AB-7396-44A6-8AE5-C88962E80AD7}"/>
          </ac:spMkLst>
        </pc:spChg>
        <pc:picChg chg="mod">
          <ac:chgData name="Tim Greenshaw" userId="7cff769c7af84488" providerId="LiveId" clId="{A1298DD9-D0BC-4F6E-8C81-72088D78AC20}" dt="2020-05-09T19:43:05.555" v="2709" actId="14100"/>
          <ac:picMkLst>
            <pc:docMk/>
            <pc:sldMk cId="1261759728" sldId="307"/>
            <ac:picMk id="6" creationId="{D896D5CA-2BFA-45CD-A9CB-C5E6AA69964C}"/>
          </ac:picMkLst>
        </pc:picChg>
      </pc:sldChg>
      <pc:sldChg chg="del">
        <pc:chgData name="Tim Greenshaw" userId="7cff769c7af84488" providerId="LiveId" clId="{A1298DD9-D0BC-4F6E-8C81-72088D78AC20}" dt="2020-05-09T18:58:21.744" v="0" actId="47"/>
        <pc:sldMkLst>
          <pc:docMk/>
          <pc:sldMk cId="2290771522" sldId="308"/>
        </pc:sldMkLst>
      </pc:sldChg>
      <pc:sldChg chg="addSp modSp new mod">
        <pc:chgData name="Tim Greenshaw" userId="7cff769c7af84488" providerId="LiveId" clId="{A1298DD9-D0BC-4F6E-8C81-72088D78AC20}" dt="2020-05-10T16:03:05.544" v="3589" actId="20577"/>
        <pc:sldMkLst>
          <pc:docMk/>
          <pc:sldMk cId="2303272339" sldId="308"/>
        </pc:sldMkLst>
        <pc:spChg chg="mod">
          <ac:chgData name="Tim Greenshaw" userId="7cff769c7af84488" providerId="LiveId" clId="{A1298DD9-D0BC-4F6E-8C81-72088D78AC20}" dt="2020-05-10T16:03:05.544" v="3589" actId="20577"/>
          <ac:spMkLst>
            <pc:docMk/>
            <pc:sldMk cId="2303272339" sldId="308"/>
            <ac:spMk id="2" creationId="{E9BE8A0A-0B22-4CA6-82B1-8D04179AE11A}"/>
          </ac:spMkLst>
        </pc:spChg>
        <pc:spChg chg="add mod">
          <ac:chgData name="Tim Greenshaw" userId="7cff769c7af84488" providerId="LiveId" clId="{A1298DD9-D0BC-4F6E-8C81-72088D78AC20}" dt="2020-05-09T19:30:03.429" v="973"/>
          <ac:spMkLst>
            <pc:docMk/>
            <pc:sldMk cId="2303272339" sldId="308"/>
            <ac:spMk id="5" creationId="{5450CF2E-FCC5-4C02-AF8E-ECFAA835D0AF}"/>
          </ac:spMkLst>
        </pc:spChg>
        <pc:picChg chg="add mod">
          <ac:chgData name="Tim Greenshaw" userId="7cff769c7af84488" providerId="LiveId" clId="{A1298DD9-D0BC-4F6E-8C81-72088D78AC20}" dt="2020-05-09T19:40:10.883" v="2220" actId="14100"/>
          <ac:picMkLst>
            <pc:docMk/>
            <pc:sldMk cId="2303272339" sldId="308"/>
            <ac:picMk id="4" creationId="{78F5BAA6-8AA1-43C3-8455-39A7589EC396}"/>
          </ac:picMkLst>
        </pc:picChg>
      </pc:sldChg>
      <pc:sldChg chg="del">
        <pc:chgData name="Tim Greenshaw" userId="7cff769c7af84488" providerId="LiveId" clId="{A1298DD9-D0BC-4F6E-8C81-72088D78AC20}" dt="2020-05-09T18:58:22.647" v="1" actId="47"/>
        <pc:sldMkLst>
          <pc:docMk/>
          <pc:sldMk cId="322746584" sldId="309"/>
        </pc:sldMkLst>
      </pc:sldChg>
      <pc:sldChg chg="addSp delSp modSp new del mod ord">
        <pc:chgData name="Tim Greenshaw" userId="7cff769c7af84488" providerId="LiveId" clId="{A1298DD9-D0BC-4F6E-8C81-72088D78AC20}" dt="2020-05-10T15:51:55.059" v="3459" actId="47"/>
        <pc:sldMkLst>
          <pc:docMk/>
          <pc:sldMk cId="2138203535" sldId="309"/>
        </pc:sldMkLst>
        <pc:spChg chg="mod">
          <ac:chgData name="Tim Greenshaw" userId="7cff769c7af84488" providerId="LiveId" clId="{A1298DD9-D0BC-4F6E-8C81-72088D78AC20}" dt="2020-05-10T14:47:52.723" v="2758" actId="20577"/>
          <ac:spMkLst>
            <pc:docMk/>
            <pc:sldMk cId="2138203535" sldId="309"/>
            <ac:spMk id="2" creationId="{6668AB42-F3F1-4067-9F22-AC9149DA6081}"/>
          </ac:spMkLst>
        </pc:spChg>
        <pc:spChg chg="add mod">
          <ac:chgData name="Tim Greenshaw" userId="7cff769c7af84488" providerId="LiveId" clId="{A1298DD9-D0BC-4F6E-8C81-72088D78AC20}" dt="2020-05-10T15:08:10.570" v="3031" actId="1035"/>
          <ac:spMkLst>
            <pc:docMk/>
            <pc:sldMk cId="2138203535" sldId="309"/>
            <ac:spMk id="4" creationId="{8AD1F35E-7DB6-4BC6-85DA-24EB05DA8263}"/>
          </ac:spMkLst>
        </pc:spChg>
        <pc:spChg chg="add mod">
          <ac:chgData name="Tim Greenshaw" userId="7cff769c7af84488" providerId="LiveId" clId="{A1298DD9-D0BC-4F6E-8C81-72088D78AC20}" dt="2020-05-10T15:12:49.007" v="3170" actId="1037"/>
          <ac:spMkLst>
            <pc:docMk/>
            <pc:sldMk cId="2138203535" sldId="309"/>
            <ac:spMk id="6" creationId="{E05E3449-CBC3-4516-BDE8-23D9BE49409F}"/>
          </ac:spMkLst>
        </pc:spChg>
        <pc:spChg chg="add mod">
          <ac:chgData name="Tim Greenshaw" userId="7cff769c7af84488" providerId="LiveId" clId="{A1298DD9-D0BC-4F6E-8C81-72088D78AC20}" dt="2020-05-10T15:09:34.262" v="3037" actId="1076"/>
          <ac:spMkLst>
            <pc:docMk/>
            <pc:sldMk cId="2138203535" sldId="309"/>
            <ac:spMk id="7" creationId="{E2BC70D3-3F63-460E-A378-1597077A9237}"/>
          </ac:spMkLst>
        </pc:spChg>
        <pc:spChg chg="add mod">
          <ac:chgData name="Tim Greenshaw" userId="7cff769c7af84488" providerId="LiveId" clId="{A1298DD9-D0BC-4F6E-8C81-72088D78AC20}" dt="2020-05-10T15:11:54.007" v="3040" actId="1076"/>
          <ac:spMkLst>
            <pc:docMk/>
            <pc:sldMk cId="2138203535" sldId="309"/>
            <ac:spMk id="8" creationId="{255C74C9-0C5B-4681-8483-0F34B6EE8C52}"/>
          </ac:spMkLst>
        </pc:spChg>
        <pc:spChg chg="add mod">
          <ac:chgData name="Tim Greenshaw" userId="7cff769c7af84488" providerId="LiveId" clId="{A1298DD9-D0BC-4F6E-8C81-72088D78AC20}" dt="2020-05-10T15:17:11.649" v="3182" actId="1076"/>
          <ac:spMkLst>
            <pc:docMk/>
            <pc:sldMk cId="2138203535" sldId="309"/>
            <ac:spMk id="9" creationId="{33A448FD-3D2F-435F-9E78-616F2F92AA95}"/>
          </ac:spMkLst>
        </pc:spChg>
        <pc:spChg chg="add mod">
          <ac:chgData name="Tim Greenshaw" userId="7cff769c7af84488" providerId="LiveId" clId="{A1298DD9-D0BC-4F6E-8C81-72088D78AC20}" dt="2020-05-10T15:13:19.621" v="3172" actId="1076"/>
          <ac:spMkLst>
            <pc:docMk/>
            <pc:sldMk cId="2138203535" sldId="309"/>
            <ac:spMk id="10" creationId="{0CCEAD00-847D-49CF-AEFE-00BA78803E3C}"/>
          </ac:spMkLst>
        </pc:spChg>
        <pc:spChg chg="add mod">
          <ac:chgData name="Tim Greenshaw" userId="7cff769c7af84488" providerId="LiveId" clId="{A1298DD9-D0BC-4F6E-8C81-72088D78AC20}" dt="2020-05-10T15:14:31.029" v="3177" actId="20577"/>
          <ac:spMkLst>
            <pc:docMk/>
            <pc:sldMk cId="2138203535" sldId="309"/>
            <ac:spMk id="11" creationId="{B9871A28-39AE-4DF9-AB86-7EED0C6B7AB9}"/>
          </ac:spMkLst>
        </pc:spChg>
        <pc:spChg chg="add mod">
          <ac:chgData name="Tim Greenshaw" userId="7cff769c7af84488" providerId="LiveId" clId="{A1298DD9-D0BC-4F6E-8C81-72088D78AC20}" dt="2020-05-10T15:15:01.864" v="3179" actId="1076"/>
          <ac:spMkLst>
            <pc:docMk/>
            <pc:sldMk cId="2138203535" sldId="309"/>
            <ac:spMk id="12" creationId="{B622C6F1-7600-4356-91D1-A3121F9F1134}"/>
          </ac:spMkLst>
        </pc:spChg>
        <pc:spChg chg="add mod">
          <ac:chgData name="Tim Greenshaw" userId="7cff769c7af84488" providerId="LiveId" clId="{A1298DD9-D0BC-4F6E-8C81-72088D78AC20}" dt="2020-05-10T15:17:08.447" v="3181" actId="1076"/>
          <ac:spMkLst>
            <pc:docMk/>
            <pc:sldMk cId="2138203535" sldId="309"/>
            <ac:spMk id="13" creationId="{84C72B62-C71B-45AB-AF09-615D7432B53E}"/>
          </ac:spMkLst>
        </pc:spChg>
        <pc:spChg chg="add mod">
          <ac:chgData name="Tim Greenshaw" userId="7cff769c7af84488" providerId="LiveId" clId="{A1298DD9-D0BC-4F6E-8C81-72088D78AC20}" dt="2020-05-10T15:17:37.815" v="3184" actId="1076"/>
          <ac:spMkLst>
            <pc:docMk/>
            <pc:sldMk cId="2138203535" sldId="309"/>
            <ac:spMk id="14" creationId="{9E585DA5-667F-4EDA-BE10-5CDAC7CA5119}"/>
          </ac:spMkLst>
        </pc:spChg>
        <pc:spChg chg="add mod">
          <ac:chgData name="Tim Greenshaw" userId="7cff769c7af84488" providerId="LiveId" clId="{A1298DD9-D0BC-4F6E-8C81-72088D78AC20}" dt="2020-05-10T15:18:15.051" v="3200" actId="1038"/>
          <ac:spMkLst>
            <pc:docMk/>
            <pc:sldMk cId="2138203535" sldId="309"/>
            <ac:spMk id="15" creationId="{CF0CE9D5-1506-43EB-9EB9-AAE08E2CF7B3}"/>
          </ac:spMkLst>
        </pc:spChg>
        <pc:spChg chg="add mod">
          <ac:chgData name="Tim Greenshaw" userId="7cff769c7af84488" providerId="LiveId" clId="{A1298DD9-D0BC-4F6E-8C81-72088D78AC20}" dt="2020-05-10T15:18:43.438" v="3202" actId="1076"/>
          <ac:spMkLst>
            <pc:docMk/>
            <pc:sldMk cId="2138203535" sldId="309"/>
            <ac:spMk id="16" creationId="{24D161F1-4116-4E8A-A92A-245436DEE501}"/>
          </ac:spMkLst>
        </pc:spChg>
        <pc:spChg chg="add mod">
          <ac:chgData name="Tim Greenshaw" userId="7cff769c7af84488" providerId="LiveId" clId="{A1298DD9-D0BC-4F6E-8C81-72088D78AC20}" dt="2020-05-10T15:19:50.190" v="3204" actId="1076"/>
          <ac:spMkLst>
            <pc:docMk/>
            <pc:sldMk cId="2138203535" sldId="309"/>
            <ac:spMk id="17" creationId="{39C02242-02E3-47D2-B565-F07DAAC48A26}"/>
          </ac:spMkLst>
        </pc:spChg>
        <pc:spChg chg="add mod">
          <ac:chgData name="Tim Greenshaw" userId="7cff769c7af84488" providerId="LiveId" clId="{A1298DD9-D0BC-4F6E-8C81-72088D78AC20}" dt="2020-05-10T15:20:35.947" v="3206" actId="1076"/>
          <ac:spMkLst>
            <pc:docMk/>
            <pc:sldMk cId="2138203535" sldId="309"/>
            <ac:spMk id="18" creationId="{1F7A132E-109A-49B7-B964-435D795C8D89}"/>
          </ac:spMkLst>
        </pc:spChg>
        <pc:spChg chg="add mod">
          <ac:chgData name="Tim Greenshaw" userId="7cff769c7af84488" providerId="LiveId" clId="{A1298DD9-D0BC-4F6E-8C81-72088D78AC20}" dt="2020-05-10T15:21:00.062" v="3208" actId="1076"/>
          <ac:spMkLst>
            <pc:docMk/>
            <pc:sldMk cId="2138203535" sldId="309"/>
            <ac:spMk id="19" creationId="{BAD89A86-17D6-4FDF-8DAD-C03B4F41C9B9}"/>
          </ac:spMkLst>
        </pc:spChg>
        <pc:spChg chg="add mod">
          <ac:chgData name="Tim Greenshaw" userId="7cff769c7af84488" providerId="LiveId" clId="{A1298DD9-D0BC-4F6E-8C81-72088D78AC20}" dt="2020-05-10T15:21:40.484" v="3212" actId="1076"/>
          <ac:spMkLst>
            <pc:docMk/>
            <pc:sldMk cId="2138203535" sldId="309"/>
            <ac:spMk id="20" creationId="{7E500115-092F-4B4E-A694-6B1237E2D922}"/>
          </ac:spMkLst>
        </pc:spChg>
        <pc:spChg chg="add mod">
          <ac:chgData name="Tim Greenshaw" userId="7cff769c7af84488" providerId="LiveId" clId="{A1298DD9-D0BC-4F6E-8C81-72088D78AC20}" dt="2020-05-10T15:22:10.188" v="3214" actId="1076"/>
          <ac:spMkLst>
            <pc:docMk/>
            <pc:sldMk cId="2138203535" sldId="309"/>
            <ac:spMk id="21" creationId="{9D03AC8B-DB5A-44A7-847A-E03E2931DE19}"/>
          </ac:spMkLst>
        </pc:spChg>
        <pc:spChg chg="add mod">
          <ac:chgData name="Tim Greenshaw" userId="7cff769c7af84488" providerId="LiveId" clId="{A1298DD9-D0BC-4F6E-8C81-72088D78AC20}" dt="2020-05-10T15:22:45.623" v="3216" actId="1076"/>
          <ac:spMkLst>
            <pc:docMk/>
            <pc:sldMk cId="2138203535" sldId="309"/>
            <ac:spMk id="22" creationId="{9630C861-AAD0-4D6D-909C-150EC3F90780}"/>
          </ac:spMkLst>
        </pc:spChg>
        <pc:spChg chg="add mod">
          <ac:chgData name="Tim Greenshaw" userId="7cff769c7af84488" providerId="LiveId" clId="{A1298DD9-D0BC-4F6E-8C81-72088D78AC20}" dt="2020-05-10T15:23:07.103" v="3218" actId="1076"/>
          <ac:spMkLst>
            <pc:docMk/>
            <pc:sldMk cId="2138203535" sldId="309"/>
            <ac:spMk id="23" creationId="{BB7DD81A-303A-4EFA-9698-D5FFF8371B7B}"/>
          </ac:spMkLst>
        </pc:spChg>
        <pc:picChg chg="add mod">
          <ac:chgData name="Tim Greenshaw" userId="7cff769c7af84488" providerId="LiveId" clId="{A1298DD9-D0BC-4F6E-8C81-72088D78AC20}" dt="2020-05-10T15:05:04.203" v="2825" actId="1035"/>
          <ac:picMkLst>
            <pc:docMk/>
            <pc:sldMk cId="2138203535" sldId="309"/>
            <ac:picMk id="3" creationId="{9B9E4B2D-0441-441F-AF56-A57027A9E7AB}"/>
          </ac:picMkLst>
        </pc:picChg>
        <pc:picChg chg="add del mod">
          <ac:chgData name="Tim Greenshaw" userId="7cff769c7af84488" providerId="LiveId" clId="{A1298DD9-D0BC-4F6E-8C81-72088D78AC20}" dt="2020-05-10T15:08:23.966" v="3033"/>
          <ac:picMkLst>
            <pc:docMk/>
            <pc:sldMk cId="2138203535" sldId="309"/>
            <ac:picMk id="5" creationId="{AC4BC1D4-CB67-4116-B921-C1DA8ED4F791}"/>
          </ac:picMkLst>
        </pc:picChg>
      </pc:sldChg>
      <pc:sldChg chg="addSp delSp modSp new mod">
        <pc:chgData name="Tim Greenshaw" userId="7cff769c7af84488" providerId="LiveId" clId="{A1298DD9-D0BC-4F6E-8C81-72088D78AC20}" dt="2020-05-10T16:54:22.391" v="3829" actId="1035"/>
        <pc:sldMkLst>
          <pc:docMk/>
          <pc:sldMk cId="4035940203" sldId="310"/>
        </pc:sldMkLst>
        <pc:spChg chg="mod">
          <ac:chgData name="Tim Greenshaw" userId="7cff769c7af84488" providerId="LiveId" clId="{A1298DD9-D0BC-4F6E-8C81-72088D78AC20}" dt="2020-05-10T15:05:41.349" v="2843" actId="20577"/>
          <ac:spMkLst>
            <pc:docMk/>
            <pc:sldMk cId="4035940203" sldId="310"/>
            <ac:spMk id="2" creationId="{17A9FD50-9ABE-434D-A4F5-BD99636A12A4}"/>
          </ac:spMkLst>
        </pc:spChg>
        <pc:spChg chg="mod">
          <ac:chgData name="Tim Greenshaw" userId="7cff769c7af84488" providerId="LiveId" clId="{A1298DD9-D0BC-4F6E-8C81-72088D78AC20}" dt="2020-05-10T16:13:55.969" v="3621"/>
          <ac:spMkLst>
            <pc:docMk/>
            <pc:sldMk cId="4035940203" sldId="310"/>
            <ac:spMk id="6" creationId="{EC8B3F3F-1105-4FD3-9E78-E254273A161B}"/>
          </ac:spMkLst>
        </pc:spChg>
        <pc:spChg chg="mod">
          <ac:chgData name="Tim Greenshaw" userId="7cff769c7af84488" providerId="LiveId" clId="{A1298DD9-D0BC-4F6E-8C81-72088D78AC20}" dt="2020-05-10T16:13:55.969" v="3621"/>
          <ac:spMkLst>
            <pc:docMk/>
            <pc:sldMk cId="4035940203" sldId="310"/>
            <ac:spMk id="7" creationId="{D8EE5153-9536-4CAB-A984-8C6ACF417F36}"/>
          </ac:spMkLst>
        </pc:spChg>
        <pc:spChg chg="mod">
          <ac:chgData name="Tim Greenshaw" userId="7cff769c7af84488" providerId="LiveId" clId="{A1298DD9-D0BC-4F6E-8C81-72088D78AC20}" dt="2020-05-10T16:13:55.969" v="3621"/>
          <ac:spMkLst>
            <pc:docMk/>
            <pc:sldMk cId="4035940203" sldId="310"/>
            <ac:spMk id="8" creationId="{1E4A76F5-A886-4332-9712-7AA7F25AD8A0}"/>
          </ac:spMkLst>
        </pc:spChg>
        <pc:spChg chg="mod">
          <ac:chgData name="Tim Greenshaw" userId="7cff769c7af84488" providerId="LiveId" clId="{A1298DD9-D0BC-4F6E-8C81-72088D78AC20}" dt="2020-05-10T16:13:55.969" v="3621"/>
          <ac:spMkLst>
            <pc:docMk/>
            <pc:sldMk cId="4035940203" sldId="310"/>
            <ac:spMk id="9" creationId="{B1C3CC6D-8599-47FF-AC76-76B9C3D6ED45}"/>
          </ac:spMkLst>
        </pc:spChg>
        <pc:spChg chg="mod">
          <ac:chgData name="Tim Greenshaw" userId="7cff769c7af84488" providerId="LiveId" clId="{A1298DD9-D0BC-4F6E-8C81-72088D78AC20}" dt="2020-05-10T16:48:11.005" v="3680" actId="1036"/>
          <ac:spMkLst>
            <pc:docMk/>
            <pc:sldMk cId="4035940203" sldId="310"/>
            <ac:spMk id="10" creationId="{B18CCA64-E893-40C3-9456-4F525BC1F6DE}"/>
          </ac:spMkLst>
        </pc:spChg>
        <pc:spChg chg="mod">
          <ac:chgData name="Tim Greenshaw" userId="7cff769c7af84488" providerId="LiveId" clId="{A1298DD9-D0BC-4F6E-8C81-72088D78AC20}" dt="2020-05-10T16:13:55.969" v="3621"/>
          <ac:spMkLst>
            <pc:docMk/>
            <pc:sldMk cId="4035940203" sldId="310"/>
            <ac:spMk id="11" creationId="{A624A5AD-01F6-477E-AA5D-E8F038B4712C}"/>
          </ac:spMkLst>
        </pc:spChg>
        <pc:spChg chg="mod">
          <ac:chgData name="Tim Greenshaw" userId="7cff769c7af84488" providerId="LiveId" clId="{A1298DD9-D0BC-4F6E-8C81-72088D78AC20}" dt="2020-05-10T16:48:44.504" v="3704" actId="1037"/>
          <ac:spMkLst>
            <pc:docMk/>
            <pc:sldMk cId="4035940203" sldId="310"/>
            <ac:spMk id="12" creationId="{E0D603B5-4F23-4DFF-9AB3-B0C45C4A8C93}"/>
          </ac:spMkLst>
        </pc:spChg>
        <pc:spChg chg="mod">
          <ac:chgData name="Tim Greenshaw" userId="7cff769c7af84488" providerId="LiveId" clId="{A1298DD9-D0BC-4F6E-8C81-72088D78AC20}" dt="2020-05-10T16:13:55.969" v="3621"/>
          <ac:spMkLst>
            <pc:docMk/>
            <pc:sldMk cId="4035940203" sldId="310"/>
            <ac:spMk id="13" creationId="{F825E883-69CC-40A5-AD41-6763F055C4ED}"/>
          </ac:spMkLst>
        </pc:spChg>
        <pc:spChg chg="mod">
          <ac:chgData name="Tim Greenshaw" userId="7cff769c7af84488" providerId="LiveId" clId="{A1298DD9-D0BC-4F6E-8C81-72088D78AC20}" dt="2020-05-10T16:13:55.969" v="3621"/>
          <ac:spMkLst>
            <pc:docMk/>
            <pc:sldMk cId="4035940203" sldId="310"/>
            <ac:spMk id="14" creationId="{CBAA8DDB-8D96-4357-8768-06C7A6226D9A}"/>
          </ac:spMkLst>
        </pc:spChg>
        <pc:spChg chg="mod">
          <ac:chgData name="Tim Greenshaw" userId="7cff769c7af84488" providerId="LiveId" clId="{A1298DD9-D0BC-4F6E-8C81-72088D78AC20}" dt="2020-05-10T16:13:55.969" v="3621"/>
          <ac:spMkLst>
            <pc:docMk/>
            <pc:sldMk cId="4035940203" sldId="310"/>
            <ac:spMk id="15" creationId="{47FDD2DE-01D1-44CC-8745-A99C3FA479C5}"/>
          </ac:spMkLst>
        </pc:spChg>
        <pc:spChg chg="mod">
          <ac:chgData name="Tim Greenshaw" userId="7cff769c7af84488" providerId="LiveId" clId="{A1298DD9-D0BC-4F6E-8C81-72088D78AC20}" dt="2020-05-10T16:13:55.969" v="3621"/>
          <ac:spMkLst>
            <pc:docMk/>
            <pc:sldMk cId="4035940203" sldId="310"/>
            <ac:spMk id="16" creationId="{ED8A0B2B-F56F-44E5-8360-E912DB4FB6CB}"/>
          </ac:spMkLst>
        </pc:spChg>
        <pc:spChg chg="mod">
          <ac:chgData name="Tim Greenshaw" userId="7cff769c7af84488" providerId="LiveId" clId="{A1298DD9-D0BC-4F6E-8C81-72088D78AC20}" dt="2020-05-10T16:13:55.969" v="3621"/>
          <ac:spMkLst>
            <pc:docMk/>
            <pc:sldMk cId="4035940203" sldId="310"/>
            <ac:spMk id="17" creationId="{40C66B16-B106-4B83-9CAC-2644D8DEA255}"/>
          </ac:spMkLst>
        </pc:spChg>
        <pc:spChg chg="mod">
          <ac:chgData name="Tim Greenshaw" userId="7cff769c7af84488" providerId="LiveId" clId="{A1298DD9-D0BC-4F6E-8C81-72088D78AC20}" dt="2020-05-10T16:13:55.969" v="3621"/>
          <ac:spMkLst>
            <pc:docMk/>
            <pc:sldMk cId="4035940203" sldId="310"/>
            <ac:spMk id="18" creationId="{542A1A08-ACCA-428C-BB25-1FC91879FC30}"/>
          </ac:spMkLst>
        </pc:spChg>
        <pc:spChg chg="mod">
          <ac:chgData name="Tim Greenshaw" userId="7cff769c7af84488" providerId="LiveId" clId="{A1298DD9-D0BC-4F6E-8C81-72088D78AC20}" dt="2020-05-10T16:53:17.537" v="3708" actId="1076"/>
          <ac:spMkLst>
            <pc:docMk/>
            <pc:sldMk cId="4035940203" sldId="310"/>
            <ac:spMk id="19" creationId="{7F515E7C-4661-4B75-8A12-453F09AFE8DD}"/>
          </ac:spMkLst>
        </pc:spChg>
        <pc:spChg chg="mod">
          <ac:chgData name="Tim Greenshaw" userId="7cff769c7af84488" providerId="LiveId" clId="{A1298DD9-D0BC-4F6E-8C81-72088D78AC20}" dt="2020-05-10T16:13:55.969" v="3621"/>
          <ac:spMkLst>
            <pc:docMk/>
            <pc:sldMk cId="4035940203" sldId="310"/>
            <ac:spMk id="20" creationId="{75CD5F4E-A696-4178-B63D-206F6B23315B}"/>
          </ac:spMkLst>
        </pc:spChg>
        <pc:spChg chg="mod">
          <ac:chgData name="Tim Greenshaw" userId="7cff769c7af84488" providerId="LiveId" clId="{A1298DD9-D0BC-4F6E-8C81-72088D78AC20}" dt="2020-05-10T16:13:55.969" v="3621"/>
          <ac:spMkLst>
            <pc:docMk/>
            <pc:sldMk cId="4035940203" sldId="310"/>
            <ac:spMk id="21" creationId="{7EBF5A26-86F0-4CB1-8A6F-480EC75E0069}"/>
          </ac:spMkLst>
        </pc:spChg>
        <pc:spChg chg="mod">
          <ac:chgData name="Tim Greenshaw" userId="7cff769c7af84488" providerId="LiveId" clId="{A1298DD9-D0BC-4F6E-8C81-72088D78AC20}" dt="2020-05-10T16:13:55.969" v="3621"/>
          <ac:spMkLst>
            <pc:docMk/>
            <pc:sldMk cId="4035940203" sldId="310"/>
            <ac:spMk id="22" creationId="{8B3D21B0-07FE-4B7F-911F-27CA56C66332}"/>
          </ac:spMkLst>
        </pc:spChg>
        <pc:spChg chg="mod">
          <ac:chgData name="Tim Greenshaw" userId="7cff769c7af84488" providerId="LiveId" clId="{A1298DD9-D0BC-4F6E-8C81-72088D78AC20}" dt="2020-05-10T16:13:55.969" v="3621"/>
          <ac:spMkLst>
            <pc:docMk/>
            <pc:sldMk cId="4035940203" sldId="310"/>
            <ac:spMk id="23" creationId="{673651F0-D7AE-46AA-9B33-99DA11286BC1}"/>
          </ac:spMkLst>
        </pc:spChg>
        <pc:spChg chg="mod">
          <ac:chgData name="Tim Greenshaw" userId="7cff769c7af84488" providerId="LiveId" clId="{A1298DD9-D0BC-4F6E-8C81-72088D78AC20}" dt="2020-05-10T16:13:55.969" v="3621"/>
          <ac:spMkLst>
            <pc:docMk/>
            <pc:sldMk cId="4035940203" sldId="310"/>
            <ac:spMk id="24" creationId="{F66190B8-C40B-412F-A2EC-B185BD38CB31}"/>
          </ac:spMkLst>
        </pc:spChg>
        <pc:spChg chg="mod">
          <ac:chgData name="Tim Greenshaw" userId="7cff769c7af84488" providerId="LiveId" clId="{A1298DD9-D0BC-4F6E-8C81-72088D78AC20}" dt="2020-05-10T16:47:23.777" v="3658" actId="1036"/>
          <ac:spMkLst>
            <pc:docMk/>
            <pc:sldMk cId="4035940203" sldId="310"/>
            <ac:spMk id="25" creationId="{E3CAFCF8-8522-4268-9232-E75D377FF273}"/>
          </ac:spMkLst>
        </pc:spChg>
        <pc:grpChg chg="add mod">
          <ac:chgData name="Tim Greenshaw" userId="7cff769c7af84488" providerId="LiveId" clId="{A1298DD9-D0BC-4F6E-8C81-72088D78AC20}" dt="2020-05-10T16:54:22.391" v="3829" actId="1035"/>
          <ac:grpSpMkLst>
            <pc:docMk/>
            <pc:sldMk cId="4035940203" sldId="310"/>
            <ac:grpSpMk id="4" creationId="{4209D825-FFCC-47AC-900A-47319D962D80}"/>
          </ac:grpSpMkLst>
        </pc:grpChg>
        <pc:picChg chg="add del mod">
          <ac:chgData name="Tim Greenshaw" userId="7cff769c7af84488" providerId="LiveId" clId="{A1298DD9-D0BC-4F6E-8C81-72088D78AC20}" dt="2020-05-10T15:28:19.110" v="3313" actId="478"/>
          <ac:picMkLst>
            <pc:docMk/>
            <pc:sldMk cId="4035940203" sldId="310"/>
            <ac:picMk id="3" creationId="{BD8D4CAE-2248-4B46-AD96-28A79DA9283E}"/>
          </ac:picMkLst>
        </pc:picChg>
        <pc:picChg chg="mod">
          <ac:chgData name="Tim Greenshaw" userId="7cff769c7af84488" providerId="LiveId" clId="{A1298DD9-D0BC-4F6E-8C81-72088D78AC20}" dt="2020-05-10T16:13:55.969" v="3621"/>
          <ac:picMkLst>
            <pc:docMk/>
            <pc:sldMk cId="4035940203" sldId="310"/>
            <ac:picMk id="5" creationId="{7E322482-FB42-4CC7-B85D-6D90F74B04D9}"/>
          </ac:picMkLst>
        </pc:picChg>
      </pc:sldChg>
      <pc:sldChg chg="addSp delSp modSp add mod">
        <pc:chgData name="Tim Greenshaw" userId="7cff769c7af84488" providerId="LiveId" clId="{A1298DD9-D0BC-4F6E-8C81-72088D78AC20}" dt="2020-05-10T16:55:26.813" v="3851" actId="20577"/>
        <pc:sldMkLst>
          <pc:docMk/>
          <pc:sldMk cId="356955063" sldId="311"/>
        </pc:sldMkLst>
        <pc:spChg chg="mod">
          <ac:chgData name="Tim Greenshaw" userId="7cff769c7af84488" providerId="LiveId" clId="{A1298DD9-D0BC-4F6E-8C81-72088D78AC20}" dt="2020-05-10T16:14:16.925" v="3625" actId="20577"/>
          <ac:spMkLst>
            <pc:docMk/>
            <pc:sldMk cId="356955063" sldId="311"/>
            <ac:spMk id="4" creationId="{8AD1F35E-7DB6-4BC6-85DA-24EB05DA8263}"/>
          </ac:spMkLst>
        </pc:spChg>
        <pc:spChg chg="mod">
          <ac:chgData name="Tim Greenshaw" userId="7cff769c7af84488" providerId="LiveId" clId="{A1298DD9-D0BC-4F6E-8C81-72088D78AC20}" dt="2020-05-10T16:14:24.639" v="3629" actId="20577"/>
          <ac:spMkLst>
            <pc:docMk/>
            <pc:sldMk cId="356955063" sldId="311"/>
            <ac:spMk id="6" creationId="{E05E3449-CBC3-4516-BDE8-23D9BE49409F}"/>
          </ac:spMkLst>
        </pc:spChg>
        <pc:spChg chg="mod">
          <ac:chgData name="Tim Greenshaw" userId="7cff769c7af84488" providerId="LiveId" clId="{A1298DD9-D0BC-4F6E-8C81-72088D78AC20}" dt="2020-05-10T16:14:37.467" v="3634" actId="20577"/>
          <ac:spMkLst>
            <pc:docMk/>
            <pc:sldMk cId="356955063" sldId="311"/>
            <ac:spMk id="7" creationId="{E2BC70D3-3F63-460E-A378-1597077A9237}"/>
          </ac:spMkLst>
        </pc:spChg>
        <pc:spChg chg="mod">
          <ac:chgData name="Tim Greenshaw" userId="7cff769c7af84488" providerId="LiveId" clId="{A1298DD9-D0BC-4F6E-8C81-72088D78AC20}" dt="2020-05-10T16:14:45.345" v="3638" actId="20577"/>
          <ac:spMkLst>
            <pc:docMk/>
            <pc:sldMk cId="356955063" sldId="311"/>
            <ac:spMk id="8" creationId="{255C74C9-0C5B-4681-8483-0F34B6EE8C52}"/>
          </ac:spMkLst>
        </pc:spChg>
        <pc:spChg chg="mod">
          <ac:chgData name="Tim Greenshaw" userId="7cff769c7af84488" providerId="LiveId" clId="{A1298DD9-D0BC-4F6E-8C81-72088D78AC20}" dt="2020-05-10T16:14:41.522" v="3636" actId="20577"/>
          <ac:spMkLst>
            <pc:docMk/>
            <pc:sldMk cId="356955063" sldId="311"/>
            <ac:spMk id="9" creationId="{33A448FD-3D2F-435F-9E78-616F2F92AA95}"/>
          </ac:spMkLst>
        </pc:spChg>
        <pc:spChg chg="mod">
          <ac:chgData name="Tim Greenshaw" userId="7cff769c7af84488" providerId="LiveId" clId="{A1298DD9-D0BC-4F6E-8C81-72088D78AC20}" dt="2020-05-10T16:14:50.025" v="3640" actId="20577"/>
          <ac:spMkLst>
            <pc:docMk/>
            <pc:sldMk cId="356955063" sldId="311"/>
            <ac:spMk id="10" creationId="{0CCEAD00-847D-49CF-AEFE-00BA78803E3C}"/>
          </ac:spMkLst>
        </pc:spChg>
        <pc:spChg chg="mod">
          <ac:chgData name="Tim Greenshaw" userId="7cff769c7af84488" providerId="LiveId" clId="{A1298DD9-D0BC-4F6E-8C81-72088D78AC20}" dt="2020-05-10T16:14:33.155" v="3633" actId="20577"/>
          <ac:spMkLst>
            <pc:docMk/>
            <pc:sldMk cId="356955063" sldId="311"/>
            <ac:spMk id="11" creationId="{B9871A28-39AE-4DF9-AB86-7EED0C6B7AB9}"/>
          </ac:spMkLst>
        </pc:spChg>
        <pc:spChg chg="del mod">
          <ac:chgData name="Tim Greenshaw" userId="7cff769c7af84488" providerId="LiveId" clId="{A1298DD9-D0BC-4F6E-8C81-72088D78AC20}" dt="2020-05-10T15:58:52.693" v="3467" actId="478"/>
          <ac:spMkLst>
            <pc:docMk/>
            <pc:sldMk cId="356955063" sldId="311"/>
            <ac:spMk id="12" creationId="{B622C6F1-7600-4356-91D1-A3121F9F1134}"/>
          </ac:spMkLst>
        </pc:spChg>
        <pc:spChg chg="mod">
          <ac:chgData name="Tim Greenshaw" userId="7cff769c7af84488" providerId="LiveId" clId="{A1298DD9-D0BC-4F6E-8C81-72088D78AC20}" dt="2020-05-10T16:14:56.531" v="3643" actId="20577"/>
          <ac:spMkLst>
            <pc:docMk/>
            <pc:sldMk cId="356955063" sldId="311"/>
            <ac:spMk id="13" creationId="{84C72B62-C71B-45AB-AF09-615D7432B53E}"/>
          </ac:spMkLst>
        </pc:spChg>
        <pc:spChg chg="mod">
          <ac:chgData name="Tim Greenshaw" userId="7cff769c7af84488" providerId="LiveId" clId="{A1298DD9-D0BC-4F6E-8C81-72088D78AC20}" dt="2020-05-10T16:14:52.268" v="3641" actId="20577"/>
          <ac:spMkLst>
            <pc:docMk/>
            <pc:sldMk cId="356955063" sldId="311"/>
            <ac:spMk id="14" creationId="{9E585DA5-667F-4EDA-BE10-5CDAC7CA5119}"/>
          </ac:spMkLst>
        </pc:spChg>
        <pc:spChg chg="add del mod">
          <ac:chgData name="Tim Greenshaw" userId="7cff769c7af84488" providerId="LiveId" clId="{A1298DD9-D0BC-4F6E-8C81-72088D78AC20}" dt="2020-05-10T16:14:22.616" v="3628" actId="20577"/>
          <ac:spMkLst>
            <pc:docMk/>
            <pc:sldMk cId="356955063" sldId="311"/>
            <ac:spMk id="15" creationId="{CF0CE9D5-1506-43EB-9EB9-AAE08E2CF7B3}"/>
          </ac:spMkLst>
        </pc:spChg>
        <pc:spChg chg="mod">
          <ac:chgData name="Tim Greenshaw" userId="7cff769c7af84488" providerId="LiveId" clId="{A1298DD9-D0BC-4F6E-8C81-72088D78AC20}" dt="2020-05-10T16:14:13.149" v="3623" actId="20577"/>
          <ac:spMkLst>
            <pc:docMk/>
            <pc:sldMk cId="356955063" sldId="311"/>
            <ac:spMk id="16" creationId="{24D161F1-4116-4E8A-A92A-245436DEE501}"/>
          </ac:spMkLst>
        </pc:spChg>
        <pc:spChg chg="mod">
          <ac:chgData name="Tim Greenshaw" userId="7cff769c7af84488" providerId="LiveId" clId="{A1298DD9-D0BC-4F6E-8C81-72088D78AC20}" dt="2020-05-10T16:14:54.576" v="3642" actId="20577"/>
          <ac:spMkLst>
            <pc:docMk/>
            <pc:sldMk cId="356955063" sldId="311"/>
            <ac:spMk id="17" creationId="{39C02242-02E3-47D2-B565-F07DAAC48A26}"/>
          </ac:spMkLst>
        </pc:spChg>
        <pc:spChg chg="mod">
          <ac:chgData name="Tim Greenshaw" userId="7cff769c7af84488" providerId="LiveId" clId="{A1298DD9-D0BC-4F6E-8C81-72088D78AC20}" dt="2020-05-10T16:14:15.249" v="3624" actId="20577"/>
          <ac:spMkLst>
            <pc:docMk/>
            <pc:sldMk cId="356955063" sldId="311"/>
            <ac:spMk id="18" creationId="{1F7A132E-109A-49B7-B964-435D795C8D89}"/>
          </ac:spMkLst>
        </pc:spChg>
        <pc:spChg chg="mod">
          <ac:chgData name="Tim Greenshaw" userId="7cff769c7af84488" providerId="LiveId" clId="{A1298DD9-D0BC-4F6E-8C81-72088D78AC20}" dt="2020-05-10T16:14:30.832" v="3632" actId="20577"/>
          <ac:spMkLst>
            <pc:docMk/>
            <pc:sldMk cId="356955063" sldId="311"/>
            <ac:spMk id="19" creationId="{BAD89A86-17D6-4FDF-8DAD-C03B4F41C9B9}"/>
          </ac:spMkLst>
        </pc:spChg>
        <pc:spChg chg="mod">
          <ac:chgData name="Tim Greenshaw" userId="7cff769c7af84488" providerId="LiveId" clId="{A1298DD9-D0BC-4F6E-8C81-72088D78AC20}" dt="2020-05-10T16:14:26.507" v="3630" actId="20577"/>
          <ac:spMkLst>
            <pc:docMk/>
            <pc:sldMk cId="356955063" sldId="311"/>
            <ac:spMk id="20" creationId="{7E500115-092F-4B4E-A694-6B1237E2D922}"/>
          </ac:spMkLst>
        </pc:spChg>
        <pc:spChg chg="mod">
          <ac:chgData name="Tim Greenshaw" userId="7cff769c7af84488" providerId="LiveId" clId="{A1298DD9-D0BC-4F6E-8C81-72088D78AC20}" dt="2020-05-10T16:14:47.258" v="3639" actId="20577"/>
          <ac:spMkLst>
            <pc:docMk/>
            <pc:sldMk cId="356955063" sldId="311"/>
            <ac:spMk id="21" creationId="{9D03AC8B-DB5A-44A7-847A-E03E2931DE19}"/>
          </ac:spMkLst>
        </pc:spChg>
        <pc:spChg chg="mod">
          <ac:chgData name="Tim Greenshaw" userId="7cff769c7af84488" providerId="LiveId" clId="{A1298DD9-D0BC-4F6E-8C81-72088D78AC20}" dt="2020-05-10T16:14:11.183" v="3622" actId="20577"/>
          <ac:spMkLst>
            <pc:docMk/>
            <pc:sldMk cId="356955063" sldId="311"/>
            <ac:spMk id="22" creationId="{9630C861-AAD0-4D6D-909C-150EC3F90780}"/>
          </ac:spMkLst>
        </pc:spChg>
        <pc:spChg chg="mod">
          <ac:chgData name="Tim Greenshaw" userId="7cff769c7af84488" providerId="LiveId" clId="{A1298DD9-D0BC-4F6E-8C81-72088D78AC20}" dt="2020-05-10T16:14:28.491" v="3631" actId="20577"/>
          <ac:spMkLst>
            <pc:docMk/>
            <pc:sldMk cId="356955063" sldId="311"/>
            <ac:spMk id="23" creationId="{BB7DD81A-303A-4EFA-9698-D5FFF8371B7B}"/>
          </ac:spMkLst>
        </pc:spChg>
        <pc:spChg chg="add mod">
          <ac:chgData name="Tim Greenshaw" userId="7cff769c7af84488" providerId="LiveId" clId="{A1298DD9-D0BC-4F6E-8C81-72088D78AC20}" dt="2020-05-10T16:14:39.509" v="3635" actId="20577"/>
          <ac:spMkLst>
            <pc:docMk/>
            <pc:sldMk cId="356955063" sldId="311"/>
            <ac:spMk id="24" creationId="{920EA9B5-FF9D-4F11-8F25-CF404B21C2B8}"/>
          </ac:spMkLst>
        </pc:spChg>
        <pc:spChg chg="add mod">
          <ac:chgData name="Tim Greenshaw" userId="7cff769c7af84488" providerId="LiveId" clId="{A1298DD9-D0BC-4F6E-8C81-72088D78AC20}" dt="2020-05-10T16:14:43.397" v="3637" actId="20577"/>
          <ac:spMkLst>
            <pc:docMk/>
            <pc:sldMk cId="356955063" sldId="311"/>
            <ac:spMk id="25" creationId="{6C600F60-BBAA-430E-AADE-4D926EA4CB49}"/>
          </ac:spMkLst>
        </pc:spChg>
        <pc:spChg chg="mod">
          <ac:chgData name="Tim Greenshaw" userId="7cff769c7af84488" providerId="LiveId" clId="{A1298DD9-D0BC-4F6E-8C81-72088D78AC20}" dt="2020-05-10T16:54:48.006" v="3835" actId="20577"/>
          <ac:spMkLst>
            <pc:docMk/>
            <pc:sldMk cId="356955063" sldId="311"/>
            <ac:spMk id="29" creationId="{999EBEC5-A3CE-4A37-9BD0-EEB301806EC0}"/>
          </ac:spMkLst>
        </pc:spChg>
        <pc:spChg chg="mod">
          <ac:chgData name="Tim Greenshaw" userId="7cff769c7af84488" providerId="LiveId" clId="{A1298DD9-D0BC-4F6E-8C81-72088D78AC20}" dt="2020-05-10T16:54:51.951" v="3837" actId="20577"/>
          <ac:spMkLst>
            <pc:docMk/>
            <pc:sldMk cId="356955063" sldId="311"/>
            <ac:spMk id="30" creationId="{14C3C93E-6B5D-4B98-B144-899F8091F92B}"/>
          </ac:spMkLst>
        </pc:spChg>
        <pc:spChg chg="mod">
          <ac:chgData name="Tim Greenshaw" userId="7cff769c7af84488" providerId="LiveId" clId="{A1298DD9-D0BC-4F6E-8C81-72088D78AC20}" dt="2020-05-10T16:55:00.896" v="3841" actId="20577"/>
          <ac:spMkLst>
            <pc:docMk/>
            <pc:sldMk cId="356955063" sldId="311"/>
            <ac:spMk id="31" creationId="{6D042EAD-3EF6-4197-BD1B-EF1685DAC608}"/>
          </ac:spMkLst>
        </pc:spChg>
        <pc:spChg chg="mod">
          <ac:chgData name="Tim Greenshaw" userId="7cff769c7af84488" providerId="LiveId" clId="{A1298DD9-D0BC-4F6E-8C81-72088D78AC20}" dt="2020-05-10T16:55:08.114" v="3844" actId="20577"/>
          <ac:spMkLst>
            <pc:docMk/>
            <pc:sldMk cId="356955063" sldId="311"/>
            <ac:spMk id="32" creationId="{8F1029CB-8209-4E42-A692-6E6B4D2811B2}"/>
          </ac:spMkLst>
        </pc:spChg>
        <pc:spChg chg="mod">
          <ac:chgData name="Tim Greenshaw" userId="7cff769c7af84488" providerId="LiveId" clId="{A1298DD9-D0BC-4F6E-8C81-72088D78AC20}" dt="2020-05-10T16:55:05.027" v="3843" actId="20577"/>
          <ac:spMkLst>
            <pc:docMk/>
            <pc:sldMk cId="356955063" sldId="311"/>
            <ac:spMk id="33" creationId="{5D382326-BB22-4DD8-8E5B-8CDBB726506D}"/>
          </ac:spMkLst>
        </pc:spChg>
        <pc:spChg chg="mod">
          <ac:chgData name="Tim Greenshaw" userId="7cff769c7af84488" providerId="LiveId" clId="{A1298DD9-D0BC-4F6E-8C81-72088D78AC20}" dt="2020-05-10T16:55:14.960" v="3847" actId="20577"/>
          <ac:spMkLst>
            <pc:docMk/>
            <pc:sldMk cId="356955063" sldId="311"/>
            <ac:spMk id="34" creationId="{AC1784D0-0E56-4B85-96BC-63EFE13187A8}"/>
          </ac:spMkLst>
        </pc:spChg>
        <pc:spChg chg="mod">
          <ac:chgData name="Tim Greenshaw" userId="7cff769c7af84488" providerId="LiveId" clId="{A1298DD9-D0BC-4F6E-8C81-72088D78AC20}" dt="2020-05-10T16:54:59.132" v="3840" actId="20577"/>
          <ac:spMkLst>
            <pc:docMk/>
            <pc:sldMk cId="356955063" sldId="311"/>
            <ac:spMk id="35" creationId="{1E0BD01F-995E-42E4-A19A-B2908433582A}"/>
          </ac:spMkLst>
        </pc:spChg>
        <pc:spChg chg="mod">
          <ac:chgData name="Tim Greenshaw" userId="7cff769c7af84488" providerId="LiveId" clId="{A1298DD9-D0BC-4F6E-8C81-72088D78AC20}" dt="2020-05-10T16:55:20.998" v="3850" actId="20577"/>
          <ac:spMkLst>
            <pc:docMk/>
            <pc:sldMk cId="356955063" sldId="311"/>
            <ac:spMk id="36" creationId="{798510D4-9FC7-4368-A9B4-FBEC6F966E20}"/>
          </ac:spMkLst>
        </pc:spChg>
        <pc:spChg chg="mod">
          <ac:chgData name="Tim Greenshaw" userId="7cff769c7af84488" providerId="LiveId" clId="{A1298DD9-D0BC-4F6E-8C81-72088D78AC20}" dt="2020-05-10T16:55:17.322" v="3848" actId="20577"/>
          <ac:spMkLst>
            <pc:docMk/>
            <pc:sldMk cId="356955063" sldId="311"/>
            <ac:spMk id="37" creationId="{0E4C8EFC-02F9-4341-A10B-B27C784C41A0}"/>
          </ac:spMkLst>
        </pc:spChg>
        <pc:spChg chg="mod">
          <ac:chgData name="Tim Greenshaw" userId="7cff769c7af84488" providerId="LiveId" clId="{A1298DD9-D0BC-4F6E-8C81-72088D78AC20}" dt="2020-05-10T16:54:50.192" v="3836" actId="20577"/>
          <ac:spMkLst>
            <pc:docMk/>
            <pc:sldMk cId="356955063" sldId="311"/>
            <ac:spMk id="38" creationId="{D667E2B3-2F44-4DC8-AEB1-D9AB6C42AD89}"/>
          </ac:spMkLst>
        </pc:spChg>
        <pc:spChg chg="mod">
          <ac:chgData name="Tim Greenshaw" userId="7cff769c7af84488" providerId="LiveId" clId="{A1298DD9-D0BC-4F6E-8C81-72088D78AC20}" dt="2020-05-10T16:54:41.663" v="3832" actId="20577"/>
          <ac:spMkLst>
            <pc:docMk/>
            <pc:sldMk cId="356955063" sldId="311"/>
            <ac:spMk id="39" creationId="{73CAA72B-0524-466A-8D81-C6445C27064C}"/>
          </ac:spMkLst>
        </pc:spChg>
        <pc:spChg chg="mod">
          <ac:chgData name="Tim Greenshaw" userId="7cff769c7af84488" providerId="LiveId" clId="{A1298DD9-D0BC-4F6E-8C81-72088D78AC20}" dt="2020-05-10T16:55:19.197" v="3849" actId="20577"/>
          <ac:spMkLst>
            <pc:docMk/>
            <pc:sldMk cId="356955063" sldId="311"/>
            <ac:spMk id="40" creationId="{DD06EF26-8EB5-49DE-859F-5671E00CEDD3}"/>
          </ac:spMkLst>
        </pc:spChg>
        <pc:spChg chg="mod">
          <ac:chgData name="Tim Greenshaw" userId="7cff769c7af84488" providerId="LiveId" clId="{A1298DD9-D0BC-4F6E-8C81-72088D78AC20}" dt="2020-05-10T16:54:46.036" v="3834" actId="20577"/>
          <ac:spMkLst>
            <pc:docMk/>
            <pc:sldMk cId="356955063" sldId="311"/>
            <ac:spMk id="41" creationId="{ED679B2C-CEA3-4A94-A473-14186D16160A}"/>
          </ac:spMkLst>
        </pc:spChg>
        <pc:spChg chg="mod">
          <ac:chgData name="Tim Greenshaw" userId="7cff769c7af84488" providerId="LiveId" clId="{A1298DD9-D0BC-4F6E-8C81-72088D78AC20}" dt="2020-05-10T16:55:26.813" v="3851" actId="20577"/>
          <ac:spMkLst>
            <pc:docMk/>
            <pc:sldMk cId="356955063" sldId="311"/>
            <ac:spMk id="42" creationId="{5ABDE1A9-8085-4E78-91C6-74E7B34BB6BC}"/>
          </ac:spMkLst>
        </pc:spChg>
        <pc:spChg chg="mod">
          <ac:chgData name="Tim Greenshaw" userId="7cff769c7af84488" providerId="LiveId" clId="{A1298DD9-D0BC-4F6E-8C81-72088D78AC20}" dt="2020-05-10T16:54:55.026" v="3838" actId="20577"/>
          <ac:spMkLst>
            <pc:docMk/>
            <pc:sldMk cId="356955063" sldId="311"/>
            <ac:spMk id="43" creationId="{4E4175A9-8E33-4F7C-9E0B-F366A9639F9B}"/>
          </ac:spMkLst>
        </pc:spChg>
        <pc:spChg chg="mod">
          <ac:chgData name="Tim Greenshaw" userId="7cff769c7af84488" providerId="LiveId" clId="{A1298DD9-D0BC-4F6E-8C81-72088D78AC20}" dt="2020-05-10T16:55:12.592" v="3846" actId="20577"/>
          <ac:spMkLst>
            <pc:docMk/>
            <pc:sldMk cId="356955063" sldId="311"/>
            <ac:spMk id="44" creationId="{52EB3D27-BFE2-40C9-94F4-78D969286B27}"/>
          </ac:spMkLst>
        </pc:spChg>
        <pc:spChg chg="mod">
          <ac:chgData name="Tim Greenshaw" userId="7cff769c7af84488" providerId="LiveId" clId="{A1298DD9-D0BC-4F6E-8C81-72088D78AC20}" dt="2020-05-10T16:54:43.873" v="3833" actId="20577"/>
          <ac:spMkLst>
            <pc:docMk/>
            <pc:sldMk cId="356955063" sldId="311"/>
            <ac:spMk id="45" creationId="{AFC856D6-334C-49E6-B4E2-61702297AA61}"/>
          </ac:spMkLst>
        </pc:spChg>
        <pc:spChg chg="mod">
          <ac:chgData name="Tim Greenshaw" userId="7cff769c7af84488" providerId="LiveId" clId="{A1298DD9-D0BC-4F6E-8C81-72088D78AC20}" dt="2020-05-10T16:54:56.921" v="3839" actId="20577"/>
          <ac:spMkLst>
            <pc:docMk/>
            <pc:sldMk cId="356955063" sldId="311"/>
            <ac:spMk id="46" creationId="{219626AB-7B9F-4A38-8ECC-1A8A0637C17E}"/>
          </ac:spMkLst>
        </pc:spChg>
        <pc:spChg chg="mod">
          <ac:chgData name="Tim Greenshaw" userId="7cff769c7af84488" providerId="LiveId" clId="{A1298DD9-D0BC-4F6E-8C81-72088D78AC20}" dt="2020-05-10T16:55:02.865" v="3842" actId="20577"/>
          <ac:spMkLst>
            <pc:docMk/>
            <pc:sldMk cId="356955063" sldId="311"/>
            <ac:spMk id="47" creationId="{35D51096-EAFA-4204-9FD3-E1AB5ED93F3D}"/>
          </ac:spMkLst>
        </pc:spChg>
        <pc:spChg chg="mod">
          <ac:chgData name="Tim Greenshaw" userId="7cff769c7af84488" providerId="LiveId" clId="{A1298DD9-D0BC-4F6E-8C81-72088D78AC20}" dt="2020-05-10T16:55:10.573" v="3845" actId="20577"/>
          <ac:spMkLst>
            <pc:docMk/>
            <pc:sldMk cId="356955063" sldId="311"/>
            <ac:spMk id="48" creationId="{21061793-5D22-4F23-A001-4024AE2874E5}"/>
          </ac:spMkLst>
        </pc:spChg>
        <pc:grpChg chg="add del mod">
          <ac:chgData name="Tim Greenshaw" userId="7cff769c7af84488" providerId="LiveId" clId="{A1298DD9-D0BC-4F6E-8C81-72088D78AC20}" dt="2020-05-10T16:54:33.163" v="3830" actId="478"/>
          <ac:grpSpMkLst>
            <pc:docMk/>
            <pc:sldMk cId="356955063" sldId="311"/>
            <ac:grpSpMk id="26" creationId="{539F62BE-983B-4CBB-B338-691A7BCB6823}"/>
          </ac:grpSpMkLst>
        </pc:grpChg>
        <pc:grpChg chg="add mod">
          <ac:chgData name="Tim Greenshaw" userId="7cff769c7af84488" providerId="LiveId" clId="{A1298DD9-D0BC-4F6E-8C81-72088D78AC20}" dt="2020-05-10T16:54:33.947" v="3831"/>
          <ac:grpSpMkLst>
            <pc:docMk/>
            <pc:sldMk cId="356955063" sldId="311"/>
            <ac:grpSpMk id="27" creationId="{C1050450-CDFB-4095-A3A5-ACC485725D9A}"/>
          </ac:grpSpMkLst>
        </pc:grpChg>
        <pc:picChg chg="del">
          <ac:chgData name="Tim Greenshaw" userId="7cff769c7af84488" providerId="LiveId" clId="{A1298DD9-D0BC-4F6E-8C81-72088D78AC20}" dt="2020-05-10T15:25:19.374" v="3220" actId="478"/>
          <ac:picMkLst>
            <pc:docMk/>
            <pc:sldMk cId="356955063" sldId="311"/>
            <ac:picMk id="3" creationId="{9B9E4B2D-0441-441F-AF56-A57027A9E7AB}"/>
          </ac:picMkLst>
        </pc:picChg>
        <pc:picChg chg="add mod ord modCrop">
          <ac:chgData name="Tim Greenshaw" userId="7cff769c7af84488" providerId="LiveId" clId="{A1298DD9-D0BC-4F6E-8C81-72088D78AC20}" dt="2020-05-10T16:13:46.548" v="3620" actId="164"/>
          <ac:picMkLst>
            <pc:docMk/>
            <pc:sldMk cId="356955063" sldId="311"/>
            <ac:picMk id="5" creationId="{639E4FCF-09D5-4199-B0CB-43ECF08FC742}"/>
          </ac:picMkLst>
        </pc:picChg>
        <pc:picChg chg="mod">
          <ac:chgData name="Tim Greenshaw" userId="7cff769c7af84488" providerId="LiveId" clId="{A1298DD9-D0BC-4F6E-8C81-72088D78AC20}" dt="2020-05-10T16:54:33.947" v="3831"/>
          <ac:picMkLst>
            <pc:docMk/>
            <pc:sldMk cId="356955063" sldId="311"/>
            <ac:picMk id="28" creationId="{13C3BB22-4B2C-449B-A135-8CDEBBD09565}"/>
          </ac:picMkLst>
        </pc:picChg>
      </pc:sldChg>
      <pc:sldChg chg="addSp modSp new mod modClrScheme chgLayout">
        <pc:chgData name="Tim Greenshaw" userId="7cff769c7af84488" providerId="LiveId" clId="{A1298DD9-D0BC-4F6E-8C81-72088D78AC20}" dt="2020-05-15T08:09:17.848" v="4462" actId="20577"/>
        <pc:sldMkLst>
          <pc:docMk/>
          <pc:sldMk cId="2469458561" sldId="312"/>
        </pc:sldMkLst>
        <pc:spChg chg="mod ord">
          <ac:chgData name="Tim Greenshaw" userId="7cff769c7af84488" providerId="LiveId" clId="{A1298DD9-D0BC-4F6E-8C81-72088D78AC20}" dt="2020-05-15T08:05:20.016" v="3865" actId="700"/>
          <ac:spMkLst>
            <pc:docMk/>
            <pc:sldMk cId="2469458561" sldId="312"/>
            <ac:spMk id="2" creationId="{F17FFF65-6137-4DA7-811F-DAD5AF42952F}"/>
          </ac:spMkLst>
        </pc:spChg>
        <pc:spChg chg="add mod ord">
          <ac:chgData name="Tim Greenshaw" userId="7cff769c7af84488" providerId="LiveId" clId="{A1298DD9-D0BC-4F6E-8C81-72088D78AC20}" dt="2020-05-15T08:09:17.848" v="4462" actId="20577"/>
          <ac:spMkLst>
            <pc:docMk/>
            <pc:sldMk cId="2469458561" sldId="312"/>
            <ac:spMk id="3" creationId="{BE550C61-C4A3-4AE2-986D-CC1A6BDC7A32}"/>
          </ac:spMkLst>
        </pc:spChg>
      </pc:sldChg>
      <pc:sldMasterChg chg="modSldLayout">
        <pc:chgData name="Tim Greenshaw" userId="7cff769c7af84488" providerId="LiveId" clId="{A1298DD9-D0BC-4F6E-8C81-72088D78AC20}" dt="2020-05-09T19:00:59.792" v="63" actId="478"/>
        <pc:sldMasterMkLst>
          <pc:docMk/>
          <pc:sldMasterMk cId="0" sldId="2147483648"/>
        </pc:sldMasterMkLst>
        <pc:sldLayoutChg chg="delSp mod">
          <pc:chgData name="Tim Greenshaw" userId="7cff769c7af84488" providerId="LiveId" clId="{A1298DD9-D0BC-4F6E-8C81-72088D78AC20}" dt="2020-05-09T19:00:59.792" v="63" actId="478"/>
          <pc:sldLayoutMkLst>
            <pc:docMk/>
            <pc:sldMasterMk cId="0" sldId="2147483648"/>
            <pc:sldLayoutMk cId="0" sldId="2147483652"/>
          </pc:sldLayoutMkLst>
          <pc:spChg chg="del">
            <ac:chgData name="Tim Greenshaw" userId="7cff769c7af84488" providerId="LiveId" clId="{A1298DD9-D0BC-4F6E-8C81-72088D78AC20}" dt="2020-05-09T19:00:57.401" v="62" actId="478"/>
            <ac:spMkLst>
              <pc:docMk/>
              <pc:sldMasterMk cId="0" sldId="2147483648"/>
              <pc:sldLayoutMk cId="0" sldId="2147483652"/>
              <ac:spMk id="3" creationId="{00000000-0000-0000-0000-000000000000}"/>
            </ac:spMkLst>
          </pc:spChg>
          <pc:spChg chg="del">
            <ac:chgData name="Tim Greenshaw" userId="7cff769c7af84488" providerId="LiveId" clId="{A1298DD9-D0BC-4F6E-8C81-72088D78AC20}" dt="2020-05-09T19:00:59.792" v="63" actId="478"/>
            <ac:spMkLst>
              <pc:docMk/>
              <pc:sldMasterMk cId="0" sldId="2147483648"/>
              <pc:sldLayoutMk cId="0" sldId="2147483652"/>
              <ac:spMk id="4" creationId="{00000000-0000-0000-0000-000000000000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70471" cy="49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48" tIns="46675" rIns="93348" bIns="46675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463" y="1"/>
            <a:ext cx="2972004" cy="49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48" tIns="46675" rIns="93348" bIns="46675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35013" y="744538"/>
            <a:ext cx="5387975" cy="3730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7027" y="4723701"/>
            <a:ext cx="5483946" cy="4476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48" tIns="46675" rIns="93348" bIns="466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39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7401"/>
            <a:ext cx="2970471" cy="49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48" tIns="46675" rIns="93348" bIns="46675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9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463" y="9447401"/>
            <a:ext cx="2972004" cy="49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48" tIns="46675" rIns="93348" bIns="46675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FF1C52D4-C0F1-424B-BBAA-A110CCC3FCD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38826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115888"/>
            <a:ext cx="2228850" cy="6553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115888"/>
            <a:ext cx="6534150" cy="6553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11588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33525"/>
            <a:ext cx="89154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1384300"/>
            <a:ext cx="9424988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6"/>
        </a:buClr>
        <a:buFont typeface="Arial" charset="0"/>
        <a:buChar char="■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6"/>
        </a:buClr>
        <a:buFont typeface="Times New Roman" pitchFamily="18" charset="0"/>
        <a:buChar char="♦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6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FFF65-6137-4DA7-811F-DAD5AF429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Memory Lane quiz - instructions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550C61-C4A3-4AE2-986D-CC1A6BDC7A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next slide is a map of Bebington, on which various places are marked.</a:t>
            </a:r>
          </a:p>
          <a:p>
            <a:r>
              <a:rPr lang="en-GB" dirty="0"/>
              <a:t>The slides after that show pictures taken close to those locations.</a:t>
            </a:r>
          </a:p>
          <a:p>
            <a:r>
              <a:rPr lang="en-GB" dirty="0"/>
              <a:t>The challenge is to try and work out which places the pictures belong to, using as few of the pictures from each location as possible.</a:t>
            </a:r>
          </a:p>
          <a:p>
            <a:r>
              <a:rPr lang="en-GB" dirty="0"/>
              <a:t>Some of the places are pretty obscure!</a:t>
            </a:r>
          </a:p>
          <a:p>
            <a:r>
              <a:rPr lang="en-GB" dirty="0"/>
              <a:t>The answers are given on the last slide.</a:t>
            </a:r>
          </a:p>
        </p:txBody>
      </p:sp>
    </p:spTree>
    <p:extLst>
      <p:ext uri="{BB962C8B-B14F-4D97-AF65-F5344CB8AC3E}">
        <p14:creationId xmlns:p14="http://schemas.microsoft.com/office/powerpoint/2010/main" val="2469458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0FBA1-57D6-46B6-8A8D-A8A62EABF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Location C</a:t>
            </a:r>
          </a:p>
        </p:txBody>
      </p:sp>
      <p:pic>
        <p:nvPicPr>
          <p:cNvPr id="6" name="Picture 5" descr="A river running through a fence&#10;&#10;Description automatically generated">
            <a:extLst>
              <a:ext uri="{FF2B5EF4-FFF2-40B4-BE49-F238E27FC236}">
                <a16:creationId xmlns:a16="http://schemas.microsoft.com/office/drawing/2014/main" id="{F5080DDD-E350-41F7-ADD2-0F49CC3DD6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436" y="1782233"/>
            <a:ext cx="6455832" cy="48418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63CC953-C502-4AD6-9D04-62E8F8D15C3E}"/>
              </a:ext>
            </a:extLst>
          </p:cNvPr>
          <p:cNvSpPr/>
          <p:nvPr/>
        </p:nvSpPr>
        <p:spPr>
          <a:xfrm>
            <a:off x="1684867" y="1731433"/>
            <a:ext cx="6540500" cy="4927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1189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96D61-25CA-4C99-A21F-DA9F6BAEE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Location D</a:t>
            </a:r>
          </a:p>
        </p:txBody>
      </p:sp>
      <p:pic>
        <p:nvPicPr>
          <p:cNvPr id="6" name="Picture 5" descr="A metal fence&#10;&#10;Description automatically generated">
            <a:extLst>
              <a:ext uri="{FF2B5EF4-FFF2-40B4-BE49-F238E27FC236}">
                <a16:creationId xmlns:a16="http://schemas.microsoft.com/office/drawing/2014/main" id="{FE671E85-3851-4299-96EE-C29667C08D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435" y="1780663"/>
            <a:ext cx="6443132" cy="483478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625C325-1653-4D08-9F20-24D574547F79}"/>
              </a:ext>
            </a:extLst>
          </p:cNvPr>
          <p:cNvSpPr/>
          <p:nvPr/>
        </p:nvSpPr>
        <p:spPr>
          <a:xfrm>
            <a:off x="1684867" y="1731433"/>
            <a:ext cx="6540500" cy="4927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338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96D61-25CA-4C99-A21F-DA9F6BAEE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Location D</a:t>
            </a:r>
          </a:p>
        </p:txBody>
      </p:sp>
      <p:pic>
        <p:nvPicPr>
          <p:cNvPr id="8" name="Picture 7" descr="A bench in front of a fence&#10;&#10;Description automatically generated">
            <a:extLst>
              <a:ext uri="{FF2B5EF4-FFF2-40B4-BE49-F238E27FC236}">
                <a16:creationId xmlns:a16="http://schemas.microsoft.com/office/drawing/2014/main" id="{C98F35E1-ADDD-4D59-9892-911F635C48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666" y="1774824"/>
            <a:ext cx="6433256" cy="482494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88EB7C3-8E34-452D-B427-4608F9DD17FE}"/>
              </a:ext>
            </a:extLst>
          </p:cNvPr>
          <p:cNvSpPr/>
          <p:nvPr/>
        </p:nvSpPr>
        <p:spPr>
          <a:xfrm>
            <a:off x="1684867" y="1731433"/>
            <a:ext cx="6540500" cy="4927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8595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431AA-9348-457F-8947-5E10DA387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Location D</a:t>
            </a:r>
          </a:p>
        </p:txBody>
      </p:sp>
      <p:pic>
        <p:nvPicPr>
          <p:cNvPr id="6" name="Picture 5" descr="A gate in front of a fence&#10;&#10;Description automatically generated">
            <a:extLst>
              <a:ext uri="{FF2B5EF4-FFF2-40B4-BE49-F238E27FC236}">
                <a16:creationId xmlns:a16="http://schemas.microsoft.com/office/drawing/2014/main" id="{1A65F941-F496-4F67-B9FF-BD9B7AE885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078" y="1784615"/>
            <a:ext cx="6420202" cy="48151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D131823-26B1-4C9F-8C28-1E3A50ECE4E6}"/>
              </a:ext>
            </a:extLst>
          </p:cNvPr>
          <p:cNvSpPr/>
          <p:nvPr/>
        </p:nvSpPr>
        <p:spPr>
          <a:xfrm>
            <a:off x="1684867" y="1731433"/>
            <a:ext cx="6540500" cy="4927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3258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0FBA1-57D6-46B6-8A8D-A8A62EABF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Location E</a:t>
            </a:r>
          </a:p>
        </p:txBody>
      </p:sp>
      <p:pic>
        <p:nvPicPr>
          <p:cNvPr id="6" name="Picture 5" descr="A tree in front of a building&#10;&#10;Description automatically generated">
            <a:extLst>
              <a:ext uri="{FF2B5EF4-FFF2-40B4-BE49-F238E27FC236}">
                <a16:creationId xmlns:a16="http://schemas.microsoft.com/office/drawing/2014/main" id="{98180AD7-7C7A-44FF-802F-E48517B0A5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433" y="1773765"/>
            <a:ext cx="6445956" cy="483446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A58EDA9-B5C3-47DF-A300-A42F0EAB697A}"/>
              </a:ext>
            </a:extLst>
          </p:cNvPr>
          <p:cNvSpPr/>
          <p:nvPr/>
        </p:nvSpPr>
        <p:spPr>
          <a:xfrm>
            <a:off x="1684867" y="1731433"/>
            <a:ext cx="6540500" cy="4927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93811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0FBA1-57D6-46B6-8A8D-A8A62EABF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Location E</a:t>
            </a:r>
          </a:p>
        </p:txBody>
      </p:sp>
      <p:pic>
        <p:nvPicPr>
          <p:cNvPr id="8" name="Picture 7" descr="A glass door&#10;&#10;Description automatically generated">
            <a:extLst>
              <a:ext uri="{FF2B5EF4-FFF2-40B4-BE49-F238E27FC236}">
                <a16:creationId xmlns:a16="http://schemas.microsoft.com/office/drawing/2014/main" id="{7221C4DE-1602-4B5E-9C97-5B4D083EC9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247" y="1781174"/>
            <a:ext cx="6424791" cy="481859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36CBE96-6B10-4151-931B-5FE1096FAC05}"/>
              </a:ext>
            </a:extLst>
          </p:cNvPr>
          <p:cNvSpPr/>
          <p:nvPr/>
        </p:nvSpPr>
        <p:spPr>
          <a:xfrm>
            <a:off x="1684867" y="1731433"/>
            <a:ext cx="6540500" cy="4927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36334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0FBA1-57D6-46B6-8A8D-A8A62EABF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Location E</a:t>
            </a:r>
          </a:p>
        </p:txBody>
      </p:sp>
      <p:pic>
        <p:nvPicPr>
          <p:cNvPr id="6" name="Picture 5" descr="A long bridge over a body of water&#10;&#10;Description automatically generated">
            <a:extLst>
              <a:ext uri="{FF2B5EF4-FFF2-40B4-BE49-F238E27FC236}">
                <a16:creationId xmlns:a16="http://schemas.microsoft.com/office/drawing/2014/main" id="{A2A3466C-6374-4DFA-90A5-2ACAEF1EF0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672" y="1788583"/>
            <a:ext cx="6443133" cy="48323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AE51846-0466-43B2-BEA0-2F17A9B77A04}"/>
              </a:ext>
            </a:extLst>
          </p:cNvPr>
          <p:cNvSpPr/>
          <p:nvPr/>
        </p:nvSpPr>
        <p:spPr>
          <a:xfrm>
            <a:off x="1684867" y="1731433"/>
            <a:ext cx="6540500" cy="4927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1120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1742B-5C23-4E0D-AB4D-1DAA6E59F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Location F</a:t>
            </a:r>
          </a:p>
        </p:txBody>
      </p:sp>
      <p:pic>
        <p:nvPicPr>
          <p:cNvPr id="8" name="Picture 7" descr="A picture containing building, outdoor, sidewalk, street&#10;&#10;Description automatically generated">
            <a:extLst>
              <a:ext uri="{FF2B5EF4-FFF2-40B4-BE49-F238E27FC236}">
                <a16:creationId xmlns:a16="http://schemas.microsoft.com/office/drawing/2014/main" id="{4C3C8933-281A-41B5-A052-20BA01E623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901" y="1783292"/>
            <a:ext cx="6438899" cy="48291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998FBA8-E5E3-464A-BC9F-2AE4DE70E13C}"/>
              </a:ext>
            </a:extLst>
          </p:cNvPr>
          <p:cNvSpPr/>
          <p:nvPr/>
        </p:nvSpPr>
        <p:spPr>
          <a:xfrm>
            <a:off x="1684867" y="1731433"/>
            <a:ext cx="6540500" cy="4927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46068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0FBA1-57D6-46B6-8A8D-A8A62EABF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Location F</a:t>
            </a:r>
          </a:p>
        </p:txBody>
      </p:sp>
      <p:pic>
        <p:nvPicPr>
          <p:cNvPr id="5" name="Picture 4" descr="A house in front of a brick building&#10;&#10;Description automatically generated">
            <a:extLst>
              <a:ext uri="{FF2B5EF4-FFF2-40B4-BE49-F238E27FC236}">
                <a16:creationId xmlns:a16="http://schemas.microsoft.com/office/drawing/2014/main" id="{A65ABE18-91D9-4B2C-A7A9-3B0D58EA8B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894" y="1781179"/>
            <a:ext cx="6441718" cy="483128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FE52798-8464-4E56-B300-63B36D32E60E}"/>
              </a:ext>
            </a:extLst>
          </p:cNvPr>
          <p:cNvSpPr/>
          <p:nvPr/>
        </p:nvSpPr>
        <p:spPr>
          <a:xfrm>
            <a:off x="1684867" y="1731433"/>
            <a:ext cx="6540500" cy="4927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68899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0040F-F05A-483D-91A7-0DFC28917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Location G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D3AF48D1-B881-435D-B56C-9F37B224E5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671" y="1786467"/>
            <a:ext cx="6445956" cy="483446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EE0DF5A-6C7F-4F60-9092-00DD9D4A5ECE}"/>
              </a:ext>
            </a:extLst>
          </p:cNvPr>
          <p:cNvSpPr/>
          <p:nvPr/>
        </p:nvSpPr>
        <p:spPr>
          <a:xfrm>
            <a:off x="1684867" y="1731433"/>
            <a:ext cx="6540500" cy="4927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3432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8AB42-F3F1-4067-9F22-AC9149DA6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Memory </a:t>
            </a:r>
            <a:r>
              <a:rPr lang="en-GB"/>
              <a:t>Lane map</a:t>
            </a:r>
            <a:endParaRPr lang="en-GB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1050450-CDFB-4095-A3A5-ACC485725D9A}"/>
              </a:ext>
            </a:extLst>
          </p:cNvPr>
          <p:cNvGrpSpPr/>
          <p:nvPr/>
        </p:nvGrpSpPr>
        <p:grpSpPr>
          <a:xfrm>
            <a:off x="-4221" y="1422384"/>
            <a:ext cx="9906000" cy="5525933"/>
            <a:chOff x="0" y="1433667"/>
            <a:chExt cx="9906000" cy="552593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3C3BB22-4B2C-449B-A135-8CDEBBD09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5320"/>
            <a:stretch/>
          </p:blipFill>
          <p:spPr>
            <a:xfrm>
              <a:off x="0" y="1433667"/>
              <a:ext cx="9906000" cy="5525933"/>
            </a:xfrm>
            <a:prstGeom prst="rect">
              <a:avLst/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99EBEC5-A3CE-4A37-9BD0-EEB301806EC0}"/>
                </a:ext>
              </a:extLst>
            </p:cNvPr>
            <p:cNvSpPr/>
            <p:nvPr/>
          </p:nvSpPr>
          <p:spPr>
            <a:xfrm>
              <a:off x="7476065" y="2997209"/>
              <a:ext cx="203194" cy="20319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4C3C93E-6B5D-4B98-B144-899F8091F92B}"/>
                </a:ext>
              </a:extLst>
            </p:cNvPr>
            <p:cNvSpPr/>
            <p:nvPr/>
          </p:nvSpPr>
          <p:spPr>
            <a:xfrm>
              <a:off x="7001937" y="3993439"/>
              <a:ext cx="203194" cy="20319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D042EAD-3EF6-4197-BD1B-EF1685DAC608}"/>
                </a:ext>
              </a:extLst>
            </p:cNvPr>
            <p:cNvSpPr/>
            <p:nvPr/>
          </p:nvSpPr>
          <p:spPr>
            <a:xfrm>
              <a:off x="5161495" y="4830129"/>
              <a:ext cx="203194" cy="20319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F1029CB-8209-4E42-A692-6E6B4D2811B2}"/>
                </a:ext>
              </a:extLst>
            </p:cNvPr>
            <p:cNvSpPr/>
            <p:nvPr/>
          </p:nvSpPr>
          <p:spPr>
            <a:xfrm>
              <a:off x="2743193" y="5333588"/>
              <a:ext cx="203194" cy="20319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D382326-BB22-4DD8-8E5B-8CDBB726506D}"/>
                </a:ext>
              </a:extLst>
            </p:cNvPr>
            <p:cNvSpPr/>
            <p:nvPr/>
          </p:nvSpPr>
          <p:spPr>
            <a:xfrm>
              <a:off x="3958169" y="5348137"/>
              <a:ext cx="203194" cy="20319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AC1784D0-0E56-4B85-96BC-63EFE13187A8}"/>
                </a:ext>
              </a:extLst>
            </p:cNvPr>
            <p:cNvSpPr/>
            <p:nvPr/>
          </p:nvSpPr>
          <p:spPr>
            <a:xfrm>
              <a:off x="5348819" y="6538918"/>
              <a:ext cx="203194" cy="20319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E0BD01F-995E-42E4-A19A-B2908433582A}"/>
                </a:ext>
              </a:extLst>
            </p:cNvPr>
            <p:cNvSpPr/>
            <p:nvPr/>
          </p:nvSpPr>
          <p:spPr>
            <a:xfrm>
              <a:off x="5672674" y="4749391"/>
              <a:ext cx="203194" cy="20319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98510D4-9FC7-4368-A9B4-FBEC6F966E20}"/>
                </a:ext>
              </a:extLst>
            </p:cNvPr>
            <p:cNvSpPr/>
            <p:nvPr/>
          </p:nvSpPr>
          <p:spPr>
            <a:xfrm>
              <a:off x="6571716" y="6235720"/>
              <a:ext cx="203194" cy="20319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E4C8EFC-02F9-4341-A10B-B27C784C41A0}"/>
                </a:ext>
              </a:extLst>
            </p:cNvPr>
            <p:cNvSpPr/>
            <p:nvPr/>
          </p:nvSpPr>
          <p:spPr>
            <a:xfrm>
              <a:off x="5628216" y="6235720"/>
              <a:ext cx="203194" cy="20319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D667E2B3-2F44-4DC8-AEB1-D9AB6C42AD89}"/>
                </a:ext>
              </a:extLst>
            </p:cNvPr>
            <p:cNvSpPr/>
            <p:nvPr/>
          </p:nvSpPr>
          <p:spPr>
            <a:xfrm>
              <a:off x="6455836" y="3738826"/>
              <a:ext cx="203194" cy="20319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3CAA72B-0524-466A-8D81-C6445C27064C}"/>
                </a:ext>
              </a:extLst>
            </p:cNvPr>
            <p:cNvSpPr/>
            <p:nvPr/>
          </p:nvSpPr>
          <p:spPr>
            <a:xfrm>
              <a:off x="8953504" y="2032003"/>
              <a:ext cx="203194" cy="20319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D06EF26-8EB5-49DE-859F-5671E00CEDD3}"/>
                </a:ext>
              </a:extLst>
            </p:cNvPr>
            <p:cNvSpPr/>
            <p:nvPr/>
          </p:nvSpPr>
          <p:spPr>
            <a:xfrm>
              <a:off x="6252642" y="6401982"/>
              <a:ext cx="203194" cy="20319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ED679B2C-CEA3-4A94-A473-14186D16160A}"/>
                </a:ext>
              </a:extLst>
            </p:cNvPr>
            <p:cNvSpPr/>
            <p:nvPr/>
          </p:nvSpPr>
          <p:spPr>
            <a:xfrm>
              <a:off x="7979833" y="2726278"/>
              <a:ext cx="203194" cy="20319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ABDE1A9-8085-4E78-91C6-74E7B34BB6BC}"/>
                </a:ext>
              </a:extLst>
            </p:cNvPr>
            <p:cNvSpPr/>
            <p:nvPr/>
          </p:nvSpPr>
          <p:spPr>
            <a:xfrm>
              <a:off x="4749806" y="5498290"/>
              <a:ext cx="203194" cy="20319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E4175A9-8E33-4F7C-9E0B-F366A9639F9B}"/>
                </a:ext>
              </a:extLst>
            </p:cNvPr>
            <p:cNvSpPr/>
            <p:nvPr/>
          </p:nvSpPr>
          <p:spPr>
            <a:xfrm>
              <a:off x="6118219" y="4364572"/>
              <a:ext cx="203194" cy="20319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2EB3D27-BFE2-40C9-94F4-78D969286B27}"/>
                </a:ext>
              </a:extLst>
            </p:cNvPr>
            <p:cNvSpPr/>
            <p:nvPr/>
          </p:nvSpPr>
          <p:spPr>
            <a:xfrm>
              <a:off x="4152900" y="6235720"/>
              <a:ext cx="203194" cy="20319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AFC856D6-334C-49E6-B4E2-61702297AA61}"/>
                </a:ext>
              </a:extLst>
            </p:cNvPr>
            <p:cNvSpPr/>
            <p:nvPr/>
          </p:nvSpPr>
          <p:spPr>
            <a:xfrm>
              <a:off x="8424333" y="1960040"/>
              <a:ext cx="203194" cy="20319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219626AB-7B9F-4A38-8ECC-1A8A0637C17E}"/>
                </a:ext>
              </a:extLst>
            </p:cNvPr>
            <p:cNvSpPr/>
            <p:nvPr/>
          </p:nvSpPr>
          <p:spPr>
            <a:xfrm>
              <a:off x="5765801" y="4473636"/>
              <a:ext cx="203194" cy="20319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35D51096-EAFA-4204-9FD3-E1AB5ED93F3D}"/>
                </a:ext>
              </a:extLst>
            </p:cNvPr>
            <p:cNvSpPr/>
            <p:nvPr/>
          </p:nvSpPr>
          <p:spPr>
            <a:xfrm>
              <a:off x="4959356" y="5120712"/>
              <a:ext cx="203194" cy="20319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21061793-5D22-4F23-A001-4024AE2874E5}"/>
                </a:ext>
              </a:extLst>
            </p:cNvPr>
            <p:cNvSpPr/>
            <p:nvPr/>
          </p:nvSpPr>
          <p:spPr>
            <a:xfrm>
              <a:off x="3619503" y="5813803"/>
              <a:ext cx="203194" cy="20319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9550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0040F-F05A-483D-91A7-0DFC28917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Location G</a:t>
            </a:r>
          </a:p>
        </p:txBody>
      </p:sp>
      <p:pic>
        <p:nvPicPr>
          <p:cNvPr id="6" name="Picture 5" descr="A tall brick building sitting next to a window&#10;&#10;Description automatically generated">
            <a:extLst>
              <a:ext uri="{FF2B5EF4-FFF2-40B4-BE49-F238E27FC236}">
                <a16:creationId xmlns:a16="http://schemas.microsoft.com/office/drawing/2014/main" id="{93248EEB-1B79-425C-A196-73D2BE7BD5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7" y="1778006"/>
            <a:ext cx="6451592" cy="48386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94D9A4A-1C62-406D-AAF2-0B63AE868C4A}"/>
              </a:ext>
            </a:extLst>
          </p:cNvPr>
          <p:cNvSpPr/>
          <p:nvPr/>
        </p:nvSpPr>
        <p:spPr>
          <a:xfrm>
            <a:off x="1684867" y="1731433"/>
            <a:ext cx="6540500" cy="4927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3429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0040F-F05A-483D-91A7-0DFC28917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Location G</a:t>
            </a:r>
          </a:p>
        </p:txBody>
      </p:sp>
      <p:pic>
        <p:nvPicPr>
          <p:cNvPr id="6" name="Picture 5" descr="A house that has a sign on the side of a building&#10;&#10;Description automatically generated">
            <a:extLst>
              <a:ext uri="{FF2B5EF4-FFF2-40B4-BE49-F238E27FC236}">
                <a16:creationId xmlns:a16="http://schemas.microsoft.com/office/drawing/2014/main" id="{A3DDEB91-3FF2-4BCF-B589-8DBB2EBAF2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662" y="1775887"/>
            <a:ext cx="6443128" cy="48323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CCC904B-34B4-42DC-BE64-B2B424EC3A44}"/>
              </a:ext>
            </a:extLst>
          </p:cNvPr>
          <p:cNvSpPr/>
          <p:nvPr/>
        </p:nvSpPr>
        <p:spPr>
          <a:xfrm>
            <a:off x="1684867" y="1731433"/>
            <a:ext cx="6540500" cy="4927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02129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7CAE5-6BD6-49CF-A507-A2D95FC2E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Location H</a:t>
            </a:r>
          </a:p>
        </p:txBody>
      </p:sp>
      <p:pic>
        <p:nvPicPr>
          <p:cNvPr id="6" name="Picture 5" descr="A bench in front of a house&#10;&#10;Description automatically generated">
            <a:extLst>
              <a:ext uri="{FF2B5EF4-FFF2-40B4-BE49-F238E27FC236}">
                <a16:creationId xmlns:a16="http://schemas.microsoft.com/office/drawing/2014/main" id="{53170D8E-8CC5-44D0-B44A-1CC663817A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720" y="1786463"/>
            <a:ext cx="6429027" cy="48217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A1924C9-3B47-4D6C-AE20-543D1EB0DAF4}"/>
              </a:ext>
            </a:extLst>
          </p:cNvPr>
          <p:cNvSpPr/>
          <p:nvPr/>
        </p:nvSpPr>
        <p:spPr>
          <a:xfrm>
            <a:off x="1684867" y="1731433"/>
            <a:ext cx="6540500" cy="4927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3382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8C39A-4742-4273-8CB5-D51A17D34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Location H</a:t>
            </a:r>
          </a:p>
        </p:txBody>
      </p:sp>
      <p:pic>
        <p:nvPicPr>
          <p:cNvPr id="6" name="Picture 5" descr="A house with trees in the background&#10;&#10;Description automatically generated">
            <a:extLst>
              <a:ext uri="{FF2B5EF4-FFF2-40B4-BE49-F238E27FC236}">
                <a16:creationId xmlns:a16="http://schemas.microsoft.com/office/drawing/2014/main" id="{4872799A-E97F-4A84-8091-68D6D036AC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898" y="1784347"/>
            <a:ext cx="6437493" cy="482811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CAE3E5F-D315-4017-BA57-7D6A069A64AC}"/>
              </a:ext>
            </a:extLst>
          </p:cNvPr>
          <p:cNvSpPr/>
          <p:nvPr/>
        </p:nvSpPr>
        <p:spPr>
          <a:xfrm>
            <a:off x="1684867" y="1731433"/>
            <a:ext cx="6540500" cy="4927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84321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0FBA1-57D6-46B6-8A8D-A8A62EABF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Location I</a:t>
            </a:r>
          </a:p>
        </p:txBody>
      </p:sp>
      <p:pic>
        <p:nvPicPr>
          <p:cNvPr id="7" name="Picture 6" descr="A close up of a metal fence&#10;&#10;Description automatically generated">
            <a:extLst>
              <a:ext uri="{FF2B5EF4-FFF2-40B4-BE49-F238E27FC236}">
                <a16:creationId xmlns:a16="http://schemas.microsoft.com/office/drawing/2014/main" id="{C0768569-5D54-422E-99EB-6188CD2B71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257" y="1775883"/>
            <a:ext cx="6443133" cy="48323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193BAEE-0489-467B-BBC0-25E73AB813EF}"/>
              </a:ext>
            </a:extLst>
          </p:cNvPr>
          <p:cNvSpPr/>
          <p:nvPr/>
        </p:nvSpPr>
        <p:spPr>
          <a:xfrm>
            <a:off x="1684867" y="1731433"/>
            <a:ext cx="6540500" cy="4927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56149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0FBA1-57D6-46B6-8A8D-A8A62EABF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Location I</a:t>
            </a:r>
          </a:p>
        </p:txBody>
      </p:sp>
      <p:pic>
        <p:nvPicPr>
          <p:cNvPr id="6" name="Picture 5" descr="A large brick building with grass in front of a window&#10;&#10;Description automatically generated">
            <a:extLst>
              <a:ext uri="{FF2B5EF4-FFF2-40B4-BE49-F238E27FC236}">
                <a16:creationId xmlns:a16="http://schemas.microsoft.com/office/drawing/2014/main" id="{BE7784BB-16FF-4C52-A77A-77DAB90FBE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198" y="1770592"/>
            <a:ext cx="6447369" cy="483552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978E2B6-E6AD-4572-83E1-E397BEE2C0BC}"/>
              </a:ext>
            </a:extLst>
          </p:cNvPr>
          <p:cNvSpPr/>
          <p:nvPr/>
        </p:nvSpPr>
        <p:spPr>
          <a:xfrm>
            <a:off x="1684867" y="1731433"/>
            <a:ext cx="6540500" cy="4927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71867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0FBA1-57D6-46B6-8A8D-A8A62EABF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Location I</a:t>
            </a:r>
          </a:p>
        </p:txBody>
      </p:sp>
      <p:pic>
        <p:nvPicPr>
          <p:cNvPr id="6" name="Picture 5" descr="A statue in front of a building&#10;&#10;Description automatically generated">
            <a:extLst>
              <a:ext uri="{FF2B5EF4-FFF2-40B4-BE49-F238E27FC236}">
                <a16:creationId xmlns:a16="http://schemas.microsoft.com/office/drawing/2014/main" id="{E3FE3296-E8CD-4B3F-9005-6A1EF732C2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899" y="1783291"/>
            <a:ext cx="6438900" cy="48291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373583-FBF8-4249-BDFE-9157092272D1}"/>
              </a:ext>
            </a:extLst>
          </p:cNvPr>
          <p:cNvSpPr/>
          <p:nvPr/>
        </p:nvSpPr>
        <p:spPr>
          <a:xfrm>
            <a:off x="1684867" y="1731433"/>
            <a:ext cx="6540500" cy="4927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97626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0FBA1-57D6-46B6-8A8D-A8A62EABF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Location I</a:t>
            </a:r>
          </a:p>
        </p:txBody>
      </p:sp>
      <p:pic>
        <p:nvPicPr>
          <p:cNvPr id="6" name="Picture 5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68D5FABE-DB50-4DA3-BAE7-70E78A723B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432" y="1774823"/>
            <a:ext cx="6433258" cy="48249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F8FF5B1-5F09-4889-8CDC-DC5FEC54DE78}"/>
              </a:ext>
            </a:extLst>
          </p:cNvPr>
          <p:cNvSpPr/>
          <p:nvPr/>
        </p:nvSpPr>
        <p:spPr>
          <a:xfrm>
            <a:off x="1684867" y="1731433"/>
            <a:ext cx="6540500" cy="4927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57094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B4A8F-311C-4F23-B53E-9A1C34DD7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Location J</a:t>
            </a:r>
          </a:p>
        </p:txBody>
      </p:sp>
      <p:pic>
        <p:nvPicPr>
          <p:cNvPr id="6" name="Picture 5" descr="A tree in front of a house&#10;&#10;Description automatically generated">
            <a:extLst>
              <a:ext uri="{FF2B5EF4-FFF2-40B4-BE49-F238E27FC236}">
                <a16:creationId xmlns:a16="http://schemas.microsoft.com/office/drawing/2014/main" id="{ECB2E0E3-07A1-4ACA-8ADB-54189C26C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326" y="1778005"/>
            <a:ext cx="6451594" cy="48386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F48448B-BD7D-43FE-91B1-FED2C68860B4}"/>
              </a:ext>
            </a:extLst>
          </p:cNvPr>
          <p:cNvSpPr/>
          <p:nvPr/>
        </p:nvSpPr>
        <p:spPr>
          <a:xfrm>
            <a:off x="1684867" y="1731433"/>
            <a:ext cx="6540500" cy="4927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77513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B4A8F-311C-4F23-B53E-9A1C34DD7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Location J</a:t>
            </a:r>
          </a:p>
        </p:txBody>
      </p:sp>
      <p:pic>
        <p:nvPicPr>
          <p:cNvPr id="6" name="Picture 5" descr="A house with bushes in front of a building&#10;&#10;Description automatically generated">
            <a:extLst>
              <a:ext uri="{FF2B5EF4-FFF2-40B4-BE49-F238E27FC236}">
                <a16:creationId xmlns:a16="http://schemas.microsoft.com/office/drawing/2014/main" id="{F01A199D-18A5-417B-B2B9-F9AD83D279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436" y="1783291"/>
            <a:ext cx="6438901" cy="482917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E05FC89-F5D3-46C6-AE5D-10EDB9AA8B5C}"/>
              </a:ext>
            </a:extLst>
          </p:cNvPr>
          <p:cNvSpPr/>
          <p:nvPr/>
        </p:nvSpPr>
        <p:spPr>
          <a:xfrm>
            <a:off x="1684867" y="1731433"/>
            <a:ext cx="6540500" cy="4927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6888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AC1C5-380D-4B81-A051-30AEE22D4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Location 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A13432C-2359-4474-B80F-487A97FD13EE}"/>
              </a:ext>
            </a:extLst>
          </p:cNvPr>
          <p:cNvSpPr txBox="1">
            <a:spLocks/>
          </p:cNvSpPr>
          <p:nvPr/>
        </p:nvSpPr>
        <p:spPr>
          <a:xfrm>
            <a:off x="7592912" y="6506992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3</a:t>
            </a:fld>
            <a:endParaRPr lang="en-GB" sz="1600" dirty="0"/>
          </a:p>
        </p:txBody>
      </p:sp>
      <p:pic>
        <p:nvPicPr>
          <p:cNvPr id="4" name="Picture 3" descr="A close up of a red building&#10;&#10;Description automatically generated">
            <a:extLst>
              <a:ext uri="{FF2B5EF4-FFF2-40B4-BE49-F238E27FC236}">
                <a16:creationId xmlns:a16="http://schemas.microsoft.com/office/drawing/2014/main" id="{F82B2481-C90E-41A0-8CCA-04083DC8D3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434" y="1774824"/>
            <a:ext cx="6443133" cy="483234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70D2741-D9A8-412F-A79B-F1A43CA40D6C}"/>
              </a:ext>
            </a:extLst>
          </p:cNvPr>
          <p:cNvSpPr/>
          <p:nvPr/>
        </p:nvSpPr>
        <p:spPr>
          <a:xfrm>
            <a:off x="1684867" y="1731433"/>
            <a:ext cx="6540500" cy="4927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35761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0040F-F05A-483D-91A7-0DFC28917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Location K</a:t>
            </a:r>
          </a:p>
        </p:txBody>
      </p:sp>
      <p:pic>
        <p:nvPicPr>
          <p:cNvPr id="6" name="Picture 5" descr="A person standing in front of a brick building&#10;&#10;Description automatically generated">
            <a:extLst>
              <a:ext uri="{FF2B5EF4-FFF2-40B4-BE49-F238E27FC236}">
                <a16:creationId xmlns:a16="http://schemas.microsoft.com/office/drawing/2014/main" id="{31475A3F-F894-4A6D-9CC1-85C6B73E2E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136" y="1784348"/>
            <a:ext cx="6426202" cy="48196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ED08FE-B013-458B-9092-0A2575924773}"/>
              </a:ext>
            </a:extLst>
          </p:cNvPr>
          <p:cNvSpPr/>
          <p:nvPr/>
        </p:nvSpPr>
        <p:spPr>
          <a:xfrm>
            <a:off x="1684867" y="1731433"/>
            <a:ext cx="6540500" cy="4927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39170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0040F-F05A-483D-91A7-0DFC28917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Location K</a:t>
            </a:r>
          </a:p>
        </p:txBody>
      </p:sp>
      <p:pic>
        <p:nvPicPr>
          <p:cNvPr id="6" name="Picture 5" descr="A tree in a grassy area&#10;&#10;Description automatically generated">
            <a:extLst>
              <a:ext uri="{FF2B5EF4-FFF2-40B4-BE49-F238E27FC236}">
                <a16:creationId xmlns:a16="http://schemas.microsoft.com/office/drawing/2014/main" id="{86D90917-8268-4739-91D6-691FA3676D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783" y="1783291"/>
            <a:ext cx="6438900" cy="48291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76E8BB0-8AAE-45D6-822D-5289904FDC7D}"/>
              </a:ext>
            </a:extLst>
          </p:cNvPr>
          <p:cNvSpPr/>
          <p:nvPr/>
        </p:nvSpPr>
        <p:spPr>
          <a:xfrm>
            <a:off x="1684867" y="1731433"/>
            <a:ext cx="6540500" cy="4927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23000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E3B5A-4CB0-4865-9691-634167C29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Location L</a:t>
            </a:r>
          </a:p>
        </p:txBody>
      </p:sp>
      <p:pic>
        <p:nvPicPr>
          <p:cNvPr id="8" name="Picture 7" descr="A sign in front of a brick building&#10;&#10;Description automatically generated">
            <a:extLst>
              <a:ext uri="{FF2B5EF4-FFF2-40B4-BE49-F238E27FC236}">
                <a16:creationId xmlns:a16="http://schemas.microsoft.com/office/drawing/2014/main" id="{41AC2364-84B6-4887-B53C-FD059A572C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53" y="1778531"/>
            <a:ext cx="6433958" cy="482546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1E66F68-F09E-4C28-85F9-FABADD5D7D5B}"/>
              </a:ext>
            </a:extLst>
          </p:cNvPr>
          <p:cNvSpPr/>
          <p:nvPr/>
        </p:nvSpPr>
        <p:spPr>
          <a:xfrm>
            <a:off x="1684867" y="1731433"/>
            <a:ext cx="6540500" cy="4927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61986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3C5EA-BBC3-4238-BD23-1612AA218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Location L</a:t>
            </a:r>
          </a:p>
        </p:txBody>
      </p:sp>
      <p:pic>
        <p:nvPicPr>
          <p:cNvPr id="6" name="Picture 5" descr="A house on the side of a road&#10;&#10;Description automatically generated">
            <a:extLst>
              <a:ext uri="{FF2B5EF4-FFF2-40B4-BE49-F238E27FC236}">
                <a16:creationId xmlns:a16="http://schemas.microsoft.com/office/drawing/2014/main" id="{46862405-717D-473E-8313-2278DDE409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664" y="1777998"/>
            <a:ext cx="6434669" cy="482600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1AC8119-22E7-43BA-94E4-D9467BF2533A}"/>
              </a:ext>
            </a:extLst>
          </p:cNvPr>
          <p:cNvSpPr/>
          <p:nvPr/>
        </p:nvSpPr>
        <p:spPr>
          <a:xfrm>
            <a:off x="1684867" y="1731433"/>
            <a:ext cx="6540500" cy="4927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53478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0FBA1-57D6-46B6-8A8D-A8A62EABF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Location M</a:t>
            </a:r>
          </a:p>
        </p:txBody>
      </p:sp>
      <p:pic>
        <p:nvPicPr>
          <p:cNvPr id="6" name="Picture 5" descr="A sign on the side of the street&#10;&#10;Description automatically generated">
            <a:extLst>
              <a:ext uri="{FF2B5EF4-FFF2-40B4-BE49-F238E27FC236}">
                <a16:creationId xmlns:a16="http://schemas.microsoft.com/office/drawing/2014/main" id="{16B7417D-BD5E-4815-9FEC-4A189AD726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966" y="1779060"/>
            <a:ext cx="6461476" cy="48461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7F9C72F-16A0-46E9-B80E-7AF38F75B286}"/>
              </a:ext>
            </a:extLst>
          </p:cNvPr>
          <p:cNvSpPr/>
          <p:nvPr/>
        </p:nvSpPr>
        <p:spPr>
          <a:xfrm>
            <a:off x="1684867" y="1731433"/>
            <a:ext cx="6540500" cy="4927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6009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0FBA1-57D6-46B6-8A8D-A8A62EABF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Location M</a:t>
            </a:r>
          </a:p>
        </p:txBody>
      </p:sp>
      <p:pic>
        <p:nvPicPr>
          <p:cNvPr id="8" name="Picture 7" descr="A picture containing outdoor, sidewalk, grass, street&#10;&#10;Description automatically generated">
            <a:extLst>
              <a:ext uri="{FF2B5EF4-FFF2-40B4-BE49-F238E27FC236}">
                <a16:creationId xmlns:a16="http://schemas.microsoft.com/office/drawing/2014/main" id="{B8A9325A-2920-47A0-94A5-EEBD70132F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664" y="1783291"/>
            <a:ext cx="6434670" cy="48260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93C5CFF-531D-419C-84D2-60027E63967C}"/>
              </a:ext>
            </a:extLst>
          </p:cNvPr>
          <p:cNvSpPr/>
          <p:nvPr/>
        </p:nvSpPr>
        <p:spPr>
          <a:xfrm>
            <a:off x="1684867" y="1731433"/>
            <a:ext cx="6540500" cy="4927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3580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0FBA1-57D6-46B6-8A8D-A8A62EABF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Location M</a:t>
            </a:r>
          </a:p>
        </p:txBody>
      </p:sp>
      <p:pic>
        <p:nvPicPr>
          <p:cNvPr id="6" name="Picture 5" descr="A gate in front of a fence&#10;&#10;Description automatically generated">
            <a:extLst>
              <a:ext uri="{FF2B5EF4-FFF2-40B4-BE49-F238E27FC236}">
                <a16:creationId xmlns:a16="http://schemas.microsoft.com/office/drawing/2014/main" id="{8295BF07-1025-4998-AFAF-256AD35394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850" y="1777995"/>
            <a:ext cx="6464649" cy="48484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D76DD6C-8D30-4CB8-AF11-EF892F019F8E}"/>
              </a:ext>
            </a:extLst>
          </p:cNvPr>
          <p:cNvSpPr/>
          <p:nvPr/>
        </p:nvSpPr>
        <p:spPr>
          <a:xfrm>
            <a:off x="1684867" y="1731433"/>
            <a:ext cx="6540500" cy="4927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65399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0040F-F05A-483D-91A7-0DFC28917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Location N</a:t>
            </a:r>
          </a:p>
        </p:txBody>
      </p:sp>
      <p:pic>
        <p:nvPicPr>
          <p:cNvPr id="6" name="Picture 5" descr="A close up of a brick building&#10;&#10;Description automatically generated">
            <a:extLst>
              <a:ext uri="{FF2B5EF4-FFF2-40B4-BE49-F238E27FC236}">
                <a16:creationId xmlns:a16="http://schemas.microsoft.com/office/drawing/2014/main" id="{99D59546-44D5-4C13-BB8E-779FC948FF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364" y="1799160"/>
            <a:ext cx="6423386" cy="48175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F60411A-F87C-4C94-9D05-BB138918A684}"/>
              </a:ext>
            </a:extLst>
          </p:cNvPr>
          <p:cNvSpPr/>
          <p:nvPr/>
        </p:nvSpPr>
        <p:spPr>
          <a:xfrm>
            <a:off x="1684867" y="1731433"/>
            <a:ext cx="6540500" cy="4927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33401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B4A8F-311C-4F23-B53E-9A1C34DD7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Location N</a:t>
            </a:r>
          </a:p>
        </p:txBody>
      </p:sp>
      <p:pic>
        <p:nvPicPr>
          <p:cNvPr id="6" name="Picture 5" descr="A bench on the side of a road&#10;&#10;Description automatically generated">
            <a:extLst>
              <a:ext uri="{FF2B5EF4-FFF2-40B4-BE49-F238E27FC236}">
                <a16:creationId xmlns:a16="http://schemas.microsoft.com/office/drawing/2014/main" id="{F3A8CFCF-11A4-4463-82AD-6041323119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900" y="1782233"/>
            <a:ext cx="6440310" cy="48302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0B97A13-ABF7-4F5C-9A8F-AAE28F7939AD}"/>
              </a:ext>
            </a:extLst>
          </p:cNvPr>
          <p:cNvSpPr/>
          <p:nvPr/>
        </p:nvSpPr>
        <p:spPr>
          <a:xfrm>
            <a:off x="1684867" y="1731433"/>
            <a:ext cx="6540500" cy="4927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68629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0FBA1-57D6-46B6-8A8D-A8A62EABF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Location O</a:t>
            </a:r>
          </a:p>
        </p:txBody>
      </p:sp>
      <p:pic>
        <p:nvPicPr>
          <p:cNvPr id="6" name="Picture 5" descr="A pile of hay&#10;&#10;Description automatically generated">
            <a:extLst>
              <a:ext uri="{FF2B5EF4-FFF2-40B4-BE49-F238E27FC236}">
                <a16:creationId xmlns:a16="http://schemas.microsoft.com/office/drawing/2014/main" id="{A00A872C-C808-49F7-9BDF-79E03F4E7D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963" y="1770588"/>
            <a:ext cx="6461482" cy="48461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D28154E-3A48-4AAE-A293-DA8F7A719113}"/>
              </a:ext>
            </a:extLst>
          </p:cNvPr>
          <p:cNvSpPr/>
          <p:nvPr/>
        </p:nvSpPr>
        <p:spPr>
          <a:xfrm>
            <a:off x="1684867" y="1731433"/>
            <a:ext cx="6540500" cy="4927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658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AC1C5-380D-4B81-A051-30AEE22D4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Location 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A13432C-2359-4474-B80F-487A97FD13EE}"/>
              </a:ext>
            </a:extLst>
          </p:cNvPr>
          <p:cNvSpPr txBox="1">
            <a:spLocks/>
          </p:cNvSpPr>
          <p:nvPr/>
        </p:nvSpPr>
        <p:spPr>
          <a:xfrm>
            <a:off x="7592912" y="6506992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4</a:t>
            </a:fld>
            <a:endParaRPr lang="en-GB" sz="1600" dirty="0"/>
          </a:p>
        </p:txBody>
      </p:sp>
      <p:pic>
        <p:nvPicPr>
          <p:cNvPr id="9" name="Picture 8" descr="A group of people standing in front of a tree&#10;&#10;Description automatically generated">
            <a:extLst>
              <a:ext uri="{FF2B5EF4-FFF2-40B4-BE49-F238E27FC236}">
                <a16:creationId xmlns:a16="http://schemas.microsoft.com/office/drawing/2014/main" id="{AEFB5F84-8351-4FBD-9A6F-DB37AA8DC0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783" y="1787522"/>
            <a:ext cx="6432549" cy="482346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434FDB6-7E0C-4829-940F-C3BA22C79763}"/>
              </a:ext>
            </a:extLst>
          </p:cNvPr>
          <p:cNvSpPr/>
          <p:nvPr/>
        </p:nvSpPr>
        <p:spPr>
          <a:xfrm>
            <a:off x="1684867" y="1731433"/>
            <a:ext cx="6540500" cy="4927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305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0FBA1-57D6-46B6-8A8D-A8A62EABF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Location O</a:t>
            </a:r>
          </a:p>
        </p:txBody>
      </p:sp>
      <p:pic>
        <p:nvPicPr>
          <p:cNvPr id="6" name="Picture 5" descr="A path with grass and trees&#10;&#10;Description automatically generated">
            <a:extLst>
              <a:ext uri="{FF2B5EF4-FFF2-40B4-BE49-F238E27FC236}">
                <a16:creationId xmlns:a16="http://schemas.microsoft.com/office/drawing/2014/main" id="{5F469461-2924-46BC-B6FB-26FC40E5E4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325" y="1758951"/>
            <a:ext cx="6465709" cy="484928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73B643-5D30-4E2E-A33B-44EEE2923FBD}"/>
              </a:ext>
            </a:extLst>
          </p:cNvPr>
          <p:cNvSpPr/>
          <p:nvPr/>
        </p:nvSpPr>
        <p:spPr>
          <a:xfrm>
            <a:off x="1684867" y="1731433"/>
            <a:ext cx="6540500" cy="4927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79343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0040F-F05A-483D-91A7-0DFC28917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Location O</a:t>
            </a:r>
          </a:p>
        </p:txBody>
      </p:sp>
      <p:pic>
        <p:nvPicPr>
          <p:cNvPr id="6" name="Picture 5" descr="A sign on the side of a tree&#10;&#10;Description automatically generated">
            <a:extLst>
              <a:ext uri="{FF2B5EF4-FFF2-40B4-BE49-F238E27FC236}">
                <a16:creationId xmlns:a16="http://schemas.microsoft.com/office/drawing/2014/main" id="{85CF0F6B-76EC-4C74-9D07-DB9CE75BE5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897" y="1782237"/>
            <a:ext cx="6440307" cy="48302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AC91E9E-48F8-4C06-BBC1-5D906162044A}"/>
              </a:ext>
            </a:extLst>
          </p:cNvPr>
          <p:cNvSpPr/>
          <p:nvPr/>
        </p:nvSpPr>
        <p:spPr>
          <a:xfrm>
            <a:off x="1684867" y="1731433"/>
            <a:ext cx="6540500" cy="4927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2361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EB992-AD12-4DBE-983B-2B74BD43C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Location P</a:t>
            </a:r>
          </a:p>
        </p:txBody>
      </p:sp>
      <p:pic>
        <p:nvPicPr>
          <p:cNvPr id="6" name="Picture 5" descr="A large brown brick building next to a window&#10;&#10;Description automatically generated">
            <a:extLst>
              <a:ext uri="{FF2B5EF4-FFF2-40B4-BE49-F238E27FC236}">
                <a16:creationId xmlns:a16="http://schemas.microsoft.com/office/drawing/2014/main" id="{61B90396-EBAF-40D5-8B8D-C03F108486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663" y="1789110"/>
            <a:ext cx="6436787" cy="48275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1BB038C-B775-45BF-92AC-F68F6FC7DB61}"/>
              </a:ext>
            </a:extLst>
          </p:cNvPr>
          <p:cNvSpPr/>
          <p:nvPr/>
        </p:nvSpPr>
        <p:spPr>
          <a:xfrm>
            <a:off x="1684867" y="1731433"/>
            <a:ext cx="6540500" cy="4927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98510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EB992-AD12-4DBE-983B-2B74BD43C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Location P</a:t>
            </a:r>
          </a:p>
        </p:txBody>
      </p:sp>
      <p:pic>
        <p:nvPicPr>
          <p:cNvPr id="8" name="Picture 7" descr="A gate in front of a building&#10;&#10;Description automatically generated">
            <a:extLst>
              <a:ext uri="{FF2B5EF4-FFF2-40B4-BE49-F238E27FC236}">
                <a16:creationId xmlns:a16="http://schemas.microsoft.com/office/drawing/2014/main" id="{6BA45737-904F-46EC-879D-1FD40B0188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901" y="1779059"/>
            <a:ext cx="6444542" cy="48334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D8B449B-1174-403E-AC3D-E1C8895126CC}"/>
              </a:ext>
            </a:extLst>
          </p:cNvPr>
          <p:cNvSpPr/>
          <p:nvPr/>
        </p:nvSpPr>
        <p:spPr>
          <a:xfrm>
            <a:off x="1684867" y="1731433"/>
            <a:ext cx="6540500" cy="4927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26624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EB992-AD12-4DBE-983B-2B74BD43C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Location P</a:t>
            </a:r>
          </a:p>
        </p:txBody>
      </p:sp>
      <p:pic>
        <p:nvPicPr>
          <p:cNvPr id="10" name="Picture 9" descr="A sign over a metal fence&#10;&#10;Description automatically generated">
            <a:extLst>
              <a:ext uri="{FF2B5EF4-FFF2-40B4-BE49-F238E27FC236}">
                <a16:creationId xmlns:a16="http://schemas.microsoft.com/office/drawing/2014/main" id="{429BD088-D79F-42ED-9D69-CF7E99636E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128" y="1786467"/>
            <a:ext cx="6434665" cy="48259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1286F6B-6339-4E06-920A-D68A2F07D4A6}"/>
              </a:ext>
            </a:extLst>
          </p:cNvPr>
          <p:cNvSpPr/>
          <p:nvPr/>
        </p:nvSpPr>
        <p:spPr>
          <a:xfrm>
            <a:off x="1684867" y="1731433"/>
            <a:ext cx="6540500" cy="4927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62327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2EF7D-790C-441E-BD4A-EEEF8042F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Location P</a:t>
            </a:r>
          </a:p>
        </p:txBody>
      </p:sp>
      <p:pic>
        <p:nvPicPr>
          <p:cNvPr id="6" name="Picture 5" descr="A train is parked on the side of a road&#10;&#10;Description automatically generated">
            <a:extLst>
              <a:ext uri="{FF2B5EF4-FFF2-40B4-BE49-F238E27FC236}">
                <a16:creationId xmlns:a16="http://schemas.microsoft.com/office/drawing/2014/main" id="{E4D038B2-428F-4432-AE03-95E906F253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437" y="1788585"/>
            <a:ext cx="6454420" cy="484081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DC2EE74-6354-450D-8934-6D711B1A0BA2}"/>
              </a:ext>
            </a:extLst>
          </p:cNvPr>
          <p:cNvSpPr/>
          <p:nvPr/>
        </p:nvSpPr>
        <p:spPr>
          <a:xfrm>
            <a:off x="1684867" y="1731433"/>
            <a:ext cx="6540500" cy="4927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88581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0FBA1-57D6-46B6-8A8D-A8A62EABF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Location Q</a:t>
            </a:r>
          </a:p>
        </p:txBody>
      </p:sp>
      <p:pic>
        <p:nvPicPr>
          <p:cNvPr id="6" name="Picture 5" descr="A close up of a statue&#10;&#10;Description automatically generated">
            <a:extLst>
              <a:ext uri="{FF2B5EF4-FFF2-40B4-BE49-F238E27FC236}">
                <a16:creationId xmlns:a16="http://schemas.microsoft.com/office/drawing/2014/main" id="{88C77256-DC7C-4A22-89FB-0FEA56F2EC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667" y="1772178"/>
            <a:ext cx="6459362" cy="484452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F8B41BC-4BE7-4F0D-8915-95E63B783349}"/>
              </a:ext>
            </a:extLst>
          </p:cNvPr>
          <p:cNvSpPr/>
          <p:nvPr/>
        </p:nvSpPr>
        <p:spPr>
          <a:xfrm>
            <a:off x="1684867" y="1731433"/>
            <a:ext cx="6540500" cy="4927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8773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0FBA1-57D6-46B6-8A8D-A8A62EABF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Location Q</a:t>
            </a:r>
          </a:p>
        </p:txBody>
      </p:sp>
      <p:pic>
        <p:nvPicPr>
          <p:cNvPr id="5" name="Picture 4" descr="A truck is parked on the side of a building&#10;&#10;Description automatically generated">
            <a:extLst>
              <a:ext uri="{FF2B5EF4-FFF2-40B4-BE49-F238E27FC236}">
                <a16:creationId xmlns:a16="http://schemas.microsoft.com/office/drawing/2014/main" id="{DD099E46-4B7E-440D-9469-5C81AE3E79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258" y="1778001"/>
            <a:ext cx="6451600" cy="48387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3CB662D-D85D-4A1B-A0FF-36BA221796A3}"/>
              </a:ext>
            </a:extLst>
          </p:cNvPr>
          <p:cNvSpPr/>
          <p:nvPr/>
        </p:nvSpPr>
        <p:spPr>
          <a:xfrm>
            <a:off x="1684867" y="1731433"/>
            <a:ext cx="6540500" cy="4927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74062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0040F-F05A-483D-91A7-0DFC28917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Location R</a:t>
            </a:r>
          </a:p>
        </p:txBody>
      </p:sp>
      <p:pic>
        <p:nvPicPr>
          <p:cNvPr id="5" name="Picture 4" descr="A car parked on the side of a road&#10;&#10;Description automatically generated">
            <a:extLst>
              <a:ext uri="{FF2B5EF4-FFF2-40B4-BE49-F238E27FC236}">
                <a16:creationId xmlns:a16="http://schemas.microsoft.com/office/drawing/2014/main" id="{2806CBDD-D988-42F8-BE19-5B5E339770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783" y="1785408"/>
            <a:ext cx="6441723" cy="483129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4AAC7E9-CF6E-4411-B8B3-715152E70F49}"/>
              </a:ext>
            </a:extLst>
          </p:cNvPr>
          <p:cNvSpPr/>
          <p:nvPr/>
        </p:nvSpPr>
        <p:spPr>
          <a:xfrm>
            <a:off x="1684867" y="1731433"/>
            <a:ext cx="6540500" cy="4927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71805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0040F-F05A-483D-91A7-0DFC28917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Location R</a:t>
            </a:r>
          </a:p>
        </p:txBody>
      </p:sp>
      <p:pic>
        <p:nvPicPr>
          <p:cNvPr id="6" name="Picture 5" descr="A street sign hanging from a pole&#10;&#10;Description automatically generated">
            <a:extLst>
              <a:ext uri="{FF2B5EF4-FFF2-40B4-BE49-F238E27FC236}">
                <a16:creationId xmlns:a16="http://schemas.microsoft.com/office/drawing/2014/main" id="{A98AFD21-D98E-421F-ABA1-9F7CC013C7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134" y="1783293"/>
            <a:ext cx="6433253" cy="48249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867AB89-FE24-4D64-AD05-1C45C0D99C54}"/>
              </a:ext>
            </a:extLst>
          </p:cNvPr>
          <p:cNvSpPr/>
          <p:nvPr/>
        </p:nvSpPr>
        <p:spPr>
          <a:xfrm>
            <a:off x="1684867" y="1731433"/>
            <a:ext cx="6540500" cy="4927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1266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1A7DB-338F-4ED2-8A60-C2D5C3E0A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Location A</a:t>
            </a:r>
          </a:p>
        </p:txBody>
      </p:sp>
      <p:pic>
        <p:nvPicPr>
          <p:cNvPr id="6" name="Picture 5" descr="A sign on the side of a road&#10;&#10;Description automatically generated">
            <a:extLst>
              <a:ext uri="{FF2B5EF4-FFF2-40B4-BE49-F238E27FC236}">
                <a16:creationId xmlns:a16="http://schemas.microsoft.com/office/drawing/2014/main" id="{9EE2C116-E7E3-4067-9A5E-D7B86FA8AE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436" y="1782229"/>
            <a:ext cx="6434664" cy="482695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2FB5858-5C1B-4868-A4F7-4FE0921B03F4}"/>
              </a:ext>
            </a:extLst>
          </p:cNvPr>
          <p:cNvSpPr/>
          <p:nvPr/>
        </p:nvSpPr>
        <p:spPr>
          <a:xfrm>
            <a:off x="1684867" y="1731433"/>
            <a:ext cx="6540500" cy="4927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3989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E8A0A-0B22-4CA6-82B1-8D04179AE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Location 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F5BAA6-8AA1-43C3-8455-39A7589EC3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894" y="1788577"/>
            <a:ext cx="6431852" cy="48238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450CF2E-FCC5-4C02-AF8E-ECFAA835D0AF}"/>
              </a:ext>
            </a:extLst>
          </p:cNvPr>
          <p:cNvSpPr/>
          <p:nvPr/>
        </p:nvSpPr>
        <p:spPr>
          <a:xfrm>
            <a:off x="1684867" y="1731433"/>
            <a:ext cx="6540500" cy="4927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32723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0040F-F05A-483D-91A7-0DFC28917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Location S</a:t>
            </a:r>
          </a:p>
        </p:txBody>
      </p:sp>
      <p:pic>
        <p:nvPicPr>
          <p:cNvPr id="8" name="Picture 7" descr="A car parked on the side of a building&#10;&#10;Description automatically generated">
            <a:extLst>
              <a:ext uri="{FF2B5EF4-FFF2-40B4-BE49-F238E27FC236}">
                <a16:creationId xmlns:a16="http://schemas.microsoft.com/office/drawing/2014/main" id="{285CC526-80EE-4474-B9FD-5FCF5B91A0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905" y="1783819"/>
            <a:ext cx="6438196" cy="482864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C4EFA2D-8CF6-45D4-8830-6419A494CFEC}"/>
              </a:ext>
            </a:extLst>
          </p:cNvPr>
          <p:cNvSpPr/>
          <p:nvPr/>
        </p:nvSpPr>
        <p:spPr>
          <a:xfrm>
            <a:off x="1684867" y="1731433"/>
            <a:ext cx="6540500" cy="4927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42338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0040F-F05A-483D-91A7-0DFC28917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Location S</a:t>
            </a:r>
          </a:p>
        </p:txBody>
      </p:sp>
      <p:pic>
        <p:nvPicPr>
          <p:cNvPr id="6" name="Picture 5" descr="A sign on the side of the street&#10;&#10;Description automatically generated">
            <a:extLst>
              <a:ext uri="{FF2B5EF4-FFF2-40B4-BE49-F238E27FC236}">
                <a16:creationId xmlns:a16="http://schemas.microsoft.com/office/drawing/2014/main" id="{AA5B1E96-545E-4E38-8A50-A6C53B6AAA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894" y="1777997"/>
            <a:ext cx="6429025" cy="482176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756BE75-A5B7-4FB6-BDFB-439938A88AE1}"/>
              </a:ext>
            </a:extLst>
          </p:cNvPr>
          <p:cNvSpPr/>
          <p:nvPr/>
        </p:nvSpPr>
        <p:spPr>
          <a:xfrm>
            <a:off x="1684867" y="1731433"/>
            <a:ext cx="6540500" cy="4927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79779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B4A8F-311C-4F23-B53E-9A1C34DD7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Location T</a:t>
            </a:r>
          </a:p>
        </p:txBody>
      </p:sp>
      <p:pic>
        <p:nvPicPr>
          <p:cNvPr id="6" name="Picture 5" descr="A picture containing rug, beach, horse, standing&#10;&#10;Description automatically generated">
            <a:extLst>
              <a:ext uri="{FF2B5EF4-FFF2-40B4-BE49-F238E27FC236}">
                <a16:creationId xmlns:a16="http://schemas.microsoft.com/office/drawing/2014/main" id="{3A1D3A65-C1FC-4C7F-9D52-C93A6B6132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132" y="1790701"/>
            <a:ext cx="6417734" cy="48133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C14B2E1-95F7-4666-BC20-5AB42AC3AC5C}"/>
              </a:ext>
            </a:extLst>
          </p:cNvPr>
          <p:cNvSpPr/>
          <p:nvPr/>
        </p:nvSpPr>
        <p:spPr>
          <a:xfrm>
            <a:off x="1684867" y="1731433"/>
            <a:ext cx="6540500" cy="4927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06811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B4A8F-311C-4F23-B53E-9A1C34DD7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Location T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D896D5CA-2BFA-45CD-A9CB-C5E6AA6996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132" y="1789111"/>
            <a:ext cx="6431140" cy="482335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54F71AB-7396-44A6-8AE5-C88962E80AD7}"/>
              </a:ext>
            </a:extLst>
          </p:cNvPr>
          <p:cNvSpPr/>
          <p:nvPr/>
        </p:nvSpPr>
        <p:spPr>
          <a:xfrm>
            <a:off x="1684867" y="1731433"/>
            <a:ext cx="6540500" cy="4927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17597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9FD50-9ABE-434D-A4F5-BD99636A1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Answers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209D825-FFCC-47AC-900A-47319D962D80}"/>
              </a:ext>
            </a:extLst>
          </p:cNvPr>
          <p:cNvGrpSpPr/>
          <p:nvPr/>
        </p:nvGrpSpPr>
        <p:grpSpPr>
          <a:xfrm>
            <a:off x="-4221" y="1422384"/>
            <a:ext cx="9906000" cy="5525933"/>
            <a:chOff x="0" y="1433667"/>
            <a:chExt cx="9906000" cy="552593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E322482-FB42-4CC7-B85D-6D90F74B04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5320"/>
            <a:stretch/>
          </p:blipFill>
          <p:spPr>
            <a:xfrm>
              <a:off x="0" y="1433667"/>
              <a:ext cx="9906000" cy="5525933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C8B3F3F-1105-4FD3-9E78-E254273A161B}"/>
                </a:ext>
              </a:extLst>
            </p:cNvPr>
            <p:cNvSpPr/>
            <p:nvPr/>
          </p:nvSpPr>
          <p:spPr>
            <a:xfrm>
              <a:off x="7476065" y="2997209"/>
              <a:ext cx="203194" cy="20319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ln w="0"/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T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8EE5153-9536-4CAB-A984-8C6ACF417F36}"/>
                </a:ext>
              </a:extLst>
            </p:cNvPr>
            <p:cNvSpPr/>
            <p:nvPr/>
          </p:nvSpPr>
          <p:spPr>
            <a:xfrm>
              <a:off x="7001937" y="3993439"/>
              <a:ext cx="203194" cy="20319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ln w="0"/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E4A76F5-A886-4332-9712-7AA7F25AD8A0}"/>
                </a:ext>
              </a:extLst>
            </p:cNvPr>
            <p:cNvSpPr/>
            <p:nvPr/>
          </p:nvSpPr>
          <p:spPr>
            <a:xfrm>
              <a:off x="5161495" y="4830129"/>
              <a:ext cx="203194" cy="20319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ln w="0"/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1C3CC6D-8599-47FF-AC76-76B9C3D6ED45}"/>
                </a:ext>
              </a:extLst>
            </p:cNvPr>
            <p:cNvSpPr/>
            <p:nvPr/>
          </p:nvSpPr>
          <p:spPr>
            <a:xfrm>
              <a:off x="2743193" y="5333588"/>
              <a:ext cx="203194" cy="20319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ln w="0"/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Q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18CCA64-E893-40C3-9456-4F525BC1F6DE}"/>
                </a:ext>
              </a:extLst>
            </p:cNvPr>
            <p:cNvSpPr/>
            <p:nvPr/>
          </p:nvSpPr>
          <p:spPr>
            <a:xfrm>
              <a:off x="3958169" y="5348137"/>
              <a:ext cx="203194" cy="20319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ln w="0"/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E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624A5AD-01F6-477E-AA5D-E8F038B4712C}"/>
                </a:ext>
              </a:extLst>
            </p:cNvPr>
            <p:cNvSpPr/>
            <p:nvPr/>
          </p:nvSpPr>
          <p:spPr>
            <a:xfrm>
              <a:off x="5348819" y="6538918"/>
              <a:ext cx="203194" cy="20319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ln w="0"/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0D603B5-4F23-4DFF-9AB3-B0C45C4A8C93}"/>
                </a:ext>
              </a:extLst>
            </p:cNvPr>
            <p:cNvSpPr/>
            <p:nvPr/>
          </p:nvSpPr>
          <p:spPr>
            <a:xfrm>
              <a:off x="5672674" y="4749391"/>
              <a:ext cx="203194" cy="20319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ln w="0"/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825E883-69CC-40A5-AD41-6763F055C4ED}"/>
                </a:ext>
              </a:extLst>
            </p:cNvPr>
            <p:cNvSpPr/>
            <p:nvPr/>
          </p:nvSpPr>
          <p:spPr>
            <a:xfrm>
              <a:off x="6571716" y="6235720"/>
              <a:ext cx="203194" cy="20319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ln w="0"/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G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BAA8DDB-8D96-4357-8768-06C7A6226D9A}"/>
                </a:ext>
              </a:extLst>
            </p:cNvPr>
            <p:cNvSpPr/>
            <p:nvPr/>
          </p:nvSpPr>
          <p:spPr>
            <a:xfrm>
              <a:off x="5628216" y="6235720"/>
              <a:ext cx="203194" cy="20319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ln w="0"/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F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7FDD2DE-01D1-44CC-8745-A99C3FA479C5}"/>
                </a:ext>
              </a:extLst>
            </p:cNvPr>
            <p:cNvSpPr/>
            <p:nvPr/>
          </p:nvSpPr>
          <p:spPr>
            <a:xfrm>
              <a:off x="6455836" y="3738826"/>
              <a:ext cx="203194" cy="20319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ln w="0"/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J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D8A0B2B-F56F-44E5-8360-E912DB4FB6CB}"/>
                </a:ext>
              </a:extLst>
            </p:cNvPr>
            <p:cNvSpPr/>
            <p:nvPr/>
          </p:nvSpPr>
          <p:spPr>
            <a:xfrm>
              <a:off x="8953504" y="2032003"/>
              <a:ext cx="203194" cy="20319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ln w="0"/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K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0C66B16-B106-4B83-9CAC-2644D8DEA255}"/>
                </a:ext>
              </a:extLst>
            </p:cNvPr>
            <p:cNvSpPr/>
            <p:nvPr/>
          </p:nvSpPr>
          <p:spPr>
            <a:xfrm>
              <a:off x="6252642" y="6401982"/>
              <a:ext cx="203194" cy="20319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ln w="0"/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42A1A08-ACCA-428C-BB25-1FC91879FC30}"/>
                </a:ext>
              </a:extLst>
            </p:cNvPr>
            <p:cNvSpPr/>
            <p:nvPr/>
          </p:nvSpPr>
          <p:spPr>
            <a:xfrm>
              <a:off x="7979833" y="2726278"/>
              <a:ext cx="203194" cy="20319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ln w="0"/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N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F515E7C-4661-4B75-8A12-453F09AFE8DD}"/>
                </a:ext>
              </a:extLst>
            </p:cNvPr>
            <p:cNvSpPr/>
            <p:nvPr/>
          </p:nvSpPr>
          <p:spPr>
            <a:xfrm>
              <a:off x="4749806" y="5498290"/>
              <a:ext cx="203194" cy="20319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ln w="0"/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P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5CD5F4E-A696-4178-B63D-206F6B23315B}"/>
                </a:ext>
              </a:extLst>
            </p:cNvPr>
            <p:cNvSpPr/>
            <p:nvPr/>
          </p:nvSpPr>
          <p:spPr>
            <a:xfrm>
              <a:off x="6118219" y="4364572"/>
              <a:ext cx="203194" cy="20319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ln w="0"/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A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EBF5A26-86F0-4CB1-8A6F-480EC75E0069}"/>
                </a:ext>
              </a:extLst>
            </p:cNvPr>
            <p:cNvSpPr/>
            <p:nvPr/>
          </p:nvSpPr>
          <p:spPr>
            <a:xfrm>
              <a:off x="4152900" y="6235720"/>
              <a:ext cx="203194" cy="20319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ln w="0"/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M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B3D21B0-07FE-4B7F-911F-27CA56C66332}"/>
                </a:ext>
              </a:extLst>
            </p:cNvPr>
            <p:cNvSpPr/>
            <p:nvPr/>
          </p:nvSpPr>
          <p:spPr>
            <a:xfrm>
              <a:off x="8424333" y="1960040"/>
              <a:ext cx="203194" cy="20319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ln w="0"/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R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73651F0-D7AE-46AA-9B33-99DA11286BC1}"/>
                </a:ext>
              </a:extLst>
            </p:cNvPr>
            <p:cNvSpPr/>
            <p:nvPr/>
          </p:nvSpPr>
          <p:spPr>
            <a:xfrm>
              <a:off x="5765801" y="4473636"/>
              <a:ext cx="203194" cy="20319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ln w="0"/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66190B8-C40B-412F-A2EC-B185BD38CB31}"/>
                </a:ext>
              </a:extLst>
            </p:cNvPr>
            <p:cNvSpPr/>
            <p:nvPr/>
          </p:nvSpPr>
          <p:spPr>
            <a:xfrm>
              <a:off x="4959356" y="5120712"/>
              <a:ext cx="203194" cy="20319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ln w="0"/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3CAFCF8-8522-4268-9232-E75D377FF273}"/>
                </a:ext>
              </a:extLst>
            </p:cNvPr>
            <p:cNvSpPr/>
            <p:nvPr/>
          </p:nvSpPr>
          <p:spPr>
            <a:xfrm>
              <a:off x="3619503" y="5813803"/>
              <a:ext cx="203194" cy="20319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ln w="0"/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5940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0FBA1-57D6-46B6-8A8D-A8A62EABF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Location B</a:t>
            </a:r>
          </a:p>
        </p:txBody>
      </p:sp>
      <p:pic>
        <p:nvPicPr>
          <p:cNvPr id="6" name="Picture 5" descr="A sign on the side of a brick building&#10;&#10;Description automatically generated">
            <a:extLst>
              <a:ext uri="{FF2B5EF4-FFF2-40B4-BE49-F238E27FC236}">
                <a16:creationId xmlns:a16="http://schemas.microsoft.com/office/drawing/2014/main" id="{3D8FBBF4-E12A-4083-A59F-2BAD68BB9C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965" y="1771651"/>
            <a:ext cx="6465709" cy="484928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E9C39C7-0ED6-4D4B-A912-E38C41F25FA1}"/>
              </a:ext>
            </a:extLst>
          </p:cNvPr>
          <p:cNvSpPr/>
          <p:nvPr/>
        </p:nvSpPr>
        <p:spPr>
          <a:xfrm>
            <a:off x="1684867" y="1731433"/>
            <a:ext cx="6540500" cy="4927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2501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0FBA1-57D6-46B6-8A8D-A8A62EABF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Location B</a:t>
            </a:r>
          </a:p>
        </p:txBody>
      </p:sp>
      <p:pic>
        <p:nvPicPr>
          <p:cNvPr id="8" name="Picture 7" descr="A sign on the side of a road&#10;&#10;Description automatically generated">
            <a:extLst>
              <a:ext uri="{FF2B5EF4-FFF2-40B4-BE49-F238E27FC236}">
                <a16:creationId xmlns:a16="http://schemas.microsoft.com/office/drawing/2014/main" id="{6BB00766-6785-4ED0-A448-D9F833AB30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433" y="1773760"/>
            <a:ext cx="6457251" cy="484293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71704A0-99EA-4322-9951-C018056D6916}"/>
              </a:ext>
            </a:extLst>
          </p:cNvPr>
          <p:cNvSpPr/>
          <p:nvPr/>
        </p:nvSpPr>
        <p:spPr>
          <a:xfrm>
            <a:off x="1684867" y="1731433"/>
            <a:ext cx="6540500" cy="4927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9833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0FBA1-57D6-46B6-8A8D-A8A62EABF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Location B</a:t>
            </a:r>
          </a:p>
        </p:txBody>
      </p:sp>
      <p:pic>
        <p:nvPicPr>
          <p:cNvPr id="6" name="Picture 5" descr="A sign on the side of the street&#10;&#10;Description automatically generated">
            <a:extLst>
              <a:ext uri="{FF2B5EF4-FFF2-40B4-BE49-F238E27FC236}">
                <a16:creationId xmlns:a16="http://schemas.microsoft.com/office/drawing/2014/main" id="{B6951838-B74D-4ED7-B5EB-224FB41316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433" y="1773763"/>
            <a:ext cx="6457249" cy="484293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D732374-B34E-4B04-837C-B7C2F52C4458}"/>
              </a:ext>
            </a:extLst>
          </p:cNvPr>
          <p:cNvSpPr/>
          <p:nvPr/>
        </p:nvSpPr>
        <p:spPr>
          <a:xfrm>
            <a:off x="1684867" y="1731433"/>
            <a:ext cx="6540500" cy="4927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963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0FBA1-57D6-46B6-8A8D-A8A62EABF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Location C</a:t>
            </a:r>
          </a:p>
        </p:txBody>
      </p:sp>
      <p:pic>
        <p:nvPicPr>
          <p:cNvPr id="6" name="Picture 5" descr="A close up of a fence&#10;&#10;Description automatically generated">
            <a:extLst>
              <a:ext uri="{FF2B5EF4-FFF2-40B4-BE49-F238E27FC236}">
                <a16:creationId xmlns:a16="http://schemas.microsoft.com/office/drawing/2014/main" id="{8B4EBCFE-34CD-4B38-9593-813C46A2B7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437" y="1779058"/>
            <a:ext cx="6443133" cy="48323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949FBEC-9062-4929-AFAD-67E29148A9C3}"/>
              </a:ext>
            </a:extLst>
          </p:cNvPr>
          <p:cNvSpPr/>
          <p:nvPr/>
        </p:nvSpPr>
        <p:spPr>
          <a:xfrm>
            <a:off x="1684867" y="1731433"/>
            <a:ext cx="6540500" cy="4927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8518790"/>
      </p:ext>
    </p:extLst>
  </p:cSld>
  <p:clrMapOvr>
    <a:masterClrMapping/>
  </p:clrMapOvr>
</p:sld>
</file>

<file path=ppt/theme/theme1.xml><?xml version="1.0" encoding="utf-8"?>
<a:theme xmlns:a="http://schemas.openxmlformats.org/drawingml/2006/main" name="CTAnumA4">
  <a:themeElements>
    <a:clrScheme name="TimA4Landscap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mA4Landscap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imA4Landscap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A4Landscap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A4Landscap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A4Landscap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A4Landscap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A4Landscap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1F3CC4BA-46E1-4FE3-9B47-AA5DEEDB3659}" vid="{A054684B-A5D8-4330-9C76-086FC1C5F911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PowerPointPlain-A4</Template>
  <TotalTime>275</TotalTime>
  <Words>207</Words>
  <Application>Microsoft Office PowerPoint</Application>
  <PresentationFormat>A4 Paper (210x297 mm)</PresentationFormat>
  <Paragraphs>82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8" baseType="lpstr">
      <vt:lpstr>Arial</vt:lpstr>
      <vt:lpstr>Times New Roman</vt:lpstr>
      <vt:lpstr>CTAnumA4</vt:lpstr>
      <vt:lpstr>Memory Lane quiz - instructions</vt:lpstr>
      <vt:lpstr>Memory Lane map</vt:lpstr>
      <vt:lpstr>Location A</vt:lpstr>
      <vt:lpstr>Location A</vt:lpstr>
      <vt:lpstr>Location A</vt:lpstr>
      <vt:lpstr>Location B</vt:lpstr>
      <vt:lpstr>Location B</vt:lpstr>
      <vt:lpstr>Location B</vt:lpstr>
      <vt:lpstr>Location C</vt:lpstr>
      <vt:lpstr>Location C</vt:lpstr>
      <vt:lpstr>Location D</vt:lpstr>
      <vt:lpstr>Location D</vt:lpstr>
      <vt:lpstr>Location D</vt:lpstr>
      <vt:lpstr>Location E</vt:lpstr>
      <vt:lpstr>Location E</vt:lpstr>
      <vt:lpstr>Location E</vt:lpstr>
      <vt:lpstr>Location F</vt:lpstr>
      <vt:lpstr>Location F</vt:lpstr>
      <vt:lpstr>Location G</vt:lpstr>
      <vt:lpstr>Location G</vt:lpstr>
      <vt:lpstr>Location G</vt:lpstr>
      <vt:lpstr>Location H</vt:lpstr>
      <vt:lpstr>Location H</vt:lpstr>
      <vt:lpstr>Location I</vt:lpstr>
      <vt:lpstr>Location I</vt:lpstr>
      <vt:lpstr>Location I</vt:lpstr>
      <vt:lpstr>Location I</vt:lpstr>
      <vt:lpstr>Location J</vt:lpstr>
      <vt:lpstr>Location J</vt:lpstr>
      <vt:lpstr>Location K</vt:lpstr>
      <vt:lpstr>Location K</vt:lpstr>
      <vt:lpstr>Location L</vt:lpstr>
      <vt:lpstr>Location L</vt:lpstr>
      <vt:lpstr>Location M</vt:lpstr>
      <vt:lpstr>Location M</vt:lpstr>
      <vt:lpstr>Location M</vt:lpstr>
      <vt:lpstr>Location N</vt:lpstr>
      <vt:lpstr>Location N</vt:lpstr>
      <vt:lpstr>Location O</vt:lpstr>
      <vt:lpstr>Location O</vt:lpstr>
      <vt:lpstr>Location O</vt:lpstr>
      <vt:lpstr>Location P</vt:lpstr>
      <vt:lpstr>Location P</vt:lpstr>
      <vt:lpstr>Location P</vt:lpstr>
      <vt:lpstr>Location P</vt:lpstr>
      <vt:lpstr>Location Q</vt:lpstr>
      <vt:lpstr>Location Q</vt:lpstr>
      <vt:lpstr>Location R</vt:lpstr>
      <vt:lpstr>Location R</vt:lpstr>
      <vt:lpstr>Location S</vt:lpstr>
      <vt:lpstr>Location S</vt:lpstr>
      <vt:lpstr>Location S</vt:lpstr>
      <vt:lpstr>Location T</vt:lpstr>
      <vt:lpstr>Location T</vt:lpstr>
      <vt:lpstr>Answers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Greenshaw</dc:creator>
  <cp:lastModifiedBy>Tim Greenshaw</cp:lastModifiedBy>
  <cp:revision>3</cp:revision>
  <cp:lastPrinted>2020-05-10T15:27:48Z</cp:lastPrinted>
  <dcterms:created xsi:type="dcterms:W3CDTF">2020-05-09T18:31:33Z</dcterms:created>
  <dcterms:modified xsi:type="dcterms:W3CDTF">2020-05-18T12:17:08Z</dcterms:modified>
</cp:coreProperties>
</file>