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7" r:id="rId2"/>
  </p:sldIdLst>
  <p:sldSz cx="12192000" cy="6858000"/>
  <p:notesSz cx="6858000" cy="9144000"/>
  <p:defaultTextStyle>
    <a:defPPr>
      <a:defRPr lang="en-GB"/>
    </a:defPPr>
    <a:lvl1pPr algn="l" rtl="0" fontAlgn="base">
      <a:spcBef>
        <a:spcPct val="0"/>
      </a:spcBef>
      <a:spcAft>
        <a:spcPct val="0"/>
      </a:spcAft>
      <a:defRPr sz="2000" kern="1200">
        <a:solidFill>
          <a:schemeClr val="tx1"/>
        </a:solidFill>
        <a:latin typeface="Times New Roman" pitchFamily="18" charset="0"/>
        <a:ea typeface="+mn-ea"/>
        <a:cs typeface="+mn-cs"/>
      </a:defRPr>
    </a:lvl1pPr>
    <a:lvl2pPr marL="457200" algn="l" rtl="0" fontAlgn="base">
      <a:spcBef>
        <a:spcPct val="0"/>
      </a:spcBef>
      <a:spcAft>
        <a:spcPct val="0"/>
      </a:spcAft>
      <a:defRPr sz="2000" kern="1200">
        <a:solidFill>
          <a:schemeClr val="tx1"/>
        </a:solidFill>
        <a:latin typeface="Times New Roman" pitchFamily="18" charset="0"/>
        <a:ea typeface="+mn-ea"/>
        <a:cs typeface="+mn-cs"/>
      </a:defRPr>
    </a:lvl2pPr>
    <a:lvl3pPr marL="914400" algn="l" rtl="0" fontAlgn="base">
      <a:spcBef>
        <a:spcPct val="0"/>
      </a:spcBef>
      <a:spcAft>
        <a:spcPct val="0"/>
      </a:spcAft>
      <a:defRPr sz="2000" kern="1200">
        <a:solidFill>
          <a:schemeClr val="tx1"/>
        </a:solidFill>
        <a:latin typeface="Times New Roman" pitchFamily="18" charset="0"/>
        <a:ea typeface="+mn-ea"/>
        <a:cs typeface="+mn-cs"/>
      </a:defRPr>
    </a:lvl3pPr>
    <a:lvl4pPr marL="1371600" algn="l" rtl="0" fontAlgn="base">
      <a:spcBef>
        <a:spcPct val="0"/>
      </a:spcBef>
      <a:spcAft>
        <a:spcPct val="0"/>
      </a:spcAft>
      <a:defRPr sz="2000" kern="1200">
        <a:solidFill>
          <a:schemeClr val="tx1"/>
        </a:solidFill>
        <a:latin typeface="Times New Roman" pitchFamily="18" charset="0"/>
        <a:ea typeface="+mn-ea"/>
        <a:cs typeface="+mn-cs"/>
      </a:defRPr>
    </a:lvl4pPr>
    <a:lvl5pPr marL="1828800" algn="l"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B957E7-533C-45A8-BCA3-0FE3F6047392}" v="4" dt="2019-10-14T09:51:02.5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1" d="100"/>
          <a:sy n="91" d="100"/>
        </p:scale>
        <p:origin x="32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 Greenshaw" userId="7cff769c7af84488" providerId="LiveId" clId="{C7B957E7-533C-45A8-BCA3-0FE3F6047392}"/>
    <pc:docChg chg="delSld modSld">
      <pc:chgData name="Tim Greenshaw" userId="7cff769c7af84488" providerId="LiveId" clId="{C7B957E7-533C-45A8-BCA3-0FE3F6047392}" dt="2019-10-14T09:51:46.349" v="93" actId="2696"/>
      <pc:docMkLst>
        <pc:docMk/>
      </pc:docMkLst>
      <pc:sldChg chg="modSp">
        <pc:chgData name="Tim Greenshaw" userId="7cff769c7af84488" providerId="LiveId" clId="{C7B957E7-533C-45A8-BCA3-0FE3F6047392}" dt="2019-10-14T09:51:35.341" v="92" actId="20577"/>
        <pc:sldMkLst>
          <pc:docMk/>
          <pc:sldMk cId="3286191757" sldId="257"/>
        </pc:sldMkLst>
        <pc:spChg chg="mod">
          <ac:chgData name="Tim Greenshaw" userId="7cff769c7af84488" providerId="LiveId" clId="{C7B957E7-533C-45A8-BCA3-0FE3F6047392}" dt="2019-10-14T09:51:35.341" v="92" actId="20577"/>
          <ac:spMkLst>
            <pc:docMk/>
            <pc:sldMk cId="3286191757" sldId="257"/>
            <ac:spMk id="3" creationId="{00000000-0000-0000-0000-000000000000}"/>
          </ac:spMkLst>
        </pc:spChg>
      </pc:sldChg>
      <pc:sldChg chg="modSp del">
        <pc:chgData name="Tim Greenshaw" userId="7cff769c7af84488" providerId="LiveId" clId="{C7B957E7-533C-45A8-BCA3-0FE3F6047392}" dt="2019-10-14T09:51:46.349" v="93" actId="2696"/>
        <pc:sldMkLst>
          <pc:docMk/>
          <pc:sldMk cId="797730045" sldId="258"/>
        </pc:sldMkLst>
        <pc:spChg chg="mod">
          <ac:chgData name="Tim Greenshaw" userId="7cff769c7af84488" providerId="LiveId" clId="{C7B957E7-533C-45A8-BCA3-0FE3F6047392}" dt="2019-10-14T09:50:59.149" v="70"/>
          <ac:spMkLst>
            <pc:docMk/>
            <pc:sldMk cId="797730045" sldId="25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2116691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66255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15888"/>
            <a:ext cx="2743200" cy="6553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115888"/>
            <a:ext cx="8042031"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1583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74148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346247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533526"/>
            <a:ext cx="5392615" cy="5135563"/>
          </a:xfrm>
        </p:spPr>
        <p:txBody>
          <a:bodyPr/>
          <a:lstStyle>
            <a:lvl1pPr>
              <a:buClr>
                <a:schemeClr val="accent6"/>
              </a:buClr>
              <a:defRPr sz="2000"/>
            </a:lvl1pPr>
            <a:lvl2pPr>
              <a:buClr>
                <a:schemeClr val="accent6"/>
              </a:buClr>
              <a:defRPr sz="2000"/>
            </a:lvl2pPr>
            <a:lvl3pPr>
              <a:buClr>
                <a:schemeClr val="accent6"/>
              </a:buClr>
              <a:defRPr sz="2000"/>
            </a:lvl3pPr>
            <a:lvl4pPr>
              <a:buClr>
                <a:schemeClr val="accent6"/>
              </a:buClr>
              <a:defRPr sz="1800"/>
            </a:lvl4pPr>
            <a:lvl5pPr>
              <a:buClr>
                <a:schemeClr val="accent6"/>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89785" y="1533526"/>
            <a:ext cx="5392615" cy="5135563"/>
          </a:xfrm>
        </p:spPr>
        <p:txBody>
          <a:bodyPr/>
          <a:lstStyle>
            <a:lvl1pPr>
              <a:buClr>
                <a:schemeClr val="accent6"/>
              </a:buClr>
              <a:defRPr sz="2000"/>
            </a:lvl1pPr>
            <a:lvl2pPr>
              <a:buClr>
                <a:schemeClr val="accent6"/>
              </a:buClr>
              <a:defRPr sz="2000"/>
            </a:lvl2pPr>
            <a:lvl3pPr>
              <a:buClr>
                <a:schemeClr val="accent6"/>
              </a:buClr>
              <a:defRPr sz="2000"/>
            </a:lvl3pPr>
            <a:lvl4pPr>
              <a:buClr>
                <a:schemeClr val="accent6"/>
              </a:buClr>
              <a:defRPr sz="1800"/>
            </a:lvl4pPr>
            <a:lvl5pPr>
              <a:buClr>
                <a:schemeClr val="accent6"/>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153970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693" y="1535113"/>
            <a:ext cx="53887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3"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7491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6266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376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247"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7385" y="273051"/>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0" y="1435101"/>
            <a:ext cx="401124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2188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79790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609600" y="11588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9219" name="Rectangle 3"/>
          <p:cNvSpPr>
            <a:spLocks noGrp="1" noChangeArrowheads="1"/>
          </p:cNvSpPr>
          <p:nvPr>
            <p:ph type="body" idx="1"/>
          </p:nvPr>
        </p:nvSpPr>
        <p:spPr bwMode="auto">
          <a:xfrm>
            <a:off x="609600" y="1533526"/>
            <a:ext cx="10972800" cy="5135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p:txBody>
      </p:sp>
      <p:sp>
        <p:nvSpPr>
          <p:cNvPr id="1031" name="Line 7"/>
          <p:cNvSpPr>
            <a:spLocks noChangeShapeType="1"/>
          </p:cNvSpPr>
          <p:nvPr/>
        </p:nvSpPr>
        <p:spPr bwMode="auto">
          <a:xfrm>
            <a:off x="0" y="1384300"/>
            <a:ext cx="11599985" cy="0"/>
          </a:xfrm>
          <a:prstGeom prst="line">
            <a:avLst/>
          </a:prstGeom>
          <a:noFill/>
          <a:ln w="76200">
            <a:solidFill>
              <a:srgbClr val="FF0000"/>
            </a:solidFill>
            <a:round/>
            <a:headEnd/>
            <a:tailEnd/>
          </a:ln>
          <a:effectLst/>
        </p:spPr>
        <p:txBody>
          <a:bodyPr/>
          <a:lstStyle/>
          <a:p>
            <a:pPr>
              <a:defRPr/>
            </a:pPr>
            <a:endParaRPr lang="en-GB" sz="1800"/>
          </a:p>
        </p:txBody>
      </p:sp>
    </p:spTree>
    <p:extLst>
      <p:ext uri="{BB962C8B-B14F-4D97-AF65-F5344CB8AC3E}">
        <p14:creationId xmlns:p14="http://schemas.microsoft.com/office/powerpoint/2010/main" val="2193748583"/>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Times New Roman" pitchFamily="18" charset="0"/>
        </a:defRPr>
      </a:lvl2pPr>
      <a:lvl3pPr algn="l" rtl="0" eaLnBrk="1" fontAlgn="base" hangingPunct="1">
        <a:spcBef>
          <a:spcPct val="0"/>
        </a:spcBef>
        <a:spcAft>
          <a:spcPct val="0"/>
        </a:spcAft>
        <a:defRPr sz="3200">
          <a:solidFill>
            <a:schemeClr val="tx2"/>
          </a:solidFill>
          <a:latin typeface="Times New Roman" pitchFamily="18" charset="0"/>
        </a:defRPr>
      </a:lvl3pPr>
      <a:lvl4pPr algn="l" rtl="0" eaLnBrk="1" fontAlgn="base" hangingPunct="1">
        <a:spcBef>
          <a:spcPct val="0"/>
        </a:spcBef>
        <a:spcAft>
          <a:spcPct val="0"/>
        </a:spcAft>
        <a:defRPr sz="3200">
          <a:solidFill>
            <a:schemeClr val="tx2"/>
          </a:solidFill>
          <a:latin typeface="Times New Roman" pitchFamily="18" charset="0"/>
        </a:defRPr>
      </a:lvl4pPr>
      <a:lvl5pPr algn="l" rtl="0" eaLnBrk="1" fontAlgn="base" hangingPunct="1">
        <a:spcBef>
          <a:spcPct val="0"/>
        </a:spcBef>
        <a:spcAft>
          <a:spcPct val="0"/>
        </a:spcAft>
        <a:defRPr sz="3200">
          <a:solidFill>
            <a:schemeClr val="tx2"/>
          </a:solidFill>
          <a:latin typeface="Times New Roman" pitchFamily="18" charset="0"/>
        </a:defRPr>
      </a:lvl5pPr>
      <a:lvl6pPr marL="457200" algn="l" rtl="0" eaLnBrk="1" fontAlgn="base" hangingPunct="1">
        <a:spcBef>
          <a:spcPct val="0"/>
        </a:spcBef>
        <a:spcAft>
          <a:spcPct val="0"/>
        </a:spcAft>
        <a:defRPr sz="3200">
          <a:solidFill>
            <a:schemeClr val="tx2"/>
          </a:solidFill>
          <a:latin typeface="Times New Roman" pitchFamily="18" charset="0"/>
        </a:defRPr>
      </a:lvl6pPr>
      <a:lvl7pPr marL="914400" algn="l" rtl="0" eaLnBrk="1" fontAlgn="base" hangingPunct="1">
        <a:spcBef>
          <a:spcPct val="0"/>
        </a:spcBef>
        <a:spcAft>
          <a:spcPct val="0"/>
        </a:spcAft>
        <a:defRPr sz="3200">
          <a:solidFill>
            <a:schemeClr val="tx2"/>
          </a:solidFill>
          <a:latin typeface="Times New Roman" pitchFamily="18" charset="0"/>
        </a:defRPr>
      </a:lvl7pPr>
      <a:lvl8pPr marL="1371600" algn="l" rtl="0" eaLnBrk="1" fontAlgn="base" hangingPunct="1">
        <a:spcBef>
          <a:spcPct val="0"/>
        </a:spcBef>
        <a:spcAft>
          <a:spcPct val="0"/>
        </a:spcAft>
        <a:defRPr sz="3200">
          <a:solidFill>
            <a:schemeClr val="tx2"/>
          </a:solidFill>
          <a:latin typeface="Times New Roman" pitchFamily="18" charset="0"/>
        </a:defRPr>
      </a:lvl8pPr>
      <a:lvl9pPr marL="1828800" algn="l" rtl="0" eaLnBrk="1" fontAlgn="base" hangingPunct="1">
        <a:spcBef>
          <a:spcPct val="0"/>
        </a:spcBef>
        <a:spcAft>
          <a:spcPct val="0"/>
        </a:spcAft>
        <a:defRPr sz="32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6"/>
        </a:buClr>
        <a:buFont typeface="Arial" charset="0"/>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6"/>
        </a:buClr>
        <a:buFont typeface="Times New Roman" pitchFamily="18" charset="0"/>
        <a:buChar char="♦"/>
        <a:defRPr sz="2400">
          <a:solidFill>
            <a:schemeClr val="tx1"/>
          </a:solidFill>
          <a:latin typeface="+mn-lt"/>
        </a:defRPr>
      </a:lvl2pPr>
      <a:lvl3pPr marL="1143000" indent="-228600" algn="l" rtl="0" eaLnBrk="1" fontAlgn="base" hangingPunct="1">
        <a:spcBef>
          <a:spcPct val="20000"/>
        </a:spcBef>
        <a:spcAft>
          <a:spcPct val="0"/>
        </a:spcAft>
        <a:buClr>
          <a:schemeClr val="accent6"/>
        </a:buClr>
        <a:buChar char="•"/>
        <a:defRPr sz="2000">
          <a:solidFill>
            <a:schemeClr val="tx1"/>
          </a:solidFill>
          <a:latin typeface="+mn-lt"/>
        </a:defRPr>
      </a:lvl3pPr>
      <a:lvl4pPr marL="1600200" indent="-228600" algn="l" rtl="0" eaLnBrk="1" fontAlgn="base" hangingPunct="1">
        <a:spcBef>
          <a:spcPct val="20000"/>
        </a:spcBef>
        <a:spcAft>
          <a:spcPct val="0"/>
        </a:spcAft>
        <a:buClr>
          <a:srgbClr val="3333FF"/>
        </a:buClr>
        <a:buFont typeface="Arial" charset="0"/>
        <a:buChar char="–"/>
        <a:defRPr sz="2000">
          <a:solidFill>
            <a:schemeClr val="tx1"/>
          </a:solidFill>
          <a:latin typeface="+mn-lt"/>
        </a:defRPr>
      </a:lvl4pPr>
      <a:lvl5pPr marL="2057400" indent="-228600" algn="l" rtl="0" eaLnBrk="1" fontAlgn="base" hangingPunct="1">
        <a:spcBef>
          <a:spcPct val="20000"/>
        </a:spcBef>
        <a:spcAft>
          <a:spcPct val="0"/>
        </a:spcAft>
        <a:buClr>
          <a:srgbClr val="3333FF"/>
        </a:buClr>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Clr>
          <a:srgbClr val="3333FF"/>
        </a:buClr>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Clr>
          <a:srgbClr val="3333FF"/>
        </a:buClr>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Clr>
          <a:srgbClr val="3333FF"/>
        </a:buClr>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Clr>
          <a:srgbClr val="3333FF"/>
        </a:buClr>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Student Volunteers Needed!</a:t>
            </a:r>
          </a:p>
        </p:txBody>
      </p:sp>
      <p:sp>
        <p:nvSpPr>
          <p:cNvPr id="3" name="Content Placeholder 2"/>
          <p:cNvSpPr>
            <a:spLocks noGrp="1"/>
          </p:cNvSpPr>
          <p:nvPr>
            <p:ph idx="1"/>
          </p:nvPr>
        </p:nvSpPr>
        <p:spPr/>
        <p:txBody>
          <a:bodyPr/>
          <a:lstStyle/>
          <a:p>
            <a:r>
              <a:rPr lang="en-GB" dirty="0"/>
              <a:t>For Our </a:t>
            </a:r>
            <a:r>
              <a:rPr lang="en-GB" b="1" u="sng" dirty="0"/>
              <a:t>Student Staff Liaison Committee</a:t>
            </a:r>
            <a:r>
              <a:rPr lang="en-GB" b="1" dirty="0"/>
              <a:t> </a:t>
            </a:r>
            <a:r>
              <a:rPr lang="en-GB" dirty="0"/>
              <a:t>we need </a:t>
            </a:r>
            <a:r>
              <a:rPr lang="es-ES" dirty="0" err="1"/>
              <a:t>four</a:t>
            </a:r>
            <a:r>
              <a:rPr lang="es-ES" dirty="0"/>
              <a:t> </a:t>
            </a:r>
            <a:r>
              <a:rPr lang="es-ES" dirty="0" err="1"/>
              <a:t>nominees</a:t>
            </a:r>
            <a:r>
              <a:rPr lang="es-ES" dirty="0"/>
              <a:t> from year 1,  </a:t>
            </a:r>
            <a:r>
              <a:rPr lang="es-ES" dirty="0" err="1"/>
              <a:t>three</a:t>
            </a:r>
            <a:r>
              <a:rPr lang="es-ES" dirty="0"/>
              <a:t> from year 2, </a:t>
            </a:r>
            <a:r>
              <a:rPr lang="es-ES" dirty="0" err="1"/>
              <a:t>three</a:t>
            </a:r>
            <a:r>
              <a:rPr lang="es-ES" dirty="0"/>
              <a:t> from year 3 and </a:t>
            </a:r>
            <a:r>
              <a:rPr lang="es-ES" dirty="0" err="1"/>
              <a:t>two</a:t>
            </a:r>
            <a:r>
              <a:rPr lang="es-ES" dirty="0"/>
              <a:t> </a:t>
            </a:r>
            <a:r>
              <a:rPr lang="es-ES" dirty="0" err="1"/>
              <a:t>for</a:t>
            </a:r>
            <a:r>
              <a:rPr lang="es-ES" dirty="0"/>
              <a:t> </a:t>
            </a:r>
            <a:r>
              <a:rPr lang="es-ES" dirty="0" err="1"/>
              <a:t>year</a:t>
            </a:r>
            <a:r>
              <a:rPr lang="es-ES" dirty="0"/>
              <a:t> 4. </a:t>
            </a:r>
          </a:p>
          <a:p>
            <a:r>
              <a:rPr lang="es-ES" dirty="0"/>
              <a:t>We also need reps for our Curriculum Management meetings and </a:t>
            </a:r>
            <a:r>
              <a:rPr lang="es-ES" dirty="0" err="1"/>
              <a:t>our</a:t>
            </a:r>
            <a:r>
              <a:rPr lang="es-ES" dirty="0"/>
              <a:t> </a:t>
            </a:r>
            <a:r>
              <a:rPr lang="es-ES" dirty="0" err="1"/>
              <a:t>Board</a:t>
            </a:r>
            <a:r>
              <a:rPr lang="es-ES" dirty="0"/>
              <a:t> of </a:t>
            </a:r>
            <a:r>
              <a:rPr lang="es-ES" dirty="0" err="1"/>
              <a:t>Studies</a:t>
            </a:r>
            <a:r>
              <a:rPr lang="es-ES" dirty="0"/>
              <a:t> in Physics meetings. </a:t>
            </a:r>
          </a:p>
          <a:p>
            <a:r>
              <a:rPr lang="es-ES" dirty="0"/>
              <a:t>If you are interested in being a rep for any of the above meetings please Email </a:t>
            </a:r>
            <a:r>
              <a:rPr lang="es-ES" b="1" u="sng" dirty="0"/>
              <a:t>pss13@Liverpool.ac.uk</a:t>
            </a:r>
            <a:r>
              <a:rPr lang="es-ES" dirty="0"/>
              <a:t>.</a:t>
            </a:r>
          </a:p>
          <a:p>
            <a:r>
              <a:rPr lang="en-GB" dirty="0"/>
              <a:t>Being a rep is good for your CV/HEAR record, you will help contribute to your future programme structures as well as improve the current syllabus and keep academics and the University informed of student feedback and experience, which is very important to us. We need your feedback! </a:t>
            </a:r>
          </a:p>
        </p:txBody>
      </p:sp>
    </p:spTree>
    <p:extLst>
      <p:ext uri="{BB962C8B-B14F-4D97-AF65-F5344CB8AC3E}">
        <p14:creationId xmlns:p14="http://schemas.microsoft.com/office/powerpoint/2010/main" val="3286191757"/>
      </p:ext>
    </p:extLst>
  </p:cSld>
  <p:clrMapOvr>
    <a:masterClrMapping/>
  </p:clrMapOvr>
</p:sld>
</file>

<file path=ppt/theme/theme1.xml><?xml version="1.0" encoding="utf-8"?>
<a:theme xmlns:a="http://schemas.openxmlformats.org/drawingml/2006/main" name="CTAnumA4">
  <a:themeElements>
    <a:clrScheme name="TimA4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mA4Landscap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imA4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imA4Landscap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imA4Landscap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imA4Landscap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imA4Landscap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imA4Landscap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imA4Landscap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imA4Landscap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imA4Landscap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imA4Landscap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imA4Landscap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imA4Landscap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1F3CC4BA-46E1-4FE3-9B47-AA5DEEDB3659}" vid="{A054684B-A5D8-4330-9C76-086FC1C5F911}"/>
    </a:ext>
  </a:extLst>
</a:theme>
</file>

<file path=docProps/app.xml><?xml version="1.0" encoding="utf-8"?>
<Properties xmlns="http://schemas.openxmlformats.org/officeDocument/2006/extended-properties" xmlns:vt="http://schemas.openxmlformats.org/officeDocument/2006/docPropsVTypes">
  <Template>PowerPointPlain-A4</Template>
  <TotalTime>38</TotalTime>
  <Words>128</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CTAnumA4</vt:lpstr>
      <vt:lpstr>Student Volunteers Needed!</vt:lpstr>
    </vt:vector>
  </TitlesOfParts>
  <Company>The University of Liverpool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Volunteers Needed!</dc:title>
  <dc:creator>Murphy, Kane</dc:creator>
  <cp:lastModifiedBy>Tim Greenshaw</cp:lastModifiedBy>
  <cp:revision>3</cp:revision>
  <dcterms:created xsi:type="dcterms:W3CDTF">2019-10-11T13:25:35Z</dcterms:created>
  <dcterms:modified xsi:type="dcterms:W3CDTF">2019-10-14T09:51:48Z</dcterms:modified>
</cp:coreProperties>
</file>