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6" r:id="rId2"/>
    <p:sldId id="257" r:id="rId3"/>
    <p:sldId id="258" r:id="rId4"/>
    <p:sldId id="259" r:id="rId5"/>
    <p:sldId id="313" r:id="rId6"/>
    <p:sldId id="316" r:id="rId7"/>
    <p:sldId id="317" r:id="rId8"/>
    <p:sldId id="314" r:id="rId9"/>
    <p:sldId id="315" r:id="rId10"/>
    <p:sldId id="318" r:id="rId11"/>
    <p:sldId id="319" r:id="rId12"/>
    <p:sldId id="320" r:id="rId13"/>
  </p:sldIdLst>
  <p:sldSz cx="9906000" cy="6858000" type="A4"/>
  <p:notesSz cx="9906000" cy="6858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72C202-9DF2-4A9E-BB03-A1AFCDEE4647}" v="1" dt="2020-10-28T12:32:01.753"/>
    <p1510:client id="{2CB4428C-41AD-4228-9101-57F6651B96F7}" v="5" dt="2020-10-28T13:09:11.68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47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Greenshaw" userId="7cff769c7af84488" providerId="LiveId" clId="{4D41D523-EA43-4C3E-B92E-6466FEA9A0C0}"/>
    <pc:docChg chg="undo custSel addSld delSld modSld">
      <pc:chgData name="Tim Greenshaw" userId="7cff769c7af84488" providerId="LiveId" clId="{4D41D523-EA43-4C3E-B92E-6466FEA9A0C0}" dt="2019-10-14T12:43:25.459" v="593" actId="20577"/>
      <pc:docMkLst>
        <pc:docMk/>
      </pc:docMkLst>
      <pc:sldChg chg="addSp delSp modSp">
        <pc:chgData name="Tim Greenshaw" userId="7cff769c7af84488" providerId="LiveId" clId="{4D41D523-EA43-4C3E-B92E-6466FEA9A0C0}" dt="2019-10-14T10:04:08.375" v="147" actId="20577"/>
        <pc:sldMkLst>
          <pc:docMk/>
          <pc:sldMk cId="0" sldId="256"/>
        </pc:sldMkLst>
        <pc:spChg chg="mod">
          <ac:chgData name="Tim Greenshaw" userId="7cff769c7af84488" providerId="LiveId" clId="{4D41D523-EA43-4C3E-B92E-6466FEA9A0C0}" dt="2019-10-14T10:04:08.375" v="147" actId="20577"/>
          <ac:spMkLst>
            <pc:docMk/>
            <pc:sldMk cId="0" sldId="256"/>
            <ac:spMk id="3" creationId="{00000000-0000-0000-0000-000000000000}"/>
          </ac:spMkLst>
        </pc:spChg>
        <pc:spChg chg="mod">
          <ac:chgData name="Tim Greenshaw" userId="7cff769c7af84488" providerId="LiveId" clId="{4D41D523-EA43-4C3E-B92E-6466FEA9A0C0}" dt="2019-10-14T09:58:55.919" v="84" actId="20577"/>
          <ac:spMkLst>
            <pc:docMk/>
            <pc:sldMk cId="0" sldId="256"/>
            <ac:spMk id="5" creationId="{00000000-0000-0000-0000-000000000000}"/>
          </ac:spMkLst>
        </pc:spChg>
        <pc:spChg chg="del mod">
          <ac:chgData name="Tim Greenshaw" userId="7cff769c7af84488" providerId="LiveId" clId="{4D41D523-EA43-4C3E-B92E-6466FEA9A0C0}" dt="2019-10-14T09:54:21.262" v="39" actId="478"/>
          <ac:spMkLst>
            <pc:docMk/>
            <pc:sldMk cId="0" sldId="256"/>
            <ac:spMk id="6" creationId="{00000000-0000-0000-0000-000000000000}"/>
          </ac:spMkLst>
        </pc:spChg>
        <pc:spChg chg="add">
          <ac:chgData name="Tim Greenshaw" userId="7cff769c7af84488" providerId="LiveId" clId="{4D41D523-EA43-4C3E-B92E-6466FEA9A0C0}" dt="2019-10-14T09:59:24.537" v="87"/>
          <ac:spMkLst>
            <pc:docMk/>
            <pc:sldMk cId="0" sldId="256"/>
            <ac:spMk id="6" creationId="{D82B9FAD-E415-474C-9EE3-6B3D6DC95B92}"/>
          </ac:spMkLst>
        </pc:spChg>
        <pc:spChg chg="mod">
          <ac:chgData name="Tim Greenshaw" userId="7cff769c7af84488" providerId="LiveId" clId="{4D41D523-EA43-4C3E-B92E-6466FEA9A0C0}" dt="2019-10-14T09:53:02.629" v="10" actId="20577"/>
          <ac:spMkLst>
            <pc:docMk/>
            <pc:sldMk cId="0" sldId="256"/>
            <ac:spMk id="8" creationId="{7CBB9CB2-56DA-4CA8-8F5A-E24023ADC049}"/>
          </ac:spMkLst>
        </pc:spChg>
        <pc:graphicFrameChg chg="add del mod">
          <ac:chgData name="Tim Greenshaw" userId="7cff769c7af84488" providerId="LiveId" clId="{4D41D523-EA43-4C3E-B92E-6466FEA9A0C0}" dt="2019-10-14T09:55:34.753" v="53"/>
          <ac:graphicFrameMkLst>
            <pc:docMk/>
            <pc:sldMk cId="0" sldId="256"/>
            <ac:graphicFrameMk id="4" creationId="{293F67B6-379B-4634-B523-9292E7A52B1E}"/>
          </ac:graphicFrameMkLst>
        </pc:graphicFrameChg>
      </pc:sldChg>
      <pc:sldChg chg="modSp">
        <pc:chgData name="Tim Greenshaw" userId="7cff769c7af84488" providerId="LiveId" clId="{4D41D523-EA43-4C3E-B92E-6466FEA9A0C0}" dt="2019-10-14T10:05:03.112" v="149" actId="166"/>
        <pc:sldMkLst>
          <pc:docMk/>
          <pc:sldMk cId="0" sldId="257"/>
        </pc:sldMkLst>
        <pc:spChg chg="ord">
          <ac:chgData name="Tim Greenshaw" userId="7cff769c7af84488" providerId="LiveId" clId="{4D41D523-EA43-4C3E-B92E-6466FEA9A0C0}" dt="2019-10-14T10:04:50.540" v="148" actId="166"/>
          <ac:spMkLst>
            <pc:docMk/>
            <pc:sldMk cId="0" sldId="257"/>
            <ac:spMk id="7" creationId="{00000000-0000-0000-0000-000000000000}"/>
          </ac:spMkLst>
        </pc:spChg>
        <pc:spChg chg="mod ord">
          <ac:chgData name="Tim Greenshaw" userId="7cff769c7af84488" providerId="LiveId" clId="{4D41D523-EA43-4C3E-B92E-6466FEA9A0C0}" dt="2019-10-14T10:05:03.112" v="149" actId="166"/>
          <ac:spMkLst>
            <pc:docMk/>
            <pc:sldMk cId="0" sldId="257"/>
            <ac:spMk id="8" creationId="{00000000-0000-0000-0000-000000000000}"/>
          </ac:spMkLst>
        </pc:spChg>
      </pc:sldChg>
      <pc:sldChg chg="addSp delSp">
        <pc:chgData name="Tim Greenshaw" userId="7cff769c7af84488" providerId="LiveId" clId="{4D41D523-EA43-4C3E-B92E-6466FEA9A0C0}" dt="2019-10-14T09:59:28.922" v="89"/>
        <pc:sldMkLst>
          <pc:docMk/>
          <pc:sldMk cId="0" sldId="259"/>
        </pc:sldMkLst>
        <pc:spChg chg="del">
          <ac:chgData name="Tim Greenshaw" userId="7cff769c7af84488" providerId="LiveId" clId="{4D41D523-EA43-4C3E-B92E-6466FEA9A0C0}" dt="2019-10-14T09:54:30.642" v="41" actId="478"/>
          <ac:spMkLst>
            <pc:docMk/>
            <pc:sldMk cId="0" sldId="259"/>
            <ac:spMk id="6" creationId="{00000000-0000-0000-0000-000000000000}"/>
          </ac:spMkLst>
        </pc:spChg>
        <pc:spChg chg="add">
          <ac:chgData name="Tim Greenshaw" userId="7cff769c7af84488" providerId="LiveId" clId="{4D41D523-EA43-4C3E-B92E-6466FEA9A0C0}" dt="2019-10-14T09:59:28.922" v="89"/>
          <ac:spMkLst>
            <pc:docMk/>
            <pc:sldMk cId="0" sldId="259"/>
            <ac:spMk id="6" creationId="{9295EB9B-F76D-4B44-93FA-99E21C367F08}"/>
          </ac:spMkLst>
        </pc:spChg>
      </pc:sldChg>
      <pc:sldChg chg="addSp delSp modSp">
        <pc:chgData name="Tim Greenshaw" userId="7cff769c7af84488" providerId="LiveId" clId="{4D41D523-EA43-4C3E-B92E-6466FEA9A0C0}" dt="2019-10-14T12:43:25.459" v="593" actId="20577"/>
        <pc:sldMkLst>
          <pc:docMk/>
          <pc:sldMk cId="0" sldId="260"/>
        </pc:sldMkLst>
        <pc:spChg chg="mod">
          <ac:chgData name="Tim Greenshaw" userId="7cff769c7af84488" providerId="LiveId" clId="{4D41D523-EA43-4C3E-B92E-6466FEA9A0C0}" dt="2019-10-14T12:43:25.459" v="593" actId="20577"/>
          <ac:spMkLst>
            <pc:docMk/>
            <pc:sldMk cId="0" sldId="260"/>
            <ac:spMk id="3" creationId="{00000000-0000-0000-0000-000000000000}"/>
          </ac:spMkLst>
        </pc:spChg>
        <pc:spChg chg="del">
          <ac:chgData name="Tim Greenshaw" userId="7cff769c7af84488" providerId="LiveId" clId="{4D41D523-EA43-4C3E-B92E-6466FEA9A0C0}" dt="2019-10-14T09:54:33.391" v="42" actId="478"/>
          <ac:spMkLst>
            <pc:docMk/>
            <pc:sldMk cId="0" sldId="260"/>
            <ac:spMk id="6" creationId="{00000000-0000-0000-0000-000000000000}"/>
          </ac:spMkLst>
        </pc:spChg>
        <pc:spChg chg="add">
          <ac:chgData name="Tim Greenshaw" userId="7cff769c7af84488" providerId="LiveId" clId="{4D41D523-EA43-4C3E-B92E-6466FEA9A0C0}" dt="2019-10-14T09:59:30.584" v="90"/>
          <ac:spMkLst>
            <pc:docMk/>
            <pc:sldMk cId="0" sldId="260"/>
            <ac:spMk id="6" creationId="{FBA1BFFB-981D-4158-9232-950BDFDEEC96}"/>
          </ac:spMkLst>
        </pc:spChg>
      </pc:sldChg>
      <pc:sldChg chg="addSp delSp modSp">
        <pc:chgData name="Tim Greenshaw" userId="7cff769c7af84488" providerId="LiveId" clId="{4D41D523-EA43-4C3E-B92E-6466FEA9A0C0}" dt="2019-10-14T10:07:49.804" v="154" actId="20577"/>
        <pc:sldMkLst>
          <pc:docMk/>
          <pc:sldMk cId="0" sldId="261"/>
        </pc:sldMkLst>
        <pc:spChg chg="mod">
          <ac:chgData name="Tim Greenshaw" userId="7cff769c7af84488" providerId="LiveId" clId="{4D41D523-EA43-4C3E-B92E-6466FEA9A0C0}" dt="2019-10-14T10:07:49.804" v="154" actId="20577"/>
          <ac:spMkLst>
            <pc:docMk/>
            <pc:sldMk cId="0" sldId="261"/>
            <ac:spMk id="3" creationId="{00000000-0000-0000-0000-000000000000}"/>
          </ac:spMkLst>
        </pc:spChg>
        <pc:spChg chg="del">
          <ac:chgData name="Tim Greenshaw" userId="7cff769c7af84488" providerId="LiveId" clId="{4D41D523-EA43-4C3E-B92E-6466FEA9A0C0}" dt="2019-10-14T09:54:36.220" v="43" actId="478"/>
          <ac:spMkLst>
            <pc:docMk/>
            <pc:sldMk cId="0" sldId="261"/>
            <ac:spMk id="10" creationId="{00000000-0000-0000-0000-000000000000}"/>
          </ac:spMkLst>
        </pc:spChg>
        <pc:spChg chg="add">
          <ac:chgData name="Tim Greenshaw" userId="7cff769c7af84488" providerId="LiveId" clId="{4D41D523-EA43-4C3E-B92E-6466FEA9A0C0}" dt="2019-10-14T09:59:32.149" v="91"/>
          <ac:spMkLst>
            <pc:docMk/>
            <pc:sldMk cId="0" sldId="261"/>
            <ac:spMk id="10" creationId="{01CD765B-660E-49B3-92AF-941D390A4E8C}"/>
          </ac:spMkLst>
        </pc:spChg>
      </pc:sldChg>
      <pc:sldChg chg="addSp modSp del">
        <pc:chgData name="Tim Greenshaw" userId="7cff769c7af84488" providerId="LiveId" clId="{4D41D523-EA43-4C3E-B92E-6466FEA9A0C0}" dt="2019-10-14T12:40:15.492" v="588" actId="2696"/>
        <pc:sldMkLst>
          <pc:docMk/>
          <pc:sldMk cId="0" sldId="262"/>
        </pc:sldMkLst>
        <pc:spChg chg="add mod">
          <ac:chgData name="Tim Greenshaw" userId="7cff769c7af84488" providerId="LiveId" clId="{4D41D523-EA43-4C3E-B92E-6466FEA9A0C0}" dt="2019-10-14T10:10:27.008" v="289" actId="1035"/>
          <ac:spMkLst>
            <pc:docMk/>
            <pc:sldMk cId="0" sldId="262"/>
            <ac:spMk id="8" creationId="{50A83294-61CC-42C0-A5D7-B243F7DAB8F7}"/>
          </ac:spMkLst>
        </pc:spChg>
      </pc:sldChg>
      <pc:sldChg chg="addSp delSp">
        <pc:chgData name="Tim Greenshaw" userId="7cff769c7af84488" providerId="LiveId" clId="{4D41D523-EA43-4C3E-B92E-6466FEA9A0C0}" dt="2019-10-14T09:59:34.848" v="92"/>
        <pc:sldMkLst>
          <pc:docMk/>
          <pc:sldMk cId="0" sldId="263"/>
        </pc:sldMkLst>
        <pc:spChg chg="del">
          <ac:chgData name="Tim Greenshaw" userId="7cff769c7af84488" providerId="LiveId" clId="{4D41D523-EA43-4C3E-B92E-6466FEA9A0C0}" dt="2019-10-14T09:54:42.398" v="44" actId="478"/>
          <ac:spMkLst>
            <pc:docMk/>
            <pc:sldMk cId="0" sldId="263"/>
            <ac:spMk id="8" creationId="{00000000-0000-0000-0000-000000000000}"/>
          </ac:spMkLst>
        </pc:spChg>
        <pc:spChg chg="add">
          <ac:chgData name="Tim Greenshaw" userId="7cff769c7af84488" providerId="LiveId" clId="{4D41D523-EA43-4C3E-B92E-6466FEA9A0C0}" dt="2019-10-14T09:59:34.848" v="92"/>
          <ac:spMkLst>
            <pc:docMk/>
            <pc:sldMk cId="0" sldId="263"/>
            <ac:spMk id="8" creationId="{0DE63C25-0097-4EA1-BF2B-5D4DEF42511B}"/>
          </ac:spMkLst>
        </pc:spChg>
      </pc:sldChg>
      <pc:sldChg chg="addSp delSp">
        <pc:chgData name="Tim Greenshaw" userId="7cff769c7af84488" providerId="LiveId" clId="{4D41D523-EA43-4C3E-B92E-6466FEA9A0C0}" dt="2019-10-14T09:59:36.460" v="93"/>
        <pc:sldMkLst>
          <pc:docMk/>
          <pc:sldMk cId="0" sldId="264"/>
        </pc:sldMkLst>
        <pc:spChg chg="del">
          <ac:chgData name="Tim Greenshaw" userId="7cff769c7af84488" providerId="LiveId" clId="{4D41D523-EA43-4C3E-B92E-6466FEA9A0C0}" dt="2019-10-14T09:54:45.505" v="45" actId="478"/>
          <ac:spMkLst>
            <pc:docMk/>
            <pc:sldMk cId="0" sldId="264"/>
            <ac:spMk id="9" creationId="{00000000-0000-0000-0000-000000000000}"/>
          </ac:spMkLst>
        </pc:spChg>
        <pc:spChg chg="add">
          <ac:chgData name="Tim Greenshaw" userId="7cff769c7af84488" providerId="LiveId" clId="{4D41D523-EA43-4C3E-B92E-6466FEA9A0C0}" dt="2019-10-14T09:59:36.460" v="93"/>
          <ac:spMkLst>
            <pc:docMk/>
            <pc:sldMk cId="0" sldId="264"/>
            <ac:spMk id="9" creationId="{9CC9B0D4-ADAE-4F96-8115-3411EC00CDBF}"/>
          </ac:spMkLst>
        </pc:spChg>
      </pc:sldChg>
      <pc:sldChg chg="addSp delSp">
        <pc:chgData name="Tim Greenshaw" userId="7cff769c7af84488" providerId="LiveId" clId="{4D41D523-EA43-4C3E-B92E-6466FEA9A0C0}" dt="2019-10-14T09:59:38.037" v="94"/>
        <pc:sldMkLst>
          <pc:docMk/>
          <pc:sldMk cId="0" sldId="265"/>
        </pc:sldMkLst>
        <pc:spChg chg="del">
          <ac:chgData name="Tim Greenshaw" userId="7cff769c7af84488" providerId="LiveId" clId="{4D41D523-EA43-4C3E-B92E-6466FEA9A0C0}" dt="2019-10-14T09:54:48.246" v="46" actId="478"/>
          <ac:spMkLst>
            <pc:docMk/>
            <pc:sldMk cId="0" sldId="265"/>
            <ac:spMk id="9" creationId="{00000000-0000-0000-0000-000000000000}"/>
          </ac:spMkLst>
        </pc:spChg>
        <pc:spChg chg="add">
          <ac:chgData name="Tim Greenshaw" userId="7cff769c7af84488" providerId="LiveId" clId="{4D41D523-EA43-4C3E-B92E-6466FEA9A0C0}" dt="2019-10-14T09:59:38.037" v="94"/>
          <ac:spMkLst>
            <pc:docMk/>
            <pc:sldMk cId="0" sldId="265"/>
            <ac:spMk id="9" creationId="{40BB77EF-C652-4ADD-A8AB-29E0C48CE056}"/>
          </ac:spMkLst>
        </pc:spChg>
      </pc:sldChg>
      <pc:sldChg chg="addSp delSp">
        <pc:chgData name="Tim Greenshaw" userId="7cff769c7af84488" providerId="LiveId" clId="{4D41D523-EA43-4C3E-B92E-6466FEA9A0C0}" dt="2019-10-14T09:59:39.621" v="95"/>
        <pc:sldMkLst>
          <pc:docMk/>
          <pc:sldMk cId="0" sldId="266"/>
        </pc:sldMkLst>
        <pc:spChg chg="del">
          <ac:chgData name="Tim Greenshaw" userId="7cff769c7af84488" providerId="LiveId" clId="{4D41D523-EA43-4C3E-B92E-6466FEA9A0C0}" dt="2019-10-14T09:54:51.132" v="47" actId="478"/>
          <ac:spMkLst>
            <pc:docMk/>
            <pc:sldMk cId="0" sldId="266"/>
            <ac:spMk id="10" creationId="{00000000-0000-0000-0000-000000000000}"/>
          </ac:spMkLst>
        </pc:spChg>
        <pc:spChg chg="add">
          <ac:chgData name="Tim Greenshaw" userId="7cff769c7af84488" providerId="LiveId" clId="{4D41D523-EA43-4C3E-B92E-6466FEA9A0C0}" dt="2019-10-14T09:59:39.621" v="95"/>
          <ac:spMkLst>
            <pc:docMk/>
            <pc:sldMk cId="0" sldId="266"/>
            <ac:spMk id="10" creationId="{FAFB2BE2-4C20-49DF-B4B4-58654E7500E7}"/>
          </ac:spMkLst>
        </pc:spChg>
      </pc:sldChg>
      <pc:sldChg chg="addSp delSp modSp">
        <pc:chgData name="Tim Greenshaw" userId="7cff769c7af84488" providerId="LiveId" clId="{4D41D523-EA43-4C3E-B92E-6466FEA9A0C0}" dt="2019-10-14T10:01:29.211" v="111" actId="1036"/>
        <pc:sldMkLst>
          <pc:docMk/>
          <pc:sldMk cId="0" sldId="267"/>
        </pc:sldMkLst>
        <pc:spChg chg="add">
          <ac:chgData name="Tim Greenshaw" userId="7cff769c7af84488" providerId="LiveId" clId="{4D41D523-EA43-4C3E-B92E-6466FEA9A0C0}" dt="2019-10-14T09:59:41.471" v="96"/>
          <ac:spMkLst>
            <pc:docMk/>
            <pc:sldMk cId="0" sldId="267"/>
            <ac:spMk id="6" creationId="{00DEA245-B7D9-4C2A-9D27-79B16FE44F1C}"/>
          </ac:spMkLst>
        </pc:spChg>
        <pc:spChg chg="mod">
          <ac:chgData name="Tim Greenshaw" userId="7cff769c7af84488" providerId="LiveId" clId="{4D41D523-EA43-4C3E-B92E-6466FEA9A0C0}" dt="2019-10-14T10:01:29.211" v="111" actId="1036"/>
          <ac:spMkLst>
            <pc:docMk/>
            <pc:sldMk cId="0" sldId="267"/>
            <ac:spMk id="7" creationId="{00000000-0000-0000-0000-000000000000}"/>
          </ac:spMkLst>
        </pc:spChg>
        <pc:spChg chg="del">
          <ac:chgData name="Tim Greenshaw" userId="7cff769c7af84488" providerId="LiveId" clId="{4D41D523-EA43-4C3E-B92E-6466FEA9A0C0}" dt="2019-10-14T09:54:54.521" v="48" actId="478"/>
          <ac:spMkLst>
            <pc:docMk/>
            <pc:sldMk cId="0" sldId="267"/>
            <ac:spMk id="10" creationId="{00000000-0000-0000-0000-000000000000}"/>
          </ac:spMkLst>
        </pc:spChg>
      </pc:sldChg>
      <pc:sldChg chg="del">
        <pc:chgData name="Tim Greenshaw" userId="7cff769c7af84488" providerId="LiveId" clId="{4D41D523-EA43-4C3E-B92E-6466FEA9A0C0}" dt="2019-10-14T09:45:42.894" v="0" actId="2696"/>
        <pc:sldMkLst>
          <pc:docMk/>
          <pc:sldMk cId="0" sldId="268"/>
        </pc:sldMkLst>
      </pc:sldChg>
      <pc:sldChg chg="del">
        <pc:chgData name="Tim Greenshaw" userId="7cff769c7af84488" providerId="LiveId" clId="{4D41D523-EA43-4C3E-B92E-6466FEA9A0C0}" dt="2019-10-14T09:45:43.981" v="1" actId="2696"/>
        <pc:sldMkLst>
          <pc:docMk/>
          <pc:sldMk cId="0" sldId="269"/>
        </pc:sldMkLst>
      </pc:sldChg>
      <pc:sldChg chg="addSp delSp modSp">
        <pc:chgData name="Tim Greenshaw" userId="7cff769c7af84488" providerId="LiveId" clId="{4D41D523-EA43-4C3E-B92E-6466FEA9A0C0}" dt="2019-10-14T11:42:24.163" v="587" actId="478"/>
        <pc:sldMkLst>
          <pc:docMk/>
          <pc:sldMk cId="586273658" sldId="270"/>
        </pc:sldMkLst>
        <pc:spChg chg="add del mod">
          <ac:chgData name="Tim Greenshaw" userId="7cff769c7af84488" providerId="LiveId" clId="{4D41D523-EA43-4C3E-B92E-6466FEA9A0C0}" dt="2019-10-14T11:42:10.874" v="584" actId="478"/>
          <ac:spMkLst>
            <pc:docMk/>
            <pc:sldMk cId="586273658" sldId="270"/>
            <ac:spMk id="2" creationId="{E40B5BA0-9F78-43AC-8818-87711DF42CBE}"/>
          </ac:spMkLst>
        </pc:spChg>
        <pc:spChg chg="mod">
          <ac:chgData name="Tim Greenshaw" userId="7cff769c7af84488" providerId="LiveId" clId="{4D41D523-EA43-4C3E-B92E-6466FEA9A0C0}" dt="2019-10-14T11:41:31.421" v="545" actId="20577"/>
          <ac:spMkLst>
            <pc:docMk/>
            <pc:sldMk cId="586273658" sldId="270"/>
            <ac:spMk id="3" creationId="{00000000-0000-0000-0000-000000000000}"/>
          </ac:spMkLst>
        </pc:spChg>
        <pc:spChg chg="del">
          <ac:chgData name="Tim Greenshaw" userId="7cff769c7af84488" providerId="LiveId" clId="{4D41D523-EA43-4C3E-B92E-6466FEA9A0C0}" dt="2019-10-14T09:54:24.440" v="40" actId="478"/>
          <ac:spMkLst>
            <pc:docMk/>
            <pc:sldMk cId="586273658" sldId="270"/>
            <ac:spMk id="6" creationId="{00000000-0000-0000-0000-000000000000}"/>
          </ac:spMkLst>
        </pc:spChg>
        <pc:spChg chg="add">
          <ac:chgData name="Tim Greenshaw" userId="7cff769c7af84488" providerId="LiveId" clId="{4D41D523-EA43-4C3E-B92E-6466FEA9A0C0}" dt="2019-10-14T09:59:26.093" v="88"/>
          <ac:spMkLst>
            <pc:docMk/>
            <pc:sldMk cId="586273658" sldId="270"/>
            <ac:spMk id="6" creationId="{3544E66D-E410-4114-BF44-656C7EF28F24}"/>
          </ac:spMkLst>
        </pc:spChg>
        <pc:spChg chg="del">
          <ac:chgData name="Tim Greenshaw" userId="7cff769c7af84488" providerId="LiveId" clId="{4D41D523-EA43-4C3E-B92E-6466FEA9A0C0}" dt="2019-10-14T10:03:27.228" v="112" actId="478"/>
          <ac:spMkLst>
            <pc:docMk/>
            <pc:sldMk cId="586273658" sldId="270"/>
            <ac:spMk id="7" creationId="{DC7611F4-0E5E-49F0-B4B8-CD83EAAC7BC0}"/>
          </ac:spMkLst>
        </pc:spChg>
        <pc:spChg chg="add del mod">
          <ac:chgData name="Tim Greenshaw" userId="7cff769c7af84488" providerId="LiveId" clId="{4D41D523-EA43-4C3E-B92E-6466FEA9A0C0}" dt="2019-10-14T11:42:24.163" v="587" actId="478"/>
          <ac:spMkLst>
            <pc:docMk/>
            <pc:sldMk cId="586273658" sldId="270"/>
            <ac:spMk id="8" creationId="{017B098E-11A0-4AAB-AB5B-4E0E698DF81E}"/>
          </ac:spMkLst>
        </pc:spChg>
      </pc:sldChg>
      <pc:sldChg chg="addSp delSp modSp add del">
        <pc:chgData name="Tim Greenshaw" userId="7cff769c7af84488" providerId="LiveId" clId="{4D41D523-EA43-4C3E-B92E-6466FEA9A0C0}" dt="2019-10-14T09:55:48.297" v="59" actId="2696"/>
        <pc:sldMkLst>
          <pc:docMk/>
          <pc:sldMk cId="3286191757" sldId="271"/>
        </pc:sldMkLst>
        <pc:spChg chg="mod">
          <ac:chgData name="Tim Greenshaw" userId="7cff769c7af84488" providerId="LiveId" clId="{4D41D523-EA43-4C3E-B92E-6466FEA9A0C0}" dt="2019-10-14T09:52:46.267" v="8" actId="14100"/>
          <ac:spMkLst>
            <pc:docMk/>
            <pc:sldMk cId="3286191757" sldId="271"/>
            <ac:spMk id="3" creationId="{00000000-0000-0000-0000-000000000000}"/>
          </ac:spMkLst>
        </pc:spChg>
        <pc:graphicFrameChg chg="add del mod">
          <ac:chgData name="Tim Greenshaw" userId="7cff769c7af84488" providerId="LiveId" clId="{4D41D523-EA43-4C3E-B92E-6466FEA9A0C0}" dt="2019-10-14T09:55:43.011" v="57"/>
          <ac:graphicFrameMkLst>
            <pc:docMk/>
            <pc:sldMk cId="3286191757" sldId="271"/>
            <ac:graphicFrameMk id="4" creationId="{8E3F1366-F8D4-4BE1-B042-90A67B3BCC31}"/>
          </ac:graphicFrameMkLst>
        </pc:graphicFrameChg>
      </pc:sldChg>
      <pc:sldChg chg="add del">
        <pc:chgData name="Tim Greenshaw" userId="7cff769c7af84488" providerId="LiveId" clId="{4D41D523-EA43-4C3E-B92E-6466FEA9A0C0}" dt="2019-10-14T09:55:50.679" v="60" actId="2696"/>
        <pc:sldMkLst>
          <pc:docMk/>
          <pc:sldMk cId="380176780" sldId="272"/>
        </pc:sldMkLst>
      </pc:sldChg>
      <pc:sldChg chg="addSp delSp modSp add">
        <pc:chgData name="Tim Greenshaw" userId="7cff769c7af84488" providerId="LiveId" clId="{4D41D523-EA43-4C3E-B92E-6466FEA9A0C0}" dt="2019-10-14T10:00:16.569" v="98" actId="120"/>
        <pc:sldMkLst>
          <pc:docMk/>
          <pc:sldMk cId="2445172944" sldId="273"/>
        </pc:sldMkLst>
        <pc:spChg chg="mod">
          <ac:chgData name="Tim Greenshaw" userId="7cff769c7af84488" providerId="LiveId" clId="{4D41D523-EA43-4C3E-B92E-6466FEA9A0C0}" dt="2019-10-14T10:00:16.569" v="98" actId="120"/>
          <ac:spMkLst>
            <pc:docMk/>
            <pc:sldMk cId="2445172944" sldId="273"/>
            <ac:spMk id="2" creationId="{00000000-0000-0000-0000-000000000000}"/>
          </ac:spMkLst>
        </pc:spChg>
        <pc:spChg chg="mod">
          <ac:chgData name="Tim Greenshaw" userId="7cff769c7af84488" providerId="LiveId" clId="{4D41D523-EA43-4C3E-B92E-6466FEA9A0C0}" dt="2019-10-14T10:00:10.467" v="97" actId="255"/>
          <ac:spMkLst>
            <pc:docMk/>
            <pc:sldMk cId="2445172944" sldId="273"/>
            <ac:spMk id="3" creationId="{00000000-0000-0000-0000-000000000000}"/>
          </ac:spMkLst>
        </pc:spChg>
        <pc:spChg chg="add">
          <ac:chgData name="Tim Greenshaw" userId="7cff769c7af84488" providerId="LiveId" clId="{4D41D523-EA43-4C3E-B92E-6466FEA9A0C0}" dt="2019-10-14T09:59:22.642" v="86"/>
          <ac:spMkLst>
            <pc:docMk/>
            <pc:sldMk cId="2445172944" sldId="273"/>
            <ac:spMk id="4" creationId="{C2964D1F-56AE-4B12-AE05-C53709648780}"/>
          </ac:spMkLst>
        </pc:spChg>
        <pc:graphicFrameChg chg="add del mod">
          <ac:chgData name="Tim Greenshaw" userId="7cff769c7af84488" providerId="LiveId" clId="{4D41D523-EA43-4C3E-B92E-6466FEA9A0C0}" dt="2019-10-14T09:55:57.063" v="66"/>
          <ac:graphicFrameMkLst>
            <pc:docMk/>
            <pc:sldMk cId="2445172944" sldId="273"/>
            <ac:graphicFrameMk id="4" creationId="{FED83A83-3EDD-4F02-8CE7-FF52B486CF3D}"/>
          </ac:graphicFrameMkLst>
        </pc:graphicFrameChg>
      </pc:sldChg>
      <pc:sldChg chg="addSp delSp modSp add">
        <pc:chgData name="Tim Greenshaw" userId="7cff769c7af84488" providerId="LiveId" clId="{4D41D523-EA43-4C3E-B92E-6466FEA9A0C0}" dt="2019-10-14T10:16:25.132" v="523" actId="1035"/>
        <pc:sldMkLst>
          <pc:docMk/>
          <pc:sldMk cId="1319713047" sldId="274"/>
        </pc:sldMkLst>
        <pc:spChg chg="mod">
          <ac:chgData name="Tim Greenshaw" userId="7cff769c7af84488" providerId="LiveId" clId="{4D41D523-EA43-4C3E-B92E-6466FEA9A0C0}" dt="2019-10-14T10:15:52.247" v="484" actId="20577"/>
          <ac:spMkLst>
            <pc:docMk/>
            <pc:sldMk cId="1319713047" sldId="274"/>
            <ac:spMk id="5" creationId="{00000000-0000-0000-0000-000000000000}"/>
          </ac:spMkLst>
        </pc:spChg>
        <pc:spChg chg="del">
          <ac:chgData name="Tim Greenshaw" userId="7cff769c7af84488" providerId="LiveId" clId="{4D41D523-EA43-4C3E-B92E-6466FEA9A0C0}" dt="2019-10-14T10:12:11.176" v="291" actId="478"/>
          <ac:spMkLst>
            <pc:docMk/>
            <pc:sldMk cId="1319713047" sldId="274"/>
            <ac:spMk id="6" creationId="{00000000-0000-0000-0000-000000000000}"/>
          </ac:spMkLst>
        </pc:spChg>
        <pc:spChg chg="mod">
          <ac:chgData name="Tim Greenshaw" userId="7cff769c7af84488" providerId="LiveId" clId="{4D41D523-EA43-4C3E-B92E-6466FEA9A0C0}" dt="2019-10-14T10:13:33.704" v="469" actId="14100"/>
          <ac:spMkLst>
            <pc:docMk/>
            <pc:sldMk cId="1319713047" sldId="274"/>
            <ac:spMk id="7" creationId="{00000000-0000-0000-0000-000000000000}"/>
          </ac:spMkLst>
        </pc:spChg>
        <pc:spChg chg="mod">
          <ac:chgData name="Tim Greenshaw" userId="7cff769c7af84488" providerId="LiveId" clId="{4D41D523-EA43-4C3E-B92E-6466FEA9A0C0}" dt="2019-10-14T10:16:25.132" v="523" actId="1035"/>
          <ac:spMkLst>
            <pc:docMk/>
            <pc:sldMk cId="1319713047" sldId="274"/>
            <ac:spMk id="8" creationId="{50A83294-61CC-42C0-A5D7-B243F7DAB8F7}"/>
          </ac:spMkLst>
        </pc:spChg>
        <pc:picChg chg="add del mod">
          <ac:chgData name="Tim Greenshaw" userId="7cff769c7af84488" providerId="LiveId" clId="{4D41D523-EA43-4C3E-B92E-6466FEA9A0C0}" dt="2019-10-14T10:15:36.113" v="472" actId="478"/>
          <ac:picMkLst>
            <pc:docMk/>
            <pc:sldMk cId="1319713047" sldId="274"/>
            <ac:picMk id="9" creationId="{3A84D8F4-E743-4031-A3B5-F161468FE1D6}"/>
          </ac:picMkLst>
        </pc:picChg>
        <pc:picChg chg="add mod">
          <ac:chgData name="Tim Greenshaw" userId="7cff769c7af84488" providerId="LiveId" clId="{4D41D523-EA43-4C3E-B92E-6466FEA9A0C0}" dt="2019-10-14T10:15:55.493" v="490" actId="1035"/>
          <ac:picMkLst>
            <pc:docMk/>
            <pc:sldMk cId="1319713047" sldId="274"/>
            <ac:picMk id="10" creationId="{0627B7E6-5ABB-4742-ADF9-D449FB6C4139}"/>
          </ac:picMkLst>
        </pc:picChg>
      </pc:sldChg>
      <pc:sldChg chg="add del">
        <pc:chgData name="Tim Greenshaw" userId="7cff769c7af84488" providerId="LiveId" clId="{4D41D523-EA43-4C3E-B92E-6466FEA9A0C0}" dt="2019-10-14T09:55:57.063" v="66"/>
        <pc:sldMkLst>
          <pc:docMk/>
          <pc:sldMk cId="3286191757" sldId="274"/>
        </pc:sldMkLst>
      </pc:sldChg>
      <pc:sldChg chg="add del">
        <pc:chgData name="Tim Greenshaw" userId="7cff769c7af84488" providerId="LiveId" clId="{4D41D523-EA43-4C3E-B92E-6466FEA9A0C0}" dt="2019-10-14T10:13:57.693" v="471"/>
        <pc:sldMkLst>
          <pc:docMk/>
          <pc:sldMk cId="2200647583" sldId="275"/>
        </pc:sldMkLst>
      </pc:sldChg>
    </pc:docChg>
  </pc:docChgLst>
  <pc:docChgLst>
    <pc:chgData name="Tim Greenshaw" userId="7cff769c7af84488" providerId="LiveId" clId="{3B5F1EC3-4FF2-44CA-97AA-A504048441B9}"/>
    <pc:docChg chg="undo custSel addSld modSld sldOrd">
      <pc:chgData name="Tim Greenshaw" userId="7cff769c7af84488" providerId="LiveId" clId="{3B5F1EC3-4FF2-44CA-97AA-A504048441B9}" dt="2019-10-13T19:47:23.353" v="210"/>
      <pc:docMkLst>
        <pc:docMk/>
      </pc:docMkLst>
      <pc:sldChg chg="addSp delSp modSp">
        <pc:chgData name="Tim Greenshaw" userId="7cff769c7af84488" providerId="LiveId" clId="{3B5F1EC3-4FF2-44CA-97AA-A504048441B9}" dt="2019-10-13T19:37:21.300" v="138" actId="2711"/>
        <pc:sldMkLst>
          <pc:docMk/>
          <pc:sldMk cId="0" sldId="256"/>
        </pc:sldMkLst>
        <pc:spChg chg="del mod">
          <ac:chgData name="Tim Greenshaw" userId="7cff769c7af84488" providerId="LiveId" clId="{3B5F1EC3-4FF2-44CA-97AA-A504048441B9}" dt="2019-10-13T19:35:05.276" v="27" actId="478"/>
          <ac:spMkLst>
            <pc:docMk/>
            <pc:sldMk cId="0" sldId="256"/>
            <ac:spMk id="4" creationId="{00000000-0000-0000-0000-000000000000}"/>
          </ac:spMkLst>
        </pc:spChg>
        <pc:spChg chg="add del mod">
          <ac:chgData name="Tim Greenshaw" userId="7cff769c7af84488" providerId="LiveId" clId="{3B5F1EC3-4FF2-44CA-97AA-A504048441B9}" dt="2019-10-13T19:33:40.324" v="24"/>
          <ac:spMkLst>
            <pc:docMk/>
            <pc:sldMk cId="0" sldId="256"/>
            <ac:spMk id="7" creationId="{36F642D9-B15C-40F6-98EE-E0FB85D98615}"/>
          </ac:spMkLst>
        </pc:spChg>
        <pc:spChg chg="add del mod">
          <ac:chgData name="Tim Greenshaw" userId="7cff769c7af84488" providerId="LiveId" clId="{3B5F1EC3-4FF2-44CA-97AA-A504048441B9}" dt="2019-10-13T19:37:21.300" v="138" actId="2711"/>
          <ac:spMkLst>
            <pc:docMk/>
            <pc:sldMk cId="0" sldId="256"/>
            <ac:spMk id="8" creationId="{7CBB9CB2-56DA-4CA8-8F5A-E24023ADC049}"/>
          </ac:spMkLst>
        </pc:spChg>
        <pc:spChg chg="add del">
          <ac:chgData name="Tim Greenshaw" userId="7cff769c7af84488" providerId="LiveId" clId="{3B5F1EC3-4FF2-44CA-97AA-A504048441B9}" dt="2019-10-13T19:35:21.837" v="37" actId="478"/>
          <ac:spMkLst>
            <pc:docMk/>
            <pc:sldMk cId="0" sldId="256"/>
            <ac:spMk id="9" creationId="{F7AB91B4-7727-4E3C-A23A-6C348B7ECDF2}"/>
          </ac:spMkLst>
        </pc:spChg>
        <pc:spChg chg="add del">
          <ac:chgData name="Tim Greenshaw" userId="7cff769c7af84488" providerId="LiveId" clId="{3B5F1EC3-4FF2-44CA-97AA-A504048441B9}" dt="2019-10-13T19:35:44.863" v="40"/>
          <ac:spMkLst>
            <pc:docMk/>
            <pc:sldMk cId="0" sldId="256"/>
            <ac:spMk id="10" creationId="{45359AFF-D79A-4E58-AF80-294212AD7174}"/>
          </ac:spMkLst>
        </pc:spChg>
      </pc:sldChg>
      <pc:sldChg chg="ord">
        <pc:chgData name="Tim Greenshaw" userId="7cff769c7af84488" providerId="LiveId" clId="{3B5F1EC3-4FF2-44CA-97AA-A504048441B9}" dt="2019-10-13T19:47:23.353" v="210"/>
        <pc:sldMkLst>
          <pc:docMk/>
          <pc:sldMk cId="0" sldId="258"/>
        </pc:sldMkLst>
      </pc:sldChg>
      <pc:sldChg chg="addSp delSp modSp add">
        <pc:chgData name="Tim Greenshaw" userId="7cff769c7af84488" providerId="LiveId" clId="{3B5F1EC3-4FF2-44CA-97AA-A504048441B9}" dt="2019-10-13T19:40:01.894" v="208" actId="478"/>
        <pc:sldMkLst>
          <pc:docMk/>
          <pc:sldMk cId="586273658" sldId="270"/>
        </pc:sldMkLst>
        <pc:spChg chg="del">
          <ac:chgData name="Tim Greenshaw" userId="7cff769c7af84488" providerId="LiveId" clId="{3B5F1EC3-4FF2-44CA-97AA-A504048441B9}" dt="2019-10-13T19:37:45.180" v="139" actId="478"/>
          <ac:spMkLst>
            <pc:docMk/>
            <pc:sldMk cId="586273658" sldId="270"/>
            <ac:spMk id="2" creationId="{00000000-0000-0000-0000-000000000000}"/>
          </ac:spMkLst>
        </pc:spChg>
        <pc:spChg chg="mod">
          <ac:chgData name="Tim Greenshaw" userId="7cff769c7af84488" providerId="LiveId" clId="{3B5F1EC3-4FF2-44CA-97AA-A504048441B9}" dt="2019-10-13T19:39:34.382" v="198"/>
          <ac:spMkLst>
            <pc:docMk/>
            <pc:sldMk cId="586273658" sldId="270"/>
            <ac:spMk id="3" creationId="{00000000-0000-0000-0000-000000000000}"/>
          </ac:spMkLst>
        </pc:spChg>
        <pc:spChg chg="del">
          <ac:chgData name="Tim Greenshaw" userId="7cff769c7af84488" providerId="LiveId" clId="{3B5F1EC3-4FF2-44CA-97AA-A504048441B9}" dt="2019-10-13T19:38:30.928" v="149" actId="478"/>
          <ac:spMkLst>
            <pc:docMk/>
            <pc:sldMk cId="586273658" sldId="270"/>
            <ac:spMk id="4" creationId="{00000000-0000-0000-0000-000000000000}"/>
          </ac:spMkLst>
        </pc:spChg>
        <pc:spChg chg="mod">
          <ac:chgData name="Tim Greenshaw" userId="7cff769c7af84488" providerId="LiveId" clId="{3B5F1EC3-4FF2-44CA-97AA-A504048441B9}" dt="2019-10-13T19:37:55.750" v="141" actId="14100"/>
          <ac:spMkLst>
            <pc:docMk/>
            <pc:sldMk cId="586273658" sldId="270"/>
            <ac:spMk id="5" creationId="{00000000-0000-0000-0000-000000000000}"/>
          </ac:spMkLst>
        </pc:spChg>
        <pc:spChg chg="add mod">
          <ac:chgData name="Tim Greenshaw" userId="7cff769c7af84488" providerId="LiveId" clId="{3B5F1EC3-4FF2-44CA-97AA-A504048441B9}" dt="2019-10-13T19:39:58.487" v="206" actId="20577"/>
          <ac:spMkLst>
            <pc:docMk/>
            <pc:sldMk cId="586273658" sldId="270"/>
            <ac:spMk id="7" creationId="{DC7611F4-0E5E-49F0-B4B8-CD83EAAC7BC0}"/>
          </ac:spMkLst>
        </pc:spChg>
        <pc:spChg chg="add del">
          <ac:chgData name="Tim Greenshaw" userId="7cff769c7af84488" providerId="LiveId" clId="{3B5F1EC3-4FF2-44CA-97AA-A504048441B9}" dt="2019-10-13T19:40:01.894" v="208" actId="478"/>
          <ac:spMkLst>
            <pc:docMk/>
            <pc:sldMk cId="586273658" sldId="270"/>
            <ac:spMk id="8" creationId="{ABE78E60-CF3A-48E5-A095-3911E5CC4F76}"/>
          </ac:spMkLst>
        </pc:spChg>
      </pc:sldChg>
    </pc:docChg>
  </pc:docChgLst>
  <pc:docChgLst>
    <pc:chgData name="Tim Greenshaw" userId="7cff769c7af84488" providerId="LiveId" clId="{2CB4428C-41AD-4228-9101-57F6651B96F7}"/>
    <pc:docChg chg="custSel delSld modSld">
      <pc:chgData name="Tim Greenshaw" userId="7cff769c7af84488" providerId="LiveId" clId="{2CB4428C-41AD-4228-9101-57F6651B96F7}" dt="2020-10-28T14:29:57.482" v="221" actId="20577"/>
      <pc:docMkLst>
        <pc:docMk/>
      </pc:docMkLst>
      <pc:sldChg chg="addSp delSp modSp mod">
        <pc:chgData name="Tim Greenshaw" userId="7cff769c7af84488" providerId="LiveId" clId="{2CB4428C-41AD-4228-9101-57F6651B96F7}" dt="2020-10-28T14:29:21.718" v="213" actId="20577"/>
        <pc:sldMkLst>
          <pc:docMk/>
          <pc:sldMk cId="0" sldId="256"/>
        </pc:sldMkLst>
        <pc:spChg chg="mod">
          <ac:chgData name="Tim Greenshaw" userId="7cff769c7af84488" providerId="LiveId" clId="{2CB4428C-41AD-4228-9101-57F6651B96F7}" dt="2020-10-28T14:29:21.718" v="213" actId="20577"/>
          <ac:spMkLst>
            <pc:docMk/>
            <pc:sldMk cId="0" sldId="256"/>
            <ac:spMk id="3" creationId="{00000000-0000-0000-0000-000000000000}"/>
          </ac:spMkLst>
        </pc:spChg>
        <pc:spChg chg="del">
          <ac:chgData name="Tim Greenshaw" userId="7cff769c7af84488" providerId="LiveId" clId="{2CB4428C-41AD-4228-9101-57F6651B96F7}" dt="2020-10-28T13:05:38.241" v="73" actId="478"/>
          <ac:spMkLst>
            <pc:docMk/>
            <pc:sldMk cId="0" sldId="256"/>
            <ac:spMk id="6" creationId="{D82B9FAD-E415-474C-9EE3-6B3D6DC95B92}"/>
          </ac:spMkLst>
        </pc:spChg>
        <pc:spChg chg="add mod">
          <ac:chgData name="Tim Greenshaw" userId="7cff769c7af84488" providerId="LiveId" clId="{2CB4428C-41AD-4228-9101-57F6651B96F7}" dt="2020-10-28T13:05:39.008" v="74"/>
          <ac:spMkLst>
            <pc:docMk/>
            <pc:sldMk cId="0" sldId="256"/>
            <ac:spMk id="7" creationId="{AB7E9CC1-125F-47B2-AC5C-8315E423DC5E}"/>
          </ac:spMkLst>
        </pc:spChg>
        <pc:spChg chg="mod">
          <ac:chgData name="Tim Greenshaw" userId="7cff769c7af84488" providerId="LiveId" clId="{2CB4428C-41AD-4228-9101-57F6651B96F7}" dt="2020-10-28T13:09:37.912" v="197" actId="20577"/>
          <ac:spMkLst>
            <pc:docMk/>
            <pc:sldMk cId="0" sldId="256"/>
            <ac:spMk id="8" creationId="{7CBB9CB2-56DA-4CA8-8F5A-E24023ADC049}"/>
          </ac:spMkLst>
        </pc:spChg>
      </pc:sldChg>
      <pc:sldChg chg="addSp delSp modSp mod">
        <pc:chgData name="Tim Greenshaw" userId="7cff769c7af84488" providerId="LiveId" clId="{2CB4428C-41AD-4228-9101-57F6651B96F7}" dt="2020-10-28T14:29:57.482" v="221" actId="20577"/>
        <pc:sldMkLst>
          <pc:docMk/>
          <pc:sldMk cId="0" sldId="257"/>
        </pc:sldMkLst>
        <pc:spChg chg="mod">
          <ac:chgData name="Tim Greenshaw" userId="7cff769c7af84488" providerId="LiveId" clId="{2CB4428C-41AD-4228-9101-57F6651B96F7}" dt="2020-10-28T14:29:57.482" v="221" actId="20577"/>
          <ac:spMkLst>
            <pc:docMk/>
            <pc:sldMk cId="0" sldId="257"/>
            <ac:spMk id="5" creationId="{00000000-0000-0000-0000-000000000000}"/>
          </ac:spMkLst>
        </pc:spChg>
        <pc:spChg chg="del mod">
          <ac:chgData name="Tim Greenshaw" userId="7cff769c7af84488" providerId="LiveId" clId="{2CB4428C-41AD-4228-9101-57F6651B96F7}" dt="2020-10-28T13:05:48.937" v="76" actId="478"/>
          <ac:spMkLst>
            <pc:docMk/>
            <pc:sldMk cId="0" sldId="257"/>
            <ac:spMk id="8" creationId="{00000000-0000-0000-0000-000000000000}"/>
          </ac:spMkLst>
        </pc:spChg>
        <pc:spChg chg="add mod">
          <ac:chgData name="Tim Greenshaw" userId="7cff769c7af84488" providerId="LiveId" clId="{2CB4428C-41AD-4228-9101-57F6651B96F7}" dt="2020-10-28T13:05:49.797" v="77"/>
          <ac:spMkLst>
            <pc:docMk/>
            <pc:sldMk cId="0" sldId="257"/>
            <ac:spMk id="9" creationId="{558C2668-318B-4BB3-B073-6D710178D270}"/>
          </ac:spMkLst>
        </pc:spChg>
      </pc:sldChg>
      <pc:sldChg chg="addSp delSp modSp mod">
        <pc:chgData name="Tim Greenshaw" userId="7cff769c7af84488" providerId="LiveId" clId="{2CB4428C-41AD-4228-9101-57F6651B96F7}" dt="2020-10-28T13:05:54.283" v="79"/>
        <pc:sldMkLst>
          <pc:docMk/>
          <pc:sldMk cId="0" sldId="258"/>
        </pc:sldMkLst>
        <pc:spChg chg="del">
          <ac:chgData name="Tim Greenshaw" userId="7cff769c7af84488" providerId="LiveId" clId="{2CB4428C-41AD-4228-9101-57F6651B96F7}" dt="2020-10-28T13:05:53.543" v="78" actId="478"/>
          <ac:spMkLst>
            <pc:docMk/>
            <pc:sldMk cId="0" sldId="258"/>
            <ac:spMk id="8" creationId="{00000000-0000-0000-0000-000000000000}"/>
          </ac:spMkLst>
        </pc:spChg>
        <pc:spChg chg="add mod">
          <ac:chgData name="Tim Greenshaw" userId="7cff769c7af84488" providerId="LiveId" clId="{2CB4428C-41AD-4228-9101-57F6651B96F7}" dt="2020-10-28T13:05:54.283" v="79"/>
          <ac:spMkLst>
            <pc:docMk/>
            <pc:sldMk cId="0" sldId="258"/>
            <ac:spMk id="9" creationId="{36C88E9C-5FDC-4C9F-B564-78C1462A0754}"/>
          </ac:spMkLst>
        </pc:spChg>
      </pc:sldChg>
      <pc:sldChg chg="addSp delSp modSp mod">
        <pc:chgData name="Tim Greenshaw" userId="7cff769c7af84488" providerId="LiveId" clId="{2CB4428C-41AD-4228-9101-57F6651B96F7}" dt="2020-10-28T13:05:56.984" v="81"/>
        <pc:sldMkLst>
          <pc:docMk/>
          <pc:sldMk cId="0" sldId="259"/>
        </pc:sldMkLst>
        <pc:spChg chg="del">
          <ac:chgData name="Tim Greenshaw" userId="7cff769c7af84488" providerId="LiveId" clId="{2CB4428C-41AD-4228-9101-57F6651B96F7}" dt="2020-10-28T13:05:56.386" v="80" actId="478"/>
          <ac:spMkLst>
            <pc:docMk/>
            <pc:sldMk cId="0" sldId="259"/>
            <ac:spMk id="6" creationId="{9295EB9B-F76D-4B44-93FA-99E21C367F08}"/>
          </ac:spMkLst>
        </pc:spChg>
        <pc:spChg chg="add mod">
          <ac:chgData name="Tim Greenshaw" userId="7cff769c7af84488" providerId="LiveId" clId="{2CB4428C-41AD-4228-9101-57F6651B96F7}" dt="2020-10-28T13:05:56.984" v="81"/>
          <ac:spMkLst>
            <pc:docMk/>
            <pc:sldMk cId="0" sldId="259"/>
            <ac:spMk id="7" creationId="{C559C59D-8DFC-493B-80C6-1F07CE0A73F9}"/>
          </ac:spMkLst>
        </pc:spChg>
      </pc:sldChg>
      <pc:sldChg chg="del">
        <pc:chgData name="Tim Greenshaw" userId="7cff769c7af84488" providerId="LiveId" clId="{2CB4428C-41AD-4228-9101-57F6651B96F7}" dt="2020-10-28T13:02:29.313" v="28" actId="47"/>
        <pc:sldMkLst>
          <pc:docMk/>
          <pc:sldMk cId="586273658" sldId="270"/>
        </pc:sldMkLst>
      </pc:sldChg>
    </pc:docChg>
  </pc:docChgLst>
  <pc:docChgLst>
    <pc:chgData name="Tim Greenshaw" userId="7cff769c7af84488" providerId="LiveId" clId="{0E72C202-9DF2-4A9E-BB03-A1AFCDEE4647}"/>
    <pc:docChg chg="custSel addSld delSld modSld">
      <pc:chgData name="Tim Greenshaw" userId="7cff769c7af84488" providerId="LiveId" clId="{0E72C202-9DF2-4A9E-BB03-A1AFCDEE4647}" dt="2020-10-28T12:40:30.292" v="288" actId="20577"/>
      <pc:docMkLst>
        <pc:docMk/>
      </pc:docMkLst>
      <pc:sldChg chg="modSp mod">
        <pc:chgData name="Tim Greenshaw" userId="7cff769c7af84488" providerId="LiveId" clId="{0E72C202-9DF2-4A9E-BB03-A1AFCDEE4647}" dt="2020-10-28T12:40:30.292" v="288" actId="20577"/>
        <pc:sldMkLst>
          <pc:docMk/>
          <pc:sldMk cId="0" sldId="256"/>
        </pc:sldMkLst>
        <pc:spChg chg="mod">
          <ac:chgData name="Tim Greenshaw" userId="7cff769c7af84488" providerId="LiveId" clId="{0E72C202-9DF2-4A9E-BB03-A1AFCDEE4647}" dt="2020-10-28T12:40:30.292" v="288" actId="20577"/>
          <ac:spMkLst>
            <pc:docMk/>
            <pc:sldMk cId="0" sldId="256"/>
            <ac:spMk id="3" creationId="{00000000-0000-0000-0000-000000000000}"/>
          </ac:spMkLst>
        </pc:spChg>
        <pc:spChg chg="mod">
          <ac:chgData name="Tim Greenshaw" userId="7cff769c7af84488" providerId="LiveId" clId="{0E72C202-9DF2-4A9E-BB03-A1AFCDEE4647}" dt="2020-10-28T12:33:41.348" v="199" actId="20577"/>
          <ac:spMkLst>
            <pc:docMk/>
            <pc:sldMk cId="0" sldId="256"/>
            <ac:spMk id="8" creationId="{7CBB9CB2-56DA-4CA8-8F5A-E24023ADC049}"/>
          </ac:spMkLst>
        </pc:spChg>
      </pc:sldChg>
      <pc:sldChg chg="del">
        <pc:chgData name="Tim Greenshaw" userId="7cff769c7af84488" providerId="LiveId" clId="{0E72C202-9DF2-4A9E-BB03-A1AFCDEE4647}" dt="2020-10-28T12:30:34.174" v="1" actId="47"/>
        <pc:sldMkLst>
          <pc:docMk/>
          <pc:sldMk cId="0" sldId="260"/>
        </pc:sldMkLst>
      </pc:sldChg>
      <pc:sldChg chg="del">
        <pc:chgData name="Tim Greenshaw" userId="7cff769c7af84488" providerId="LiveId" clId="{0E72C202-9DF2-4A9E-BB03-A1AFCDEE4647}" dt="2020-10-28T12:30:35.641" v="2" actId="47"/>
        <pc:sldMkLst>
          <pc:docMk/>
          <pc:sldMk cId="0" sldId="261"/>
        </pc:sldMkLst>
      </pc:sldChg>
      <pc:sldChg chg="del">
        <pc:chgData name="Tim Greenshaw" userId="7cff769c7af84488" providerId="LiveId" clId="{0E72C202-9DF2-4A9E-BB03-A1AFCDEE4647}" dt="2020-10-28T12:30:37.139" v="4" actId="47"/>
        <pc:sldMkLst>
          <pc:docMk/>
          <pc:sldMk cId="0" sldId="263"/>
        </pc:sldMkLst>
      </pc:sldChg>
      <pc:sldChg chg="del">
        <pc:chgData name="Tim Greenshaw" userId="7cff769c7af84488" providerId="LiveId" clId="{0E72C202-9DF2-4A9E-BB03-A1AFCDEE4647}" dt="2020-10-28T12:30:37.752" v="5" actId="47"/>
        <pc:sldMkLst>
          <pc:docMk/>
          <pc:sldMk cId="0" sldId="264"/>
        </pc:sldMkLst>
      </pc:sldChg>
      <pc:sldChg chg="del">
        <pc:chgData name="Tim Greenshaw" userId="7cff769c7af84488" providerId="LiveId" clId="{0E72C202-9DF2-4A9E-BB03-A1AFCDEE4647}" dt="2020-10-28T12:30:38.848" v="6" actId="47"/>
        <pc:sldMkLst>
          <pc:docMk/>
          <pc:sldMk cId="0" sldId="265"/>
        </pc:sldMkLst>
      </pc:sldChg>
      <pc:sldChg chg="del">
        <pc:chgData name="Tim Greenshaw" userId="7cff769c7af84488" providerId="LiveId" clId="{0E72C202-9DF2-4A9E-BB03-A1AFCDEE4647}" dt="2020-10-28T12:30:39.778" v="7" actId="47"/>
        <pc:sldMkLst>
          <pc:docMk/>
          <pc:sldMk cId="0" sldId="266"/>
        </pc:sldMkLst>
      </pc:sldChg>
      <pc:sldChg chg="del">
        <pc:chgData name="Tim Greenshaw" userId="7cff769c7af84488" providerId="LiveId" clId="{0E72C202-9DF2-4A9E-BB03-A1AFCDEE4647}" dt="2020-10-28T12:30:41.024" v="8" actId="47"/>
        <pc:sldMkLst>
          <pc:docMk/>
          <pc:sldMk cId="0" sldId="267"/>
        </pc:sldMkLst>
      </pc:sldChg>
      <pc:sldChg chg="del">
        <pc:chgData name="Tim Greenshaw" userId="7cff769c7af84488" providerId="LiveId" clId="{0E72C202-9DF2-4A9E-BB03-A1AFCDEE4647}" dt="2020-10-28T12:29:50.401" v="0" actId="47"/>
        <pc:sldMkLst>
          <pc:docMk/>
          <pc:sldMk cId="2445172944" sldId="273"/>
        </pc:sldMkLst>
      </pc:sldChg>
      <pc:sldChg chg="del">
        <pc:chgData name="Tim Greenshaw" userId="7cff769c7af84488" providerId="LiveId" clId="{0E72C202-9DF2-4A9E-BB03-A1AFCDEE4647}" dt="2020-10-28T12:30:36.456" v="3" actId="47"/>
        <pc:sldMkLst>
          <pc:docMk/>
          <pc:sldMk cId="1319713047" sldId="274"/>
        </pc:sldMkLst>
      </pc:sldChg>
      <pc:sldChg chg="add">
        <pc:chgData name="Tim Greenshaw" userId="7cff769c7af84488" providerId="LiveId" clId="{0E72C202-9DF2-4A9E-BB03-A1AFCDEE4647}" dt="2020-10-28T12:32:01.745" v="9"/>
        <pc:sldMkLst>
          <pc:docMk/>
          <pc:sldMk cId="3787368927" sldId="313"/>
        </pc:sldMkLst>
      </pc:sldChg>
      <pc:sldChg chg="add">
        <pc:chgData name="Tim Greenshaw" userId="7cff769c7af84488" providerId="LiveId" clId="{0E72C202-9DF2-4A9E-BB03-A1AFCDEE4647}" dt="2020-10-28T12:32:01.745" v="9"/>
        <pc:sldMkLst>
          <pc:docMk/>
          <pc:sldMk cId="2701874101" sldId="314"/>
        </pc:sldMkLst>
      </pc:sldChg>
      <pc:sldChg chg="add">
        <pc:chgData name="Tim Greenshaw" userId="7cff769c7af84488" providerId="LiveId" clId="{0E72C202-9DF2-4A9E-BB03-A1AFCDEE4647}" dt="2020-10-28T12:32:01.745" v="9"/>
        <pc:sldMkLst>
          <pc:docMk/>
          <pc:sldMk cId="3984037955" sldId="315"/>
        </pc:sldMkLst>
      </pc:sldChg>
      <pc:sldChg chg="add">
        <pc:chgData name="Tim Greenshaw" userId="7cff769c7af84488" providerId="LiveId" clId="{0E72C202-9DF2-4A9E-BB03-A1AFCDEE4647}" dt="2020-10-28T12:32:01.745" v="9"/>
        <pc:sldMkLst>
          <pc:docMk/>
          <pc:sldMk cId="595741078" sldId="316"/>
        </pc:sldMkLst>
      </pc:sldChg>
      <pc:sldChg chg="add">
        <pc:chgData name="Tim Greenshaw" userId="7cff769c7af84488" providerId="LiveId" clId="{0E72C202-9DF2-4A9E-BB03-A1AFCDEE4647}" dt="2020-10-28T12:32:01.745" v="9"/>
        <pc:sldMkLst>
          <pc:docMk/>
          <pc:sldMk cId="1256672909" sldId="317"/>
        </pc:sldMkLst>
      </pc:sldChg>
      <pc:sldChg chg="add">
        <pc:chgData name="Tim Greenshaw" userId="7cff769c7af84488" providerId="LiveId" clId="{0E72C202-9DF2-4A9E-BB03-A1AFCDEE4647}" dt="2020-10-28T12:32:01.745" v="9"/>
        <pc:sldMkLst>
          <pc:docMk/>
          <pc:sldMk cId="1094018418" sldId="318"/>
        </pc:sldMkLst>
      </pc:sldChg>
      <pc:sldChg chg="add">
        <pc:chgData name="Tim Greenshaw" userId="7cff769c7af84488" providerId="LiveId" clId="{0E72C202-9DF2-4A9E-BB03-A1AFCDEE4647}" dt="2020-10-28T12:32:01.745" v="9"/>
        <pc:sldMkLst>
          <pc:docMk/>
          <pc:sldMk cId="2112577310" sldId="319"/>
        </pc:sldMkLst>
      </pc:sldChg>
      <pc:sldChg chg="add">
        <pc:chgData name="Tim Greenshaw" userId="7cff769c7af84488" providerId="LiveId" clId="{0E72C202-9DF2-4A9E-BB03-A1AFCDEE4647}" dt="2020-10-28T12:32:01.745" v="9"/>
        <pc:sldMkLst>
          <pc:docMk/>
          <pc:sldMk cId="2569337325" sldId="320"/>
        </pc:sldMkLst>
      </pc:sldChg>
    </pc:docChg>
  </pc:docChgLst>
  <pc:docChgLst>
    <pc:chgData name="Tim Greenshaw" userId="7cff769c7af84488" providerId="LiveId" clId="{C4431CD7-F786-4689-BD4C-7ED823EF67D9}"/>
    <pc:docChg chg="custSel modSld">
      <pc:chgData name="Tim Greenshaw" userId="7cff769c7af84488" providerId="LiveId" clId="{C4431CD7-F786-4689-BD4C-7ED823EF67D9}" dt="2019-10-13T19:50:33.211" v="6" actId="478"/>
      <pc:docMkLst>
        <pc:docMk/>
      </pc:docMkLst>
      <pc:sldChg chg="addSp delSp modSp">
        <pc:chgData name="Tim Greenshaw" userId="7cff769c7af84488" providerId="LiveId" clId="{C4431CD7-F786-4689-BD4C-7ED823EF67D9}" dt="2019-10-13T19:50:33.211" v="6" actId="478"/>
        <pc:sldMkLst>
          <pc:docMk/>
          <pc:sldMk cId="0" sldId="267"/>
        </pc:sldMkLst>
        <pc:spChg chg="del mod">
          <ac:chgData name="Tim Greenshaw" userId="7cff769c7af84488" providerId="LiveId" clId="{C4431CD7-F786-4689-BD4C-7ED823EF67D9}" dt="2019-10-13T19:50:25.791" v="3" actId="478"/>
          <ac:spMkLst>
            <pc:docMk/>
            <pc:sldMk cId="0" sldId="267"/>
            <ac:spMk id="5" creationId="{00000000-0000-0000-0000-000000000000}"/>
          </ac:spMkLst>
        </pc:spChg>
        <pc:spChg chg="del mod">
          <ac:chgData name="Tim Greenshaw" userId="7cff769c7af84488" providerId="LiveId" clId="{C4431CD7-F786-4689-BD4C-7ED823EF67D9}" dt="2019-10-13T19:50:33.211" v="6" actId="478"/>
          <ac:spMkLst>
            <pc:docMk/>
            <pc:sldMk cId="0" sldId="267"/>
            <ac:spMk id="6" creationId="{00000000-0000-0000-0000-000000000000}"/>
          </ac:spMkLst>
        </pc:spChg>
        <pc:spChg chg="del">
          <ac:chgData name="Tim Greenshaw" userId="7cff769c7af84488" providerId="LiveId" clId="{C4431CD7-F786-4689-BD4C-7ED823EF67D9}" dt="2019-10-13T19:50:18.450" v="0" actId="478"/>
          <ac:spMkLst>
            <pc:docMk/>
            <pc:sldMk cId="0" sldId="267"/>
            <ac:spMk id="8" creationId="{00000000-0000-0000-0000-000000000000}"/>
          </ac:spMkLst>
        </pc:spChg>
        <pc:spChg chg="del">
          <ac:chgData name="Tim Greenshaw" userId="7cff769c7af84488" providerId="LiveId" clId="{C4431CD7-F786-4689-BD4C-7ED823EF67D9}" dt="2019-10-13T19:50:27.339" v="4" actId="478"/>
          <ac:spMkLst>
            <pc:docMk/>
            <pc:sldMk cId="0" sldId="267"/>
            <ac:spMk id="9" creationId="{00000000-0000-0000-0000-000000000000}"/>
          </ac:spMkLst>
        </pc:spChg>
        <pc:spChg chg="add del mod">
          <ac:chgData name="Tim Greenshaw" userId="7cff769c7af84488" providerId="LiveId" clId="{C4431CD7-F786-4689-BD4C-7ED823EF67D9}" dt="2019-10-13T19:50:19.831" v="1" actId="478"/>
          <ac:spMkLst>
            <pc:docMk/>
            <pc:sldMk cId="0" sldId="267"/>
            <ac:spMk id="12" creationId="{C547ADBF-9051-4575-9B76-E79D0EF6935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264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880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15888"/>
            <a:ext cx="22288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15888"/>
            <a:ext cx="65341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561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74040" y="1497558"/>
            <a:ext cx="4363085" cy="4293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73638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15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7012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533525"/>
            <a:ext cx="4381500" cy="5135563"/>
          </a:xfrm>
        </p:spPr>
        <p:txBody>
          <a:bodyPr/>
          <a:lstStyle>
            <a:lvl1pPr>
              <a:buClr>
                <a:schemeClr val="accent6"/>
              </a:buClr>
              <a:defRPr sz="2000"/>
            </a:lvl1pPr>
            <a:lvl2pPr>
              <a:buClr>
                <a:schemeClr val="accent6"/>
              </a:buClr>
              <a:defRPr sz="2000"/>
            </a:lvl2pPr>
            <a:lvl3pPr>
              <a:buClr>
                <a:schemeClr val="accent6"/>
              </a:buClr>
              <a:defRPr sz="2000"/>
            </a:lvl3pPr>
            <a:lvl4pPr>
              <a:buClr>
                <a:schemeClr val="accent6"/>
              </a:buClr>
              <a:defRPr sz="1800"/>
            </a:lvl4pPr>
            <a:lvl5pPr>
              <a:buClr>
                <a:schemeClr val="accent6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533525"/>
            <a:ext cx="4381500" cy="5135563"/>
          </a:xfrm>
        </p:spPr>
        <p:txBody>
          <a:bodyPr/>
          <a:lstStyle>
            <a:lvl1pPr>
              <a:buClr>
                <a:schemeClr val="accent6"/>
              </a:buClr>
              <a:defRPr sz="2000"/>
            </a:lvl1pPr>
            <a:lvl2pPr>
              <a:buClr>
                <a:schemeClr val="accent6"/>
              </a:buClr>
              <a:defRPr sz="2000"/>
            </a:lvl2pPr>
            <a:lvl3pPr>
              <a:buClr>
                <a:schemeClr val="accent6"/>
              </a:buClr>
              <a:defRPr sz="2000"/>
            </a:lvl3pPr>
            <a:lvl4pPr>
              <a:buClr>
                <a:schemeClr val="accent6"/>
              </a:buClr>
              <a:defRPr sz="1800"/>
            </a:lvl4pPr>
            <a:lvl5pPr>
              <a:buClr>
                <a:schemeClr val="accent6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7896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7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504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910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219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8646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11588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533525"/>
            <a:ext cx="8915400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0" y="1384300"/>
            <a:ext cx="9424988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06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6"/>
        </a:buClr>
        <a:buFont typeface="Arial" charset="0"/>
        <a:buChar char="■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6"/>
        </a:buClr>
        <a:buFont typeface="Times New Roman" pitchFamily="18" charset="0"/>
        <a:buChar char="♦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6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4040" y="417321"/>
            <a:ext cx="30873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Phys105 – Week</a:t>
            </a:r>
            <a:r>
              <a:rPr sz="3200" spc="-1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3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124703" y="411861"/>
            <a:ext cx="40335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dirty="0"/>
              <a:t>News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xfrm>
            <a:off x="574040" y="1497558"/>
            <a:ext cx="4363085" cy="4675639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dirty="0"/>
              <a:t>This</a:t>
            </a:r>
            <a:r>
              <a:rPr spc="-25" dirty="0"/>
              <a:t> </a:t>
            </a:r>
            <a:r>
              <a:rPr dirty="0"/>
              <a:t>week:</a:t>
            </a:r>
            <a:endParaRPr lang="en-GB" sz="2000" dirty="0">
              <a:latin typeface="Times New Roman"/>
              <a:cs typeface="Times New Roman"/>
            </a:endParaRPr>
          </a:p>
          <a:p>
            <a:pPr marL="812800" lvl="1" indent="-342900">
              <a:spcBef>
                <a:spcPts val="580"/>
              </a:spcBef>
              <a:buClr>
                <a:srgbClr val="3333FF"/>
              </a:buClr>
              <a:buFont typeface="Arial" panose="020B0604020202020204" pitchFamily="34" charset="0"/>
              <a:buChar char="♦"/>
              <a:tabLst>
                <a:tab pos="355600" algn="l"/>
                <a:tab pos="356235" algn="l"/>
              </a:tabLst>
            </a:pPr>
            <a:r>
              <a:rPr lang="en-GB" sz="2000" spc="-5" dirty="0">
                <a:cs typeface="Times New Roman"/>
              </a:rPr>
              <a:t>Comments </a:t>
            </a:r>
            <a:r>
              <a:rPr lang="en-GB" sz="2000" dirty="0">
                <a:cs typeface="Times New Roman"/>
              </a:rPr>
              <a:t>from </a:t>
            </a:r>
            <a:r>
              <a:rPr lang="en-GB" sz="2000" spc="-5" dirty="0">
                <a:cs typeface="Times New Roman"/>
              </a:rPr>
              <a:t>last</a:t>
            </a:r>
            <a:r>
              <a:rPr lang="en-GB" sz="2000" spc="-55" dirty="0">
                <a:cs typeface="Times New Roman"/>
              </a:rPr>
              <a:t> </a:t>
            </a:r>
            <a:r>
              <a:rPr lang="en-GB" sz="2000" dirty="0">
                <a:cs typeface="Times New Roman"/>
              </a:rPr>
              <a:t>week:</a:t>
            </a:r>
          </a:p>
          <a:p>
            <a:pPr marL="1212850" lvl="2" indent="-342900">
              <a:spcBef>
                <a:spcPts val="580"/>
              </a:spcBef>
              <a:buClr>
                <a:srgbClr val="3333FF"/>
              </a:buClr>
              <a:buFont typeface="Arial" panose="020B0604020202020204" pitchFamily="34" charset="0"/>
              <a:buChar char="♦"/>
              <a:tabLst>
                <a:tab pos="355600" algn="l"/>
                <a:tab pos="356235" algn="l"/>
              </a:tabLst>
            </a:pPr>
            <a:r>
              <a:rPr lang="en-GB" dirty="0">
                <a:latin typeface="Times New Roman"/>
                <a:cs typeface="Times New Roman"/>
              </a:rPr>
              <a:t>Uploading files to CoCalc.</a:t>
            </a:r>
          </a:p>
          <a:p>
            <a:pPr marL="1212850" lvl="2" indent="-342900">
              <a:spcBef>
                <a:spcPts val="580"/>
              </a:spcBef>
              <a:buClr>
                <a:srgbClr val="3333FF"/>
              </a:buClr>
              <a:buFont typeface="Arial" panose="020B0604020202020204" pitchFamily="34" charset="0"/>
              <a:buChar char="♦"/>
              <a:tabLst>
                <a:tab pos="355600" algn="l"/>
                <a:tab pos="356235" algn="l"/>
              </a:tabLst>
            </a:pPr>
            <a:r>
              <a:rPr lang="en-GB" dirty="0">
                <a:latin typeface="Times New Roman"/>
                <a:cs typeface="Times New Roman"/>
              </a:rPr>
              <a:t>Images and figures.</a:t>
            </a:r>
          </a:p>
          <a:p>
            <a:pPr marL="1212850" lvl="2" indent="-342900">
              <a:spcBef>
                <a:spcPts val="580"/>
              </a:spcBef>
              <a:buClr>
                <a:srgbClr val="3333FF"/>
              </a:buClr>
              <a:buFont typeface="Arial" panose="020B0604020202020204" pitchFamily="34" charset="0"/>
              <a:buChar char="♦"/>
              <a:tabLst>
                <a:tab pos="355600" algn="l"/>
                <a:tab pos="356235" algn="l"/>
              </a:tabLst>
            </a:pPr>
            <a:r>
              <a:rPr lang="en-GB" dirty="0">
                <a:latin typeface="Times New Roman"/>
                <a:cs typeface="Times New Roman"/>
              </a:rPr>
              <a:t>Switching cell types.</a:t>
            </a:r>
          </a:p>
          <a:p>
            <a:pPr marL="812800" lvl="1" indent="-342900">
              <a:spcBef>
                <a:spcPts val="580"/>
              </a:spcBef>
              <a:buClr>
                <a:srgbClr val="3333FF"/>
              </a:buClr>
              <a:buFont typeface="Arial" panose="020B0604020202020204" pitchFamily="34" charset="0"/>
              <a:buChar char="♦"/>
              <a:tabLst>
                <a:tab pos="355600" algn="l"/>
                <a:tab pos="356235" algn="l"/>
              </a:tabLst>
            </a:pPr>
            <a:r>
              <a:rPr lang="en-GB" sz="2000" dirty="0">
                <a:latin typeface="Times New Roman"/>
                <a:cs typeface="Times New Roman"/>
              </a:rPr>
              <a:t>Directories</a:t>
            </a:r>
            <a:r>
              <a:rPr lang="en-GB" dirty="0">
                <a:latin typeface="Times New Roman"/>
                <a:cs typeface="Times New Roman"/>
              </a:rPr>
              <a:t>/</a:t>
            </a:r>
            <a:r>
              <a:rPr lang="en-GB" sz="2000" dirty="0">
                <a:latin typeface="Times New Roman"/>
                <a:cs typeface="Times New Roman"/>
              </a:rPr>
              <a:t>folders:</a:t>
            </a:r>
          </a:p>
          <a:p>
            <a:pPr marL="1212850" lvl="2" indent="-342900">
              <a:spcBef>
                <a:spcPts val="580"/>
              </a:spcBef>
              <a:buClr>
                <a:srgbClr val="3333FF"/>
              </a:buClr>
              <a:buFont typeface="Arial" panose="020B0604020202020204" pitchFamily="34" charset="0"/>
              <a:buChar char="♦"/>
              <a:tabLst>
                <a:tab pos="355600" algn="l"/>
                <a:tab pos="356235" algn="l"/>
              </a:tabLst>
            </a:pPr>
            <a:r>
              <a:rPr lang="en-GB" dirty="0">
                <a:latin typeface="Times New Roman"/>
                <a:cs typeface="Times New Roman"/>
              </a:rPr>
              <a:t>Windows</a:t>
            </a:r>
          </a:p>
          <a:p>
            <a:pPr marL="1212850" lvl="2" indent="-342900">
              <a:spcBef>
                <a:spcPts val="580"/>
              </a:spcBef>
              <a:buClr>
                <a:srgbClr val="3333FF"/>
              </a:buClr>
              <a:buFont typeface="Arial" panose="020B0604020202020204" pitchFamily="34" charset="0"/>
              <a:buChar char="♦"/>
              <a:tabLst>
                <a:tab pos="355600" algn="l"/>
                <a:tab pos="356235" algn="l"/>
              </a:tabLst>
            </a:pPr>
            <a:r>
              <a:rPr lang="en-GB" dirty="0">
                <a:latin typeface="Times New Roman"/>
                <a:cs typeface="Times New Roman"/>
              </a:rPr>
              <a:t>Mac</a:t>
            </a:r>
          </a:p>
          <a:p>
            <a:pPr marL="1212850" lvl="2" indent="-342900">
              <a:spcBef>
                <a:spcPts val="580"/>
              </a:spcBef>
              <a:buClr>
                <a:srgbClr val="3333FF"/>
              </a:buClr>
              <a:buFont typeface="Arial" panose="020B0604020202020204" pitchFamily="34" charset="0"/>
              <a:buChar char="♦"/>
              <a:tabLst>
                <a:tab pos="355600" algn="l"/>
                <a:tab pos="356235" algn="l"/>
              </a:tabLst>
            </a:pPr>
            <a:r>
              <a:rPr lang="en-GB" dirty="0">
                <a:latin typeface="Times New Roman"/>
                <a:cs typeface="Times New Roman"/>
              </a:rPr>
              <a:t>Linux</a:t>
            </a:r>
          </a:p>
          <a:p>
            <a:pPr marL="1212850" lvl="2" indent="-342900">
              <a:spcBef>
                <a:spcPts val="580"/>
              </a:spcBef>
              <a:buClr>
                <a:srgbClr val="3333FF"/>
              </a:buClr>
              <a:buFont typeface="Arial" panose="020B0604020202020204" pitchFamily="34" charset="0"/>
              <a:buChar char="♦"/>
              <a:tabLst>
                <a:tab pos="355600" algn="l"/>
                <a:tab pos="356235" algn="l"/>
              </a:tabLst>
            </a:pPr>
            <a:r>
              <a:rPr lang="en-GB" dirty="0">
                <a:latin typeface="Times New Roman"/>
                <a:cs typeface="Times New Roman"/>
              </a:rPr>
              <a:t>CoCalc</a:t>
            </a:r>
          </a:p>
          <a:p>
            <a:pPr marL="812800" lvl="1" indent="-342900">
              <a:spcBef>
                <a:spcPts val="580"/>
              </a:spcBef>
              <a:buClr>
                <a:srgbClr val="3333FF"/>
              </a:buClr>
              <a:buFont typeface="Arial" panose="020B0604020202020204" pitchFamily="34" charset="0"/>
              <a:buChar char="♦"/>
              <a:tabLst>
                <a:tab pos="355600" algn="l"/>
                <a:tab pos="356235" algn="l"/>
              </a:tabLst>
            </a:pPr>
            <a:r>
              <a:rPr lang="en-GB" sz="2000" dirty="0">
                <a:latin typeface="Times New Roman"/>
                <a:cs typeface="Times New Roman"/>
              </a:rPr>
              <a:t>Lists, tuples and NumPy arrays.</a:t>
            </a:r>
          </a:p>
          <a:p>
            <a:pPr marL="812800" lvl="1" indent="-342900">
              <a:spcBef>
                <a:spcPts val="580"/>
              </a:spcBef>
              <a:buClr>
                <a:srgbClr val="3333FF"/>
              </a:buClr>
              <a:buFont typeface="Arial" panose="020B0604020202020204" pitchFamily="34" charset="0"/>
              <a:buChar char="♦"/>
              <a:tabLst>
                <a:tab pos="355600" algn="l"/>
                <a:tab pos="356235" algn="l"/>
              </a:tabLst>
            </a:pPr>
            <a:r>
              <a:rPr lang="en-GB" sz="2000" dirty="0">
                <a:latin typeface="Times New Roman"/>
                <a:cs typeface="Times New Roman"/>
              </a:rPr>
              <a:t>Histograms take one.</a:t>
            </a: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7CBB9CB2-56DA-4CA8-8F5A-E24023ADC049}"/>
              </a:ext>
            </a:extLst>
          </p:cNvPr>
          <p:cNvSpPr txBox="1">
            <a:spLocks/>
          </p:cNvSpPr>
          <p:nvPr/>
        </p:nvSpPr>
        <p:spPr>
          <a:xfrm>
            <a:off x="5124703" y="1524000"/>
            <a:ext cx="4207257" cy="2151871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>
            <a:lvl1pPr marL="0">
              <a:defRPr sz="2000" b="0" i="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355600" indent="-342900"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lang="en-GB" dirty="0"/>
              <a:t>Joe Price’s Office Hours:</a:t>
            </a:r>
          </a:p>
          <a:p>
            <a:pPr marL="812800" lvl="1" indent="-342900"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lang="en-GB" dirty="0"/>
              <a:t>Wednesdays, 10:00...11:00.</a:t>
            </a:r>
          </a:p>
          <a:p>
            <a:pPr marL="355600" indent="-342900"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lang="en-GB" dirty="0"/>
              <a:t>Email to book a slot!</a:t>
            </a:r>
          </a:p>
          <a:p>
            <a:pPr marL="355600" indent="-342900"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lang="en-GB" dirty="0"/>
              <a:t>(And if you can’t get to our Office Hours, email and we’ll find an alternative!)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B7E9CC1-125F-47B2-AC5C-8315E423DC5E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1</a:t>
            </a:fld>
            <a:endParaRPr lang="en-GB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14C56-146A-44E7-B85D-3863C3209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Slicing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DBFB9-11EC-4CA5-BEFC-2E0BBAE408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299" y="1533525"/>
            <a:ext cx="8366067" cy="5135563"/>
          </a:xfrm>
        </p:spPr>
        <p:txBody>
          <a:bodyPr/>
          <a:lstStyle/>
          <a:p>
            <a:r>
              <a:rPr lang="en-GB" dirty="0"/>
              <a:t>Can access range of elements using </a:t>
            </a:r>
            <a:r>
              <a:rPr lang="en-GB" i="1" dirty="0"/>
              <a:t>slices: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Also works in many dimensions: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8BA140-64A1-4C30-8814-1BDA321584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722" y="1913140"/>
            <a:ext cx="6096000" cy="13525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1199D33-82A7-4B83-AA60-4F8689EC1FE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7380"/>
          <a:stretch/>
        </p:blipFill>
        <p:spPr>
          <a:xfrm>
            <a:off x="940723" y="3821013"/>
            <a:ext cx="6096000" cy="2143125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DF7732-72A8-4625-95AC-D5C57415E9E8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10</a:t>
            </a:fld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094018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49C1E-CB29-4356-9139-899C85F45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 out and reading in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7DA38-011E-49F9-B824-415EF07CE9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300" y="1533525"/>
            <a:ext cx="8623762" cy="5135563"/>
          </a:xfrm>
        </p:spPr>
        <p:txBody>
          <a:bodyPr/>
          <a:lstStyle/>
          <a:p>
            <a:r>
              <a:rPr lang="en-GB" dirty="0"/>
              <a:t>If have an array… 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…can write it to a file in many ways, for example: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Can then open in Excel (see right!), Notepad etc.</a:t>
            </a:r>
          </a:p>
          <a:p>
            <a:r>
              <a:rPr lang="en-GB" dirty="0"/>
              <a:t>Can read data from file into numpy array as follows: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2A3597-64E2-49E2-8221-3C95F25F77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938" y="2035491"/>
            <a:ext cx="6762750" cy="13239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31A8D1F-8BF1-4014-B7CC-300CA3455A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938" y="3877284"/>
            <a:ext cx="6591300" cy="466725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729B9497-18A9-4B48-B20D-A69E3809CE70}"/>
              </a:ext>
            </a:extLst>
          </p:cNvPr>
          <p:cNvGrpSpPr/>
          <p:nvPr/>
        </p:nvGrpSpPr>
        <p:grpSpPr>
          <a:xfrm>
            <a:off x="8163101" y="142875"/>
            <a:ext cx="1432211" cy="6572250"/>
            <a:chOff x="8163101" y="142875"/>
            <a:chExt cx="1432211" cy="657225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A3BB7C5-BC6F-420B-AC35-DB893875947F}"/>
                </a:ext>
              </a:extLst>
            </p:cNvPr>
            <p:cNvSpPr/>
            <p:nvPr/>
          </p:nvSpPr>
          <p:spPr>
            <a:xfrm>
              <a:off x="8163101" y="1005840"/>
              <a:ext cx="465513" cy="8124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A07262BC-731B-4F71-B81A-0B1EBC6B64C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395162" y="142875"/>
              <a:ext cx="1200150" cy="6572250"/>
            </a:xfrm>
            <a:prstGeom prst="rect">
              <a:avLst/>
            </a:prstGeom>
          </p:spPr>
        </p:pic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30C8D295-AEA8-407B-A2D5-91916E9245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6938" y="5258898"/>
            <a:ext cx="5276850" cy="495300"/>
          </a:xfrm>
          <a:prstGeom prst="rect">
            <a:avLst/>
          </a:prstGeom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C594EDDC-7552-44C0-AB7D-61D125CED175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11</a:t>
            </a:fld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112577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42CEA1-0374-4038-9D57-028C26F8F6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204" b="1098"/>
          <a:stretch/>
        </p:blipFill>
        <p:spPr>
          <a:xfrm>
            <a:off x="3282841" y="7050"/>
            <a:ext cx="6647558" cy="676862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AA5FBD-BEED-40CE-893A-CD622FD87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Histograms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4B8C-F9D1-4575-BBD2-F158781963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301" y="1533525"/>
            <a:ext cx="2863042" cy="5135563"/>
          </a:xfrm>
        </p:spPr>
        <p:txBody>
          <a:bodyPr/>
          <a:lstStyle/>
          <a:p>
            <a:r>
              <a:rPr lang="en-GB" dirty="0"/>
              <a:t>Look at distribution of data using histogram.</a:t>
            </a:r>
          </a:p>
          <a:p>
            <a:r>
              <a:rPr lang="en-GB" dirty="0"/>
              <a:t>Displays frequency of occurrence of values in data.</a:t>
            </a:r>
          </a:p>
          <a:p>
            <a:r>
              <a:rPr lang="en-GB" dirty="0"/>
              <a:t>Simplest version chooses bin widths, format of plot etc. automatically…</a:t>
            </a:r>
          </a:p>
          <a:p>
            <a:r>
              <a:rPr lang="en-GB" dirty="0"/>
              <a:t>…but you can also set your preferred bin widths and alter many aspects of the display of </a:t>
            </a:r>
            <a:r>
              <a:rPr lang="en-GB"/>
              <a:t>your histograms.</a:t>
            </a:r>
            <a:endParaRPr lang="en-GB" dirty="0"/>
          </a:p>
          <a:p>
            <a:endParaRPr lang="en-GB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692EDC4-4079-48AE-B4F4-4327B11EBA89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12</a:t>
            </a:fld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569337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82617" y="1383791"/>
            <a:ext cx="5241925" cy="0"/>
          </a:xfrm>
          <a:custGeom>
            <a:avLst/>
            <a:gdLst/>
            <a:ahLst/>
            <a:cxnLst/>
            <a:rect l="l" t="t" r="r" b="b"/>
            <a:pathLst>
              <a:path w="5241925">
                <a:moveTo>
                  <a:pt x="0" y="0"/>
                </a:moveTo>
                <a:lnTo>
                  <a:pt x="5241798" y="0"/>
                </a:lnTo>
              </a:path>
            </a:pathLst>
          </a:custGeom>
          <a:ln w="762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383791"/>
            <a:ext cx="3542665" cy="0"/>
          </a:xfrm>
          <a:custGeom>
            <a:avLst/>
            <a:gdLst/>
            <a:ahLst/>
            <a:cxnLst/>
            <a:rect l="l" t="t" r="r" b="b"/>
            <a:pathLst>
              <a:path w="3542665">
                <a:moveTo>
                  <a:pt x="0" y="0"/>
                </a:moveTo>
                <a:lnTo>
                  <a:pt x="3542538" y="0"/>
                </a:lnTo>
              </a:path>
            </a:pathLst>
          </a:custGeom>
          <a:ln w="762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74040" y="173482"/>
            <a:ext cx="2339975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Directories</a:t>
            </a:r>
            <a:r>
              <a:rPr spc="-100" dirty="0"/>
              <a:t> </a:t>
            </a:r>
            <a:r>
              <a:rPr dirty="0"/>
              <a:t>on  Windows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74040" y="1497558"/>
            <a:ext cx="2755900" cy="459867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Use </a:t>
            </a:r>
            <a:r>
              <a:rPr sz="2000" i="1" spc="-5" dirty="0">
                <a:latin typeface="Times New Roman"/>
                <a:cs typeface="Times New Roman"/>
              </a:rPr>
              <a:t>File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Explorer</a:t>
            </a:r>
            <a:r>
              <a:rPr sz="2000" dirty="0">
                <a:latin typeface="Times New Roman"/>
                <a:cs typeface="Times New Roman"/>
              </a:rPr>
              <a:t>.</a:t>
            </a:r>
          </a:p>
          <a:p>
            <a:pPr marL="355600" marR="157480" indent="-342900">
              <a:lnSpc>
                <a:spcPct val="100000"/>
              </a:lnSpc>
              <a:spcBef>
                <a:spcPts val="4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Access via </a:t>
            </a:r>
            <a:r>
              <a:rPr sz="2000" i="1" dirty="0">
                <a:latin typeface="Times New Roman"/>
                <a:cs typeface="Times New Roman"/>
              </a:rPr>
              <a:t>Start</a:t>
            </a:r>
            <a:r>
              <a:rPr sz="2000" dirty="0">
                <a:latin typeface="Times New Roman"/>
                <a:cs typeface="Times New Roman"/>
              </a:rPr>
              <a:t>,  </a:t>
            </a:r>
            <a:r>
              <a:rPr sz="2000" i="1" dirty="0">
                <a:latin typeface="Times New Roman"/>
                <a:cs typeface="Times New Roman"/>
              </a:rPr>
              <a:t>Windows System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File  </a:t>
            </a:r>
            <a:r>
              <a:rPr sz="2000" i="1" dirty="0">
                <a:latin typeface="Times New Roman"/>
                <a:cs typeface="Times New Roman"/>
              </a:rPr>
              <a:t>Explorer.</a:t>
            </a:r>
            <a:endParaRPr sz="2000" dirty="0">
              <a:latin typeface="Times New Roman"/>
              <a:cs typeface="Times New Roman"/>
            </a:endParaRPr>
          </a:p>
          <a:p>
            <a:pPr marL="355600" marR="123189" indent="-342900">
              <a:lnSpc>
                <a:spcPct val="100000"/>
              </a:lnSpc>
              <a:spcBef>
                <a:spcPts val="4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In </a:t>
            </a:r>
            <a:r>
              <a:rPr sz="2000" i="1" spc="-5" dirty="0">
                <a:latin typeface="Times New Roman"/>
                <a:cs typeface="Times New Roman"/>
              </a:rPr>
              <a:t>File </a:t>
            </a:r>
            <a:r>
              <a:rPr sz="2000" i="1" dirty="0">
                <a:latin typeface="Times New Roman"/>
                <a:cs typeface="Times New Roman"/>
              </a:rPr>
              <a:t>Explorer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click  </a:t>
            </a:r>
            <a:r>
              <a:rPr sz="2000" i="1" spc="-5" dirty="0">
                <a:latin typeface="Times New Roman"/>
                <a:cs typeface="Times New Roman"/>
              </a:rPr>
              <a:t>View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select  </a:t>
            </a:r>
            <a:r>
              <a:rPr sz="2000" i="1" dirty="0">
                <a:latin typeface="Times New Roman"/>
                <a:cs typeface="Times New Roman"/>
              </a:rPr>
              <a:t>Navigation</a:t>
            </a:r>
            <a:r>
              <a:rPr sz="2000" i="1" spc="-5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Pane</a:t>
            </a:r>
            <a:r>
              <a:rPr sz="2000" dirty="0">
                <a:latin typeface="Times New Roman"/>
                <a:cs typeface="Times New Roman"/>
              </a:rPr>
              <a:t>.</a:t>
            </a:r>
          </a:p>
          <a:p>
            <a:pPr marL="355600" indent="-342900">
              <a:lnSpc>
                <a:spcPct val="100000"/>
              </a:lnSpc>
              <a:spcBef>
                <a:spcPts val="484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Shows you </a:t>
            </a:r>
            <a:r>
              <a:rPr sz="2000" spc="-5" dirty="0">
                <a:latin typeface="Times New Roman"/>
                <a:cs typeface="Times New Roman"/>
              </a:rPr>
              <a:t>all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folders</a:t>
            </a:r>
          </a:p>
          <a:p>
            <a:pPr marL="355600" marR="508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“tree” </a:t>
            </a:r>
            <a:r>
              <a:rPr sz="2000" dirty="0">
                <a:latin typeface="Times New Roman"/>
                <a:cs typeface="Times New Roman"/>
              </a:rPr>
              <a:t>on </a:t>
            </a:r>
            <a:r>
              <a:rPr sz="2000" spc="-5" dirty="0">
                <a:latin typeface="Times New Roman"/>
                <a:cs typeface="Times New Roman"/>
              </a:rPr>
              <a:t>left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and  </a:t>
            </a:r>
            <a:r>
              <a:rPr sz="2000" spc="-5" dirty="0">
                <a:latin typeface="Times New Roman"/>
                <a:cs typeface="Times New Roman"/>
              </a:rPr>
              <a:t>selected </a:t>
            </a:r>
            <a:r>
              <a:rPr sz="2000" dirty="0">
                <a:latin typeface="Times New Roman"/>
                <a:cs typeface="Times New Roman"/>
              </a:rPr>
              <a:t>folder’s  contents on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right.</a:t>
            </a:r>
          </a:p>
          <a:p>
            <a:pPr marL="355600" marR="266065" indent="-342900">
              <a:lnSpc>
                <a:spcPct val="100000"/>
              </a:lnSpc>
              <a:spcBef>
                <a:spcPts val="4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sz="2000" spc="-5" dirty="0">
                <a:latin typeface="Times New Roman"/>
                <a:cs typeface="Times New Roman"/>
              </a:rPr>
              <a:t>Can move </a:t>
            </a:r>
            <a:r>
              <a:rPr sz="2000" dirty="0">
                <a:latin typeface="Times New Roman"/>
                <a:cs typeface="Times New Roman"/>
              </a:rPr>
              <a:t>(or copy)  </a:t>
            </a:r>
            <a:r>
              <a:rPr sz="2000" spc="-5" dirty="0">
                <a:latin typeface="Times New Roman"/>
                <a:cs typeface="Times New Roman"/>
              </a:rPr>
              <a:t>files </a:t>
            </a:r>
            <a:r>
              <a:rPr sz="2000" dirty="0">
                <a:latin typeface="Times New Roman"/>
                <a:cs typeface="Times New Roman"/>
              </a:rPr>
              <a:t>on the right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into  folders on the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left…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542538" y="1105661"/>
            <a:ext cx="640080" cy="500380"/>
          </a:xfrm>
          <a:custGeom>
            <a:avLst/>
            <a:gdLst/>
            <a:ahLst/>
            <a:cxnLst/>
            <a:rect l="l" t="t" r="r" b="b"/>
            <a:pathLst>
              <a:path w="640079" h="500380">
                <a:moveTo>
                  <a:pt x="0" y="499872"/>
                </a:moveTo>
                <a:lnTo>
                  <a:pt x="640079" y="499872"/>
                </a:lnTo>
                <a:lnTo>
                  <a:pt x="640079" y="0"/>
                </a:lnTo>
                <a:lnTo>
                  <a:pt x="0" y="0"/>
                </a:lnTo>
                <a:lnTo>
                  <a:pt x="0" y="499872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77411" y="0"/>
            <a:ext cx="6059424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58C2668-318B-4BB3-B073-6D710178D270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2</a:t>
            </a:fld>
            <a:endParaRPr lang="en-GB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4040" y="417321"/>
            <a:ext cx="3446779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Directories on a</a:t>
            </a:r>
            <a:r>
              <a:rPr spc="-100" dirty="0"/>
              <a:t> </a:t>
            </a:r>
            <a:r>
              <a:rPr dirty="0"/>
              <a:t>Mac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4040" y="1557908"/>
            <a:ext cx="37172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Use </a:t>
            </a:r>
            <a:r>
              <a:rPr sz="2000" i="1" dirty="0">
                <a:latin typeface="Times New Roman"/>
                <a:cs typeface="Times New Roman"/>
              </a:rPr>
              <a:t>Finder</a:t>
            </a:r>
            <a:r>
              <a:rPr sz="2000" dirty="0">
                <a:latin typeface="Times New Roman"/>
                <a:cs typeface="Times New Roman"/>
              </a:rPr>
              <a:t>, can </a:t>
            </a:r>
            <a:r>
              <a:rPr sz="2000" spc="-5" dirty="0">
                <a:latin typeface="Times New Roman"/>
                <a:cs typeface="Times New Roman"/>
              </a:rPr>
              <a:t>start </a:t>
            </a:r>
            <a:r>
              <a:rPr sz="2000" dirty="0">
                <a:latin typeface="Times New Roman"/>
                <a:cs typeface="Times New Roman"/>
              </a:rPr>
              <a:t>from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Dock.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08828" y="1557908"/>
            <a:ext cx="26104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3333FF"/>
              </a:buClr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Choose </a:t>
            </a:r>
            <a:r>
              <a:rPr sz="2000" spc="-5" dirty="0">
                <a:latin typeface="Times New Roman"/>
                <a:cs typeface="Times New Roman"/>
              </a:rPr>
              <a:t>columns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view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853171" y="1533144"/>
            <a:ext cx="1132331" cy="381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2092451"/>
            <a:ext cx="9906000" cy="43525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346185" y="1463802"/>
            <a:ext cx="433070" cy="554990"/>
          </a:xfrm>
          <a:custGeom>
            <a:avLst/>
            <a:gdLst/>
            <a:ahLst/>
            <a:cxnLst/>
            <a:rect l="l" t="t" r="r" b="b"/>
            <a:pathLst>
              <a:path w="433070" h="554989">
                <a:moveTo>
                  <a:pt x="0" y="277368"/>
                </a:moveTo>
                <a:lnTo>
                  <a:pt x="4397" y="221475"/>
                </a:lnTo>
                <a:lnTo>
                  <a:pt x="17008" y="169414"/>
                </a:lnTo>
                <a:lnTo>
                  <a:pt x="36962" y="122299"/>
                </a:lnTo>
                <a:lnTo>
                  <a:pt x="63388" y="81248"/>
                </a:lnTo>
                <a:lnTo>
                  <a:pt x="95417" y="47376"/>
                </a:lnTo>
                <a:lnTo>
                  <a:pt x="132177" y="21800"/>
                </a:lnTo>
                <a:lnTo>
                  <a:pt x="172797" y="5636"/>
                </a:lnTo>
                <a:lnTo>
                  <a:pt x="216408" y="0"/>
                </a:lnTo>
                <a:lnTo>
                  <a:pt x="260018" y="5636"/>
                </a:lnTo>
                <a:lnTo>
                  <a:pt x="300638" y="21800"/>
                </a:lnTo>
                <a:lnTo>
                  <a:pt x="337398" y="47376"/>
                </a:lnTo>
                <a:lnTo>
                  <a:pt x="369427" y="81248"/>
                </a:lnTo>
                <a:lnTo>
                  <a:pt x="395853" y="122299"/>
                </a:lnTo>
                <a:lnTo>
                  <a:pt x="415807" y="169414"/>
                </a:lnTo>
                <a:lnTo>
                  <a:pt x="428418" y="221475"/>
                </a:lnTo>
                <a:lnTo>
                  <a:pt x="432816" y="277368"/>
                </a:lnTo>
                <a:lnTo>
                  <a:pt x="428418" y="333260"/>
                </a:lnTo>
                <a:lnTo>
                  <a:pt x="415807" y="385321"/>
                </a:lnTo>
                <a:lnTo>
                  <a:pt x="395853" y="432436"/>
                </a:lnTo>
                <a:lnTo>
                  <a:pt x="369427" y="473487"/>
                </a:lnTo>
                <a:lnTo>
                  <a:pt x="337398" y="507359"/>
                </a:lnTo>
                <a:lnTo>
                  <a:pt x="300638" y="532935"/>
                </a:lnTo>
                <a:lnTo>
                  <a:pt x="260018" y="549099"/>
                </a:lnTo>
                <a:lnTo>
                  <a:pt x="216408" y="554736"/>
                </a:lnTo>
                <a:lnTo>
                  <a:pt x="172797" y="549099"/>
                </a:lnTo>
                <a:lnTo>
                  <a:pt x="132177" y="532935"/>
                </a:lnTo>
                <a:lnTo>
                  <a:pt x="95417" y="507359"/>
                </a:lnTo>
                <a:lnTo>
                  <a:pt x="63388" y="473487"/>
                </a:lnTo>
                <a:lnTo>
                  <a:pt x="36962" y="432436"/>
                </a:lnTo>
                <a:lnTo>
                  <a:pt x="17008" y="385321"/>
                </a:lnTo>
                <a:lnTo>
                  <a:pt x="4397" y="333260"/>
                </a:lnTo>
                <a:lnTo>
                  <a:pt x="0" y="277368"/>
                </a:lnTo>
                <a:close/>
              </a:path>
            </a:pathLst>
          </a:custGeom>
          <a:ln w="2590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6C88E9C-5FDC-4C9F-B564-78C1462A0754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3</a:t>
            </a:fld>
            <a:endParaRPr lang="en-GB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4040" y="417321"/>
            <a:ext cx="34124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Directories on</a:t>
            </a:r>
            <a:r>
              <a:rPr spc="-105" dirty="0"/>
              <a:t> </a:t>
            </a:r>
            <a:r>
              <a:rPr dirty="0"/>
              <a:t>Linux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4040" y="1497558"/>
            <a:ext cx="3820160" cy="75692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sz="2000" spc="-5" dirty="0">
                <a:latin typeface="Times New Roman"/>
                <a:cs typeface="Times New Roman"/>
              </a:rPr>
              <a:t>Many </a:t>
            </a:r>
            <a:r>
              <a:rPr sz="2000" dirty="0">
                <a:latin typeface="Times New Roman"/>
                <a:cs typeface="Times New Roman"/>
              </a:rPr>
              <a:t>different flavours of</a:t>
            </a:r>
            <a:r>
              <a:rPr sz="2000" spc="-1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Linux!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sz="2000" spc="-5" dirty="0">
                <a:latin typeface="Times New Roman"/>
                <a:cs typeface="Times New Roman"/>
              </a:rPr>
              <a:t>Example </a:t>
            </a:r>
            <a:r>
              <a:rPr sz="2000" dirty="0">
                <a:latin typeface="Times New Roman"/>
                <a:cs typeface="Times New Roman"/>
              </a:rPr>
              <a:t>here is using CentOS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7.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08828" y="1557908"/>
            <a:ext cx="372491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lr>
                <a:srgbClr val="3333FF"/>
              </a:buClr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000" spc="-5" dirty="0">
                <a:latin typeface="Times New Roman"/>
                <a:cs typeface="Times New Roman"/>
              </a:rPr>
              <a:t>Select </a:t>
            </a:r>
            <a:r>
              <a:rPr sz="2000" i="1" dirty="0">
                <a:latin typeface="Times New Roman"/>
                <a:cs typeface="Times New Roman"/>
              </a:rPr>
              <a:t>Applications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Accessories</a:t>
            </a:r>
            <a:r>
              <a:rPr sz="2000" dirty="0">
                <a:latin typeface="Times New Roman"/>
                <a:cs typeface="Times New Roman"/>
              </a:rPr>
              <a:t>,  </a:t>
            </a:r>
            <a:r>
              <a:rPr sz="2000" i="1" spc="-5" dirty="0">
                <a:latin typeface="Times New Roman"/>
                <a:cs typeface="Times New Roman"/>
              </a:rPr>
              <a:t>Files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2368295"/>
            <a:ext cx="9906000" cy="40492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59C59D-8DFC-493B-80C6-1F07CE0A73F9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4</a:t>
            </a:fld>
            <a:endParaRPr lang="en-GB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2CADC-4C39-47B3-9735-1683F17A9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More data types – lists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34C06-F6F9-40FA-B5FF-0945CBC186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299" y="1533525"/>
            <a:ext cx="9155777" cy="5135563"/>
          </a:xfrm>
        </p:spPr>
        <p:txBody>
          <a:bodyPr/>
          <a:lstStyle/>
          <a:p>
            <a:r>
              <a:rPr lang="en-GB" dirty="0"/>
              <a:t>In addition to the data types </a:t>
            </a:r>
            <a:r>
              <a:rPr lang="en-GB" i="1" dirty="0"/>
              <a:t>float</a:t>
            </a:r>
            <a:r>
              <a:rPr lang="en-GB" dirty="0"/>
              <a:t> and </a:t>
            </a:r>
            <a:r>
              <a:rPr lang="en-GB" i="1" dirty="0"/>
              <a:t>int</a:t>
            </a:r>
            <a:r>
              <a:rPr lang="en-GB" dirty="0"/>
              <a:t>, Python has a type called </a:t>
            </a:r>
            <a:r>
              <a:rPr lang="en-GB" i="1" dirty="0"/>
              <a:t>list.</a:t>
            </a:r>
            <a:endParaRPr lang="en-GB" dirty="0"/>
          </a:p>
          <a:p>
            <a:r>
              <a:rPr lang="en-GB" dirty="0"/>
              <a:t>You can make a list and access its elements as follows: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Effect of “+” depends on types of list elements, get error if + doesn’t make sense!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7F8DA6-08C6-427D-AFA0-24CDC27264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509" y="2284964"/>
            <a:ext cx="6981825" cy="21717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ADC6E17-2BA0-4BCA-9BC3-5E11EA0A10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509" y="4888373"/>
            <a:ext cx="8315325" cy="18288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369888-4275-4B87-B04F-C2521C24B660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5</a:t>
            </a:fld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787368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9BA5B-E45F-48D1-AF15-098D20815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D353C-C885-48E1-9C91-4851FD91B2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300" y="1533525"/>
            <a:ext cx="8582198" cy="5135563"/>
          </a:xfrm>
        </p:spPr>
        <p:txBody>
          <a:bodyPr/>
          <a:lstStyle/>
          <a:p>
            <a:r>
              <a:rPr lang="en-GB" dirty="0"/>
              <a:t>Lists can be modified, remember we had: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Change element 4 (the fifth in the list!):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If we want a space between “cream” and “cheese”, we have to either modify one of the strings (to “cream ” or “ cheese”) or put in a space explicitly: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Note that </a:t>
            </a:r>
            <a:r>
              <a:rPr lang="en-GB" i="1" dirty="0"/>
              <a:t>print</a:t>
            </a:r>
            <a:r>
              <a:rPr lang="en-GB" dirty="0"/>
              <a:t> adds spaces</a:t>
            </a:r>
            <a:r>
              <a:rPr lang="en-GB" i="1" dirty="0"/>
              <a:t>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3DF7FC-1FF9-4350-9DA4-2327A2F610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7751" b="30957"/>
          <a:stretch/>
        </p:blipFill>
        <p:spPr>
          <a:xfrm>
            <a:off x="828502" y="1945180"/>
            <a:ext cx="6981825" cy="2452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D56E049-442F-43E6-B932-26F869BDA5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502" y="2660592"/>
            <a:ext cx="7391400" cy="9715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64BB060-3115-42D5-BF27-062976771A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502" y="4399167"/>
            <a:ext cx="7581900" cy="10001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1232EEC-01B9-4807-802D-9C4B653A0B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502" y="5897563"/>
            <a:ext cx="4829175" cy="771525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D4E451-A8FE-4259-888C-88A77E4D6965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6</a:t>
            </a:fld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595741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F13E1-2C0E-410E-BE66-2A2FA5693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53F71-65D5-4842-9BE2-DDC0BBD1D6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299" y="1533525"/>
            <a:ext cx="8731827" cy="5135563"/>
          </a:xfrm>
        </p:spPr>
        <p:txBody>
          <a:bodyPr/>
          <a:lstStyle/>
          <a:p>
            <a:r>
              <a:rPr lang="en-GB" dirty="0"/>
              <a:t>Tuples are similar to lists.</a:t>
            </a:r>
          </a:p>
          <a:p>
            <a:r>
              <a:rPr lang="en-GB" dirty="0"/>
              <a:t>One difference is that they are written using round brackets, not square.</a:t>
            </a:r>
          </a:p>
          <a:p>
            <a:r>
              <a:rPr lang="en-GB" dirty="0"/>
              <a:t>The second is that while lists can be modified (are </a:t>
            </a:r>
            <a:r>
              <a:rPr lang="en-GB" i="1" dirty="0"/>
              <a:t>mutable</a:t>
            </a:r>
            <a:r>
              <a:rPr lang="en-GB" dirty="0"/>
              <a:t>), tuples cannot be changed once they have been defined (they are </a:t>
            </a:r>
            <a:r>
              <a:rPr lang="en-GB" i="1" dirty="0"/>
              <a:t>immutable</a:t>
            </a:r>
            <a:r>
              <a:rPr lang="en-GB" dirty="0"/>
              <a:t>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995964-68C2-4053-8285-B3A5030FC1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299" y="2986954"/>
            <a:ext cx="7086600" cy="11334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7DFFCE5-34C7-41CC-9BB8-0013ABDB2F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622" y="4194201"/>
            <a:ext cx="7753350" cy="2409825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54A9BA-D742-4861-A2CB-30C45B1B492D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7</a:t>
            </a:fld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256672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CA143-0207-408E-B696-F19DFB21B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NumPy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FB8BB-7B9B-4BB9-9E31-444194A340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299" y="1533525"/>
            <a:ext cx="8723515" cy="5135563"/>
          </a:xfrm>
        </p:spPr>
        <p:txBody>
          <a:bodyPr/>
          <a:lstStyle/>
          <a:p>
            <a:r>
              <a:rPr lang="en-GB" dirty="0"/>
              <a:t>One of most useful data types for scientific computing is the numpy array.</a:t>
            </a:r>
          </a:p>
          <a:p>
            <a:r>
              <a:rPr lang="en-GB" dirty="0"/>
              <a:t>These can be created and filled in many ways, for example:</a:t>
            </a:r>
            <a:br>
              <a:rPr lang="en-GB" dirty="0"/>
            </a:br>
            <a:br>
              <a:rPr lang="en-GB" dirty="0"/>
            </a:br>
            <a:r>
              <a:rPr lang="en-GB" dirty="0"/>
              <a:t>                                                                   or  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  <a:p>
            <a:r>
              <a:rPr lang="en-GB" dirty="0"/>
              <a:t>All elements must have same type.</a:t>
            </a:r>
          </a:p>
          <a:p>
            <a:r>
              <a:rPr lang="en-GB" dirty="0"/>
              <a:t>Access elements in same way as for list: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D4A1702-9F9E-4139-A8B1-6FDDD55F6A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045" y="3516203"/>
            <a:ext cx="5715000" cy="15716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3CDBFC5-8FF5-4DFB-9ABE-F922D4A0B1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671" y="5872624"/>
            <a:ext cx="5276850" cy="771525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9122603-B2B2-4A91-A9DC-4E0B6750F48E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8</a:t>
            </a:fld>
            <a:endParaRPr lang="en-GB" sz="16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11907A3-1B34-4420-A0A4-4F0C0046458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6923"/>
          <a:stretch/>
        </p:blipFill>
        <p:spPr>
          <a:xfrm>
            <a:off x="890671" y="2323073"/>
            <a:ext cx="4138529" cy="12096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F1C7D-E29B-4F28-8F9C-7670DBC97F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94961" y="2323064"/>
            <a:ext cx="42195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874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29D65-8FD3-4E69-8879-4257723E6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NumPy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EB9BC-9748-4709-BC82-AC157BD7181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Arrays can be multi-dimensional: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More than one assignment per line is possible (but only do this when it results in understandable code!):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8BB8BA-CDDC-4C45-87F7-9E5D00F5137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Check the dimensions of an array using </a:t>
            </a:r>
            <a:r>
              <a:rPr lang="en-GB" i="1" dirty="0"/>
              <a:t>shape</a:t>
            </a:r>
            <a:r>
              <a:rPr lang="en-GB" dirty="0"/>
              <a:t>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Notice that shape returns a tuple, so we can look at its elements: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See that sometimes tuples come without the () brackets.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5394F67-8427-4078-A459-AFB68A3FAC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" y="1881533"/>
            <a:ext cx="3829050" cy="19145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D6D3777-ED37-4A61-A1ED-0E6868A662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4697413"/>
            <a:ext cx="4124325" cy="19716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9BCF666-C1AD-4A8F-BB19-1D827FBF18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2264370"/>
            <a:ext cx="2257425" cy="8763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A231692-AA4D-4376-A82E-C3EB5E6F15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3996517"/>
            <a:ext cx="4391025" cy="1009650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F92E666-9E5A-4839-A3F0-BEBC828AAAF1}"/>
              </a:ext>
            </a:extLst>
          </p:cNvPr>
          <p:cNvSpPr txBox="1">
            <a:spLocks/>
          </p:cNvSpPr>
          <p:nvPr/>
        </p:nvSpPr>
        <p:spPr>
          <a:xfrm>
            <a:off x="7592912" y="6485825"/>
            <a:ext cx="23114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fld id="{7621FCE2-413B-48CC-B7EE-934290784A8D}" type="slidenum">
              <a:rPr lang="en-GB" sz="1600" smtClean="0"/>
              <a:pPr algn="r"/>
              <a:t>9</a:t>
            </a:fld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984037955"/>
      </p:ext>
    </p:extLst>
  </p:cSld>
  <p:clrMapOvr>
    <a:masterClrMapping/>
  </p:clrMapOvr>
</p:sld>
</file>

<file path=ppt/theme/theme1.xml><?xml version="1.0" encoding="utf-8"?>
<a:theme xmlns:a="http://schemas.openxmlformats.org/drawingml/2006/main" name="CTAnumA4">
  <a:themeElements>
    <a:clrScheme name="TimA4Landscap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mA4Landscap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mA4Landscap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1F3CC4BA-46E1-4FE3-9B47-AA5DEEDB3659}" vid="{A054684B-A5D8-4330-9C76-086FC1C5F9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PowerPointPlain-A4</Template>
  <TotalTime>235</TotalTime>
  <Words>588</Words>
  <Application>Microsoft Office PowerPoint</Application>
  <PresentationFormat>A4 Paper (210x297 mm)</PresentationFormat>
  <Paragraphs>116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CTAnumA4</vt:lpstr>
      <vt:lpstr>News</vt:lpstr>
      <vt:lpstr>Directories on  Windows</vt:lpstr>
      <vt:lpstr>Directories on a Mac</vt:lpstr>
      <vt:lpstr>Directories on Linux</vt:lpstr>
      <vt:lpstr>More data types – lists </vt:lpstr>
      <vt:lpstr>Lists</vt:lpstr>
      <vt:lpstr>Tuples</vt:lpstr>
      <vt:lpstr>NumPy arrays</vt:lpstr>
      <vt:lpstr>NumPy arrays</vt:lpstr>
      <vt:lpstr>Slicing arrays</vt:lpstr>
      <vt:lpstr>Writing out and reading in arrays</vt:lpstr>
      <vt:lpstr>Histograms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Phys108 – Mathematics for Physicists II</dc:title>
  <dc:creator>Tim Greenshaw</dc:creator>
  <cp:lastModifiedBy>Tim Greenshaw</cp:lastModifiedBy>
  <cp:revision>1</cp:revision>
  <dcterms:created xsi:type="dcterms:W3CDTF">2018-10-27T11:21:35Z</dcterms:created>
  <dcterms:modified xsi:type="dcterms:W3CDTF">2020-10-28T14:30:23Z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2018-10-15T00:00:00Z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2018-10-27T00:00:00Z</vt:filetime>
  </property>
</Properties>
</file>