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07" r:id="rId2"/>
    <p:sldId id="321" r:id="rId3"/>
    <p:sldId id="308" r:id="rId4"/>
    <p:sldId id="310" r:id="rId5"/>
    <p:sldId id="311" r:id="rId6"/>
  </p:sldIdLst>
  <p:sldSz cx="9906000" cy="6858000" type="A4"/>
  <p:notesSz cx="9601200" cy="731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A433B1-8984-47A7-B212-2326E9CC94D2}" v="3" dt="2020-10-21T10:41:20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622" autoAdjust="0"/>
  </p:normalViewPr>
  <p:slideViewPr>
    <p:cSldViewPr snapToGrid="0">
      <p:cViewPr varScale="1">
        <p:scale>
          <a:sx n="87" d="100"/>
          <a:sy n="87" d="100"/>
        </p:scale>
        <p:origin x="1063" y="2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-1738" y="-82"/>
      </p:cViewPr>
      <p:guideLst>
        <p:guide orient="horz" pos="2304"/>
        <p:guide pos="3024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Greenshaw" userId="7cff769c7af84488" providerId="LiveId" clId="{CC84A2D0-7060-4179-8CF2-51980CAD97A8}"/>
    <pc:docChg chg="undo addSld delSld modSld">
      <pc:chgData name="Tim Greenshaw" userId="7cff769c7af84488" providerId="LiveId" clId="{CC84A2D0-7060-4179-8CF2-51980CAD97A8}" dt="2019-10-14T09:47:51.102" v="434" actId="2696"/>
      <pc:docMkLst>
        <pc:docMk/>
      </pc:docMkLst>
      <pc:sldChg chg="modSp">
        <pc:chgData name="Tim Greenshaw" userId="7cff769c7af84488" providerId="LiveId" clId="{CC84A2D0-7060-4179-8CF2-51980CAD97A8}" dt="2019-10-07T10:13:43.747" v="68" actId="20577"/>
        <pc:sldMkLst>
          <pc:docMk/>
          <pc:sldMk cId="3447272522" sldId="308"/>
        </pc:sldMkLst>
        <pc:spChg chg="mod">
          <ac:chgData name="Tim Greenshaw" userId="7cff769c7af84488" providerId="LiveId" clId="{CC84A2D0-7060-4179-8CF2-51980CAD97A8}" dt="2019-10-07T10:13:43.747" v="68" actId="20577"/>
          <ac:spMkLst>
            <pc:docMk/>
            <pc:sldMk cId="3447272522" sldId="308"/>
            <ac:spMk id="4" creationId="{7B08EDCB-AF87-4F5E-BF10-BFA40001DF87}"/>
          </ac:spMkLst>
        </pc:spChg>
      </pc:sldChg>
      <pc:sldChg chg="modSp">
        <pc:chgData name="Tim Greenshaw" userId="7cff769c7af84488" providerId="LiveId" clId="{CC84A2D0-7060-4179-8CF2-51980CAD97A8}" dt="2019-10-07T10:17:51.993" v="240" actId="20577"/>
        <pc:sldMkLst>
          <pc:docMk/>
          <pc:sldMk cId="3787368927" sldId="313"/>
        </pc:sldMkLst>
        <pc:spChg chg="mod">
          <ac:chgData name="Tim Greenshaw" userId="7cff769c7af84488" providerId="LiveId" clId="{CC84A2D0-7060-4179-8CF2-51980CAD97A8}" dt="2019-10-07T10:17:51.993" v="240" actId="20577"/>
          <ac:spMkLst>
            <pc:docMk/>
            <pc:sldMk cId="3787368927" sldId="313"/>
            <ac:spMk id="3" creationId="{58A34C06-F6F9-40FA-B5FF-0945CBC18669}"/>
          </ac:spMkLst>
        </pc:spChg>
      </pc:sldChg>
      <pc:sldChg chg="modSp">
        <pc:chgData name="Tim Greenshaw" userId="7cff769c7af84488" providerId="LiveId" clId="{CC84A2D0-7060-4179-8CF2-51980CAD97A8}" dt="2019-10-07T10:20:34.918" v="309" actId="20577"/>
        <pc:sldMkLst>
          <pc:docMk/>
          <pc:sldMk cId="3984037955" sldId="315"/>
        </pc:sldMkLst>
        <pc:spChg chg="mod">
          <ac:chgData name="Tim Greenshaw" userId="7cff769c7af84488" providerId="LiveId" clId="{CC84A2D0-7060-4179-8CF2-51980CAD97A8}" dt="2019-10-07T10:20:34.918" v="309" actId="20577"/>
          <ac:spMkLst>
            <pc:docMk/>
            <pc:sldMk cId="3984037955" sldId="315"/>
            <ac:spMk id="4" creationId="{F98BB8BA-CDDC-4C45-87F7-9E5D00F5137B}"/>
          </ac:spMkLst>
        </pc:spChg>
      </pc:sldChg>
      <pc:sldChg chg="addSp delSp modSp">
        <pc:chgData name="Tim Greenshaw" userId="7cff769c7af84488" providerId="LiveId" clId="{CC84A2D0-7060-4179-8CF2-51980CAD97A8}" dt="2019-10-07T12:41:09.215" v="432" actId="14100"/>
        <pc:sldMkLst>
          <pc:docMk/>
          <pc:sldMk cId="2569337325" sldId="320"/>
        </pc:sldMkLst>
        <pc:grpChg chg="del">
          <ac:chgData name="Tim Greenshaw" userId="7cff769c7af84488" providerId="LiveId" clId="{CC84A2D0-7060-4179-8CF2-51980CAD97A8}" dt="2019-10-07T12:29:35.353" v="310"/>
          <ac:grpSpMkLst>
            <pc:docMk/>
            <pc:sldMk cId="2569337325" sldId="320"/>
            <ac:grpSpMk id="14" creationId="{25A4FBAB-2BE5-4AA2-A111-82A05B2C7774}"/>
          </ac:grpSpMkLst>
        </pc:grpChg>
        <pc:picChg chg="add mod ord modCrop">
          <ac:chgData name="Tim Greenshaw" userId="7cff769c7af84488" providerId="LiveId" clId="{CC84A2D0-7060-4179-8CF2-51980CAD97A8}" dt="2019-10-07T12:41:09.215" v="432" actId="14100"/>
          <ac:picMkLst>
            <pc:docMk/>
            <pc:sldMk cId="2569337325" sldId="320"/>
            <ac:picMk id="4" creationId="{BA42CEA1-0374-4038-9D57-028C26F8F6A1}"/>
          </ac:picMkLst>
        </pc:picChg>
      </pc:sldChg>
      <pc:sldChg chg="add del">
        <pc:chgData name="Tim Greenshaw" userId="7cff769c7af84488" providerId="LiveId" clId="{CC84A2D0-7060-4179-8CF2-51980CAD97A8}" dt="2019-10-14T09:47:51.102" v="434" actId="2696"/>
        <pc:sldMkLst>
          <pc:docMk/>
          <pc:sldMk cId="315823547" sldId="321"/>
        </pc:sldMkLst>
      </pc:sldChg>
    </pc:docChg>
  </pc:docChgLst>
  <pc:docChgLst>
    <pc:chgData name="Tim Greenshaw" userId="7cff769c7af84488" providerId="LiveId" clId="{EA1143D0-E951-401D-A0E7-AB64F93FD095}"/>
    <pc:docChg chg="delSld modSld">
      <pc:chgData name="Tim Greenshaw" userId="7cff769c7af84488" providerId="LiveId" clId="{EA1143D0-E951-401D-A0E7-AB64F93FD095}" dt="2019-10-06T10:13:10.588" v="21" actId="2696"/>
      <pc:docMkLst>
        <pc:docMk/>
      </pc:docMkLst>
      <pc:sldChg chg="modSp">
        <pc:chgData name="Tim Greenshaw" userId="7cff769c7af84488" providerId="LiveId" clId="{EA1143D0-E951-401D-A0E7-AB64F93FD095}" dt="2019-10-06T09:56:15.883" v="20" actId="20577"/>
        <pc:sldMkLst>
          <pc:docMk/>
          <pc:sldMk cId="0" sldId="307"/>
        </pc:sldMkLst>
        <pc:spChg chg="mod">
          <ac:chgData name="Tim Greenshaw" userId="7cff769c7af84488" providerId="LiveId" clId="{EA1143D0-E951-401D-A0E7-AB64F93FD095}" dt="2019-10-06T09:56:15.883" v="20" actId="20577"/>
          <ac:spMkLst>
            <pc:docMk/>
            <pc:sldMk cId="0" sldId="307"/>
            <ac:spMk id="3" creationId="{00000000-0000-0000-0000-000000000000}"/>
          </ac:spMkLst>
        </pc:spChg>
      </pc:sldChg>
      <pc:sldChg chg="del">
        <pc:chgData name="Tim Greenshaw" userId="7cff769c7af84488" providerId="LiveId" clId="{EA1143D0-E951-401D-A0E7-AB64F93FD095}" dt="2019-10-06T10:13:10.588" v="21" actId="2696"/>
        <pc:sldMkLst>
          <pc:docMk/>
          <pc:sldMk cId="3940329148" sldId="312"/>
        </pc:sldMkLst>
      </pc:sldChg>
    </pc:docChg>
  </pc:docChgLst>
  <pc:docChgLst>
    <pc:chgData name="Tim Greenshaw" userId="7cff769c7af84488" providerId="LiveId" clId="{66A433B1-8984-47A7-B212-2326E9CC94D2}"/>
    <pc:docChg chg="undo custSel addSld delSld modSld sldOrd">
      <pc:chgData name="Tim Greenshaw" userId="7cff769c7af84488" providerId="LiveId" clId="{66A433B1-8984-47A7-B212-2326E9CC94D2}" dt="2020-10-21T16:16:21.498" v="913" actId="20577"/>
      <pc:docMkLst>
        <pc:docMk/>
      </pc:docMkLst>
      <pc:sldChg chg="modSp mod">
        <pc:chgData name="Tim Greenshaw" userId="7cff769c7af84488" providerId="LiveId" clId="{66A433B1-8984-47A7-B212-2326E9CC94D2}" dt="2020-10-21T16:16:21.498" v="913" actId="20577"/>
        <pc:sldMkLst>
          <pc:docMk/>
          <pc:sldMk cId="0" sldId="307"/>
        </pc:sldMkLst>
        <pc:spChg chg="mod">
          <ac:chgData name="Tim Greenshaw" userId="7cff769c7af84488" providerId="LiveId" clId="{66A433B1-8984-47A7-B212-2326E9CC94D2}" dt="2020-10-21T16:16:21.498" v="913" actId="20577"/>
          <ac:spMkLst>
            <pc:docMk/>
            <pc:sldMk cId="0" sldId="307"/>
            <ac:spMk id="3" creationId="{00000000-0000-0000-0000-000000000000}"/>
          </ac:spMkLst>
        </pc:spChg>
        <pc:spChg chg="mod">
          <ac:chgData name="Tim Greenshaw" userId="7cff769c7af84488" providerId="LiveId" clId="{66A433B1-8984-47A7-B212-2326E9CC94D2}" dt="2020-10-21T10:41:55.710" v="706" actId="20577"/>
          <ac:spMkLst>
            <pc:docMk/>
            <pc:sldMk cId="0" sldId="307"/>
            <ac:spMk id="6" creationId="{00000000-0000-0000-0000-000000000000}"/>
          </ac:spMkLst>
        </pc:spChg>
        <pc:spChg chg="mod">
          <ac:chgData name="Tim Greenshaw" userId="7cff769c7af84488" providerId="LiveId" clId="{66A433B1-8984-47A7-B212-2326E9CC94D2}" dt="2020-10-21T10:22:29.874" v="5" actId="20577"/>
          <ac:spMkLst>
            <pc:docMk/>
            <pc:sldMk cId="0" sldId="307"/>
            <ac:spMk id="10" creationId="{E3226E1B-0DEA-4260-994B-C8971F57B0BA}"/>
          </ac:spMkLst>
        </pc:spChg>
      </pc:sldChg>
      <pc:sldChg chg="modSp mod ord">
        <pc:chgData name="Tim Greenshaw" userId="7cff769c7af84488" providerId="LiveId" clId="{66A433B1-8984-47A7-B212-2326E9CC94D2}" dt="2020-10-21T10:24:38.720" v="18"/>
        <pc:sldMkLst>
          <pc:docMk/>
          <pc:sldMk cId="3447272522" sldId="308"/>
        </pc:sldMkLst>
        <pc:spChg chg="mod">
          <ac:chgData name="Tim Greenshaw" userId="7cff769c7af84488" providerId="LiveId" clId="{66A433B1-8984-47A7-B212-2326E9CC94D2}" dt="2020-10-21T10:24:04.482" v="12" actId="20577"/>
          <ac:spMkLst>
            <pc:docMk/>
            <pc:sldMk cId="3447272522" sldId="308"/>
            <ac:spMk id="2" creationId="{36B82714-9F84-4517-A367-CD4A578AF47E}"/>
          </ac:spMkLst>
        </pc:spChg>
      </pc:sldChg>
      <pc:sldChg chg="del">
        <pc:chgData name="Tim Greenshaw" userId="7cff769c7af84488" providerId="LiveId" clId="{66A433B1-8984-47A7-B212-2326E9CC94D2}" dt="2020-10-21T10:23:56.347" v="6" actId="47"/>
        <pc:sldMkLst>
          <pc:docMk/>
          <pc:sldMk cId="532066466" sldId="309"/>
        </pc:sldMkLst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3787368927" sldId="313"/>
        </pc:sldMkLst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2701874101" sldId="314"/>
        </pc:sldMkLst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3984037955" sldId="315"/>
        </pc:sldMkLst>
      </pc:sldChg>
      <pc:sldChg chg="addSp modSp del">
        <pc:chgData name="Tim Greenshaw" userId="7cff769c7af84488" providerId="LiveId" clId="{66A433B1-8984-47A7-B212-2326E9CC94D2}" dt="2020-10-21T16:16:10.439" v="912" actId="47"/>
        <pc:sldMkLst>
          <pc:docMk/>
          <pc:sldMk cId="595741078" sldId="316"/>
        </pc:sldMkLst>
        <pc:spChg chg="add mod">
          <ac:chgData name="Tim Greenshaw" userId="7cff769c7af84488" providerId="LiveId" clId="{66A433B1-8984-47A7-B212-2326E9CC94D2}" dt="2020-10-21T10:41:19.226" v="698"/>
          <ac:spMkLst>
            <pc:docMk/>
            <pc:sldMk cId="595741078" sldId="316"/>
            <ac:spMk id="9" creationId="{90D4E451-A8FE-4259-888C-88A77E4D6965}"/>
          </ac:spMkLst>
        </pc:spChg>
      </pc:sldChg>
      <pc:sldChg chg="addSp modSp del">
        <pc:chgData name="Tim Greenshaw" userId="7cff769c7af84488" providerId="LiveId" clId="{66A433B1-8984-47A7-B212-2326E9CC94D2}" dt="2020-10-21T16:16:10.439" v="912" actId="47"/>
        <pc:sldMkLst>
          <pc:docMk/>
          <pc:sldMk cId="1256672909" sldId="317"/>
        </pc:sldMkLst>
        <pc:spChg chg="add mod">
          <ac:chgData name="Tim Greenshaw" userId="7cff769c7af84488" providerId="LiveId" clId="{66A433B1-8984-47A7-B212-2326E9CC94D2}" dt="2020-10-21T10:41:20.661" v="699"/>
          <ac:spMkLst>
            <pc:docMk/>
            <pc:sldMk cId="1256672909" sldId="317"/>
            <ac:spMk id="7" creationId="{B254A9BA-D742-4861-A2CB-30C45B1B492D}"/>
          </ac:spMkLst>
        </pc:spChg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1094018418" sldId="318"/>
        </pc:sldMkLst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2112577310" sldId="319"/>
        </pc:sldMkLst>
      </pc:sldChg>
      <pc:sldChg chg="del">
        <pc:chgData name="Tim Greenshaw" userId="7cff769c7af84488" providerId="LiveId" clId="{66A433B1-8984-47A7-B212-2326E9CC94D2}" dt="2020-10-21T16:16:10.439" v="912" actId="47"/>
        <pc:sldMkLst>
          <pc:docMk/>
          <pc:sldMk cId="2569337325" sldId="320"/>
        </pc:sldMkLst>
      </pc:sldChg>
      <pc:sldChg chg="addSp delSp modSp add mod">
        <pc:chgData name="Tim Greenshaw" userId="7cff769c7af84488" providerId="LiveId" clId="{66A433B1-8984-47A7-B212-2326E9CC94D2}" dt="2020-10-21T13:52:25.437" v="911" actId="20577"/>
        <pc:sldMkLst>
          <pc:docMk/>
          <pc:sldMk cId="587157172" sldId="321"/>
        </pc:sldMkLst>
        <pc:spChg chg="mod">
          <ac:chgData name="Tim Greenshaw" userId="7cff769c7af84488" providerId="LiveId" clId="{66A433B1-8984-47A7-B212-2326E9CC94D2}" dt="2020-10-21T13:52:25.437" v="911" actId="20577"/>
          <ac:spMkLst>
            <pc:docMk/>
            <pc:sldMk cId="587157172" sldId="321"/>
            <ac:spMk id="3" creationId="{E643F1A2-A8A1-4B1C-9846-EE2D2509D0F5}"/>
          </ac:spMkLst>
        </pc:spChg>
        <pc:spChg chg="del mod">
          <ac:chgData name="Tim Greenshaw" userId="7cff769c7af84488" providerId="LiveId" clId="{66A433B1-8984-47A7-B212-2326E9CC94D2}" dt="2020-10-21T10:27:46.250" v="399" actId="478"/>
          <ac:spMkLst>
            <pc:docMk/>
            <pc:sldMk cId="587157172" sldId="321"/>
            <ac:spMk id="4" creationId="{7B08EDCB-AF87-4F5E-BF10-BFA40001DF87}"/>
          </ac:spMkLst>
        </pc:spChg>
        <pc:picChg chg="del">
          <ac:chgData name="Tim Greenshaw" userId="7cff769c7af84488" providerId="LiveId" clId="{66A433B1-8984-47A7-B212-2326E9CC94D2}" dt="2020-10-21T10:24:25.795" v="15" actId="478"/>
          <ac:picMkLst>
            <pc:docMk/>
            <pc:sldMk cId="587157172" sldId="321"/>
            <ac:picMk id="5" creationId="{30292C93-6C57-4186-8B88-5891B6A43AA7}"/>
          </ac:picMkLst>
        </pc:picChg>
        <pc:picChg chg="add mod">
          <ac:chgData name="Tim Greenshaw" userId="7cff769c7af84488" providerId="LiveId" clId="{66A433B1-8984-47A7-B212-2326E9CC94D2}" dt="2020-10-21T10:31:05.838" v="422" actId="1036"/>
          <ac:picMkLst>
            <pc:docMk/>
            <pc:sldMk cId="587157172" sldId="321"/>
            <ac:picMk id="7" creationId="{726CE675-E010-4746-92C8-779F85765B4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0" cy="365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2"/>
            <a:ext cx="4160520" cy="365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E713A-531E-4737-A2AC-772CCB0C9DE0}" type="datetimeFigureOut">
              <a:rPr lang="en-GB" smtClean="0"/>
              <a:t>21/10/20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266"/>
            <a:ext cx="416052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266"/>
            <a:ext cx="416052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C741C-AD0F-4265-A8CA-9ABBFA2ECB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44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4158660" cy="36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4" tIns="46472" rIns="92944" bIns="4647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252" y="3"/>
            <a:ext cx="4160805" cy="36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4" tIns="46472" rIns="92944" bIns="4647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19400" y="549275"/>
            <a:ext cx="39624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1841" y="3474351"/>
            <a:ext cx="7677525" cy="3292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4" tIns="46472" rIns="92944" bIns="464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948706"/>
            <a:ext cx="4158660" cy="36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4" tIns="46472" rIns="92944" bIns="4647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252" y="6948706"/>
            <a:ext cx="4160805" cy="36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4" tIns="46472" rIns="92944" bIns="4647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FF1C52D4-C0F1-424B-BBAA-A110CCC3FC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510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C52D4-C0F1-424B-BBAA-A110CCC3FCDC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362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0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15888"/>
            <a:ext cx="22288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5888"/>
            <a:ext cx="65341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27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9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60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32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26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70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262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88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64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588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33525"/>
            <a:ext cx="89154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84300"/>
            <a:ext cx="9424988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81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Arial" charset="0"/>
        <a:buChar char="■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Times New Roman" pitchFamily="18" charset="0"/>
        <a:buChar char="♦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5300" y="115888"/>
            <a:ext cx="4549822" cy="1143000"/>
          </a:xfrm>
        </p:spPr>
        <p:txBody>
          <a:bodyPr/>
          <a:lstStyle/>
          <a:p>
            <a:r>
              <a:rPr lang="en-GB" dirty="0"/>
              <a:t>Phys105 – Week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4533899" cy="5135563"/>
          </a:xfrm>
        </p:spPr>
        <p:txBody>
          <a:bodyPr/>
          <a:lstStyle/>
          <a:p>
            <a:r>
              <a:rPr lang="en-GB" dirty="0"/>
              <a:t>This week:</a:t>
            </a:r>
          </a:p>
          <a:p>
            <a:pPr lvl="1"/>
            <a:r>
              <a:rPr lang="en-GB" dirty="0"/>
              <a:t>Comments on first week’s Notebook</a:t>
            </a:r>
          </a:p>
          <a:p>
            <a:pPr lvl="1"/>
            <a:r>
              <a:rPr lang="en-GB" dirty="0"/>
              <a:t>Arithmetic with Python</a:t>
            </a:r>
          </a:p>
          <a:p>
            <a:pPr lvl="1"/>
            <a:r>
              <a:rPr lang="en-GB" dirty="0"/>
              <a:t>Functions </a:t>
            </a:r>
            <a:r>
              <a:rPr lang="en-GB"/>
              <a:t>in Python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29199" y="1533525"/>
            <a:ext cx="4680066" cy="5135563"/>
          </a:xfrm>
        </p:spPr>
        <p:txBody>
          <a:bodyPr/>
          <a:lstStyle/>
          <a:p>
            <a:r>
              <a:rPr lang="en-GB" dirty="0"/>
              <a:t>One common problem…</a:t>
            </a:r>
          </a:p>
          <a:p>
            <a:r>
              <a:rPr lang="en-GB" dirty="0"/>
              <a:t>Make sure you run all the code cells in the right order.</a:t>
            </a:r>
          </a:p>
          <a:p>
            <a:r>
              <a:rPr lang="en-GB" dirty="0"/>
              <a:t>E.g. if you haven’t run: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You will see something like the following if you try and use numpy: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2F4ADC-7009-49A0-9D6C-25D8BDB9B0D7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</a:t>
            </a:fld>
            <a:endParaRPr lang="en-GB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1C040B-456A-4813-A780-D169748A5B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3735"/>
          <a:stretch/>
        </p:blipFill>
        <p:spPr>
          <a:xfrm>
            <a:off x="5102634" y="4353068"/>
            <a:ext cx="4533899" cy="21812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5A8F46-F1D6-426F-B6BE-20DADD3867E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800"/>
          <a:stretch/>
        </p:blipFill>
        <p:spPr>
          <a:xfrm>
            <a:off x="5102282" y="3066700"/>
            <a:ext cx="4533899" cy="628650"/>
          </a:xfrm>
          <a:prstGeom prst="rect">
            <a:avLst/>
          </a:prstGeom>
        </p:spPr>
      </p:pic>
      <p:sp>
        <p:nvSpPr>
          <p:cNvPr id="10" name="Title 4">
            <a:extLst>
              <a:ext uri="{FF2B5EF4-FFF2-40B4-BE49-F238E27FC236}">
                <a16:creationId xmlns:a16="http://schemas.microsoft.com/office/drawing/2014/main" id="{E3226E1B-0DEA-4260-994B-C8971F57B0BA}"/>
              </a:ext>
            </a:extLst>
          </p:cNvPr>
          <p:cNvSpPr txBox="1">
            <a:spLocks/>
          </p:cNvSpPr>
          <p:nvPr/>
        </p:nvSpPr>
        <p:spPr bwMode="auto">
          <a:xfrm>
            <a:off x="5045122" y="110341"/>
            <a:ext cx="468006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kern="0" dirty="0"/>
              <a:t>Comments on Week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2714-9F84-4517-A367-CD4A578A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Comments on Week 1 and some hints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3F1A2-A8A1-4B1C-9846-EE2D2509D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3936023" cy="5135563"/>
          </a:xfrm>
        </p:spPr>
        <p:txBody>
          <a:bodyPr/>
          <a:lstStyle/>
          <a:p>
            <a:r>
              <a:rPr lang="en-GB" dirty="0"/>
              <a:t>When adding a picture in a Markdown cell, your Notebook must be able to find the picture.</a:t>
            </a:r>
          </a:p>
          <a:p>
            <a:r>
              <a:rPr lang="en-GB" dirty="0"/>
              <a:t>It will only look in the directory (or folder) in which it is located, unless you tell it to look elsewhere (e.g. by using a URL).</a:t>
            </a:r>
          </a:p>
          <a:p>
            <a:r>
              <a:rPr lang="en-GB" dirty="0"/>
              <a:t>The pictures available are:</a:t>
            </a:r>
          </a:p>
          <a:p>
            <a:pPr lvl="1"/>
            <a:r>
              <a:rPr lang="en-GB" dirty="0"/>
              <a:t>Any of the *.jpg files.</a:t>
            </a:r>
          </a:p>
          <a:p>
            <a:pPr lvl="1"/>
            <a:r>
              <a:rPr lang="en-GB" dirty="0"/>
              <a:t>Any of the *.</a:t>
            </a:r>
            <a:r>
              <a:rPr lang="en-GB" dirty="0" err="1"/>
              <a:t>png</a:t>
            </a:r>
            <a:r>
              <a:rPr lang="en-GB" dirty="0"/>
              <a:t> files.</a:t>
            </a:r>
          </a:p>
          <a:p>
            <a:r>
              <a:rPr lang="en-GB" dirty="0"/>
              <a:t>You can upload more pictures to your CoCalc space!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9EA3-5431-4966-9575-2B2212A16182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2</a:t>
            </a:fld>
            <a:endParaRPr lang="en-GB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6CE675-E010-4746-92C8-779F85765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767" y="1503480"/>
            <a:ext cx="5152067" cy="429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15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2714-9F84-4517-A367-CD4A578A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Comments on Week 1 and some hints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3F1A2-A8A1-4B1C-9846-EE2D2509D0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Can show line numbers in code cells to help with location of problems.</a:t>
            </a:r>
          </a:p>
          <a:p>
            <a:r>
              <a:rPr lang="en-GB" dirty="0"/>
              <a:t>Either:</a:t>
            </a:r>
          </a:p>
          <a:p>
            <a:pPr lvl="1"/>
            <a:r>
              <a:rPr lang="en-GB" dirty="0"/>
              <a:t>Click </a:t>
            </a:r>
            <a:r>
              <a:rPr lang="en-GB" i="1" dirty="0"/>
              <a:t>View</a:t>
            </a:r>
            <a:r>
              <a:rPr lang="en-GB" dirty="0"/>
              <a:t> then </a:t>
            </a:r>
            <a:r>
              <a:rPr lang="en-GB" i="1" dirty="0"/>
              <a:t>Toggle Line Numbers</a:t>
            </a:r>
            <a:r>
              <a:rPr lang="en-GB" dirty="0"/>
              <a:t>.</a:t>
            </a:r>
          </a:p>
          <a:p>
            <a:r>
              <a:rPr lang="en-GB" dirty="0"/>
              <a:t>Or:	</a:t>
            </a:r>
          </a:p>
          <a:p>
            <a:pPr lvl="1"/>
            <a:r>
              <a:rPr lang="en-GB" dirty="0"/>
              <a:t>Make sure you haven’t selected a Markdown cell in edit mode or a Code cell and then press </a:t>
            </a:r>
            <a:r>
              <a:rPr lang="en-GB" i="1" dirty="0"/>
              <a:t>Shift l</a:t>
            </a:r>
            <a:r>
              <a:rPr lang="en-GB" dirty="0"/>
              <a:t>.</a:t>
            </a:r>
          </a:p>
          <a:p>
            <a:r>
              <a:rPr lang="en-GB" dirty="0"/>
              <a:t>You will then see: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08EDCB-AF87-4F5E-BF10-BFA40001DF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Python will do its best to tell you where and what the problem is.</a:t>
            </a:r>
          </a:p>
          <a:p>
            <a:r>
              <a:rPr lang="en-GB" dirty="0"/>
              <a:t>But sometimes the descriptions are a little cryptic and the location is not quite right…</a:t>
            </a:r>
          </a:p>
          <a:p>
            <a:r>
              <a:rPr lang="en-GB" dirty="0"/>
              <a:t>…there are just too many ways we programmers can get it wrong!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292C93-6C57-4186-8B88-5891B6A43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930" y="4984779"/>
            <a:ext cx="5991225" cy="174307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9EA3-5431-4966-9575-2B2212A16182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3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47272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A4BB9-4039-49EB-8AC3-47629C2C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Arithmetic with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7BB66-51F5-4B4A-82E1-323146E5F9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One of the simplest things we can do using Python is to add, subtract, multiply and divide numbers.</a:t>
            </a:r>
          </a:p>
          <a:p>
            <a:r>
              <a:rPr lang="en-GB" dirty="0"/>
              <a:t>In a Jupyter Notebook, enter the sum you want to do in a Code cell and run the cell: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answer appears below your code.</a:t>
            </a:r>
          </a:p>
          <a:p>
            <a:r>
              <a:rPr lang="en-GB" dirty="0"/>
              <a:t>In addition to the operators “+”, “‒” , “*” and “/”, Python provides “**”, “//” and “%”.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D89E3-6056-4881-89E1-AFF331F25F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Look at examples: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These examples use integers.</a:t>
            </a:r>
          </a:p>
          <a:p>
            <a:r>
              <a:rPr lang="en-GB" dirty="0"/>
              <a:t>Can also use real numbers (“floats”):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4C3258-1F5A-4C37-B0CD-0D7C0635CD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3077"/>
          <a:stretch/>
        </p:blipFill>
        <p:spPr>
          <a:xfrm>
            <a:off x="495300" y="3429000"/>
            <a:ext cx="4381500" cy="1019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397BD9-915A-40BC-A3BF-9D0B69B15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1197" y="1872456"/>
            <a:ext cx="1590675" cy="9429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1A20C2-4AD4-441A-97FB-AB4577E9B2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2884" y="2798353"/>
            <a:ext cx="1724025" cy="9620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79A79C-322F-47D1-8434-827408AEAD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509" y="3743300"/>
            <a:ext cx="1590675" cy="10096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85FF90-4F5A-4F8D-9BE8-AA38124920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723" y="5624910"/>
            <a:ext cx="2695575" cy="9144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4E633B7-33BB-446C-8A3C-A868DFAD5541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4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954069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4772-E898-4D0F-A29C-00930819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Variables and functions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94EE-D716-4EBD-B112-63E80612CB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Can define variables: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And change their values: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Use print statement to provide intelligible output: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6C8DE-58FD-4C64-AF0A-44C2FA277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7062" y="1533525"/>
            <a:ext cx="4863638" cy="5135563"/>
          </a:xfrm>
        </p:spPr>
        <p:txBody>
          <a:bodyPr/>
          <a:lstStyle/>
          <a:p>
            <a:r>
              <a:rPr lang="en-GB" dirty="0"/>
              <a:t>Python provides many functions…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…but these are included in packages like numpy.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3BD65E-0022-406D-833B-D1846541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74"/>
          <a:stretch/>
        </p:blipFill>
        <p:spPr>
          <a:xfrm>
            <a:off x="813433" y="1912188"/>
            <a:ext cx="2609850" cy="15168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E5A6AF-001E-4319-A6FF-9AE916D75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" y="3760122"/>
            <a:ext cx="3019425" cy="1514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9E2A09-6391-4DB1-B47B-58A3F364A1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937" y="5893346"/>
            <a:ext cx="3514725" cy="790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3E1689-9673-44E6-B488-C9BC72380B4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354"/>
          <a:stretch/>
        </p:blipFill>
        <p:spPr>
          <a:xfrm>
            <a:off x="4547062" y="1912188"/>
            <a:ext cx="4991100" cy="26051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899444-B042-48CA-B9BE-4A683123A3C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18885"/>
          <a:stretch/>
        </p:blipFill>
        <p:spPr>
          <a:xfrm>
            <a:off x="4544291" y="5157443"/>
            <a:ext cx="4991100" cy="1381125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5252314-9D2C-45EC-9A83-C6B86F247E63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5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823095697"/>
      </p:ext>
    </p:extLst>
  </p:cSld>
  <p:clrMapOvr>
    <a:masterClrMapping/>
  </p:clrMapOvr>
</p:sld>
</file>

<file path=ppt/theme/theme1.xml><?xml version="1.0" encoding="utf-8"?>
<a:theme xmlns:a="http://schemas.openxmlformats.org/drawingml/2006/main" name="CTAnumA4">
  <a:themeElements>
    <a:clrScheme name="TimA4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mA4Landscap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mA4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1F3CC4BA-46E1-4FE3-9B47-AA5DEEDB3659}" vid="{A054684B-A5D8-4330-9C76-086FC1C5F91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PowerPointPlain-A4</Template>
  <TotalTime>5088</TotalTime>
  <Words>383</Words>
  <Application>Microsoft Office PowerPoint</Application>
  <PresentationFormat>A4 Paper (210x297 mm)</PresentationFormat>
  <Paragraphs>75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CTAnumA4</vt:lpstr>
      <vt:lpstr>Phys105 – Week 2</vt:lpstr>
      <vt:lpstr>Comments on Week 1 and some hints</vt:lpstr>
      <vt:lpstr>Comments on Week 1 and some hints</vt:lpstr>
      <vt:lpstr>Arithmetic with Python</vt:lpstr>
      <vt:lpstr>Variables and functions Python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Phys108 – Mathematics for Physicists II</dc:title>
  <dc:creator>Tim Greenshaw</dc:creator>
  <cp:lastModifiedBy>Tim Greenshaw</cp:lastModifiedBy>
  <cp:revision>123</cp:revision>
  <cp:lastPrinted>2016-02-01T11:44:11Z</cp:lastPrinted>
  <dcterms:created xsi:type="dcterms:W3CDTF">2012-01-28T10:32:40Z</dcterms:created>
  <dcterms:modified xsi:type="dcterms:W3CDTF">2020-10-21T16:16:22Z</dcterms:modified>
</cp:coreProperties>
</file>