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906000" cy="6858000" type="A4"/>
  <p:notesSz cx="9601200" cy="731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5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Greenshaw" userId="7cff769c7af84488" providerId="LiveId" clId="{A8F34862-EC92-4435-9643-5EF4C204B951}"/>
    <pc:docChg chg="undo custSel addSld modSld">
      <pc:chgData name="Tim Greenshaw" userId="7cff769c7af84488" providerId="LiveId" clId="{A8F34862-EC92-4435-9643-5EF4C204B951}" dt="2019-09-29T18:40:11.280" v="265" actId="20577"/>
      <pc:docMkLst>
        <pc:docMk/>
      </pc:docMkLst>
      <pc:sldChg chg="addSp delSp modSp">
        <pc:chgData name="Tim Greenshaw" userId="7cff769c7af84488" providerId="LiveId" clId="{A8F34862-EC92-4435-9643-5EF4C204B951}" dt="2019-09-29T18:40:11.280" v="265" actId="20577"/>
        <pc:sldMkLst>
          <pc:docMk/>
          <pc:sldMk cId="0" sldId="256"/>
        </pc:sldMkLst>
        <pc:spChg chg="add">
          <ac:chgData name="Tim Greenshaw" userId="7cff769c7af84488" providerId="LiveId" clId="{A8F34862-EC92-4435-9643-5EF4C204B951}" dt="2019-09-29T18:32:09.968" v="197"/>
          <ac:spMkLst>
            <pc:docMk/>
            <pc:sldMk cId="0" sldId="256"/>
            <ac:spMk id="8" creationId="{4A9FC3A8-E13D-4611-A7B4-99A752BBF4E8}"/>
          </ac:spMkLst>
        </pc:spChg>
        <pc:spChg chg="mod">
          <ac:chgData name="Tim Greenshaw" userId="7cff769c7af84488" providerId="LiveId" clId="{A8F34862-EC92-4435-9643-5EF4C204B951}" dt="2019-09-29T18:40:11.280" v="265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Tim Greenshaw" userId="7cff769c7af84488" providerId="LiveId" clId="{A8F34862-EC92-4435-9643-5EF4C204B951}" dt="2019-09-29T18:31:49.102" v="183"/>
          <ac:spMkLst>
            <pc:docMk/>
            <pc:sldMk cId="0" sldId="256"/>
            <ac:spMk id="48" creationId="{00000000-0000-0000-0000-000000000000}"/>
          </ac:spMkLst>
        </pc:spChg>
        <pc:picChg chg="add">
          <ac:chgData name="Tim Greenshaw" userId="7cff769c7af84488" providerId="LiveId" clId="{A8F34862-EC92-4435-9643-5EF4C204B951}" dt="2019-09-29T18:32:19.966" v="199"/>
          <ac:picMkLst>
            <pc:docMk/>
            <pc:sldMk cId="0" sldId="256"/>
            <ac:picMk id="9" creationId="{7CA5C34C-252F-44CF-8504-D5860F6B2677}"/>
          </ac:picMkLst>
        </pc:picChg>
        <pc:picChg chg="add">
          <ac:chgData name="Tim Greenshaw" userId="7cff769c7af84488" providerId="LiveId" clId="{A8F34862-EC92-4435-9643-5EF4C204B951}" dt="2019-09-29T18:32:19.966" v="199"/>
          <ac:picMkLst>
            <pc:docMk/>
            <pc:sldMk cId="0" sldId="256"/>
            <ac:picMk id="10" creationId="{2762256A-469C-438E-BF18-BFCA31BF547C}"/>
          </ac:picMkLst>
        </pc:picChg>
        <pc:picChg chg="add del">
          <ac:chgData name="Tim Greenshaw" userId="7cff769c7af84488" providerId="LiveId" clId="{A8F34862-EC92-4435-9643-5EF4C204B951}" dt="2019-09-29T18:28:07.993" v="99" actId="478"/>
          <ac:picMkLst>
            <pc:docMk/>
            <pc:sldMk cId="0" sldId="256"/>
            <ac:picMk id="50" creationId="{00000000-0000-0000-0000-000000000000}"/>
          </ac:picMkLst>
        </pc:picChg>
        <pc:picChg chg="add del">
          <ac:chgData name="Tim Greenshaw" userId="7cff769c7af84488" providerId="LiveId" clId="{A8F34862-EC92-4435-9643-5EF4C204B951}" dt="2019-09-29T18:28:05.517" v="98" actId="478"/>
          <ac:picMkLst>
            <pc:docMk/>
            <pc:sldMk cId="0" sldId="256"/>
            <ac:picMk id="51" creationId="{00000000-0000-0000-0000-000000000000}"/>
          </ac:picMkLst>
        </pc:picChg>
      </pc:sldChg>
      <pc:sldChg chg="delSp modSp">
        <pc:chgData name="Tim Greenshaw" userId="7cff769c7af84488" providerId="LiveId" clId="{A8F34862-EC92-4435-9643-5EF4C204B951}" dt="2019-09-29T18:39:27.872" v="237" actId="20577"/>
        <pc:sldMkLst>
          <pc:docMk/>
          <pc:sldMk cId="0" sldId="257"/>
        </pc:sldMkLst>
        <pc:spChg chg="mod">
          <ac:chgData name="Tim Greenshaw" userId="7cff769c7af84488" providerId="LiveId" clId="{A8F34862-EC92-4435-9643-5EF4C204B951}" dt="2019-09-29T18:36:13.559" v="226" actId="12"/>
          <ac:spMkLst>
            <pc:docMk/>
            <pc:sldMk cId="0" sldId="257"/>
            <ac:spMk id="53" creationId="{00000000-0000-0000-0000-000000000000}"/>
          </ac:spMkLst>
        </pc:spChg>
        <pc:spChg chg="mod">
          <ac:chgData name="Tim Greenshaw" userId="7cff769c7af84488" providerId="LiveId" clId="{A8F34862-EC92-4435-9643-5EF4C204B951}" dt="2019-09-29T18:39:27.872" v="237" actId="20577"/>
          <ac:spMkLst>
            <pc:docMk/>
            <pc:sldMk cId="0" sldId="257"/>
            <ac:spMk id="54" creationId="{00000000-0000-0000-0000-000000000000}"/>
          </ac:spMkLst>
        </pc:spChg>
        <pc:picChg chg="del">
          <ac:chgData name="Tim Greenshaw" userId="7cff769c7af84488" providerId="LiveId" clId="{A8F34862-EC92-4435-9643-5EF4C204B951}" dt="2019-09-29T18:32:16.981" v="198"/>
          <ac:picMkLst>
            <pc:docMk/>
            <pc:sldMk cId="0" sldId="257"/>
            <ac:picMk id="56" creationId="{00000000-0000-0000-0000-000000000000}"/>
          </ac:picMkLst>
        </pc:picChg>
        <pc:picChg chg="del">
          <ac:chgData name="Tim Greenshaw" userId="7cff769c7af84488" providerId="LiveId" clId="{A8F34862-EC92-4435-9643-5EF4C204B951}" dt="2019-09-29T18:32:16.981" v="198"/>
          <ac:picMkLst>
            <pc:docMk/>
            <pc:sldMk cId="0" sldId="257"/>
            <ac:picMk id="57" creationId="{00000000-0000-0000-0000-000000000000}"/>
          </ac:picMkLst>
        </pc:picChg>
      </pc:sldChg>
      <pc:sldChg chg="add">
        <pc:chgData name="Tim Greenshaw" userId="7cff769c7af84488" providerId="LiveId" clId="{A8F34862-EC92-4435-9643-5EF4C204B951}" dt="2019-09-29T18:34:26.359" v="201"/>
        <pc:sldMkLst>
          <pc:docMk/>
          <pc:sldMk cId="0" sldId="267"/>
        </pc:sldMkLst>
      </pc:sldChg>
      <pc:sldChg chg="addSp delSp modSp add">
        <pc:chgData name="Tim Greenshaw" userId="7cff769c7af84488" providerId="LiveId" clId="{A8F34862-EC92-4435-9643-5EF4C204B951}" dt="2019-09-29T18:37:56.369" v="230"/>
        <pc:sldMkLst>
          <pc:docMk/>
          <pc:sldMk cId="0" sldId="268"/>
        </pc:sldMkLst>
        <pc:spChg chg="del mod">
          <ac:chgData name="Tim Greenshaw" userId="7cff769c7af84488" providerId="LiveId" clId="{A8F34862-EC92-4435-9643-5EF4C204B951}" dt="2019-09-29T18:37:34.700" v="228"/>
          <ac:spMkLst>
            <pc:docMk/>
            <pc:sldMk cId="0" sldId="268"/>
            <ac:spMk id="8" creationId="{00000000-0000-0000-0000-000000000000}"/>
          </ac:spMkLst>
        </pc:spChg>
        <pc:spChg chg="add">
          <ac:chgData name="Tim Greenshaw" userId="7cff769c7af84488" providerId="LiveId" clId="{A8F34862-EC92-4435-9643-5EF4C204B951}" dt="2019-09-29T18:37:56.369" v="230"/>
          <ac:spMkLst>
            <pc:docMk/>
            <pc:sldMk cId="0" sldId="268"/>
            <ac:spMk id="9" creationId="{EEEC2D84-F47F-4A6E-9C33-D8E944002DF7}"/>
          </ac:spMkLst>
        </pc:spChg>
      </pc:sldChg>
      <pc:sldChg chg="addSp delSp add">
        <pc:chgData name="Tim Greenshaw" userId="7cff769c7af84488" providerId="LiveId" clId="{A8F34862-EC92-4435-9643-5EF4C204B951}" dt="2019-09-29T18:37:57.957" v="231"/>
        <pc:sldMkLst>
          <pc:docMk/>
          <pc:sldMk cId="0" sldId="269"/>
        </pc:sldMkLst>
        <pc:spChg chg="del">
          <ac:chgData name="Tim Greenshaw" userId="7cff769c7af84488" providerId="LiveId" clId="{A8F34862-EC92-4435-9643-5EF4C204B951}" dt="2019-09-29T18:37:42.041" v="229"/>
          <ac:spMkLst>
            <pc:docMk/>
            <pc:sldMk cId="0" sldId="269"/>
            <ac:spMk id="6" creationId="{00000000-0000-0000-0000-000000000000}"/>
          </ac:spMkLst>
        </pc:spChg>
        <pc:spChg chg="add">
          <ac:chgData name="Tim Greenshaw" userId="7cff769c7af84488" providerId="LiveId" clId="{A8F34862-EC92-4435-9643-5EF4C204B951}" dt="2019-09-29T18:37:57.957" v="231"/>
          <ac:spMkLst>
            <pc:docMk/>
            <pc:sldMk cId="0" sldId="269"/>
            <ac:spMk id="7" creationId="{F6175EC7-4D6D-465A-BF5C-EDA72A7C33D5}"/>
          </ac:spMkLst>
        </pc:spChg>
      </pc:sldChg>
    </pc:docChg>
  </pc:docChgLst>
  <pc:docChgLst>
    <pc:chgData name="Tim Greenshaw" userId="7cff769c7af84488" providerId="LiveId" clId="{1BC3CB05-9E95-4C04-800D-7446CCBF2F54}"/>
    <pc:docChg chg="modSld">
      <pc:chgData name="Tim Greenshaw" userId="7cff769c7af84488" providerId="LiveId" clId="{1BC3CB05-9E95-4C04-800D-7446CCBF2F54}" dt="2020-10-14T13:13:45.970" v="37" actId="20577"/>
      <pc:docMkLst>
        <pc:docMk/>
      </pc:docMkLst>
      <pc:sldChg chg="modSp mod">
        <pc:chgData name="Tim Greenshaw" userId="7cff769c7af84488" providerId="LiveId" clId="{1BC3CB05-9E95-4C04-800D-7446CCBF2F54}" dt="2020-10-14T13:10:57.820" v="31" actId="20577"/>
        <pc:sldMkLst>
          <pc:docMk/>
          <pc:sldMk cId="0" sldId="259"/>
        </pc:sldMkLst>
        <pc:spChg chg="mod">
          <ac:chgData name="Tim Greenshaw" userId="7cff769c7af84488" providerId="LiveId" clId="{1BC3CB05-9E95-4C04-800D-7446CCBF2F54}" dt="2020-10-14T13:10:57.820" v="31" actId="20577"/>
          <ac:spMkLst>
            <pc:docMk/>
            <pc:sldMk cId="0" sldId="259"/>
            <ac:spMk id="65" creationId="{00000000-0000-0000-0000-000000000000}"/>
          </ac:spMkLst>
        </pc:spChg>
      </pc:sldChg>
      <pc:sldChg chg="modSp mod">
        <pc:chgData name="Tim Greenshaw" userId="7cff769c7af84488" providerId="LiveId" clId="{1BC3CB05-9E95-4C04-800D-7446CCBF2F54}" dt="2020-10-14T13:13:45.970" v="37" actId="20577"/>
        <pc:sldMkLst>
          <pc:docMk/>
          <pc:sldMk cId="0" sldId="264"/>
        </pc:sldMkLst>
        <pc:spChg chg="mod">
          <ac:chgData name="Tim Greenshaw" userId="7cff769c7af84488" providerId="LiveId" clId="{1BC3CB05-9E95-4C04-800D-7446CCBF2F54}" dt="2020-10-14T13:13:45.970" v="37" actId="20577"/>
          <ac:spMkLst>
            <pc:docMk/>
            <pc:sldMk cId="0" sldId="264"/>
            <ac:spMk id="99" creationId="{00000000-0000-0000-0000-000000000000}"/>
          </ac:spMkLst>
        </pc:spChg>
        <pc:picChg chg="mod ord">
          <ac:chgData name="Tim Greenshaw" userId="7cff769c7af84488" providerId="LiveId" clId="{1BC3CB05-9E95-4C04-800D-7446CCBF2F54}" dt="2020-10-14T13:13:32.785" v="33" actId="167"/>
          <ac:picMkLst>
            <pc:docMk/>
            <pc:sldMk cId="0" sldId="264"/>
            <ac:picMk id="100" creationId="{00000000-0000-0000-0000-000000000000}"/>
          </ac:picMkLst>
        </pc:picChg>
      </pc:sldChg>
    </pc:docChg>
  </pc:docChgLst>
  <pc:docChgLst>
    <pc:chgData name="Tim Greenshaw" userId="7cff769c7af84488" providerId="LiveId" clId="{EA221812-808A-4319-9662-DCDBA5AB8C0F}"/>
    <pc:docChg chg="undo">
      <pc:chgData name="Tim Greenshaw" userId="7cff769c7af84488" providerId="LiveId" clId="{EA221812-808A-4319-9662-DCDBA5AB8C0F}" dt="2019-09-29T20:03:55.115" v="21" actId="2696"/>
      <pc:docMkLst>
        <pc:docMk/>
      </pc:docMkLst>
      <pc:sldMasterChg chg="addSldLayout delSldLayout">
        <pc:chgData name="Tim Greenshaw" userId="7cff769c7af84488" providerId="LiveId" clId="{EA221812-808A-4319-9662-DCDBA5AB8C0F}" dt="2019-09-29T20:03:55.115" v="21" actId="2696"/>
        <pc:sldMasterMkLst>
          <pc:docMk/>
          <pc:sldMasterMk cId="0" sldId="2147483648"/>
        </pc:sldMasterMkLst>
        <pc:sldLayoutChg chg="add del">
          <pc:chgData name="Tim Greenshaw" userId="7cff769c7af84488" providerId="LiveId" clId="{EA221812-808A-4319-9662-DCDBA5AB8C0F}" dt="2019-09-29T20:03:55.115" v="21" actId="2696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Tim Greenshaw" userId="7cff769c7af84488" providerId="LiveId" clId="{EA221812-808A-4319-9662-DCDBA5AB8C0F}" dt="2019-09-29T20:03:54.952" v="20" actId="2696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Tim Greenshaw" userId="7cff769c7af84488" providerId="LiveId" clId="{EA221812-808A-4319-9662-DCDBA5AB8C0F}" dt="2019-09-29T20:03:54.781" v="19" actId="2696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Tim Greenshaw" userId="7cff769c7af84488" providerId="LiveId" clId="{EA221812-808A-4319-9662-DCDBA5AB8C0F}" dt="2019-09-29T20:03:54.647" v="18" actId="2696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Tim Greenshaw" userId="7cff769c7af84488" providerId="LiveId" clId="{EA221812-808A-4319-9662-DCDBA5AB8C0F}" dt="2019-09-29T20:03:54.481" v="17" actId="2696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Tim Greenshaw" userId="7cff769c7af84488" providerId="LiveId" clId="{EA221812-808A-4319-9662-DCDBA5AB8C0F}" dt="2019-09-29T20:03:54.352" v="16" actId="2696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Tim Greenshaw" userId="7cff769c7af84488" providerId="LiveId" clId="{EA221812-808A-4319-9662-DCDBA5AB8C0F}" dt="2019-09-29T20:03:54.166" v="15" actId="2696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Tim Greenshaw" userId="7cff769c7af84488" providerId="LiveId" clId="{EA221812-808A-4319-9662-DCDBA5AB8C0F}" dt="2019-09-29T20:03:54.033" v="14" actId="2696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Tim Greenshaw" userId="7cff769c7af84488" providerId="LiveId" clId="{EA221812-808A-4319-9662-DCDBA5AB8C0F}" dt="2019-09-29T20:03:53.865" v="13" actId="2696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Tim Greenshaw" userId="7cff769c7af84488" providerId="LiveId" clId="{EA221812-808A-4319-9662-DCDBA5AB8C0F}" dt="2019-09-29T20:03:53.749" v="12" actId="2696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Tim Greenshaw" userId="7cff769c7af84488" providerId="LiveId" clId="{EA221812-808A-4319-9662-DCDBA5AB8C0F}" dt="2019-09-29T20:03:53.516" v="11" actId="2696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  <pc:docChgLst>
    <pc:chgData name="Tim Greenshaw" userId="7cff769c7af84488" providerId="LiveId" clId="{407B7123-1C36-43EB-88B8-2EA3E082F67E}"/>
    <pc:docChg chg="undo addSld delSld modSld sldOrd">
      <pc:chgData name="Tim Greenshaw" userId="7cff769c7af84488" providerId="LiveId" clId="{407B7123-1C36-43EB-88B8-2EA3E082F67E}" dt="2019-10-14T09:48:43.397" v="207" actId="2696"/>
      <pc:docMkLst>
        <pc:docMk/>
      </pc:docMkLst>
      <pc:sldChg chg="modSp">
        <pc:chgData name="Tim Greenshaw" userId="7cff769c7af84488" providerId="LiveId" clId="{407B7123-1C36-43EB-88B8-2EA3E082F67E}" dt="2019-09-30T12:33:23.881" v="179" actId="5793"/>
        <pc:sldMkLst>
          <pc:docMk/>
          <pc:sldMk cId="0" sldId="256"/>
        </pc:sldMkLst>
        <pc:spChg chg="mod">
          <ac:chgData name="Tim Greenshaw" userId="7cff769c7af84488" providerId="LiveId" clId="{407B7123-1C36-43EB-88B8-2EA3E082F67E}" dt="2019-09-30T12:33:23.881" v="179" actId="5793"/>
          <ac:spMkLst>
            <pc:docMk/>
            <pc:sldMk cId="0" sldId="256"/>
            <ac:spMk id="8" creationId="{4A9FC3A8-E13D-4611-A7B4-99A752BBF4E8}"/>
          </ac:spMkLst>
        </pc:spChg>
        <pc:spChg chg="mod">
          <ac:chgData name="Tim Greenshaw" userId="7cff769c7af84488" providerId="LiveId" clId="{407B7123-1C36-43EB-88B8-2EA3E082F67E}" dt="2019-09-30T12:33:06.157" v="177" actId="20577"/>
          <ac:spMkLst>
            <pc:docMk/>
            <pc:sldMk cId="0" sldId="256"/>
            <ac:spMk id="47" creationId="{00000000-0000-0000-0000-000000000000}"/>
          </ac:spMkLst>
        </pc:spChg>
      </pc:sldChg>
      <pc:sldChg chg="modSp">
        <pc:chgData name="Tim Greenshaw" userId="7cff769c7af84488" providerId="LiveId" clId="{407B7123-1C36-43EB-88B8-2EA3E082F67E}" dt="2019-09-30T12:34:07.857" v="193" actId="20577"/>
        <pc:sldMkLst>
          <pc:docMk/>
          <pc:sldMk cId="0" sldId="257"/>
        </pc:sldMkLst>
        <pc:spChg chg="mod">
          <ac:chgData name="Tim Greenshaw" userId="7cff769c7af84488" providerId="LiveId" clId="{407B7123-1C36-43EB-88B8-2EA3E082F67E}" dt="2019-09-30T12:34:07.857" v="193" actId="20577"/>
          <ac:spMkLst>
            <pc:docMk/>
            <pc:sldMk cId="0" sldId="257"/>
            <ac:spMk id="54" creationId="{00000000-0000-0000-0000-000000000000}"/>
          </ac:spMkLst>
        </pc:spChg>
      </pc:sldChg>
      <pc:sldChg chg="modSp">
        <pc:chgData name="Tim Greenshaw" userId="7cff769c7af84488" providerId="LiveId" clId="{407B7123-1C36-43EB-88B8-2EA3E082F67E}" dt="2019-09-30T11:10:58.919" v="139" actId="20577"/>
        <pc:sldMkLst>
          <pc:docMk/>
          <pc:sldMk cId="0" sldId="262"/>
        </pc:sldMkLst>
        <pc:spChg chg="mod">
          <ac:chgData name="Tim Greenshaw" userId="7cff769c7af84488" providerId="LiveId" clId="{407B7123-1C36-43EB-88B8-2EA3E082F67E}" dt="2019-09-30T11:10:58.919" v="139" actId="20577"/>
          <ac:spMkLst>
            <pc:docMk/>
            <pc:sldMk cId="0" sldId="262"/>
            <ac:spMk id="87" creationId="{00000000-0000-0000-0000-000000000000}"/>
          </ac:spMkLst>
        </pc:spChg>
      </pc:sldChg>
      <pc:sldChg chg="modSp">
        <pc:chgData name="Tim Greenshaw" userId="7cff769c7af84488" providerId="LiveId" clId="{407B7123-1C36-43EB-88B8-2EA3E082F67E}" dt="2019-09-30T11:11:34.649" v="153" actId="1036"/>
        <pc:sldMkLst>
          <pc:docMk/>
          <pc:sldMk cId="0" sldId="264"/>
        </pc:sldMkLst>
        <pc:spChg chg="mod">
          <ac:chgData name="Tim Greenshaw" userId="7cff769c7af84488" providerId="LiveId" clId="{407B7123-1C36-43EB-88B8-2EA3E082F67E}" dt="2019-09-30T11:11:31.733" v="141" actId="20577"/>
          <ac:spMkLst>
            <pc:docMk/>
            <pc:sldMk cId="0" sldId="264"/>
            <ac:spMk id="99" creationId="{00000000-0000-0000-0000-000000000000}"/>
          </ac:spMkLst>
        </pc:spChg>
        <pc:picChg chg="mod">
          <ac:chgData name="Tim Greenshaw" userId="7cff769c7af84488" providerId="LiveId" clId="{407B7123-1C36-43EB-88B8-2EA3E082F67E}" dt="2019-09-30T11:11:34.649" v="153" actId="1036"/>
          <ac:picMkLst>
            <pc:docMk/>
            <pc:sldMk cId="0" sldId="264"/>
            <ac:picMk id="100" creationId="{00000000-0000-0000-0000-000000000000}"/>
          </ac:picMkLst>
        </pc:picChg>
      </pc:sldChg>
      <pc:sldChg chg="modSp">
        <pc:chgData name="Tim Greenshaw" userId="7cff769c7af84488" providerId="LiveId" clId="{407B7123-1C36-43EB-88B8-2EA3E082F67E}" dt="2019-09-30T11:12:04.188" v="160" actId="1035"/>
        <pc:sldMkLst>
          <pc:docMk/>
          <pc:sldMk cId="0" sldId="266"/>
        </pc:sldMkLst>
        <pc:picChg chg="mod">
          <ac:chgData name="Tim Greenshaw" userId="7cff769c7af84488" providerId="LiveId" clId="{407B7123-1C36-43EB-88B8-2EA3E082F67E}" dt="2019-09-30T11:12:04.188" v="160" actId="1035"/>
          <ac:picMkLst>
            <pc:docMk/>
            <pc:sldMk cId="0" sldId="266"/>
            <ac:picMk id="113" creationId="{00000000-0000-0000-0000-000000000000}"/>
          </ac:picMkLst>
        </pc:picChg>
      </pc:sldChg>
      <pc:sldChg chg="ord">
        <pc:chgData name="Tim Greenshaw" userId="7cff769c7af84488" providerId="LiveId" clId="{407B7123-1C36-43EB-88B8-2EA3E082F67E}" dt="2019-09-30T11:07:46.575" v="84"/>
        <pc:sldMkLst>
          <pc:docMk/>
          <pc:sldMk cId="0" sldId="267"/>
        </pc:sldMkLst>
      </pc:sldChg>
      <pc:sldChg chg="ord">
        <pc:chgData name="Tim Greenshaw" userId="7cff769c7af84488" providerId="LiveId" clId="{407B7123-1C36-43EB-88B8-2EA3E082F67E}" dt="2019-09-30T11:07:46.575" v="84"/>
        <pc:sldMkLst>
          <pc:docMk/>
          <pc:sldMk cId="0" sldId="268"/>
        </pc:sldMkLst>
      </pc:sldChg>
      <pc:sldChg chg="ord">
        <pc:chgData name="Tim Greenshaw" userId="7cff769c7af84488" providerId="LiveId" clId="{407B7123-1C36-43EB-88B8-2EA3E082F67E}" dt="2019-09-30T11:07:46.575" v="84"/>
        <pc:sldMkLst>
          <pc:docMk/>
          <pc:sldMk cId="0" sldId="269"/>
        </pc:sldMkLst>
      </pc:sldChg>
      <pc:sldChg chg="modSp add del">
        <pc:chgData name="Tim Greenshaw" userId="7cff769c7af84488" providerId="LiveId" clId="{407B7123-1C36-43EB-88B8-2EA3E082F67E}" dt="2019-10-14T09:48:43.397" v="207" actId="2696"/>
        <pc:sldMkLst>
          <pc:docMk/>
          <pc:sldMk cId="1307743567" sldId="270"/>
        </pc:sldMkLst>
        <pc:spChg chg="mod">
          <ac:chgData name="Tim Greenshaw" userId="7cff769c7af84488" providerId="LiveId" clId="{407B7123-1C36-43EB-88B8-2EA3E082F67E}" dt="2019-10-14T09:48:40.647" v="206" actId="1035"/>
          <ac:spMkLst>
            <pc:docMk/>
            <pc:sldMk cId="1307743567" sldId="270"/>
            <ac:spMk id="3" creationId="{708A5E8A-0BC5-4E7E-82DC-F8FFA89C7777}"/>
          </ac:spMkLst>
        </pc:spChg>
      </pc:sldChg>
    </pc:docChg>
  </pc:docChgLst>
  <pc:docChgLst>
    <pc:chgData name="Tim Greenshaw" userId="7cff769c7af84488" providerId="LiveId" clId="{06D8CA65-231A-418A-A9D0-6616AF383D28}"/>
    <pc:docChg chg="undo custSel delSld modSld">
      <pc:chgData name="Tim Greenshaw" userId="7cff769c7af84488" providerId="LiveId" clId="{06D8CA65-231A-418A-A9D0-6616AF383D28}" dt="2020-10-10T16:00:51.917" v="885" actId="1036"/>
      <pc:docMkLst>
        <pc:docMk/>
      </pc:docMkLst>
      <pc:sldChg chg="modSp mod">
        <pc:chgData name="Tim Greenshaw" userId="7cff769c7af84488" providerId="LiveId" clId="{06D8CA65-231A-418A-A9D0-6616AF383D28}" dt="2020-10-10T16:00:05.222" v="870" actId="20577"/>
        <pc:sldMkLst>
          <pc:docMk/>
          <pc:sldMk cId="0" sldId="256"/>
        </pc:sldMkLst>
        <pc:spChg chg="mod">
          <ac:chgData name="Tim Greenshaw" userId="7cff769c7af84488" providerId="LiveId" clId="{06D8CA65-231A-418A-A9D0-6616AF383D28}" dt="2020-10-10T16:00:05.222" v="870" actId="20577"/>
          <ac:spMkLst>
            <pc:docMk/>
            <pc:sldMk cId="0" sldId="256"/>
            <ac:spMk id="47" creationId="{00000000-0000-0000-0000-000000000000}"/>
          </ac:spMkLst>
        </pc:spChg>
      </pc:sldChg>
      <pc:sldChg chg="addSp delSp modSp mod">
        <pc:chgData name="Tim Greenshaw" userId="7cff769c7af84488" providerId="LiveId" clId="{06D8CA65-231A-418A-A9D0-6616AF383D28}" dt="2020-10-10T15:44:37.515" v="701" actId="1038"/>
        <pc:sldMkLst>
          <pc:docMk/>
          <pc:sldMk cId="0" sldId="257"/>
        </pc:sldMkLst>
        <pc:spChg chg="mod">
          <ac:chgData name="Tim Greenshaw" userId="7cff769c7af84488" providerId="LiveId" clId="{06D8CA65-231A-418A-A9D0-6616AF383D28}" dt="2020-10-10T15:29:47.920" v="231" actId="20577"/>
          <ac:spMkLst>
            <pc:docMk/>
            <pc:sldMk cId="0" sldId="257"/>
            <ac:spMk id="53" creationId="{00000000-0000-0000-0000-000000000000}"/>
          </ac:spMkLst>
        </pc:spChg>
        <pc:spChg chg="del mod">
          <ac:chgData name="Tim Greenshaw" userId="7cff769c7af84488" providerId="LiveId" clId="{06D8CA65-231A-418A-A9D0-6616AF383D28}" dt="2020-10-10T15:42:45.090" v="647" actId="478"/>
          <ac:spMkLst>
            <pc:docMk/>
            <pc:sldMk cId="0" sldId="257"/>
            <ac:spMk id="54" creationId="{00000000-0000-0000-0000-000000000000}"/>
          </ac:spMkLst>
        </pc:spChg>
        <pc:picChg chg="add mod">
          <ac:chgData name="Tim Greenshaw" userId="7cff769c7af84488" providerId="LiveId" clId="{06D8CA65-231A-418A-A9D0-6616AF383D28}" dt="2020-10-10T15:44:37.515" v="701" actId="1038"/>
          <ac:picMkLst>
            <pc:docMk/>
            <pc:sldMk cId="0" sldId="257"/>
            <ac:picMk id="3" creationId="{14F01003-70A9-413E-8B96-C0A7E0EC8D7A}"/>
          </ac:picMkLst>
        </pc:picChg>
        <pc:picChg chg="add mod modCrop">
          <ac:chgData name="Tim Greenshaw" userId="7cff769c7af84488" providerId="LiveId" clId="{06D8CA65-231A-418A-A9D0-6616AF383D28}" dt="2020-10-10T15:44:37.515" v="701" actId="1038"/>
          <ac:picMkLst>
            <pc:docMk/>
            <pc:sldMk cId="0" sldId="257"/>
            <ac:picMk id="5" creationId="{BEEA7201-C68B-4A38-BE59-0787A5397486}"/>
          </ac:picMkLst>
        </pc:picChg>
      </pc:sldChg>
      <pc:sldChg chg="addSp delSp modSp mod">
        <pc:chgData name="Tim Greenshaw" userId="7cff769c7af84488" providerId="LiveId" clId="{06D8CA65-231A-418A-A9D0-6616AF383D28}" dt="2020-10-10T15:41:15.492" v="642" actId="1037"/>
        <pc:sldMkLst>
          <pc:docMk/>
          <pc:sldMk cId="0" sldId="260"/>
        </pc:sldMkLst>
        <pc:spChg chg="mod">
          <ac:chgData name="Tim Greenshaw" userId="7cff769c7af84488" providerId="LiveId" clId="{06D8CA65-231A-418A-A9D0-6616AF383D28}" dt="2020-10-10T15:34:42.009" v="390" actId="20577"/>
          <ac:spMkLst>
            <pc:docMk/>
            <pc:sldMk cId="0" sldId="260"/>
            <ac:spMk id="69" creationId="{00000000-0000-0000-0000-000000000000}"/>
          </ac:spMkLst>
        </pc:spChg>
        <pc:spChg chg="mod">
          <ac:chgData name="Tim Greenshaw" userId="7cff769c7af84488" providerId="LiveId" clId="{06D8CA65-231A-418A-A9D0-6616AF383D28}" dt="2020-10-10T15:34:30.351" v="385" actId="14100"/>
          <ac:spMkLst>
            <pc:docMk/>
            <pc:sldMk cId="0" sldId="260"/>
            <ac:spMk id="70" creationId="{00000000-0000-0000-0000-000000000000}"/>
          </ac:spMkLst>
        </pc:spChg>
        <pc:spChg chg="mod">
          <ac:chgData name="Tim Greenshaw" userId="7cff769c7af84488" providerId="LiveId" clId="{06D8CA65-231A-418A-A9D0-6616AF383D28}" dt="2020-10-10T15:40:36.815" v="638" actId="20577"/>
          <ac:spMkLst>
            <pc:docMk/>
            <pc:sldMk cId="0" sldId="260"/>
            <ac:spMk id="71" creationId="{00000000-0000-0000-0000-000000000000}"/>
          </ac:spMkLst>
        </pc:spChg>
        <pc:spChg chg="mod">
          <ac:chgData name="Tim Greenshaw" userId="7cff769c7af84488" providerId="LiveId" clId="{06D8CA65-231A-418A-A9D0-6616AF383D28}" dt="2020-10-10T15:34:25.860" v="384" actId="1076"/>
          <ac:spMkLst>
            <pc:docMk/>
            <pc:sldMk cId="0" sldId="260"/>
            <ac:spMk id="74" creationId="{00000000-0000-0000-0000-000000000000}"/>
          </ac:spMkLst>
        </pc:spChg>
        <pc:picChg chg="add mod modCrop">
          <ac:chgData name="Tim Greenshaw" userId="7cff769c7af84488" providerId="LiveId" clId="{06D8CA65-231A-418A-A9D0-6616AF383D28}" dt="2020-10-10T15:39:28.364" v="569" actId="1036"/>
          <ac:picMkLst>
            <pc:docMk/>
            <pc:sldMk cId="0" sldId="260"/>
            <ac:picMk id="2" creationId="{951046DA-E975-4B24-BA78-7EF5ED0E978E}"/>
          </ac:picMkLst>
        </pc:picChg>
        <pc:picChg chg="add mod">
          <ac:chgData name="Tim Greenshaw" userId="7cff769c7af84488" providerId="LiveId" clId="{06D8CA65-231A-418A-A9D0-6616AF383D28}" dt="2020-10-10T15:39:32.047" v="583" actId="1035"/>
          <ac:picMkLst>
            <pc:docMk/>
            <pc:sldMk cId="0" sldId="260"/>
            <ac:picMk id="3" creationId="{1C4C6143-6CA2-4248-B31C-A74CDD51A407}"/>
          </ac:picMkLst>
        </pc:picChg>
        <pc:picChg chg="add mod">
          <ac:chgData name="Tim Greenshaw" userId="7cff769c7af84488" providerId="LiveId" clId="{06D8CA65-231A-418A-A9D0-6616AF383D28}" dt="2020-10-10T15:40:07.417" v="586" actId="1076"/>
          <ac:picMkLst>
            <pc:docMk/>
            <pc:sldMk cId="0" sldId="260"/>
            <ac:picMk id="4" creationId="{96F3ECB4-53A5-4F0B-9356-0347F0F61C45}"/>
          </ac:picMkLst>
        </pc:picChg>
        <pc:picChg chg="add mod">
          <ac:chgData name="Tim Greenshaw" userId="7cff769c7af84488" providerId="LiveId" clId="{06D8CA65-231A-418A-A9D0-6616AF383D28}" dt="2020-10-10T15:41:15.492" v="642" actId="1037"/>
          <ac:picMkLst>
            <pc:docMk/>
            <pc:sldMk cId="0" sldId="260"/>
            <ac:picMk id="5" creationId="{B2A82A85-277F-4BC3-8FAF-3B1902D22E27}"/>
          </ac:picMkLst>
        </pc:picChg>
        <pc:picChg chg="add mod">
          <ac:chgData name="Tim Greenshaw" userId="7cff769c7af84488" providerId="LiveId" clId="{06D8CA65-231A-418A-A9D0-6616AF383D28}" dt="2020-10-10T15:40:24.142" v="606" actId="1035"/>
          <ac:picMkLst>
            <pc:docMk/>
            <pc:sldMk cId="0" sldId="260"/>
            <ac:picMk id="6" creationId="{19F7B256-A536-4DCC-B81E-823AF48D4B26}"/>
          </ac:picMkLst>
        </pc:picChg>
        <pc:picChg chg="add mod modCrop">
          <ac:chgData name="Tim Greenshaw" userId="7cff769c7af84488" providerId="LiveId" clId="{06D8CA65-231A-418A-A9D0-6616AF383D28}" dt="2020-10-10T15:41:06.415" v="641" actId="732"/>
          <ac:picMkLst>
            <pc:docMk/>
            <pc:sldMk cId="0" sldId="260"/>
            <ac:picMk id="7" creationId="{AC956003-9DB1-4897-B89C-00E22CD6E6A4}"/>
          </ac:picMkLst>
        </pc:picChg>
        <pc:picChg chg="del">
          <ac:chgData name="Tim Greenshaw" userId="7cff769c7af84488" providerId="LiveId" clId="{06D8CA65-231A-418A-A9D0-6616AF383D28}" dt="2020-10-10T15:32:15.965" v="301" actId="478"/>
          <ac:picMkLst>
            <pc:docMk/>
            <pc:sldMk cId="0" sldId="260"/>
            <ac:picMk id="72" creationId="{00000000-0000-0000-0000-000000000000}"/>
          </ac:picMkLst>
        </pc:picChg>
      </pc:sldChg>
      <pc:sldChg chg="del">
        <pc:chgData name="Tim Greenshaw" userId="7cff769c7af84488" providerId="LiveId" clId="{06D8CA65-231A-418A-A9D0-6616AF383D28}" dt="2020-10-10T15:41:43.864" v="643" actId="47"/>
        <pc:sldMkLst>
          <pc:docMk/>
          <pc:sldMk cId="0" sldId="261"/>
        </pc:sldMkLst>
      </pc:sldChg>
      <pc:sldChg chg="del">
        <pc:chgData name="Tim Greenshaw" userId="7cff769c7af84488" providerId="LiveId" clId="{06D8CA65-231A-418A-A9D0-6616AF383D28}" dt="2020-10-10T15:41:48.945" v="644" actId="47"/>
        <pc:sldMkLst>
          <pc:docMk/>
          <pc:sldMk cId="0" sldId="262"/>
        </pc:sldMkLst>
      </pc:sldChg>
      <pc:sldChg chg="modSp mod">
        <pc:chgData name="Tim Greenshaw" userId="7cff769c7af84488" providerId="LiveId" clId="{06D8CA65-231A-418A-A9D0-6616AF383D28}" dt="2020-10-10T16:00:42.642" v="871" actId="20577"/>
        <pc:sldMkLst>
          <pc:docMk/>
          <pc:sldMk cId="0" sldId="264"/>
        </pc:sldMkLst>
        <pc:spChg chg="mod">
          <ac:chgData name="Tim Greenshaw" userId="7cff769c7af84488" providerId="LiveId" clId="{06D8CA65-231A-418A-A9D0-6616AF383D28}" dt="2020-10-10T16:00:42.642" v="871" actId="20577"/>
          <ac:spMkLst>
            <pc:docMk/>
            <pc:sldMk cId="0" sldId="264"/>
            <ac:spMk id="99" creationId="{00000000-0000-0000-0000-000000000000}"/>
          </ac:spMkLst>
        </pc:spChg>
      </pc:sldChg>
      <pc:sldChg chg="modSp mod">
        <pc:chgData name="Tim Greenshaw" userId="7cff769c7af84488" providerId="LiveId" clId="{06D8CA65-231A-418A-A9D0-6616AF383D28}" dt="2020-10-10T16:00:51.917" v="885" actId="1036"/>
        <pc:sldMkLst>
          <pc:docMk/>
          <pc:sldMk cId="0" sldId="265"/>
        </pc:sldMkLst>
        <pc:picChg chg="mod">
          <ac:chgData name="Tim Greenshaw" userId="7cff769c7af84488" providerId="LiveId" clId="{06D8CA65-231A-418A-A9D0-6616AF383D28}" dt="2020-10-10T16:00:51.917" v="885" actId="1036"/>
          <ac:picMkLst>
            <pc:docMk/>
            <pc:sldMk cId="0" sldId="265"/>
            <ac:picMk id="10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34FC84-412A-4152-BEF5-291003F5ADE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9400" y="549275"/>
            <a:ext cx="3962400" cy="2743200"/>
          </a:xfrm>
          <a:prstGeom prst="rect">
            <a:avLst/>
          </a:prstGeom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61920" y="3474360"/>
            <a:ext cx="7677000" cy="3292560"/>
          </a:xfrm>
          <a:prstGeom prst="rect">
            <a:avLst/>
          </a:prstGeom>
        </p:spPr>
        <p:txBody>
          <a:bodyPr lIns="92880" tIns="46440" rIns="92880" bIns="4644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5438160" y="6948720"/>
            <a:ext cx="4160520" cy="365040"/>
          </a:xfrm>
          <a:prstGeom prst="rect">
            <a:avLst/>
          </a:prstGeom>
          <a:noFill/>
          <a:ln w="9360">
            <a:noFill/>
          </a:ln>
        </p:spPr>
        <p:txBody>
          <a:bodyPr lIns="92880" tIns="46440" rIns="92880" bIns="46440" anchor="b">
            <a:noAutofit/>
          </a:bodyPr>
          <a:lstStyle/>
          <a:p>
            <a:pPr algn="r">
              <a:lnSpc>
                <a:spcPct val="100000"/>
              </a:lnSpc>
            </a:pPr>
            <a:fld id="{5B6F03DD-FC7C-4741-914A-E301DE8A41F6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GB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9400" y="549275"/>
            <a:ext cx="3962400" cy="2743200"/>
          </a:xfrm>
          <a:prstGeom prst="rect">
            <a:avLst/>
          </a:prstGeom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61920" y="3474360"/>
            <a:ext cx="7677000" cy="3292560"/>
          </a:xfrm>
          <a:prstGeom prst="rect">
            <a:avLst/>
          </a:prstGeom>
        </p:spPr>
        <p:txBody>
          <a:bodyPr lIns="92880" tIns="46440" rIns="92880" bIns="4644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5438160" y="6948720"/>
            <a:ext cx="4160520" cy="365040"/>
          </a:xfrm>
          <a:prstGeom prst="rect">
            <a:avLst/>
          </a:prstGeom>
          <a:noFill/>
          <a:ln w="9360">
            <a:noFill/>
          </a:ln>
        </p:spPr>
        <p:txBody>
          <a:bodyPr lIns="92880" tIns="46440" rIns="92880" bIns="46440" anchor="b">
            <a:noAutofit/>
          </a:bodyPr>
          <a:lstStyle/>
          <a:p>
            <a:pPr algn="r">
              <a:lnSpc>
                <a:spcPct val="100000"/>
              </a:lnSpc>
            </a:pPr>
            <a:fld id="{168A8D6B-0798-4FC0-A8A6-D39FC82752CC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lang="en-GB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5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3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360" y="115920"/>
            <a:ext cx="89150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360" y="1533600"/>
            <a:ext cx="2137680" cy="513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2740320" y="1533600"/>
            <a:ext cx="2137680" cy="513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64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4040" y="1497558"/>
            <a:ext cx="4363085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099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4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7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9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5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41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0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@liv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.Gwilliam@liverpool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s://losc.ligo.org/tutorials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cocalc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Phys105 – Introduction to Computational Physics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495360" y="1533600"/>
            <a:ext cx="4680322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b="0" strike="noStrike" spc="-1" dirty="0">
                <a:solidFill>
                  <a:srgbClr val="000000"/>
                </a:solidFill>
                <a:latin typeface="Times New Roman"/>
              </a:rPr>
              <a:t>Prof. Tim Greenshaw.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Office hours, </a:t>
            </a:r>
            <a:r>
              <a:rPr lang="en-GB" spc="-1" dirty="0">
                <a:solidFill>
                  <a:srgbClr val="000000"/>
                </a:solidFill>
                <a:latin typeface="Times New Roman"/>
              </a:rPr>
              <a:t>Mon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. 16:00-17:00.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Email </a:t>
            </a:r>
            <a:r>
              <a:rPr lang="en-GB" sz="2000" b="0" u="sng" strike="noStrike" spc="-1" dirty="0">
                <a:solidFill>
                  <a:srgbClr val="009999"/>
                </a:solidFill>
                <a:uFillTx/>
                <a:latin typeface="Times New Roman"/>
                <a:hlinkClick r:id="rId3"/>
              </a:rPr>
              <a:t>green@liv.ac.uk</a:t>
            </a:r>
            <a:endParaRPr lang="en-GB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b="0" strike="noStrike" spc="-1" dirty="0">
                <a:solidFill>
                  <a:srgbClr val="000000"/>
                </a:solidFill>
                <a:latin typeface="Times New Roman"/>
              </a:rPr>
              <a:t>Dr Carl Gwilliam.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Office hours, Tues. 16:00-17:00.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Email 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hlinkClick r:id="rId4"/>
              </a:rPr>
              <a:t>C.Gwilliam@liverpool.ac.uk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Lectures: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Wednesday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 15:00-16:00.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Online (MS Teams).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Computer classes: 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Two hours e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</a:rPr>
              <a:t>very second week.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Time depends on your bubble!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US" spc="-1" dirty="0">
                <a:solidFill>
                  <a:srgbClr val="000000"/>
                </a:solidFill>
                <a:latin typeface="Times New Roman"/>
              </a:rPr>
              <a:t>Online now, may return to the MOTC (</a:t>
            </a:r>
            <a:r>
              <a:rPr lang="en-US" spc="-1" dirty="0" err="1">
                <a:solidFill>
                  <a:srgbClr val="000000"/>
                </a:solidFill>
                <a:latin typeface="Times New Roman"/>
              </a:rPr>
              <a:t>Maths</a:t>
            </a:r>
            <a:r>
              <a:rPr lang="en-US" spc="-1" dirty="0">
                <a:solidFill>
                  <a:srgbClr val="000000"/>
                </a:solidFill>
                <a:latin typeface="Times New Roman"/>
              </a:rPr>
              <a:t>, room 101).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8" name="TextShape 3"/>
          <p:cNvSpPr txBox="1"/>
          <p:nvPr/>
        </p:nvSpPr>
        <p:spPr>
          <a:xfrm>
            <a:off x="5029200" y="1533600"/>
            <a:ext cx="467964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41DE7A14-0007-4B94-A149-92B1757BA845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GB" sz="1600" b="0" strike="noStrike" spc="-1">
              <a:latin typeface="Arial"/>
            </a:endParaRPr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4A9FC3A8-E13D-4611-A7B4-99A752BBF4E8}"/>
              </a:ext>
            </a:extLst>
          </p:cNvPr>
          <p:cNvSpPr txBox="1"/>
          <p:nvPr/>
        </p:nvSpPr>
        <p:spPr>
          <a:xfrm>
            <a:off x="5029200" y="1533600"/>
            <a:ext cx="44838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Recommended textbooks: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“A Student’s Guide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to Python for 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Physical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</a:rPr>
              <a:t>Modeling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”,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Kinder and Nelsen 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(Princeton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University Press).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“Learning Scientific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Programming with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Python”, Hill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(Cambridge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University Press).</a:t>
            </a:r>
          </a:p>
          <a:p>
            <a:pPr marL="457560" lvl="1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Assessment: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Computer Classes.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CA5C34C-252F-44CF-8504-D5860F6B267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099280" y="1942560"/>
            <a:ext cx="1551960" cy="2002680"/>
          </a:xfrm>
          <a:prstGeom prst="rect">
            <a:avLst/>
          </a:prstGeom>
          <a:ln>
            <a:noFill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762256A-469C-438E-BF18-BFCA31BF547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99280" y="4101480"/>
            <a:ext cx="1396440" cy="199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2617" y="1383791"/>
            <a:ext cx="5241925" cy="0"/>
          </a:xfrm>
          <a:custGeom>
            <a:avLst/>
            <a:gdLst/>
            <a:ahLst/>
            <a:cxnLst/>
            <a:rect l="l" t="t" r="r" b="b"/>
            <a:pathLst>
              <a:path w="5241925">
                <a:moveTo>
                  <a:pt x="0" y="0"/>
                </a:moveTo>
                <a:lnTo>
                  <a:pt x="5241798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3791"/>
            <a:ext cx="3542665" cy="0"/>
          </a:xfrm>
          <a:custGeom>
            <a:avLst/>
            <a:gdLst/>
            <a:ahLst/>
            <a:cxnLst/>
            <a:rect l="l" t="t" r="r" b="b"/>
            <a:pathLst>
              <a:path w="3542665">
                <a:moveTo>
                  <a:pt x="0" y="0"/>
                </a:moveTo>
                <a:lnTo>
                  <a:pt x="3542538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4040" y="173482"/>
            <a:ext cx="23399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Directories</a:t>
            </a:r>
            <a:r>
              <a:rPr spc="-100" dirty="0"/>
              <a:t> </a:t>
            </a:r>
            <a:r>
              <a:rPr dirty="0"/>
              <a:t>on  Windows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650413" y="6535738"/>
            <a:ext cx="255587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45"/>
              </a:lnSpc>
            </a:pPr>
            <a:fld id="{81D60167-4931-47E6-BA6A-407CBD079E47}" type="slidenum">
              <a:rPr lang="en-GB" spc="-5" smtClean="0"/>
              <a:t>10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74040" y="1497558"/>
            <a:ext cx="2755900" cy="45986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Use </a:t>
            </a:r>
            <a:r>
              <a:rPr sz="2000" i="1" spc="-5" dirty="0">
                <a:latin typeface="Times New Roman"/>
                <a:cs typeface="Times New Roman"/>
              </a:rPr>
              <a:t>File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Explorer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157480" indent="-342900">
              <a:lnSpc>
                <a:spcPct val="100000"/>
              </a:lnSpc>
              <a:spcBef>
                <a:spcPts val="480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Access via </a:t>
            </a:r>
            <a:r>
              <a:rPr sz="2000" i="1" dirty="0">
                <a:latin typeface="Times New Roman"/>
                <a:cs typeface="Times New Roman"/>
              </a:rPr>
              <a:t>Start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i="1" dirty="0">
                <a:latin typeface="Times New Roman"/>
                <a:cs typeface="Times New Roman"/>
              </a:rPr>
              <a:t>Windows System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File  </a:t>
            </a:r>
            <a:r>
              <a:rPr sz="2000" i="1" dirty="0">
                <a:latin typeface="Times New Roman"/>
                <a:cs typeface="Times New Roman"/>
              </a:rPr>
              <a:t>Explorer.</a:t>
            </a:r>
            <a:endParaRPr sz="2000">
              <a:latin typeface="Times New Roman"/>
              <a:cs typeface="Times New Roman"/>
            </a:endParaRPr>
          </a:p>
          <a:p>
            <a:pPr marL="355600" marR="123189" indent="-342900">
              <a:lnSpc>
                <a:spcPct val="100000"/>
              </a:lnSpc>
              <a:spcBef>
                <a:spcPts val="480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i="1" spc="-5" dirty="0">
                <a:latin typeface="Times New Roman"/>
                <a:cs typeface="Times New Roman"/>
              </a:rPr>
              <a:t>File </a:t>
            </a:r>
            <a:r>
              <a:rPr sz="2000" i="1" dirty="0">
                <a:latin typeface="Times New Roman"/>
                <a:cs typeface="Times New Roman"/>
              </a:rPr>
              <a:t>Explorer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click  </a:t>
            </a:r>
            <a:r>
              <a:rPr sz="2000" i="1" spc="-5" dirty="0">
                <a:latin typeface="Times New Roman"/>
                <a:cs typeface="Times New Roman"/>
              </a:rPr>
              <a:t>View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select  </a:t>
            </a:r>
            <a:r>
              <a:rPr sz="2000" i="1" dirty="0">
                <a:latin typeface="Times New Roman"/>
                <a:cs typeface="Times New Roman"/>
              </a:rPr>
              <a:t>Navigation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Pane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Shows you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folders</a:t>
            </a:r>
            <a:endParaRPr sz="20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“tree” </a:t>
            </a:r>
            <a:r>
              <a:rPr sz="2000" dirty="0">
                <a:latin typeface="Times New Roman"/>
                <a:cs typeface="Times New Roman"/>
              </a:rPr>
              <a:t>on the </a:t>
            </a:r>
            <a:r>
              <a:rPr sz="2000" spc="-5" dirty="0">
                <a:latin typeface="Times New Roman"/>
                <a:cs typeface="Times New Roman"/>
              </a:rPr>
              <a:t>left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 </a:t>
            </a:r>
            <a:r>
              <a:rPr sz="2000" spc="-5" dirty="0">
                <a:latin typeface="Times New Roman"/>
                <a:cs typeface="Times New Roman"/>
              </a:rPr>
              <a:t>selected </a:t>
            </a:r>
            <a:r>
              <a:rPr sz="2000" dirty="0">
                <a:latin typeface="Times New Roman"/>
                <a:cs typeface="Times New Roman"/>
              </a:rPr>
              <a:t>folder’s  contents on 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right.</a:t>
            </a:r>
            <a:endParaRPr sz="2000">
              <a:latin typeface="Times New Roman"/>
              <a:cs typeface="Times New Roman"/>
            </a:endParaRPr>
          </a:p>
          <a:p>
            <a:pPr marL="355600" marR="266065" indent="-342900">
              <a:lnSpc>
                <a:spcPct val="100000"/>
              </a:lnSpc>
              <a:spcBef>
                <a:spcPts val="480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Can move </a:t>
            </a:r>
            <a:r>
              <a:rPr sz="2000" dirty="0">
                <a:latin typeface="Times New Roman"/>
                <a:cs typeface="Times New Roman"/>
              </a:rPr>
              <a:t>(or copy)  </a:t>
            </a:r>
            <a:r>
              <a:rPr sz="2000" spc="-5" dirty="0">
                <a:latin typeface="Times New Roman"/>
                <a:cs typeface="Times New Roman"/>
              </a:rPr>
              <a:t>files </a:t>
            </a:r>
            <a:r>
              <a:rPr sz="2000" dirty="0">
                <a:latin typeface="Times New Roman"/>
                <a:cs typeface="Times New Roman"/>
              </a:rPr>
              <a:t>on the right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  folders on the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left…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2538" y="1105661"/>
            <a:ext cx="640080" cy="500380"/>
          </a:xfrm>
          <a:custGeom>
            <a:avLst/>
            <a:gdLst/>
            <a:ahLst/>
            <a:cxnLst/>
            <a:rect l="l" t="t" r="r" b="b"/>
            <a:pathLst>
              <a:path w="640079" h="500380">
                <a:moveTo>
                  <a:pt x="0" y="499872"/>
                </a:moveTo>
                <a:lnTo>
                  <a:pt x="640079" y="499872"/>
                </a:lnTo>
                <a:lnTo>
                  <a:pt x="640079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7411" y="0"/>
            <a:ext cx="605942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417321"/>
            <a:ext cx="34467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Directories on a</a:t>
            </a:r>
            <a:r>
              <a:rPr spc="-100" dirty="0"/>
              <a:t> </a:t>
            </a:r>
            <a:r>
              <a:rPr dirty="0"/>
              <a:t>Mac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557908"/>
            <a:ext cx="3717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Use </a:t>
            </a:r>
            <a:r>
              <a:rPr sz="2000" i="1" dirty="0">
                <a:latin typeface="Times New Roman"/>
                <a:cs typeface="Times New Roman"/>
              </a:rPr>
              <a:t>Finder</a:t>
            </a:r>
            <a:r>
              <a:rPr sz="2000" dirty="0">
                <a:latin typeface="Times New Roman"/>
                <a:cs typeface="Times New Roman"/>
              </a:rPr>
              <a:t>, can </a:t>
            </a:r>
            <a:r>
              <a:rPr sz="2000" spc="-5" dirty="0">
                <a:latin typeface="Times New Roman"/>
                <a:cs typeface="Times New Roman"/>
              </a:rPr>
              <a:t>start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Dock.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828" y="1557908"/>
            <a:ext cx="2610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FF"/>
              </a:buClr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Choose </a:t>
            </a:r>
            <a:r>
              <a:rPr sz="2000" spc="-5" dirty="0">
                <a:latin typeface="Times New Roman"/>
                <a:cs typeface="Times New Roman"/>
              </a:rPr>
              <a:t>columns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view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53171" y="1533144"/>
            <a:ext cx="1132331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92451"/>
            <a:ext cx="9906000" cy="435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6185" y="1463802"/>
            <a:ext cx="433070" cy="554990"/>
          </a:xfrm>
          <a:custGeom>
            <a:avLst/>
            <a:gdLst/>
            <a:ahLst/>
            <a:cxnLst/>
            <a:rect l="l" t="t" r="r" b="b"/>
            <a:pathLst>
              <a:path w="433070" h="554989">
                <a:moveTo>
                  <a:pt x="0" y="277368"/>
                </a:moveTo>
                <a:lnTo>
                  <a:pt x="4397" y="221475"/>
                </a:lnTo>
                <a:lnTo>
                  <a:pt x="17008" y="169414"/>
                </a:lnTo>
                <a:lnTo>
                  <a:pt x="36962" y="122299"/>
                </a:lnTo>
                <a:lnTo>
                  <a:pt x="63388" y="81248"/>
                </a:lnTo>
                <a:lnTo>
                  <a:pt x="95417" y="47376"/>
                </a:lnTo>
                <a:lnTo>
                  <a:pt x="132177" y="21800"/>
                </a:lnTo>
                <a:lnTo>
                  <a:pt x="172797" y="5636"/>
                </a:lnTo>
                <a:lnTo>
                  <a:pt x="216408" y="0"/>
                </a:lnTo>
                <a:lnTo>
                  <a:pt x="260018" y="5636"/>
                </a:lnTo>
                <a:lnTo>
                  <a:pt x="300638" y="21800"/>
                </a:lnTo>
                <a:lnTo>
                  <a:pt x="337398" y="47376"/>
                </a:lnTo>
                <a:lnTo>
                  <a:pt x="369427" y="81248"/>
                </a:lnTo>
                <a:lnTo>
                  <a:pt x="395853" y="122299"/>
                </a:lnTo>
                <a:lnTo>
                  <a:pt x="415807" y="169414"/>
                </a:lnTo>
                <a:lnTo>
                  <a:pt x="428418" y="221475"/>
                </a:lnTo>
                <a:lnTo>
                  <a:pt x="432816" y="277368"/>
                </a:lnTo>
                <a:lnTo>
                  <a:pt x="428418" y="333260"/>
                </a:lnTo>
                <a:lnTo>
                  <a:pt x="415807" y="385321"/>
                </a:lnTo>
                <a:lnTo>
                  <a:pt x="395853" y="432436"/>
                </a:lnTo>
                <a:lnTo>
                  <a:pt x="369427" y="473487"/>
                </a:lnTo>
                <a:lnTo>
                  <a:pt x="337398" y="507359"/>
                </a:lnTo>
                <a:lnTo>
                  <a:pt x="300638" y="532935"/>
                </a:lnTo>
                <a:lnTo>
                  <a:pt x="260018" y="549099"/>
                </a:lnTo>
                <a:lnTo>
                  <a:pt x="216408" y="554736"/>
                </a:lnTo>
                <a:lnTo>
                  <a:pt x="172797" y="549099"/>
                </a:lnTo>
                <a:lnTo>
                  <a:pt x="132177" y="532935"/>
                </a:lnTo>
                <a:lnTo>
                  <a:pt x="95417" y="507359"/>
                </a:lnTo>
                <a:lnTo>
                  <a:pt x="63388" y="473487"/>
                </a:lnTo>
                <a:lnTo>
                  <a:pt x="36962" y="432436"/>
                </a:lnTo>
                <a:lnTo>
                  <a:pt x="17008" y="385321"/>
                </a:lnTo>
                <a:lnTo>
                  <a:pt x="4397" y="333260"/>
                </a:lnTo>
                <a:lnTo>
                  <a:pt x="0" y="27736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EEEC2D84-F47F-4A6E-9C33-D8E944002DF7}"/>
              </a:ext>
            </a:extLst>
          </p:cNvPr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B02F8C9-DCC4-48AA-8888-BFF2353C6B81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417321"/>
            <a:ext cx="3412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Directories on</a:t>
            </a:r>
            <a:r>
              <a:rPr spc="-105" dirty="0"/>
              <a:t> </a:t>
            </a:r>
            <a:r>
              <a:rPr dirty="0"/>
              <a:t>Linux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497558"/>
            <a:ext cx="382016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Many </a:t>
            </a:r>
            <a:r>
              <a:rPr sz="2000" dirty="0">
                <a:latin typeface="Times New Roman"/>
                <a:cs typeface="Times New Roman"/>
              </a:rPr>
              <a:t>different flavours of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Linux!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FF"/>
              </a:buClr>
              <a:buFont typeface="Arial"/>
              <a:buChar char="■"/>
              <a:tabLst>
                <a:tab pos="355600" algn="l"/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Example </a:t>
            </a:r>
            <a:r>
              <a:rPr sz="2000" dirty="0">
                <a:latin typeface="Times New Roman"/>
                <a:cs typeface="Times New Roman"/>
              </a:rPr>
              <a:t>here is using CentOS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828" y="1557908"/>
            <a:ext cx="37249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FF"/>
              </a:buClr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Select </a:t>
            </a:r>
            <a:r>
              <a:rPr sz="2000" i="1" dirty="0">
                <a:latin typeface="Times New Roman"/>
                <a:cs typeface="Times New Roman"/>
              </a:rPr>
              <a:t>Applications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Accessories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i="1" spc="-5" dirty="0">
                <a:latin typeface="Times New Roman"/>
                <a:cs typeface="Times New Roman"/>
              </a:rPr>
              <a:t>Files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368295"/>
            <a:ext cx="9906000" cy="404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F6175EC7-4D6D-465A-BF5C-EDA72A7C33D5}"/>
              </a:ext>
            </a:extLst>
          </p:cNvPr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B02F8C9-DCC4-48AA-8888-BFF2353C6B81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Phys105 – Introduction to Computational Physics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495360" y="1533600"/>
            <a:ext cx="453348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Outline syllabus: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Installing Python and necessary packages/tools.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Introduction to Python and Jupyter Notebooks.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First steps with Python.	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Python and NumPy data structures.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Plotting data.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Generating random numbers and using these in Monte Carlo models.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Numerical solution of differential equations.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Introduction to computer algebra.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B02F8C9-DCC4-48AA-8888-BFF2353C6B81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GB" sz="1600" b="0" strike="noStrike" spc="-1" dirty="0">
              <a:latin typeface="Arial"/>
            </a:endParaRP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14F01003-70A9-413E-8B96-C0A7E0EC8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82" y="1533600"/>
            <a:ext cx="3731604" cy="2798703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EEA7201-C68B-4A38-BE59-0787A5397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8350"/>
          <a:stretch/>
        </p:blipFill>
        <p:spPr>
          <a:xfrm>
            <a:off x="5460583" y="4369311"/>
            <a:ext cx="3716766" cy="2359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Aims and methods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49536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Why do “Computational Physics”?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An example.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A tennis ball is thrown upwards from ground level at an angle of 30° to the horizontal and a speed of 20 m/s. Calculate how far it flies before its first bounce.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We all know how to solve this problem using…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…but the agreement of our  calculation with experiment, is poor!</a:t>
            </a:r>
          </a:p>
        </p:txBody>
      </p:sp>
      <p:sp>
        <p:nvSpPr>
          <p:cNvPr id="60" name="TextShape 3"/>
          <p:cNvSpPr txBox="1"/>
          <p:nvPr/>
        </p:nvSpPr>
        <p:spPr>
          <a:xfrm>
            <a:off x="506520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To provide a realistic answer, need to include air resistance.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No algebraic solution, but can be solved numerically using a computer.</a:t>
            </a:r>
          </a:p>
        </p:txBody>
      </p:sp>
      <p:sp>
        <p:nvSpPr>
          <p:cNvPr id="61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044D646-FC7D-4F9A-8602-1B359256D435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GB" sz="1600" b="0" strike="noStrike" spc="-1">
              <a:latin typeface="Arial"/>
            </a:endParaRPr>
          </a:p>
        </p:txBody>
      </p:sp>
      <p:pic>
        <p:nvPicPr>
          <p:cNvPr id="62" name="Picture 11"/>
          <p:cNvPicPr/>
          <p:nvPr/>
        </p:nvPicPr>
        <p:blipFill>
          <a:blip r:embed="rId2"/>
          <a:srcRect l="5939" t="6416" r="6583" b="3720"/>
          <a:stretch/>
        </p:blipFill>
        <p:spPr>
          <a:xfrm>
            <a:off x="4952880" y="2933280"/>
            <a:ext cx="4693320" cy="361584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3"/>
          <a:stretch/>
        </p:blipFill>
        <p:spPr>
          <a:xfrm>
            <a:off x="914400" y="4584600"/>
            <a:ext cx="2832120" cy="104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Aims and methods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49536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Aim of Phys105 is to show how  problems like this can be solved, and also how computers can help with: 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Analysing and presenting data.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Simulating the behaviour of stochastic systems.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Differentiating and integrating functions.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Computer can also be used to do many other things we won’t look at in this course, such as control equipment or capture data.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We will use the Python programming language and work in Jupyter Notebooks.</a:t>
            </a:r>
          </a:p>
          <a:p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TextShape 3"/>
          <p:cNvSpPr txBox="1"/>
          <p:nvPr/>
        </p:nvSpPr>
        <p:spPr>
          <a:xfrm>
            <a:off x="5029200" y="1533600"/>
            <a:ext cx="456336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Python is one of the most widely used programming languages…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… and Jupyter Notebooks are an excellent way of documenting scientific analysis.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See e.g. </a:t>
            </a:r>
            <a:r>
              <a:rPr lang="en-GB" sz="2000" b="0" u="sng" strike="noStrike" spc="-1" dirty="0">
                <a:solidFill>
                  <a:srgbClr val="009999"/>
                </a:solidFill>
                <a:uFillTx/>
                <a:latin typeface="Times New Roman"/>
                <a:hlinkClick r:id="rId2"/>
              </a:rPr>
              <a:t>https://losc.ligo.org/tutorials/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7" name="Picture 5"/>
          <p:cNvPicPr/>
          <p:nvPr/>
        </p:nvPicPr>
        <p:blipFill>
          <a:blip r:embed="rId3"/>
          <a:stretch/>
        </p:blipFill>
        <p:spPr>
          <a:xfrm>
            <a:off x="5303160" y="3582720"/>
            <a:ext cx="4231080" cy="3275280"/>
          </a:xfrm>
          <a:prstGeom prst="rect">
            <a:avLst/>
          </a:prstGeom>
          <a:ln>
            <a:noFill/>
          </a:ln>
        </p:spPr>
      </p:pic>
      <p:sp>
        <p:nvSpPr>
          <p:cNvPr id="68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D91DC84-6539-4AC9-964B-3CAD0B6BB1DC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 dirty="0">
                <a:solidFill>
                  <a:srgbClr val="000000"/>
                </a:solidFill>
                <a:latin typeface="Times New Roman"/>
              </a:rPr>
              <a:t>This lecture	 Finding the course material</a:t>
            </a:r>
          </a:p>
        </p:txBody>
      </p:sp>
      <p:sp>
        <p:nvSpPr>
          <p:cNvPr id="70" name="TextShape 2"/>
          <p:cNvSpPr txBox="1"/>
          <p:nvPr/>
        </p:nvSpPr>
        <p:spPr>
          <a:xfrm>
            <a:off x="495360" y="1533600"/>
            <a:ext cx="2816011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In this lecture we will: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See how to navigate to the course material on CoCalc.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Introduce Jupyter Notebooks.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Look at some Markdown examples.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Have a first look at using </a:t>
            </a:r>
            <a:r>
              <a:rPr lang="en-GB" sz="2000" b="0" i="1" strike="noStrike" spc="-1" dirty="0" err="1">
                <a:solidFill>
                  <a:srgbClr val="000000"/>
                </a:solidFill>
                <a:latin typeface="Times New Roman"/>
              </a:rPr>
              <a:t>least_squares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to fit a straight line to some data points.</a:t>
            </a:r>
          </a:p>
        </p:txBody>
      </p:sp>
      <p:sp>
        <p:nvSpPr>
          <p:cNvPr id="71" name="TextShape 3"/>
          <p:cNvSpPr txBox="1"/>
          <p:nvPr/>
        </p:nvSpPr>
        <p:spPr>
          <a:xfrm>
            <a:off x="3391270" y="1542478"/>
            <a:ext cx="616817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Start CoCalc at 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hlinkClick r:id="rId2"/>
              </a:rPr>
              <a:t>https://cocalc.com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. 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pc="-1" dirty="0">
                <a:solidFill>
                  <a:srgbClr val="000000"/>
                </a:solidFill>
                <a:latin typeface="Times New Roman"/>
              </a:rPr>
              <a:t>Sign in using the ID you have created.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pc="-1" dirty="0">
                <a:solidFill>
                  <a:srgbClr val="000000"/>
                </a:solidFill>
                <a:latin typeface="Times New Roman"/>
              </a:rPr>
              <a:t>Click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pc="-1" dirty="0">
                <a:solidFill>
                  <a:srgbClr val="000000"/>
                </a:solidFill>
                <a:latin typeface="Times New Roman"/>
              </a:rPr>
              <a:t>Then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pc="-1" dirty="0">
                <a:solidFill>
                  <a:srgbClr val="000000"/>
                </a:solidFill>
                <a:latin typeface="Times New Roman"/>
              </a:rPr>
              <a:t>And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pc="-1" dirty="0">
                <a:solidFill>
                  <a:srgbClr val="000000"/>
                </a:solidFill>
                <a:latin typeface="Times New Roman"/>
              </a:rPr>
              <a:t>And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pc="-1" dirty="0">
                <a:solidFill>
                  <a:srgbClr val="000000"/>
                </a:solidFill>
                <a:latin typeface="Times New Roman"/>
              </a:rPr>
              <a:t>And finally on     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9DF11A4-CEA4-4AB8-8307-676BD26087FC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GB" sz="1600" b="0" strike="noStrike" spc="-1">
              <a:latin typeface="Arial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8672400" y="2586373"/>
            <a:ext cx="738000" cy="199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046DA-E975-4B24-BA78-7EF5ED0E9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8327"/>
          <a:stretch/>
        </p:blipFill>
        <p:spPr>
          <a:xfrm>
            <a:off x="3746377" y="2263676"/>
            <a:ext cx="5813063" cy="2165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C6143-6CA2-4248-B31C-A74CDD51A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68" y="4424651"/>
            <a:ext cx="2953162" cy="609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3ECB4-53A5-4F0B-9356-0347F0F61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870" y="5101179"/>
            <a:ext cx="3839111" cy="428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82A85-277F-4BC3-8FAF-3B1902D22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844" y="5486844"/>
            <a:ext cx="2019582" cy="371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7B256-A536-4DCC-B81E-823AF48D4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844" y="5838870"/>
            <a:ext cx="1448002" cy="37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56003-9DB1-4897-B89C-00E22CD6E6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361"/>
          <a:stretch/>
        </p:blipFill>
        <p:spPr>
          <a:xfrm>
            <a:off x="5372513" y="6201761"/>
            <a:ext cx="2638793" cy="350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Jupyter Notebooks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495360" y="3366720"/>
            <a:ext cx="4381200" cy="2994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Jupyter Notebooks consist of cells which can contain either computer code (Python) or text (with tables, hyperlinks, images, formulae…).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When you create a new cell, its default type is Code.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To change this to Markdown, select it (click in it) then click on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Cell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 (menu bar),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Cell Type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Markdown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5029200" y="3366720"/>
            <a:ext cx="4381200" cy="2994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Alternatively: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Select the cell.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Press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Esc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Times New Roman"/>
              <a:buChar char="♦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Type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To change the cell back to code, use the menu or select the cell, press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Esc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 and then type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y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To delete a cell use the menu or press</a:t>
            </a:r>
            <a:br/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Esc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d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d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95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5E24500-401D-4BD8-B4C6-00718518FBBC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GB" sz="1600" b="0" strike="noStrike" spc="-1">
              <a:latin typeface="Arial"/>
            </a:endParaRPr>
          </a:p>
        </p:txBody>
      </p:sp>
      <p:pic>
        <p:nvPicPr>
          <p:cNvPr id="96" name="Picture 5"/>
          <p:cNvPicPr/>
          <p:nvPr/>
        </p:nvPicPr>
        <p:blipFill>
          <a:blip r:embed="rId2"/>
          <a:stretch/>
        </p:blipFill>
        <p:spPr>
          <a:xfrm>
            <a:off x="630360" y="1534320"/>
            <a:ext cx="8670600" cy="172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5"/>
          <p:cNvPicPr/>
          <p:nvPr/>
        </p:nvPicPr>
        <p:blipFill>
          <a:blip r:embed="rId2"/>
          <a:stretch/>
        </p:blipFill>
        <p:spPr>
          <a:xfrm>
            <a:off x="5639760" y="4039472"/>
            <a:ext cx="3381120" cy="195228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Markdown cells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49536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Text can be entered directly into Markdown cells.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Create italics by writing _italics_ or 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*italics*.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Bold text is obtained using _</a:t>
            </a:r>
            <a:r>
              <a:rPr lang="en-GB" sz="2000" b="0" strike="noStrike" spc="-1" baseline="-25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_bold_</a:t>
            </a:r>
            <a:r>
              <a:rPr lang="en-GB" sz="2000" b="0" strike="noStrike" spc="-1" baseline="-25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_ or **bold**.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To see the results run (or compile) the cell by selecting it and using </a:t>
            </a:r>
            <a:r>
              <a:rPr lang="en-GB" sz="2000" b="0" i="1" strike="noStrike" spc="-1" dirty="0">
                <a:solidFill>
                  <a:srgbClr val="000000"/>
                </a:solidFill>
                <a:latin typeface="Times New Roman"/>
              </a:rPr>
              <a:t>Run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in the menu bar…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…or pressing </a:t>
            </a:r>
            <a:r>
              <a:rPr lang="en-GB" sz="2000" b="0" i="1" strike="noStrike" spc="-1" dirty="0">
                <a:solidFill>
                  <a:srgbClr val="000000"/>
                </a:solidFill>
                <a:latin typeface="Times New Roman"/>
              </a:rPr>
              <a:t>Shift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+ </a:t>
            </a:r>
            <a:r>
              <a:rPr lang="en-GB" sz="2000" b="0" i="1" strike="noStrike" spc="-1" dirty="0">
                <a:solidFill>
                  <a:srgbClr val="000000"/>
                </a:solidFill>
                <a:latin typeface="Times New Roman"/>
              </a:rPr>
              <a:t>Enter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These commands run the cell and select the next cell, or create a new cell if there is no next cell.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Using </a:t>
            </a:r>
            <a:r>
              <a:rPr lang="en-GB" sz="2000" b="0" i="1" strike="noStrike" spc="-1" dirty="0">
                <a:solidFill>
                  <a:srgbClr val="000000"/>
                </a:solidFill>
                <a:latin typeface="Times New Roman"/>
              </a:rPr>
              <a:t>Ctrl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+ </a:t>
            </a:r>
            <a:r>
              <a:rPr lang="en-GB" sz="2000" b="0" i="1" strike="noStrike" spc="-1" dirty="0">
                <a:solidFill>
                  <a:srgbClr val="000000"/>
                </a:solidFill>
                <a:latin typeface="Times New Roman"/>
              </a:rPr>
              <a:t>Enter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just runs the cell.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502920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A table as Markdown: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The same table when it is compiled: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Switch back to Markdown by double-clicking in the cell.</a:t>
            </a:r>
          </a:p>
        </p:txBody>
      </p:sp>
      <p:pic>
        <p:nvPicPr>
          <p:cNvPr id="101" name="Picture 6"/>
          <p:cNvPicPr/>
          <p:nvPr/>
        </p:nvPicPr>
        <p:blipFill>
          <a:blip r:embed="rId3"/>
          <a:stretch/>
        </p:blipFill>
        <p:spPr>
          <a:xfrm>
            <a:off x="5239800" y="1937520"/>
            <a:ext cx="4181040" cy="1685520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20E96D3-D7A7-43B2-93A5-F5E2AAA07009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Code cells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49536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Code cells are used to write elements of a Python program, e.g.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When this cell is run, the code is executed:</a:t>
            </a:r>
          </a:p>
        </p:txBody>
      </p:sp>
      <p:sp>
        <p:nvSpPr>
          <p:cNvPr id="105" name="TextShape 3"/>
          <p:cNvSpPr txBox="1"/>
          <p:nvPr/>
        </p:nvSpPr>
        <p:spPr>
          <a:xfrm>
            <a:off x="5029200" y="1533600"/>
            <a:ext cx="438120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Editing the cell and re-running it gives…</a:t>
            </a:r>
            <a:br/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We will learn to develop Python programs from scratch in this module…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…but the first thing we will look at  is how to use </a:t>
            </a:r>
            <a:r>
              <a:rPr lang="en-GB" sz="2000" b="0" i="1" strike="noStrike" spc="-1">
                <a:solidFill>
                  <a:srgbClr val="000000"/>
                </a:solidFill>
                <a:latin typeface="Times New Roman"/>
              </a:rPr>
              <a:t>least_squares</a:t>
            </a: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 and an existing program to fit a straight line to data, as this is needed for Practical Physics I (Phys106).</a:t>
            </a:r>
          </a:p>
        </p:txBody>
      </p:sp>
      <p:pic>
        <p:nvPicPr>
          <p:cNvPr id="106" name="Picture 8"/>
          <p:cNvPicPr/>
          <p:nvPr/>
        </p:nvPicPr>
        <p:blipFill>
          <a:blip r:embed="rId2"/>
          <a:srcRect r="24963"/>
          <a:stretch/>
        </p:blipFill>
        <p:spPr>
          <a:xfrm>
            <a:off x="495360" y="2356560"/>
            <a:ext cx="4381200" cy="1161720"/>
          </a:xfrm>
          <a:prstGeom prst="rect">
            <a:avLst/>
          </a:prstGeom>
          <a:ln>
            <a:noFill/>
          </a:ln>
        </p:spPr>
      </p:pic>
      <p:pic>
        <p:nvPicPr>
          <p:cNvPr id="107" name="Picture 9"/>
          <p:cNvPicPr/>
          <p:nvPr/>
        </p:nvPicPr>
        <p:blipFill>
          <a:blip r:embed="rId3"/>
          <a:srcRect r="38427"/>
          <a:stretch/>
        </p:blipFill>
        <p:spPr>
          <a:xfrm>
            <a:off x="495360" y="4380047"/>
            <a:ext cx="4381200" cy="1533240"/>
          </a:xfrm>
          <a:prstGeom prst="rect">
            <a:avLst/>
          </a:prstGeom>
          <a:ln>
            <a:noFill/>
          </a:ln>
        </p:spPr>
      </p:pic>
      <p:pic>
        <p:nvPicPr>
          <p:cNvPr id="108" name="Picture 10"/>
          <p:cNvPicPr/>
          <p:nvPr/>
        </p:nvPicPr>
        <p:blipFill>
          <a:blip r:embed="rId4"/>
          <a:srcRect r="30196"/>
          <a:stretch/>
        </p:blipFill>
        <p:spPr>
          <a:xfrm>
            <a:off x="5029200" y="2291760"/>
            <a:ext cx="4381200" cy="154260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CBF2C043-6813-4969-BE6A-1440A4CD181C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95360" y="11592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Comments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495360" y="1533600"/>
            <a:ext cx="554688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You can enter comments into both Markdown and Code cells.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These are used to explain what the Markdown or Python is doing.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For Markdown, the format is: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When this is run, the result is:</a:t>
            </a:r>
          </a:p>
        </p:txBody>
      </p:sp>
      <p:sp>
        <p:nvSpPr>
          <p:cNvPr id="112" name="TextShape 3"/>
          <p:cNvSpPr txBox="1"/>
          <p:nvPr/>
        </p:nvSpPr>
        <p:spPr>
          <a:xfrm>
            <a:off x="6051600" y="1533600"/>
            <a:ext cx="330876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For Code cells, use #…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3333FF"/>
              </a:buClr>
              <a:buFont typeface="Arial"/>
              <a:buChar char="■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…or three quotes.</a:t>
            </a:r>
          </a:p>
        </p:txBody>
      </p:sp>
      <p:pic>
        <p:nvPicPr>
          <p:cNvPr id="113" name="Picture 6"/>
          <p:cNvPicPr/>
          <p:nvPr/>
        </p:nvPicPr>
        <p:blipFill>
          <a:blip r:embed="rId2"/>
          <a:srcRect r="32677"/>
          <a:stretch/>
        </p:blipFill>
        <p:spPr>
          <a:xfrm>
            <a:off x="6101640" y="3397094"/>
            <a:ext cx="3308760" cy="1390320"/>
          </a:xfrm>
          <a:prstGeom prst="rect">
            <a:avLst/>
          </a:prstGeom>
          <a:ln>
            <a:noFill/>
          </a:ln>
        </p:spPr>
      </p:pic>
      <p:pic>
        <p:nvPicPr>
          <p:cNvPr id="114" name="Picture 7"/>
          <p:cNvPicPr/>
          <p:nvPr/>
        </p:nvPicPr>
        <p:blipFill>
          <a:blip r:embed="rId3"/>
          <a:srcRect r="48465"/>
          <a:stretch/>
        </p:blipFill>
        <p:spPr>
          <a:xfrm>
            <a:off x="6101640" y="1931760"/>
            <a:ext cx="3308760" cy="1428480"/>
          </a:xfrm>
          <a:prstGeom prst="rect">
            <a:avLst/>
          </a:prstGeom>
          <a:ln>
            <a:noFill/>
          </a:ln>
        </p:spPr>
      </p:pic>
      <p:pic>
        <p:nvPicPr>
          <p:cNvPr id="115" name="Picture 8"/>
          <p:cNvPicPr/>
          <p:nvPr/>
        </p:nvPicPr>
        <p:blipFill>
          <a:blip r:embed="rId4"/>
          <a:srcRect r="32025"/>
          <a:stretch/>
        </p:blipFill>
        <p:spPr>
          <a:xfrm>
            <a:off x="6101640" y="5261040"/>
            <a:ext cx="3250080" cy="1456920"/>
          </a:xfrm>
          <a:prstGeom prst="rect">
            <a:avLst/>
          </a:prstGeom>
          <a:ln>
            <a:noFill/>
          </a:ln>
        </p:spPr>
      </p:pic>
      <p:pic>
        <p:nvPicPr>
          <p:cNvPr id="116" name="Picture 10"/>
          <p:cNvPicPr/>
          <p:nvPr/>
        </p:nvPicPr>
        <p:blipFill>
          <a:blip r:embed="rId5"/>
          <a:srcRect r="6477"/>
          <a:stretch/>
        </p:blipFill>
        <p:spPr>
          <a:xfrm>
            <a:off x="274680" y="3280320"/>
            <a:ext cx="5593680" cy="1342800"/>
          </a:xfrm>
          <a:prstGeom prst="rect">
            <a:avLst/>
          </a:prstGeom>
          <a:ln>
            <a:noFill/>
          </a:ln>
        </p:spPr>
      </p:pic>
      <p:pic>
        <p:nvPicPr>
          <p:cNvPr id="117" name="Picture 11"/>
          <p:cNvPicPr/>
          <p:nvPr/>
        </p:nvPicPr>
        <p:blipFill>
          <a:blip r:embed="rId6"/>
          <a:srcRect r="15250"/>
          <a:stretch/>
        </p:blipFill>
        <p:spPr>
          <a:xfrm>
            <a:off x="274680" y="5164560"/>
            <a:ext cx="5593680" cy="1209240"/>
          </a:xfrm>
          <a:prstGeom prst="rect">
            <a:avLst/>
          </a:prstGeom>
          <a:ln>
            <a:noFill/>
          </a:ln>
        </p:spPr>
      </p:pic>
      <p:sp>
        <p:nvSpPr>
          <p:cNvPr id="118" name="CustomShape 4"/>
          <p:cNvSpPr/>
          <p:nvPr/>
        </p:nvSpPr>
        <p:spPr>
          <a:xfrm>
            <a:off x="7592760" y="6485760"/>
            <a:ext cx="2311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84D983B2-7F23-4A15-9E3E-C5FF97674D11}" type="slidenum"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TAnumA4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1F3CC4BA-46E1-4FE3-9B47-AA5DEEDB3659}" vid="{A054684B-A5D8-4330-9C76-086FC1C5F9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PowerPointPlain-A4</Template>
  <TotalTime>2608</TotalTime>
  <Words>999</Words>
  <Application>Microsoft Office PowerPoint</Application>
  <PresentationFormat>A4 Paper (210x297 mm)</PresentationFormat>
  <Paragraphs>158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CTAnumA4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Directories on  Windows</vt:lpstr>
      <vt:lpstr>Directories on a Mac</vt:lpstr>
      <vt:lpstr>Directories on Linux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Phys108 – Mathematics for Physicists II</dc:title>
  <dc:subject/>
  <dc:creator>Tim Greenshaw</dc:creator>
  <dc:description/>
  <cp:lastModifiedBy>Tim Greenshaw</cp:lastModifiedBy>
  <cp:revision>124</cp:revision>
  <cp:lastPrinted>2016-02-01T11:44:11Z</cp:lastPrinted>
  <dcterms:created xsi:type="dcterms:W3CDTF">2012-01-28T10:32:40Z</dcterms:created>
  <dcterms:modified xsi:type="dcterms:W3CDTF">2020-10-14T13:45:11Z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A4 Paper (210x297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