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4"/>
    <p:sldMasterId id="2147483727" r:id="rId5"/>
  </p:sldMasterIdLst>
  <p:notesMasterIdLst>
    <p:notesMasterId r:id="rId15"/>
  </p:notesMasterIdLst>
  <p:sldIdLst>
    <p:sldId id="410" r:id="rId6"/>
    <p:sldId id="501" r:id="rId7"/>
    <p:sldId id="508" r:id="rId8"/>
    <p:sldId id="502" r:id="rId9"/>
    <p:sldId id="503" r:id="rId10"/>
    <p:sldId id="506" r:id="rId11"/>
    <p:sldId id="507" r:id="rId12"/>
    <p:sldId id="504" r:id="rId13"/>
    <p:sldId id="505" r:id="rId14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6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5821"/>
  </p:normalViewPr>
  <p:slideViewPr>
    <p:cSldViewPr snapToGrid="0" snapToObjects="1">
      <p:cViewPr varScale="1">
        <p:scale>
          <a:sx n="79" d="100"/>
          <a:sy n="79" d="100"/>
        </p:scale>
        <p:origin x="77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Greenshaw" userId="7cff769c7af84488" providerId="LiveId" clId="{A533E385-098A-45F5-B622-DC2C1A06DB04}"/>
    <pc:docChg chg="custSel modSld sldOrd">
      <pc:chgData name="Tim Greenshaw" userId="7cff769c7af84488" providerId="LiveId" clId="{A533E385-098A-45F5-B622-DC2C1A06DB04}" dt="2020-10-05T08:28:30.995" v="171" actId="1076"/>
      <pc:docMkLst>
        <pc:docMk/>
      </pc:docMkLst>
      <pc:sldChg chg="ord">
        <pc:chgData name="Tim Greenshaw" userId="7cff769c7af84488" providerId="LiveId" clId="{A533E385-098A-45F5-B622-DC2C1A06DB04}" dt="2020-10-05T08:09:57.635" v="130"/>
        <pc:sldMkLst>
          <pc:docMk/>
          <pc:sldMk cId="126436181" sldId="410"/>
        </pc:sldMkLst>
      </pc:sldChg>
      <pc:sldChg chg="modSp mod">
        <pc:chgData name="Tim Greenshaw" userId="7cff769c7af84488" providerId="LiveId" clId="{A533E385-098A-45F5-B622-DC2C1A06DB04}" dt="2020-10-05T08:07:39.364" v="87" actId="20577"/>
        <pc:sldMkLst>
          <pc:docMk/>
          <pc:sldMk cId="3936594985" sldId="501"/>
        </pc:sldMkLst>
        <pc:spChg chg="mod">
          <ac:chgData name="Tim Greenshaw" userId="7cff769c7af84488" providerId="LiveId" clId="{A533E385-098A-45F5-B622-DC2C1A06DB04}" dt="2020-10-05T08:07:39.364" v="87" actId="20577"/>
          <ac:spMkLst>
            <pc:docMk/>
            <pc:sldMk cId="3936594985" sldId="501"/>
            <ac:spMk id="6" creationId="{00000000-0000-0000-0000-000000000000}"/>
          </ac:spMkLst>
        </pc:spChg>
      </pc:sldChg>
      <pc:sldChg chg="addSp modSp mod">
        <pc:chgData name="Tim Greenshaw" userId="7cff769c7af84488" providerId="LiveId" clId="{A533E385-098A-45F5-B622-DC2C1A06DB04}" dt="2020-10-05T08:09:13.656" v="128" actId="1037"/>
        <pc:sldMkLst>
          <pc:docMk/>
          <pc:sldMk cId="3399930404" sldId="502"/>
        </pc:sldMkLst>
        <pc:picChg chg="mod">
          <ac:chgData name="Tim Greenshaw" userId="7cff769c7af84488" providerId="LiveId" clId="{A533E385-098A-45F5-B622-DC2C1A06DB04}" dt="2020-10-05T08:03:09.618" v="63" actId="14100"/>
          <ac:picMkLst>
            <pc:docMk/>
            <pc:sldMk cId="3399930404" sldId="502"/>
            <ac:picMk id="3" creationId="{DF594B70-1C26-4ED9-B3A9-D85F9C46A756}"/>
          </ac:picMkLst>
        </pc:picChg>
        <pc:picChg chg="add mod modCrop">
          <ac:chgData name="Tim Greenshaw" userId="7cff769c7af84488" providerId="LiveId" clId="{A533E385-098A-45F5-B622-DC2C1A06DB04}" dt="2020-10-05T08:09:13.656" v="128" actId="1037"/>
          <ac:picMkLst>
            <pc:docMk/>
            <pc:sldMk cId="3399930404" sldId="502"/>
            <ac:picMk id="8" creationId="{F7DA358A-7176-4AF1-9EB4-631207E1131B}"/>
          </ac:picMkLst>
        </pc:picChg>
        <pc:picChg chg="mod">
          <ac:chgData name="Tim Greenshaw" userId="7cff769c7af84488" providerId="LiveId" clId="{A533E385-098A-45F5-B622-DC2C1A06DB04}" dt="2020-10-05T08:09:13.656" v="128" actId="1037"/>
          <ac:picMkLst>
            <pc:docMk/>
            <pc:sldMk cId="3399930404" sldId="502"/>
            <ac:picMk id="9" creationId="{A1D40026-87BE-4043-9114-CCC8A9F78110}"/>
          </ac:picMkLst>
        </pc:picChg>
        <pc:picChg chg="mod">
          <ac:chgData name="Tim Greenshaw" userId="7cff769c7af84488" providerId="LiveId" clId="{A533E385-098A-45F5-B622-DC2C1A06DB04}" dt="2020-10-05T08:03:05.055" v="62" actId="14100"/>
          <ac:picMkLst>
            <pc:docMk/>
            <pc:sldMk cId="3399930404" sldId="502"/>
            <ac:picMk id="11" creationId="{F494F61F-B19E-46D6-95EA-5A0E1E15727E}"/>
          </ac:picMkLst>
        </pc:picChg>
      </pc:sldChg>
      <pc:sldChg chg="modSp mod">
        <pc:chgData name="Tim Greenshaw" userId="7cff769c7af84488" providerId="LiveId" clId="{A533E385-098A-45F5-B622-DC2C1A06DB04}" dt="2020-10-05T08:11:48.773" v="141" actId="20577"/>
        <pc:sldMkLst>
          <pc:docMk/>
          <pc:sldMk cId="1721046504" sldId="503"/>
        </pc:sldMkLst>
        <pc:spChg chg="mod">
          <ac:chgData name="Tim Greenshaw" userId="7cff769c7af84488" providerId="LiveId" clId="{A533E385-098A-45F5-B622-DC2C1A06DB04}" dt="2020-10-05T08:11:48.773" v="141" actId="20577"/>
          <ac:spMkLst>
            <pc:docMk/>
            <pc:sldMk cId="1721046504" sldId="503"/>
            <ac:spMk id="6" creationId="{00000000-0000-0000-0000-000000000000}"/>
          </ac:spMkLst>
        </pc:spChg>
      </pc:sldChg>
      <pc:sldChg chg="modSp mod">
        <pc:chgData name="Tim Greenshaw" userId="7cff769c7af84488" providerId="LiveId" clId="{A533E385-098A-45F5-B622-DC2C1A06DB04}" dt="2020-10-05T08:12:42.791" v="168" actId="20577"/>
        <pc:sldMkLst>
          <pc:docMk/>
          <pc:sldMk cId="2578739825" sldId="505"/>
        </pc:sldMkLst>
        <pc:spChg chg="mod">
          <ac:chgData name="Tim Greenshaw" userId="7cff769c7af84488" providerId="LiveId" clId="{A533E385-098A-45F5-B622-DC2C1A06DB04}" dt="2020-10-05T08:12:42.791" v="168" actId="20577"/>
          <ac:spMkLst>
            <pc:docMk/>
            <pc:sldMk cId="2578739825" sldId="505"/>
            <ac:spMk id="4" creationId="{764B234E-08F9-4FC1-B565-F68BE0A4D21F}"/>
          </ac:spMkLst>
        </pc:spChg>
      </pc:sldChg>
      <pc:sldChg chg="addSp delSp modSp mod">
        <pc:chgData name="Tim Greenshaw" userId="7cff769c7af84488" providerId="LiveId" clId="{A533E385-098A-45F5-B622-DC2C1A06DB04}" dt="2020-10-05T08:28:30.995" v="171" actId="1076"/>
        <pc:sldMkLst>
          <pc:docMk/>
          <pc:sldMk cId="3747654961" sldId="508"/>
        </pc:sldMkLst>
        <pc:picChg chg="mod modCrop">
          <ac:chgData name="Tim Greenshaw" userId="7cff769c7af84488" providerId="LiveId" clId="{A533E385-098A-45F5-B622-DC2C1A06DB04}" dt="2020-10-05T08:02:45.743" v="61" actId="732"/>
          <ac:picMkLst>
            <pc:docMk/>
            <pc:sldMk cId="3747654961" sldId="508"/>
            <ac:picMk id="8" creationId="{E1343197-685B-4088-9E33-042D3F062C9B}"/>
          </ac:picMkLst>
        </pc:picChg>
        <pc:picChg chg="add mod">
          <ac:chgData name="Tim Greenshaw" userId="7cff769c7af84488" providerId="LiveId" clId="{A533E385-098A-45F5-B622-DC2C1A06DB04}" dt="2020-10-05T08:28:30.995" v="171" actId="1076"/>
          <ac:picMkLst>
            <pc:docMk/>
            <pc:sldMk cId="3747654961" sldId="508"/>
            <ac:picMk id="10" creationId="{03DBCBB9-3476-4D79-84C6-DC4B07BC50AA}"/>
          </ac:picMkLst>
        </pc:picChg>
        <pc:picChg chg="del mod">
          <ac:chgData name="Tim Greenshaw" userId="7cff769c7af84488" providerId="LiveId" clId="{A533E385-098A-45F5-B622-DC2C1A06DB04}" dt="2020-10-05T08:28:26.088" v="169" actId="478"/>
          <ac:picMkLst>
            <pc:docMk/>
            <pc:sldMk cId="3747654961" sldId="508"/>
            <ac:picMk id="12" creationId="{03B38C4B-FB5F-4546-A904-CA8861D8F8E7}"/>
          </ac:picMkLst>
        </pc:picChg>
        <pc:picChg chg="mod">
          <ac:chgData name="Tim Greenshaw" userId="7cff769c7af84488" providerId="LiveId" clId="{A533E385-098A-45F5-B622-DC2C1A06DB04}" dt="2020-10-05T08:02:25.422" v="58" actId="14100"/>
          <ac:picMkLst>
            <pc:docMk/>
            <pc:sldMk cId="3747654961" sldId="508"/>
            <ac:picMk id="15" creationId="{505953F2-DCBB-405B-95C4-C36938635791}"/>
          </ac:picMkLst>
        </pc:picChg>
        <pc:picChg chg="mod">
          <ac:chgData name="Tim Greenshaw" userId="7cff769c7af84488" providerId="LiveId" clId="{A533E385-098A-45F5-B622-DC2C1A06DB04}" dt="2020-10-05T08:02:20.699" v="57" actId="14100"/>
          <ac:picMkLst>
            <pc:docMk/>
            <pc:sldMk cId="3747654961" sldId="508"/>
            <ac:picMk id="1026" creationId="{EB7366F6-1AAE-4519-8212-CE3D3A8A185F}"/>
          </ac:picMkLst>
        </pc:picChg>
      </pc:sldChg>
    </pc:docChg>
  </pc:docChgLst>
  <pc:docChgLst>
    <pc:chgData name="Tim Greenshaw" userId="7cff769c7af84488" providerId="LiveId" clId="{D38FF788-F368-4405-8733-66FAA6091C66}"/>
    <pc:docChg chg="modSld">
      <pc:chgData name="Tim Greenshaw" userId="7cff769c7af84488" providerId="LiveId" clId="{D38FF788-F368-4405-8733-66FAA6091C66}" dt="2020-10-07T09:34:11.781" v="16" actId="20577"/>
      <pc:docMkLst>
        <pc:docMk/>
      </pc:docMkLst>
      <pc:sldChg chg="modSp mod">
        <pc:chgData name="Tim Greenshaw" userId="7cff769c7af84488" providerId="LiveId" clId="{D38FF788-F368-4405-8733-66FAA6091C66}" dt="2020-10-07T09:34:11.781" v="16" actId="20577"/>
        <pc:sldMkLst>
          <pc:docMk/>
          <pc:sldMk cId="126436181" sldId="410"/>
        </pc:sldMkLst>
        <pc:spChg chg="mod">
          <ac:chgData name="Tim Greenshaw" userId="7cff769c7af84488" providerId="LiveId" clId="{D38FF788-F368-4405-8733-66FAA6091C66}" dt="2020-10-07T09:34:11.781" v="16" actId="20577"/>
          <ac:spMkLst>
            <pc:docMk/>
            <pc:sldMk cId="126436181" sldId="410"/>
            <ac:spMk id="46" creationId="{00000000-0000-0000-0000-000000000000}"/>
          </ac:spMkLst>
        </pc:spChg>
      </pc:sldChg>
      <pc:sldChg chg="modSp mod">
        <pc:chgData name="Tim Greenshaw" userId="7cff769c7af84488" providerId="LiveId" clId="{D38FF788-F368-4405-8733-66FAA6091C66}" dt="2020-10-05T09:24:47.566" v="1" actId="20577"/>
        <pc:sldMkLst>
          <pc:docMk/>
          <pc:sldMk cId="3060977839" sldId="506"/>
        </pc:sldMkLst>
        <pc:spChg chg="mod">
          <ac:chgData name="Tim Greenshaw" userId="7cff769c7af84488" providerId="LiveId" clId="{D38FF788-F368-4405-8733-66FAA6091C66}" dt="2020-10-05T09:24:47.566" v="1" actId="20577"/>
          <ac:spMkLst>
            <pc:docMk/>
            <pc:sldMk cId="3060977839" sldId="506"/>
            <ac:spMk id="4" creationId="{7565F834-C922-450D-883B-3AA3779FAC49}"/>
          </ac:spMkLst>
        </pc:spChg>
      </pc:sldChg>
    </pc:docChg>
  </pc:docChgLst>
  <pc:docChgLst>
    <pc:chgData name="Tim Greenshaw" userId="7cff769c7af84488" providerId="LiveId" clId="{478986E0-16BA-42A0-BB5B-0633B9CFED3C}"/>
    <pc:docChg chg="undo custSel addSld modSld sldOrd">
      <pc:chgData name="Tim Greenshaw" userId="7cff769c7af84488" providerId="LiveId" clId="{478986E0-16BA-42A0-BB5B-0633B9CFED3C}" dt="2020-10-01T08:54:47.086" v="2897" actId="20577"/>
      <pc:docMkLst>
        <pc:docMk/>
      </pc:docMkLst>
      <pc:sldChg chg="modSp mod">
        <pc:chgData name="Tim Greenshaw" userId="7cff769c7af84488" providerId="LiveId" clId="{478986E0-16BA-42A0-BB5B-0633B9CFED3C}" dt="2020-09-29T14:47:30.088" v="159" actId="20577"/>
        <pc:sldMkLst>
          <pc:docMk/>
          <pc:sldMk cId="3936594985" sldId="501"/>
        </pc:sldMkLst>
        <pc:spChg chg="mod">
          <ac:chgData name="Tim Greenshaw" userId="7cff769c7af84488" providerId="LiveId" clId="{478986E0-16BA-42A0-BB5B-0633B9CFED3C}" dt="2020-09-29T14:47:30.088" v="159" actId="20577"/>
          <ac:spMkLst>
            <pc:docMk/>
            <pc:sldMk cId="3936594985" sldId="501"/>
            <ac:spMk id="5" creationId="{00000000-0000-0000-0000-000000000000}"/>
          </ac:spMkLst>
        </pc:spChg>
        <pc:spChg chg="mod">
          <ac:chgData name="Tim Greenshaw" userId="7cff769c7af84488" providerId="LiveId" clId="{478986E0-16BA-42A0-BB5B-0633B9CFED3C}" dt="2020-09-29T14:47:08.930" v="128" actId="20577"/>
          <ac:spMkLst>
            <pc:docMk/>
            <pc:sldMk cId="3936594985" sldId="501"/>
            <ac:spMk id="6" creationId="{00000000-0000-0000-0000-000000000000}"/>
          </ac:spMkLst>
        </pc:spChg>
      </pc:sldChg>
      <pc:sldChg chg="addSp delSp modSp add mod ord">
        <pc:chgData name="Tim Greenshaw" userId="7cff769c7af84488" providerId="LiveId" clId="{478986E0-16BA-42A0-BB5B-0633B9CFED3C}" dt="2020-10-01T08:54:47.086" v="2897" actId="20577"/>
        <pc:sldMkLst>
          <pc:docMk/>
          <pc:sldMk cId="3399930404" sldId="502"/>
        </pc:sldMkLst>
        <pc:spChg chg="mod">
          <ac:chgData name="Tim Greenshaw" userId="7cff769c7af84488" providerId="LiveId" clId="{478986E0-16BA-42A0-BB5B-0633B9CFED3C}" dt="2020-10-01T08:54:38.120" v="2871" actId="27636"/>
          <ac:spMkLst>
            <pc:docMk/>
            <pc:sldMk cId="3399930404" sldId="502"/>
            <ac:spMk id="4" creationId="{00000000-0000-0000-0000-000000000000}"/>
          </ac:spMkLst>
        </pc:spChg>
        <pc:spChg chg="mod">
          <ac:chgData name="Tim Greenshaw" userId="7cff769c7af84488" providerId="LiveId" clId="{478986E0-16BA-42A0-BB5B-0633B9CFED3C}" dt="2020-10-01T08:54:47.086" v="2897" actId="20577"/>
          <ac:spMkLst>
            <pc:docMk/>
            <pc:sldMk cId="3399930404" sldId="502"/>
            <ac:spMk id="5" creationId="{00000000-0000-0000-0000-000000000000}"/>
          </ac:spMkLst>
        </pc:spChg>
        <pc:spChg chg="mod">
          <ac:chgData name="Tim Greenshaw" userId="7cff769c7af84488" providerId="LiveId" clId="{478986E0-16BA-42A0-BB5B-0633B9CFED3C}" dt="2020-10-01T08:52:08.304" v="2792" actId="20577"/>
          <ac:spMkLst>
            <pc:docMk/>
            <pc:sldMk cId="3399930404" sldId="502"/>
            <ac:spMk id="6" creationId="{00000000-0000-0000-0000-000000000000}"/>
          </ac:spMkLst>
        </pc:spChg>
        <pc:spChg chg="add mod">
          <ac:chgData name="Tim Greenshaw" userId="7cff769c7af84488" providerId="LiveId" clId="{478986E0-16BA-42A0-BB5B-0633B9CFED3C}" dt="2020-10-01T08:52:29.484" v="2797" actId="255"/>
          <ac:spMkLst>
            <pc:docMk/>
            <pc:sldMk cId="3399930404" sldId="502"/>
            <ac:spMk id="7" creationId="{92F5F249-ED76-4BB4-8C03-369B70C6EDAB}"/>
          </ac:spMkLst>
        </pc:spChg>
        <pc:picChg chg="add mod">
          <ac:chgData name="Tim Greenshaw" userId="7cff769c7af84488" providerId="LiveId" clId="{478986E0-16BA-42A0-BB5B-0633B9CFED3C}" dt="2020-10-01T08:53:00.022" v="2835" actId="1037"/>
          <ac:picMkLst>
            <pc:docMk/>
            <pc:sldMk cId="3399930404" sldId="502"/>
            <ac:picMk id="3" creationId="{DF594B70-1C26-4ED9-B3A9-D85F9C46A756}"/>
          </ac:picMkLst>
        </pc:picChg>
        <pc:picChg chg="add mod">
          <ac:chgData name="Tim Greenshaw" userId="7cff769c7af84488" providerId="LiveId" clId="{478986E0-16BA-42A0-BB5B-0633B9CFED3C}" dt="2020-10-01T08:53:00.022" v="2835" actId="1037"/>
          <ac:picMkLst>
            <pc:docMk/>
            <pc:sldMk cId="3399930404" sldId="502"/>
            <ac:picMk id="9" creationId="{A1D40026-87BE-4043-9114-CCC8A9F78110}"/>
          </ac:picMkLst>
        </pc:picChg>
        <pc:picChg chg="add mod">
          <ac:chgData name="Tim Greenshaw" userId="7cff769c7af84488" providerId="LiveId" clId="{478986E0-16BA-42A0-BB5B-0633B9CFED3C}" dt="2020-10-01T08:53:00.022" v="2835" actId="1037"/>
          <ac:picMkLst>
            <pc:docMk/>
            <pc:sldMk cId="3399930404" sldId="502"/>
            <ac:picMk id="11" creationId="{F494F61F-B19E-46D6-95EA-5A0E1E15727E}"/>
          </ac:picMkLst>
        </pc:picChg>
        <pc:picChg chg="add del mod">
          <ac:chgData name="Tim Greenshaw" userId="7cff769c7af84488" providerId="LiveId" clId="{478986E0-16BA-42A0-BB5B-0633B9CFED3C}" dt="2020-09-29T14:56:07.369" v="566" actId="478"/>
          <ac:picMkLst>
            <pc:docMk/>
            <pc:sldMk cId="3399930404" sldId="502"/>
            <ac:picMk id="13" creationId="{7B592DF8-EE2C-4DC1-897A-549432651BA5}"/>
          </ac:picMkLst>
        </pc:picChg>
        <pc:picChg chg="add del mod modCrop">
          <ac:chgData name="Tim Greenshaw" userId="7cff769c7af84488" providerId="LiveId" clId="{478986E0-16BA-42A0-BB5B-0633B9CFED3C}" dt="2020-10-01T08:51:54.208" v="2772" actId="478"/>
          <ac:picMkLst>
            <pc:docMk/>
            <pc:sldMk cId="3399930404" sldId="502"/>
            <ac:picMk id="15" creationId="{505953F2-DCBB-405B-95C4-C36938635791}"/>
          </ac:picMkLst>
        </pc:picChg>
        <pc:picChg chg="add del mod">
          <ac:chgData name="Tim Greenshaw" userId="7cff769c7af84488" providerId="LiveId" clId="{478986E0-16BA-42A0-BB5B-0633B9CFED3C}" dt="2020-10-01T08:51:52.635" v="2771" actId="478"/>
          <ac:picMkLst>
            <pc:docMk/>
            <pc:sldMk cId="3399930404" sldId="502"/>
            <ac:picMk id="1026" creationId="{EB7366F6-1AAE-4519-8212-CE3D3A8A185F}"/>
          </ac:picMkLst>
        </pc:picChg>
      </pc:sldChg>
      <pc:sldChg chg="delSp modSp add mod">
        <pc:chgData name="Tim Greenshaw" userId="7cff769c7af84488" providerId="LiveId" clId="{478986E0-16BA-42A0-BB5B-0633B9CFED3C}" dt="2020-09-29T16:14:55.867" v="2415" actId="20577"/>
        <pc:sldMkLst>
          <pc:docMk/>
          <pc:sldMk cId="1721046504" sldId="503"/>
        </pc:sldMkLst>
        <pc:spChg chg="mod">
          <ac:chgData name="Tim Greenshaw" userId="7cff769c7af84488" providerId="LiveId" clId="{478986E0-16BA-42A0-BB5B-0633B9CFED3C}" dt="2020-09-29T16:11:16.418" v="2381" actId="20577"/>
          <ac:spMkLst>
            <pc:docMk/>
            <pc:sldMk cId="1721046504" sldId="503"/>
            <ac:spMk id="5" creationId="{00000000-0000-0000-0000-000000000000}"/>
          </ac:spMkLst>
        </pc:spChg>
        <pc:spChg chg="mod">
          <ac:chgData name="Tim Greenshaw" userId="7cff769c7af84488" providerId="LiveId" clId="{478986E0-16BA-42A0-BB5B-0633B9CFED3C}" dt="2020-09-29T16:14:55.867" v="2415" actId="20577"/>
          <ac:spMkLst>
            <pc:docMk/>
            <pc:sldMk cId="1721046504" sldId="503"/>
            <ac:spMk id="6" creationId="{00000000-0000-0000-0000-000000000000}"/>
          </ac:spMkLst>
        </pc:spChg>
        <pc:spChg chg="del">
          <ac:chgData name="Tim Greenshaw" userId="7cff769c7af84488" providerId="LiveId" clId="{478986E0-16BA-42A0-BB5B-0633B9CFED3C}" dt="2020-09-29T15:39:20.857" v="677" actId="478"/>
          <ac:spMkLst>
            <pc:docMk/>
            <pc:sldMk cId="1721046504" sldId="503"/>
            <ac:spMk id="7" creationId="{92F5F249-ED76-4BB4-8C03-369B70C6EDAB}"/>
          </ac:spMkLst>
        </pc:spChg>
        <pc:picChg chg="del mod">
          <ac:chgData name="Tim Greenshaw" userId="7cff769c7af84488" providerId="LiveId" clId="{478986E0-16BA-42A0-BB5B-0633B9CFED3C}" dt="2020-09-29T15:24:39.759" v="674" actId="478"/>
          <ac:picMkLst>
            <pc:docMk/>
            <pc:sldMk cId="1721046504" sldId="503"/>
            <ac:picMk id="3" creationId="{DF594B70-1C26-4ED9-B3A9-D85F9C46A756}"/>
          </ac:picMkLst>
        </pc:picChg>
        <pc:picChg chg="del">
          <ac:chgData name="Tim Greenshaw" userId="7cff769c7af84488" providerId="LiveId" clId="{478986E0-16BA-42A0-BB5B-0633B9CFED3C}" dt="2020-09-29T15:24:41.206" v="675" actId="478"/>
          <ac:picMkLst>
            <pc:docMk/>
            <pc:sldMk cId="1721046504" sldId="503"/>
            <ac:picMk id="9" creationId="{A1D40026-87BE-4043-9114-CCC8A9F78110}"/>
          </ac:picMkLst>
        </pc:picChg>
        <pc:picChg chg="del mod">
          <ac:chgData name="Tim Greenshaw" userId="7cff769c7af84488" providerId="LiveId" clId="{478986E0-16BA-42A0-BB5B-0633B9CFED3C}" dt="2020-09-29T15:24:39.759" v="674" actId="478"/>
          <ac:picMkLst>
            <pc:docMk/>
            <pc:sldMk cId="1721046504" sldId="503"/>
            <ac:picMk id="11" creationId="{F494F61F-B19E-46D6-95EA-5A0E1E15727E}"/>
          </ac:picMkLst>
        </pc:picChg>
        <pc:picChg chg="del mod">
          <ac:chgData name="Tim Greenshaw" userId="7cff769c7af84488" providerId="LiveId" clId="{478986E0-16BA-42A0-BB5B-0633B9CFED3C}" dt="2020-09-29T15:24:39.759" v="674" actId="478"/>
          <ac:picMkLst>
            <pc:docMk/>
            <pc:sldMk cId="1721046504" sldId="503"/>
            <ac:picMk id="15" creationId="{505953F2-DCBB-405B-95C4-C36938635791}"/>
          </ac:picMkLst>
        </pc:picChg>
        <pc:picChg chg="del mod">
          <ac:chgData name="Tim Greenshaw" userId="7cff769c7af84488" providerId="LiveId" clId="{478986E0-16BA-42A0-BB5B-0633B9CFED3C}" dt="2020-09-29T15:24:39.759" v="674" actId="478"/>
          <ac:picMkLst>
            <pc:docMk/>
            <pc:sldMk cId="1721046504" sldId="503"/>
            <ac:picMk id="1026" creationId="{EB7366F6-1AAE-4519-8212-CE3D3A8A185F}"/>
          </ac:picMkLst>
        </pc:picChg>
      </pc:sldChg>
      <pc:sldChg chg="addSp delSp modSp add mod">
        <pc:chgData name="Tim Greenshaw" userId="7cff769c7af84488" providerId="LiveId" clId="{478986E0-16BA-42A0-BB5B-0633B9CFED3C}" dt="2020-09-29T16:16:01.499" v="2470" actId="14100"/>
        <pc:sldMkLst>
          <pc:docMk/>
          <pc:sldMk cId="45938540" sldId="504"/>
        </pc:sldMkLst>
        <pc:spChg chg="mod">
          <ac:chgData name="Tim Greenshaw" userId="7cff769c7af84488" providerId="LiveId" clId="{478986E0-16BA-42A0-BB5B-0633B9CFED3C}" dt="2020-09-29T15:44:20.711" v="1215" actId="20577"/>
          <ac:spMkLst>
            <pc:docMk/>
            <pc:sldMk cId="45938540" sldId="504"/>
            <ac:spMk id="5" creationId="{00000000-0000-0000-0000-000000000000}"/>
          </ac:spMkLst>
        </pc:spChg>
        <pc:spChg chg="del mod">
          <ac:chgData name="Tim Greenshaw" userId="7cff769c7af84488" providerId="LiveId" clId="{478986E0-16BA-42A0-BB5B-0633B9CFED3C}" dt="2020-09-29T15:48:34.987" v="1221" actId="478"/>
          <ac:spMkLst>
            <pc:docMk/>
            <pc:sldMk cId="45938540" sldId="504"/>
            <ac:spMk id="6" creationId="{00000000-0000-0000-0000-000000000000}"/>
          </ac:spMkLst>
        </pc:spChg>
        <pc:picChg chg="add mod modCrop">
          <ac:chgData name="Tim Greenshaw" userId="7cff769c7af84488" providerId="LiveId" clId="{478986E0-16BA-42A0-BB5B-0633B9CFED3C}" dt="2020-09-29T16:07:21.277" v="2344" actId="1037"/>
          <ac:picMkLst>
            <pc:docMk/>
            <pc:sldMk cId="45938540" sldId="504"/>
            <ac:picMk id="2" creationId="{A2E43123-811D-4F9E-9CCB-931F54C6EA0D}"/>
          </ac:picMkLst>
        </pc:picChg>
        <pc:picChg chg="add mod">
          <ac:chgData name="Tim Greenshaw" userId="7cff769c7af84488" providerId="LiveId" clId="{478986E0-16BA-42A0-BB5B-0633B9CFED3C}" dt="2020-09-29T16:16:01.499" v="2470" actId="14100"/>
          <ac:picMkLst>
            <pc:docMk/>
            <pc:sldMk cId="45938540" sldId="504"/>
            <ac:picMk id="3" creationId="{AB524103-87A6-4C74-9909-4F8FAD028BFC}"/>
          </ac:picMkLst>
        </pc:picChg>
        <pc:picChg chg="add mod">
          <ac:chgData name="Tim Greenshaw" userId="7cff769c7af84488" providerId="LiveId" clId="{478986E0-16BA-42A0-BB5B-0633B9CFED3C}" dt="2020-09-29T15:52:12.308" v="1406" actId="1035"/>
          <ac:picMkLst>
            <pc:docMk/>
            <pc:sldMk cId="45938540" sldId="504"/>
            <ac:picMk id="7" creationId="{8ADB3C33-3B60-4F0F-B31F-C11C4FFAFF1E}"/>
          </ac:picMkLst>
        </pc:picChg>
        <pc:picChg chg="add mod">
          <ac:chgData name="Tim Greenshaw" userId="7cff769c7af84488" providerId="LiveId" clId="{478986E0-16BA-42A0-BB5B-0633B9CFED3C}" dt="2020-09-29T15:52:08.835" v="1389" actId="1035"/>
          <ac:picMkLst>
            <pc:docMk/>
            <pc:sldMk cId="45938540" sldId="504"/>
            <ac:picMk id="8" creationId="{236DB2F1-A468-4539-8199-F58EAB9B1B8F}"/>
          </ac:picMkLst>
        </pc:picChg>
      </pc:sldChg>
      <pc:sldChg chg="modSp new mod">
        <pc:chgData name="Tim Greenshaw" userId="7cff769c7af84488" providerId="LiveId" clId="{478986E0-16BA-42A0-BB5B-0633B9CFED3C}" dt="2020-09-29T16:19:11.151" v="2519" actId="3626"/>
        <pc:sldMkLst>
          <pc:docMk/>
          <pc:sldMk cId="2578739825" sldId="505"/>
        </pc:sldMkLst>
        <pc:spChg chg="mod">
          <ac:chgData name="Tim Greenshaw" userId="7cff769c7af84488" providerId="LiveId" clId="{478986E0-16BA-42A0-BB5B-0633B9CFED3C}" dt="2020-09-29T15:52:36.697" v="1440" actId="20577"/>
          <ac:spMkLst>
            <pc:docMk/>
            <pc:sldMk cId="2578739825" sldId="505"/>
            <ac:spMk id="3" creationId="{210AC0CA-F48E-49F1-A424-B2F2DA9E78A7}"/>
          </ac:spMkLst>
        </pc:spChg>
        <pc:spChg chg="mod">
          <ac:chgData name="Tim Greenshaw" userId="7cff769c7af84488" providerId="LiveId" clId="{478986E0-16BA-42A0-BB5B-0633B9CFED3C}" dt="2020-09-29T16:19:11.151" v="2519" actId="3626"/>
          <ac:spMkLst>
            <pc:docMk/>
            <pc:sldMk cId="2578739825" sldId="505"/>
            <ac:spMk id="4" creationId="{764B234E-08F9-4FC1-B565-F68BE0A4D21F}"/>
          </ac:spMkLst>
        </pc:spChg>
      </pc:sldChg>
      <pc:sldChg chg="addSp modSp new mod">
        <pc:chgData name="Tim Greenshaw" userId="7cff769c7af84488" providerId="LiveId" clId="{478986E0-16BA-42A0-BB5B-0633B9CFED3C}" dt="2020-09-29T16:15:49.445" v="2469" actId="20577"/>
        <pc:sldMkLst>
          <pc:docMk/>
          <pc:sldMk cId="3060977839" sldId="506"/>
        </pc:sldMkLst>
        <pc:spChg chg="mod">
          <ac:chgData name="Tim Greenshaw" userId="7cff769c7af84488" providerId="LiveId" clId="{478986E0-16BA-42A0-BB5B-0633B9CFED3C}" dt="2020-09-29T16:00:16.305" v="2038" actId="20577"/>
          <ac:spMkLst>
            <pc:docMk/>
            <pc:sldMk cId="3060977839" sldId="506"/>
            <ac:spMk id="3" creationId="{6E50E872-E036-40B8-8FAB-C1A440B7B020}"/>
          </ac:spMkLst>
        </pc:spChg>
        <pc:spChg chg="mod">
          <ac:chgData name="Tim Greenshaw" userId="7cff769c7af84488" providerId="LiveId" clId="{478986E0-16BA-42A0-BB5B-0633B9CFED3C}" dt="2020-09-29T16:15:49.445" v="2469" actId="20577"/>
          <ac:spMkLst>
            <pc:docMk/>
            <pc:sldMk cId="3060977839" sldId="506"/>
            <ac:spMk id="4" creationId="{7565F834-C922-450D-883B-3AA3779FAC49}"/>
          </ac:spMkLst>
        </pc:spChg>
        <pc:picChg chg="add mod">
          <ac:chgData name="Tim Greenshaw" userId="7cff769c7af84488" providerId="LiveId" clId="{478986E0-16BA-42A0-BB5B-0633B9CFED3C}" dt="2020-09-29T16:07:03.241" v="2339" actId="1036"/>
          <ac:picMkLst>
            <pc:docMk/>
            <pc:sldMk cId="3060977839" sldId="506"/>
            <ac:picMk id="5" creationId="{949E929C-3DC2-4904-A700-FBE80BD8F3E6}"/>
          </ac:picMkLst>
        </pc:picChg>
      </pc:sldChg>
      <pc:sldChg chg="addSp modSp new mod">
        <pc:chgData name="Tim Greenshaw" userId="7cff769c7af84488" providerId="LiveId" clId="{478986E0-16BA-42A0-BB5B-0633B9CFED3C}" dt="2020-09-30T12:22:43.674" v="2648" actId="1036"/>
        <pc:sldMkLst>
          <pc:docMk/>
          <pc:sldMk cId="4181785395" sldId="507"/>
        </pc:sldMkLst>
        <pc:spChg chg="mod">
          <ac:chgData name="Tim Greenshaw" userId="7cff769c7af84488" providerId="LiveId" clId="{478986E0-16BA-42A0-BB5B-0633B9CFED3C}" dt="2020-09-30T12:20:17.691" v="2522"/>
          <ac:spMkLst>
            <pc:docMk/>
            <pc:sldMk cId="4181785395" sldId="507"/>
            <ac:spMk id="3" creationId="{A47322B9-A683-49F9-BEB4-4097DF05790B}"/>
          </ac:spMkLst>
        </pc:spChg>
        <pc:spChg chg="mod">
          <ac:chgData name="Tim Greenshaw" userId="7cff769c7af84488" providerId="LiveId" clId="{478986E0-16BA-42A0-BB5B-0633B9CFED3C}" dt="2020-09-30T12:20:25.991" v="2526" actId="20577"/>
          <ac:spMkLst>
            <pc:docMk/>
            <pc:sldMk cId="4181785395" sldId="507"/>
            <ac:spMk id="4" creationId="{3D28646C-3D22-4EC4-A659-A01EFD6950CC}"/>
          </ac:spMkLst>
        </pc:spChg>
        <pc:picChg chg="add mod">
          <ac:chgData name="Tim Greenshaw" userId="7cff769c7af84488" providerId="LiveId" clId="{478986E0-16BA-42A0-BB5B-0633B9CFED3C}" dt="2020-09-30T12:22:43.674" v="2648" actId="1036"/>
          <ac:picMkLst>
            <pc:docMk/>
            <pc:sldMk cId="4181785395" sldId="507"/>
            <ac:picMk id="6" creationId="{4BA8A902-C7BF-4737-ABA9-078E6B67C7A8}"/>
          </ac:picMkLst>
        </pc:picChg>
        <pc:picChg chg="add mod">
          <ac:chgData name="Tim Greenshaw" userId="7cff769c7af84488" providerId="LiveId" clId="{478986E0-16BA-42A0-BB5B-0633B9CFED3C}" dt="2020-09-30T12:22:41.468" v="2646" actId="1037"/>
          <ac:picMkLst>
            <pc:docMk/>
            <pc:sldMk cId="4181785395" sldId="507"/>
            <ac:picMk id="8" creationId="{AD1B970B-4A22-47A8-A22A-94916E274EE4}"/>
          </ac:picMkLst>
        </pc:picChg>
      </pc:sldChg>
      <pc:sldChg chg="addSp delSp modSp add mod">
        <pc:chgData name="Tim Greenshaw" userId="7cff769c7af84488" providerId="LiveId" clId="{478986E0-16BA-42A0-BB5B-0633B9CFED3C}" dt="2020-10-01T08:54:27.018" v="2867" actId="20577"/>
        <pc:sldMkLst>
          <pc:docMk/>
          <pc:sldMk cId="3747654961" sldId="508"/>
        </pc:sldMkLst>
        <pc:spChg chg="mod">
          <ac:chgData name="Tim Greenshaw" userId="7cff769c7af84488" providerId="LiveId" clId="{478986E0-16BA-42A0-BB5B-0633B9CFED3C}" dt="2020-10-01T08:54:23.715" v="2862" actId="27636"/>
          <ac:spMkLst>
            <pc:docMk/>
            <pc:sldMk cId="3747654961" sldId="508"/>
            <ac:spMk id="4" creationId="{00000000-0000-0000-0000-000000000000}"/>
          </ac:spMkLst>
        </pc:spChg>
        <pc:spChg chg="mod">
          <ac:chgData name="Tim Greenshaw" userId="7cff769c7af84488" providerId="LiveId" clId="{478986E0-16BA-42A0-BB5B-0633B9CFED3C}" dt="2020-10-01T08:54:27.018" v="2867" actId="20577"/>
          <ac:spMkLst>
            <pc:docMk/>
            <pc:sldMk cId="3747654961" sldId="508"/>
            <ac:spMk id="5" creationId="{00000000-0000-0000-0000-000000000000}"/>
          </ac:spMkLst>
        </pc:spChg>
        <pc:spChg chg="mod">
          <ac:chgData name="Tim Greenshaw" userId="7cff769c7af84488" providerId="LiveId" clId="{478986E0-16BA-42A0-BB5B-0633B9CFED3C}" dt="2020-10-01T08:48:55.084" v="2698" actId="5793"/>
          <ac:spMkLst>
            <pc:docMk/>
            <pc:sldMk cId="3747654961" sldId="508"/>
            <ac:spMk id="6" creationId="{00000000-0000-0000-0000-000000000000}"/>
          </ac:spMkLst>
        </pc:spChg>
        <pc:spChg chg="mod">
          <ac:chgData name="Tim Greenshaw" userId="7cff769c7af84488" providerId="LiveId" clId="{478986E0-16BA-42A0-BB5B-0633B9CFED3C}" dt="2020-10-01T08:49:26.173" v="2748" actId="20577"/>
          <ac:spMkLst>
            <pc:docMk/>
            <pc:sldMk cId="3747654961" sldId="508"/>
            <ac:spMk id="7" creationId="{92F5F249-ED76-4BB4-8C03-369B70C6EDAB}"/>
          </ac:spMkLst>
        </pc:spChg>
        <pc:picChg chg="del">
          <ac:chgData name="Tim Greenshaw" userId="7cff769c7af84488" providerId="LiveId" clId="{478986E0-16BA-42A0-BB5B-0633B9CFED3C}" dt="2020-10-01T08:48:46.525" v="2694" actId="478"/>
          <ac:picMkLst>
            <pc:docMk/>
            <pc:sldMk cId="3747654961" sldId="508"/>
            <ac:picMk id="3" creationId="{DF594B70-1C26-4ED9-B3A9-D85F9C46A756}"/>
          </ac:picMkLst>
        </pc:picChg>
        <pc:picChg chg="add mod">
          <ac:chgData name="Tim Greenshaw" userId="7cff769c7af84488" providerId="LiveId" clId="{478986E0-16BA-42A0-BB5B-0633B9CFED3C}" dt="2020-10-01T08:53:14.779" v="2858" actId="1037"/>
          <ac:picMkLst>
            <pc:docMk/>
            <pc:sldMk cId="3747654961" sldId="508"/>
            <ac:picMk id="8" creationId="{E1343197-685B-4088-9E33-042D3F062C9B}"/>
          </ac:picMkLst>
        </pc:picChg>
        <pc:picChg chg="del">
          <ac:chgData name="Tim Greenshaw" userId="7cff769c7af84488" providerId="LiveId" clId="{478986E0-16BA-42A0-BB5B-0633B9CFED3C}" dt="2020-10-01T08:48:48.197" v="2695" actId="478"/>
          <ac:picMkLst>
            <pc:docMk/>
            <pc:sldMk cId="3747654961" sldId="508"/>
            <ac:picMk id="9" creationId="{A1D40026-87BE-4043-9114-CCC8A9F78110}"/>
          </ac:picMkLst>
        </pc:picChg>
        <pc:picChg chg="del">
          <ac:chgData name="Tim Greenshaw" userId="7cff769c7af84488" providerId="LiveId" clId="{478986E0-16BA-42A0-BB5B-0633B9CFED3C}" dt="2020-10-01T08:48:51.194" v="2696" actId="478"/>
          <ac:picMkLst>
            <pc:docMk/>
            <pc:sldMk cId="3747654961" sldId="508"/>
            <ac:picMk id="11" creationId="{F494F61F-B19E-46D6-95EA-5A0E1E15727E}"/>
          </ac:picMkLst>
        </pc:picChg>
        <pc:picChg chg="add mod">
          <ac:chgData name="Tim Greenshaw" userId="7cff769c7af84488" providerId="LiveId" clId="{478986E0-16BA-42A0-BB5B-0633B9CFED3C}" dt="2020-10-01T08:53:14.779" v="2858" actId="1037"/>
          <ac:picMkLst>
            <pc:docMk/>
            <pc:sldMk cId="3747654961" sldId="508"/>
            <ac:picMk id="12" creationId="{03B38C4B-FB5F-4546-A904-CA8861D8F8E7}"/>
          </ac:picMkLst>
        </pc:picChg>
        <pc:picChg chg="mod">
          <ac:chgData name="Tim Greenshaw" userId="7cff769c7af84488" providerId="LiveId" clId="{478986E0-16BA-42A0-BB5B-0633B9CFED3C}" dt="2020-10-01T08:53:11.419" v="2854" actId="1037"/>
          <ac:picMkLst>
            <pc:docMk/>
            <pc:sldMk cId="3747654961" sldId="508"/>
            <ac:picMk id="15" creationId="{505953F2-DCBB-405B-95C4-C36938635791}"/>
          </ac:picMkLst>
        </pc:picChg>
        <pc:picChg chg="mod">
          <ac:chgData name="Tim Greenshaw" userId="7cff769c7af84488" providerId="LiveId" clId="{478986E0-16BA-42A0-BB5B-0633B9CFED3C}" dt="2020-10-01T08:53:11.419" v="2854" actId="1037"/>
          <ac:picMkLst>
            <pc:docMk/>
            <pc:sldMk cId="3747654961" sldId="508"/>
            <ac:picMk id="1026" creationId="{EB7366F6-1AAE-4519-8212-CE3D3A8A185F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D9-48D8-A6CC-8177F96629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D9-48D8-A6CC-8177F96629A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D9-48D8-A6CC-8177F96629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-946806784"/>
        <c:axId val="-946804064"/>
      </c:barChart>
      <c:catAx>
        <c:axId val="-946806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46804064"/>
        <c:crosses val="autoZero"/>
        <c:auto val="1"/>
        <c:lblAlgn val="ctr"/>
        <c:lblOffset val="100"/>
        <c:noMultiLvlLbl val="0"/>
      </c:catAx>
      <c:valAx>
        <c:axId val="-946804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46806784"/>
        <c:crosses val="autoZero"/>
        <c:crossBetween val="between"/>
      </c:valAx>
      <c:spPr>
        <a:pattFill prst="ltDnDiag">
          <a:fgClr>
            <a:srgbClr val="000000">
              <a:alpha val="0"/>
            </a:srgbClr>
          </a:fgClr>
          <a:bgClr>
            <a:srgbClr val="FFFFFF"/>
          </a:bgClr>
        </a:pattFill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EC-4FFD-A006-B3BB1394982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EC-4FFD-A006-B3BB1394982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EC-4FFD-A006-B3BB13949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-946807872"/>
        <c:axId val="-946806240"/>
      </c:barChart>
      <c:catAx>
        <c:axId val="-946807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46806240"/>
        <c:crosses val="autoZero"/>
        <c:auto val="1"/>
        <c:lblAlgn val="ctr"/>
        <c:lblOffset val="100"/>
        <c:noMultiLvlLbl val="0"/>
      </c:catAx>
      <c:valAx>
        <c:axId val="-946806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46807872"/>
        <c:crosses val="autoZero"/>
        <c:crossBetween val="between"/>
      </c:valAx>
      <c:spPr>
        <a:pattFill prst="ltDnDiag">
          <a:fgClr>
            <a:srgbClr val="000000">
              <a:alpha val="0"/>
            </a:srgbClr>
          </a:fgClr>
          <a:bgClr>
            <a:srgbClr val="FFFFFF"/>
          </a:bgClr>
        </a:pattFill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B87D3-6279-BF40-AF82-535CE7DC3351}" type="datetimeFigureOut">
              <a:rPr lang="en-US" smtClean="0"/>
              <a:pPr/>
              <a:t>10/7/2020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A9563-66AE-6342-9949-F48847EC0B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gi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(Title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 slide update (black).jpg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8" r="-55118"/>
          <a:stretch/>
        </p:blipFill>
        <p:spPr>
          <a:xfrm>
            <a:off x="5040000" y="-774"/>
            <a:ext cx="9144000" cy="6858774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00807" y="3490665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Name of speaker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000807" y="2220647"/>
            <a:ext cx="5759450" cy="103938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OF </a:t>
            </a:r>
            <a:br>
              <a:rPr lang="en-GB" dirty="0"/>
            </a:br>
            <a:r>
              <a:rPr lang="en-GB" dirty="0"/>
              <a:t>PRESENTATION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817292" y="2153721"/>
            <a:ext cx="45719" cy="264343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000807" y="3902319"/>
            <a:ext cx="5759450" cy="405770"/>
          </a:xfrm>
        </p:spPr>
        <p:txBody>
          <a:bodyPr lIns="0" tIns="0" rIns="0" bIns="0"/>
          <a:lstStyle>
            <a:lvl1pPr marL="0" indent="0">
              <a:buNone/>
              <a:defRPr sz="2500" b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Job title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000807" y="4340461"/>
            <a:ext cx="5759450" cy="48106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500" b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University of Liverpool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462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a.jpg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t="-26" r="-39478" b="26"/>
          <a:stretch/>
        </p:blipFill>
        <p:spPr>
          <a:xfrm>
            <a:off x="3600000" y="-10800"/>
            <a:ext cx="9160256" cy="6870968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854892"/>
            <a:ext cx="8230745" cy="43689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449512"/>
            <a:ext cx="5807083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176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tle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4" r="-39454"/>
          <a:stretch/>
        </p:blipFill>
        <p:spPr>
          <a:xfrm>
            <a:off x="3600000" y="-6270"/>
            <a:ext cx="9156701" cy="6864270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854892"/>
            <a:ext cx="8230745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449512"/>
            <a:ext cx="5807083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544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3600000" y="-9024"/>
            <a:ext cx="9160256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854892"/>
            <a:ext cx="8230745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449512"/>
            <a:ext cx="5807083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3600000" y="-9024"/>
            <a:ext cx="9160256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854892"/>
            <a:ext cx="8230745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449512"/>
            <a:ext cx="5807083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8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3600000" y="-9024"/>
            <a:ext cx="9160256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854892"/>
            <a:ext cx="8230745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449512"/>
            <a:ext cx="5807083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s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t="-1" r="-39478" b="-20"/>
          <a:stretch/>
        </p:blipFill>
        <p:spPr>
          <a:xfrm>
            <a:off x="3600000" y="-9024"/>
            <a:ext cx="9160256" cy="6872400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854892"/>
            <a:ext cx="8230745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449512"/>
            <a:ext cx="5807083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76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uffy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6" r="-39576" b="-10"/>
          <a:stretch/>
        </p:blipFill>
        <p:spPr>
          <a:xfrm>
            <a:off x="3600000" y="-2941"/>
            <a:ext cx="9175238" cy="6872400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854892"/>
            <a:ext cx="8230745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449512"/>
            <a:ext cx="5807083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241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pics5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3600000" y="-9024"/>
            <a:ext cx="9160256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854892"/>
            <a:ext cx="8230745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449512"/>
            <a:ext cx="5807083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06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pics 3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3600000" y="-9024"/>
            <a:ext cx="9160256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854892"/>
            <a:ext cx="8230745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449512"/>
            <a:ext cx="5807083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759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ience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3600000" y="-9024"/>
            <a:ext cx="9160256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854892"/>
            <a:ext cx="8230745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449512"/>
            <a:ext cx="5807083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268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ic building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9" y="-7320"/>
            <a:ext cx="9178157" cy="3722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5" y="320825"/>
            <a:ext cx="2316631" cy="595472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4102915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4351600"/>
            <a:ext cx="8230745" cy="43508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59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pics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t="-1" r="-39478" b="-20"/>
          <a:stretch/>
        </p:blipFill>
        <p:spPr>
          <a:xfrm>
            <a:off x="3600000" y="-9024"/>
            <a:ext cx="9160256" cy="6872400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854892"/>
            <a:ext cx="8230745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449512"/>
            <a:ext cx="5807083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v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3600000" y="-9024"/>
            <a:ext cx="9160256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854892"/>
            <a:ext cx="8230745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449512"/>
            <a:ext cx="5807083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566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0" r="-39450"/>
          <a:stretch/>
        </p:blipFill>
        <p:spPr>
          <a:xfrm>
            <a:off x="3600000" y="0"/>
            <a:ext cx="9136196" cy="6852920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854892"/>
            <a:ext cx="8230745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449512"/>
            <a:ext cx="5807083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664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3561900" y="-9024"/>
            <a:ext cx="9160256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854892"/>
            <a:ext cx="8230745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449512"/>
            <a:ext cx="5807083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983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3600000" y="-9024"/>
            <a:ext cx="9160256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854892"/>
            <a:ext cx="8230745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449512"/>
            <a:ext cx="5807083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 copy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3600000" y="-9024"/>
            <a:ext cx="9160256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854892"/>
            <a:ext cx="8230745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449512"/>
            <a:ext cx="5807083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building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3600000" y="-9024"/>
            <a:ext cx="9160256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854892"/>
            <a:ext cx="8230745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449512"/>
            <a:ext cx="5807083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erpool senso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" y="-9024"/>
            <a:ext cx="9160256" cy="6870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5" y="320825"/>
            <a:ext cx="2316631" cy="595472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72655" y="2001795"/>
            <a:ext cx="8187146" cy="2669532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89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" y="-9024"/>
            <a:ext cx="9160256" cy="6870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5" y="320825"/>
            <a:ext cx="2316631" cy="595472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72655" y="2001795"/>
            <a:ext cx="8187146" cy="2669532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3834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340951"/>
            <a:ext cx="9143999" cy="4509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73063" y="2686050"/>
            <a:ext cx="3585479" cy="3818922"/>
          </a:xfrm>
        </p:spPr>
        <p:txBody>
          <a:bodyPr lIns="0" tIns="0" rIns="0" bIns="0">
            <a:noAutofit/>
          </a:bodyPr>
          <a:lstStyle>
            <a:lvl1pPr>
              <a:buClr>
                <a:srgbClr val="FF6500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>
              <a:buClr>
                <a:srgbClr val="FF6500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2pPr>
            <a:lvl3pPr>
              <a:buClr>
                <a:srgbClr val="FF6500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3pPr>
            <a:lvl4pPr>
              <a:buClr>
                <a:srgbClr val="FF6500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4pPr>
            <a:lvl5pPr>
              <a:buClr>
                <a:srgbClr val="FF6500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854892"/>
            <a:ext cx="8230745" cy="66542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graphicFrame>
        <p:nvGraphicFramePr>
          <p:cNvPr id="10" name="Chart 9"/>
          <p:cNvGraphicFramePr/>
          <p:nvPr userDrawn="1">
            <p:extLst>
              <p:ext uri="{D42A27DB-BD31-4B8C-83A1-F6EECF244321}">
                <p14:modId xmlns:p14="http://schemas.microsoft.com/office/powerpoint/2010/main" val="625032172"/>
              </p:ext>
            </p:extLst>
          </p:nvPr>
        </p:nvGraphicFramePr>
        <p:xfrm>
          <a:off x="4155065" y="2686050"/>
          <a:ext cx="4448334" cy="2965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28806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5" r="-55185"/>
          <a:stretch/>
        </p:blipFill>
        <p:spPr>
          <a:xfrm>
            <a:off x="5040000" y="0"/>
            <a:ext cx="9144000" cy="6858000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854891"/>
            <a:ext cx="8230745" cy="4681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buClr>
                <a:srgbClr val="FF6500"/>
              </a:buClr>
              <a:defRPr/>
            </a:lvl2pPr>
            <a:lvl3pPr>
              <a:lnSpc>
                <a:spcPct val="100000"/>
              </a:lnSpc>
              <a:spcBef>
                <a:spcPts val="10"/>
              </a:spcBef>
              <a:buClr>
                <a:srgbClr val="FF6500"/>
              </a:buClr>
              <a:defRPr/>
            </a:lvl3pPr>
            <a:lvl4pPr>
              <a:lnSpc>
                <a:spcPct val="100000"/>
              </a:lnSpc>
              <a:spcBef>
                <a:spcPts val="10"/>
              </a:spcBef>
              <a:buClr>
                <a:srgbClr val="FF6500"/>
              </a:buClr>
              <a:defRPr/>
            </a:lvl4pPr>
            <a:lvl5pPr>
              <a:lnSpc>
                <a:spcPct val="100000"/>
              </a:lnSpc>
              <a:spcBef>
                <a:spcPts val="10"/>
              </a:spcBef>
              <a:buClr>
                <a:srgbClr val="FF6500"/>
              </a:buClr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449513"/>
            <a:ext cx="8229600" cy="4032310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1524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348880"/>
            <a:ext cx="9144000" cy="4509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2"/>
          <p:cNvGraphicFramePr/>
          <p:nvPr userDrawn="1">
            <p:extLst>
              <p:ext uri="{D42A27DB-BD31-4B8C-83A1-F6EECF244321}">
                <p14:modId xmlns:p14="http://schemas.microsoft.com/office/powerpoint/2010/main" val="349517445"/>
              </p:ext>
            </p:extLst>
          </p:nvPr>
        </p:nvGraphicFramePr>
        <p:xfrm>
          <a:off x="1547664" y="234888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854891"/>
            <a:ext cx="8230745" cy="49398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05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152768"/>
            <a:ext cx="9144000" cy="57133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193588"/>
            <a:ext cx="8230745" cy="49398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718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69634" y="1484784"/>
            <a:ext cx="8782886" cy="607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tabLst>
                <a:tab pos="174625" algn="l"/>
                <a:tab pos="358775" algn="l"/>
              </a:tabLst>
            </a:pPr>
            <a:r>
              <a:rPr lang="en-GB" sz="2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KEY</a:t>
            </a:r>
            <a:r>
              <a:rPr lang="en-GB" sz="2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FACTS</a:t>
            </a:r>
            <a:br>
              <a:rPr lang="en-GB" sz="2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FF6600"/>
                </a:solidFill>
                <a:latin typeface="Arial"/>
                <a:cs typeface="Arial"/>
              </a:rPr>
              <a:t>•</a:t>
            </a:r>
            <a:r>
              <a:rPr lang="en-GB" b="1" dirty="0">
                <a:solidFill>
                  <a:srgbClr val="FF6600"/>
                </a:solidFill>
                <a:latin typeface="Arial"/>
                <a:ea typeface="ＭＳ Ｐゴシック" charset="0"/>
                <a:cs typeface="Arial"/>
              </a:rPr>
              <a:t> 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One of the UK’s leading Russell Group research institutions</a:t>
            </a:r>
          </a:p>
          <a:p>
            <a:pPr lvl="0">
              <a:lnSpc>
                <a:spcPct val="150000"/>
              </a:lnSpc>
              <a:tabLst>
                <a:tab pos="174625" algn="l"/>
                <a:tab pos="358775" algn="l"/>
              </a:tabLst>
            </a:pPr>
            <a:r>
              <a:rPr lang="en-US" dirty="0">
                <a:solidFill>
                  <a:srgbClr val="FF6600"/>
                </a:solidFill>
                <a:latin typeface="Arial"/>
                <a:cs typeface="Arial"/>
              </a:rPr>
              <a:t>•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 Annual turnover of £465m, including £89m for research</a:t>
            </a:r>
          </a:p>
          <a:p>
            <a:pPr lvl="0">
              <a:lnSpc>
                <a:spcPct val="150000"/>
              </a:lnSpc>
              <a:tabLst>
                <a:tab pos="174625" algn="l"/>
                <a:tab pos="358775" algn="l"/>
              </a:tabLst>
            </a:pPr>
            <a:r>
              <a:rPr lang="en-US" dirty="0">
                <a:solidFill>
                  <a:srgbClr val="FF6600"/>
                </a:solidFill>
                <a:latin typeface="Arial"/>
                <a:cs typeface="Arial"/>
              </a:rPr>
              <a:t>•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 32,000 campus-based and online students</a:t>
            </a:r>
          </a:p>
          <a:p>
            <a:pPr>
              <a:lnSpc>
                <a:spcPct val="150000"/>
              </a:lnSpc>
              <a:tabLst>
                <a:tab pos="174625" algn="l"/>
                <a:tab pos="358775" algn="l"/>
              </a:tabLst>
            </a:pPr>
            <a:r>
              <a:rPr lang="en-US" dirty="0">
                <a:solidFill>
                  <a:srgbClr val="FF6600"/>
                </a:solidFill>
                <a:latin typeface="Arial"/>
                <a:cs typeface="Arial"/>
              </a:rPr>
              <a:t>• 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20% increase in student applications for Entry 2015/16</a:t>
            </a:r>
          </a:p>
          <a:p>
            <a:pPr lvl="0">
              <a:lnSpc>
                <a:spcPct val="150000"/>
              </a:lnSpc>
              <a:tabLst>
                <a:tab pos="174625" algn="l"/>
                <a:tab pos="358775" algn="l"/>
              </a:tabLst>
            </a:pPr>
            <a:r>
              <a:rPr lang="en-US" dirty="0">
                <a:solidFill>
                  <a:srgbClr val="FF6600"/>
                </a:solidFill>
                <a:latin typeface="Arial"/>
                <a:cs typeface="Arial"/>
              </a:rPr>
              <a:t>• 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195,000-strong alumni community </a:t>
            </a:r>
          </a:p>
          <a:p>
            <a:pPr lvl="0">
              <a:lnSpc>
                <a:spcPct val="150000"/>
              </a:lnSpc>
              <a:tabLst>
                <a:tab pos="174625" algn="l"/>
                <a:tab pos="358775" algn="l"/>
              </a:tabLst>
            </a:pPr>
            <a:r>
              <a:rPr lang="en-US" dirty="0">
                <a:solidFill>
                  <a:srgbClr val="FF6600"/>
                </a:solidFill>
                <a:latin typeface="Arial"/>
                <a:cs typeface="Arial"/>
              </a:rPr>
              <a:t>• 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One of the largest employers in Liverpool City Region – 5,500 staff </a:t>
            </a:r>
            <a:br>
              <a:rPr lang="en-US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  including 1,300 researchers</a:t>
            </a:r>
            <a:br>
              <a:rPr lang="en-US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FF6600"/>
                </a:solidFill>
                <a:latin typeface="Arial"/>
                <a:cs typeface="Arial"/>
              </a:rPr>
              <a:t>•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 Renowned for best practice in Widening Participation  </a:t>
            </a:r>
            <a:br>
              <a:rPr lang="en-US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FF6600"/>
                </a:solidFill>
                <a:cs typeface="Arial"/>
              </a:rPr>
              <a:t>   </a:t>
            </a:r>
            <a:br>
              <a:rPr lang="en-US" dirty="0">
                <a:solidFill>
                  <a:srgbClr val="FFFFFF"/>
                </a:solidFill>
                <a:latin typeface="Arial"/>
                <a:cs typeface="Arial"/>
              </a:rPr>
            </a:b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br>
              <a:rPr lang="en-US" dirty="0">
                <a:solidFill>
                  <a:srgbClr val="FFFFFF"/>
                </a:solidFill>
                <a:latin typeface="Arial"/>
                <a:cs typeface="Arial"/>
              </a:rPr>
            </a:br>
            <a:br>
              <a:rPr lang="en-US" dirty="0">
                <a:solidFill>
                  <a:srgbClr val="FFFFFF"/>
                </a:solidFill>
                <a:latin typeface="Arial"/>
                <a:cs typeface="Arial"/>
              </a:rPr>
            </a:b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5" y="320825"/>
            <a:ext cx="2316631" cy="59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04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6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 userDrawn="1"/>
        </p:nvSpPr>
        <p:spPr bwMode="auto">
          <a:xfrm>
            <a:off x="616024" y="692696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2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LIVERPOOL </a:t>
            </a:r>
            <a:r>
              <a:rPr lang="en-US" sz="26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SNAPSHOT</a:t>
            </a:r>
            <a:endParaRPr lang="en-US" sz="2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Content Placeholder 3" descr="inf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4" b="27484"/>
          <a:stretch>
            <a:fillRect/>
          </a:stretch>
        </p:blipFill>
        <p:spPr>
          <a:xfrm>
            <a:off x="459806" y="1556792"/>
            <a:ext cx="8224388" cy="5241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5" y="320825"/>
            <a:ext cx="2316631" cy="59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33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ylin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5" y="320825"/>
            <a:ext cx="2316631" cy="59547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18894" y="2049684"/>
            <a:ext cx="8176924" cy="2362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 1% of universities world-wide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70% clinical and Professionally-focused </a:t>
            </a:r>
            <a:r>
              <a:rPr lang="en-US" sz="1700" kern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programmes</a:t>
            </a:r>
            <a:endParaRPr lang="en-US" sz="1700" kern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 top 25 of UK universities targeted by graduate employers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94.8% of graduates in employment or further study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Award-winning teaching facilities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Voted third in Top 10 World Cities 2014 – Rough Guides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Liverpool – with 50,000 students, a big exciting student destination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Significant investment in residential estate</a:t>
            </a:r>
            <a:endParaRPr lang="en-GB" sz="1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318894" y="1344382"/>
            <a:ext cx="448459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LIVERPOOL</a:t>
            </a:r>
          </a:p>
          <a:p>
            <a:pPr>
              <a:lnSpc>
                <a:spcPts val="2800"/>
              </a:lnSpc>
            </a:pPr>
            <a:endParaRPr lang="en-US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545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98" y="0"/>
            <a:ext cx="9204299" cy="6893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5" y="320825"/>
            <a:ext cx="2316631" cy="59547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18894" y="2352494"/>
            <a:ext cx="5943009" cy="31085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500"/>
              </a:buClr>
              <a:buSzTx/>
              <a:buFont typeface="Arial" charset="0"/>
              <a:buChar char="•"/>
              <a:tabLst/>
              <a:defRPr/>
            </a:pPr>
            <a: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  <a:t>Ranked in Top 150 by the Academic</a:t>
            </a:r>
            <a:r>
              <a:rPr lang="en-GB" sz="2400" baseline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  <a:t>Ranking of World Universities</a:t>
            </a:r>
            <a:endParaRPr lang="en-US" sz="2400" dirty="0">
              <a:solidFill>
                <a:srgbClr val="FF6600"/>
              </a:solidFill>
              <a:latin typeface="Arial"/>
              <a:cs typeface="Arial"/>
            </a:endParaRP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Largest provider of 100% online</a:t>
            </a:r>
            <a:r>
              <a:rPr lang="en-GB" sz="2400" baseline="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postgraduate degrees in Europe </a:t>
            </a:r>
            <a:br>
              <a:rPr lang="en-GB" sz="24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GB" sz="24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in</a:t>
            </a:r>
            <a:r>
              <a:rPr lang="en-GB" sz="2400" baseline="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partnership with Laureate – </a:t>
            </a:r>
            <a:br>
              <a:rPr lang="en-GB" sz="24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GB" sz="24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36 courses in flexible, </a:t>
            </a:r>
            <a:br>
              <a:rPr lang="en-GB" sz="24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GB" sz="24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international and collaborative </a:t>
            </a:r>
            <a:br>
              <a:rPr lang="en-GB" sz="24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GB" sz="2400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learning environment</a:t>
            </a:r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318894" y="1344382"/>
            <a:ext cx="448459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COMPETING ON A</a:t>
            </a:r>
            <a:br>
              <a:rPr lang="en-US" sz="32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SCALE</a:t>
            </a:r>
            <a:endParaRPr lang="en-US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169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nationa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" y="-9024"/>
            <a:ext cx="9160256" cy="6870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5" y="320825"/>
            <a:ext cx="2316631" cy="59547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318894" y="2352494"/>
            <a:ext cx="594300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buClr>
                <a:srgbClr val="FF6500"/>
              </a:buClr>
              <a:buFont typeface="Arial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  <a:t>Ranked in Top 150 by the Academic</a:t>
            </a:r>
            <a:r>
              <a:rPr lang="en-GB" sz="2400" baseline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Arial"/>
                <a:cs typeface="Arial"/>
              </a:rPr>
              <a:t>Ranking of World Universities</a:t>
            </a:r>
          </a:p>
        </p:txBody>
      </p:sp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318894" y="1344382"/>
            <a:ext cx="448459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COMPETING ON A</a:t>
            </a:r>
            <a:br>
              <a:rPr lang="en-US" sz="32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SCALE</a:t>
            </a:r>
            <a:endParaRPr lang="en-US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126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 userDrawn="1"/>
        </p:nvSpPr>
        <p:spPr bwMode="auto">
          <a:xfrm>
            <a:off x="318895" y="1136318"/>
            <a:ext cx="518457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OUTSTANDING</a:t>
            </a:r>
            <a:r>
              <a:rPr lang="en-US" sz="32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</a:t>
            </a:r>
            <a:br>
              <a:rPr lang="en-US" sz="32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endParaRPr lang="en-US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5" y="320825"/>
            <a:ext cx="2316631" cy="59547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318895" y="2176041"/>
            <a:ext cx="8315819" cy="47089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Research-led, high-quality teaching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Evidence-based learning with academic experts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Incorporation of latest discoveries quickly into courses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Technology-enhanced learning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‘My Liverpool’ – co-curricular and extra-curricular activities </a:t>
            </a:r>
            <a:br>
              <a:rPr lang="en-GB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promote rounded and employable graduates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94.8% of students in employment or further study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75.5% of students achieve first class or 2:1 degrees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Unique global opportunities to enhance studies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One of only three UK universities offering full </a:t>
            </a:r>
            <a:br>
              <a:rPr lang="en-GB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range of clinical subjects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388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pics dif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" y="-9024"/>
            <a:ext cx="9160256" cy="687096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 userDrawn="1"/>
        </p:nvSpPr>
        <p:spPr>
          <a:xfrm>
            <a:off x="323359" y="1412776"/>
            <a:ext cx="7772400" cy="914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800"/>
              </a:lnSpc>
            </a:pPr>
            <a:r>
              <a:rPr lang="en-US" sz="32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PART OF A DYNAMIC</a:t>
            </a:r>
            <a:br>
              <a:rPr lang="en-US" sz="32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AND CREATIVE CITY</a:t>
            </a:r>
            <a:endParaRPr lang="en-US" sz="32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5" y="320825"/>
            <a:ext cx="2316631" cy="595472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318895" y="2384416"/>
            <a:ext cx="7381909" cy="57192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Liverpool – Science City, </a:t>
            </a:r>
            <a:r>
              <a:rPr lang="en-GB" sz="2000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Daresbury</a:t>
            </a:r>
            <a:r>
              <a:rPr lang="en-GB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en-GB" sz="2000" baseline="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GB" sz="2000" baseline="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and Knowledge Quarter</a:t>
            </a:r>
          </a:p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Major cultural destination – more national </a:t>
            </a:r>
            <a:br>
              <a:rPr lang="en-GB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museums, theatres and art galleries than </a:t>
            </a:r>
            <a:br>
              <a:rPr lang="en-GB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anywhere outside London</a:t>
            </a:r>
          </a:p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Liverpool corridor – universities, industry, </a:t>
            </a:r>
            <a:br>
              <a:rPr lang="en-GB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NHS, City Council, LEP</a:t>
            </a:r>
          </a:p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Largest freeport zone in UK</a:t>
            </a:r>
          </a:p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Fastest growing economy </a:t>
            </a:r>
            <a:br>
              <a:rPr lang="en-GB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outside London</a:t>
            </a:r>
          </a:p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Connectivity – airports and high </a:t>
            </a:r>
            <a:br>
              <a:rPr lang="en-GB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speed trains</a:t>
            </a:r>
          </a:p>
          <a:p>
            <a:pPr marL="216000" indent="-216000" algn="l">
              <a:lnSpc>
                <a:spcPts val="1950"/>
              </a:lnSpc>
              <a:spcAft>
                <a:spcPts val="800"/>
              </a:spcAft>
              <a:buFont typeface="Arial" charset="0"/>
              <a:buChar char="•"/>
            </a:pPr>
            <a:endParaRPr lang="en-US" sz="20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60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 userDrawn="1"/>
        </p:nvSpPr>
        <p:spPr bwMode="auto">
          <a:xfrm>
            <a:off x="318895" y="126876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LIVERPOOL</a:t>
            </a:r>
            <a:br>
              <a:rPr lang="en-US" sz="32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PIONEERS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5" y="320825"/>
            <a:ext cx="2316631" cy="59547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18895" y="2265404"/>
            <a:ext cx="863684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US" sz="24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Alumni Relations – connecting successful graduates worldwide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318895" y="2812369"/>
            <a:ext cx="515102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US" sz="24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Notable graduates include: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18895" y="3298403"/>
            <a:ext cx="5151029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Keith Williams, Chief Executive, British Airways</a:t>
            </a:r>
          </a:p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Sir Maurice Flanagan, Vice-Chair, Emirates Airline Dame Stella </a:t>
            </a:r>
            <a:r>
              <a:rPr lang="en-US" sz="1800" kern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Rimington</a:t>
            </a:r>
            <a:r>
              <a:rPr lang="en-US" sz="18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former DG, MI5</a:t>
            </a:r>
          </a:p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Sir Robin Saxby, Chair Emeritus, Arm Holdings</a:t>
            </a:r>
          </a:p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Dame Carol Ann Duffy CBE, Poet Laureate</a:t>
            </a:r>
          </a:p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sz="18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Lawrence </a:t>
            </a:r>
            <a:r>
              <a:rPr lang="en-US" sz="1800" kern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McGinty</a:t>
            </a:r>
            <a:r>
              <a:rPr lang="en-US" sz="18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ITN science editor</a:t>
            </a:r>
          </a:p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sz="18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Lewis Booth, former CFO, Ford Motor Co.</a:t>
            </a:r>
            <a:endParaRPr lang="en-US" sz="2400" kern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08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 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2" r="-54942"/>
          <a:stretch/>
        </p:blipFill>
        <p:spPr>
          <a:xfrm>
            <a:off x="5040000" y="-1431"/>
            <a:ext cx="9144000" cy="6858000"/>
          </a:xfrm>
          <a:prstGeom prst="rect">
            <a:avLst/>
          </a:prstGeom>
        </p:spPr>
      </p:pic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854891"/>
            <a:ext cx="8230745" cy="43508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449513"/>
            <a:ext cx="8229600" cy="4032310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097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quin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2254" cy="6887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5" y="320825"/>
            <a:ext cx="2316631" cy="59547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318895" y="2265405"/>
            <a:ext cx="4981941" cy="3785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  <a:tabLst>
                <a:tab pos="204788" algn="l"/>
              </a:tabLst>
            </a:pPr>
            <a:r>
              <a:rPr lang="en-US" sz="18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Raised £25m to support Philip </a:t>
            </a:r>
            <a:r>
              <a:rPr lang="en-US" sz="1800" kern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Leverhulme</a:t>
            </a:r>
            <a:r>
              <a:rPr lang="en-US" sz="1800" kern="1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Equine Hospital, </a:t>
            </a:r>
            <a:r>
              <a:rPr lang="en-US" sz="1800" kern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Wolfson</a:t>
            </a:r>
            <a:r>
              <a:rPr lang="en-US" sz="18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Centre for</a:t>
            </a:r>
            <a:r>
              <a:rPr lang="en-US" sz="1800" kern="1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Personalised</a:t>
            </a:r>
            <a:r>
              <a:rPr lang="en-US" sz="18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Medicines, Small Animal</a:t>
            </a:r>
            <a:r>
              <a:rPr lang="en-US" sz="1800" kern="1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Teaching Hospital, Centre for Better Births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  <a:tabLst>
                <a:tab pos="204788" algn="l"/>
              </a:tabLst>
            </a:pPr>
            <a:r>
              <a:rPr lang="en-US" sz="18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Benefactors’ Fund raises £250k per </a:t>
            </a:r>
            <a:br>
              <a:rPr lang="en-US" sz="18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annum for student initiatives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  <a:tabLst>
                <a:tab pos="204788" algn="l"/>
              </a:tabLst>
            </a:pPr>
            <a:r>
              <a:rPr lang="en-US" sz="18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£15.2m raised in three years of</a:t>
            </a:r>
            <a:r>
              <a:rPr lang="en-US" sz="1800" kern="1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800" kern="1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fundraising campaign ‘quiet phase’</a:t>
            </a:r>
            <a:r>
              <a:rPr lang="en-US" sz="1800" kern="1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800" kern="1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 date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  <a:tabLst>
                <a:tab pos="204788" algn="l"/>
              </a:tabLst>
            </a:pPr>
            <a:r>
              <a:rPr lang="en-US" sz="18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Campaign launch in 2018 to raise</a:t>
            </a:r>
            <a:r>
              <a:rPr lang="en-US" sz="1800" kern="1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800" kern="1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£75m supporting scholarship,</a:t>
            </a:r>
            <a:r>
              <a:rPr lang="en-US" sz="1800" kern="1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800" kern="1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leadership and research</a:t>
            </a:r>
          </a:p>
        </p:txBody>
      </p:sp>
      <p:sp>
        <p:nvSpPr>
          <p:cNvPr id="11" name="Rectangle 2"/>
          <p:cNvSpPr txBox="1">
            <a:spLocks noChangeArrowheads="1"/>
          </p:cNvSpPr>
          <p:nvPr userDrawn="1"/>
        </p:nvSpPr>
        <p:spPr bwMode="auto">
          <a:xfrm>
            <a:off x="318895" y="126876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br>
              <a:rPr lang="en-US" sz="32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PHILANTHROPY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3221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ndo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2170" cy="6884404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18895" y="2352494"/>
            <a:ext cx="5134186" cy="38933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Launched 2013, based in Finsbury Square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15-year lease on building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profession-based postgraduate teaching 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Flagship programme in partnership with ICAEW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to include offerings in Psychology,</a:t>
            </a:r>
            <a:r>
              <a:rPr lang="en-GB" sz="17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and Environmental Sciences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 to grow to approx. </a:t>
            </a:r>
            <a:br>
              <a:rPr lang="en-GB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students in next three years, </a:t>
            </a:r>
            <a:br>
              <a:rPr lang="en-GB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 income £8m p.a.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 to QAA assessment </a:t>
            </a:r>
            <a:br>
              <a:rPr lang="en-GB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if Liverpool-based</a:t>
            </a:r>
            <a:endParaRPr lang="en-GB" sz="1700" dirty="0">
              <a:solidFill>
                <a:srgbClr val="FFFFFF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 userDrawn="1"/>
        </p:nvSpPr>
        <p:spPr bwMode="auto">
          <a:xfrm>
            <a:off x="318895" y="1344382"/>
            <a:ext cx="31638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LIVERPOOL</a:t>
            </a:r>
            <a:br>
              <a:rPr lang="en-US" sz="32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LONDON</a:t>
            </a:r>
            <a:endParaRPr lang="en-US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5" y="320825"/>
            <a:ext cx="2316631" cy="59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72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854892"/>
            <a:ext cx="8230745" cy="42532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449513"/>
            <a:ext cx="8229600" cy="4032310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380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Image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003379"/>
            <a:ext cx="1391469" cy="585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716016" y="0"/>
            <a:ext cx="4427984" cy="2636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53138" y="599790"/>
            <a:ext cx="2046436" cy="1512168"/>
          </a:xfrm>
          <a:prstGeom prst="rect">
            <a:avLst/>
          </a:prstGeom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 flipV="1">
            <a:off x="372652" y="2636912"/>
            <a:ext cx="8771348" cy="0"/>
          </a:xfrm>
          <a:prstGeom prst="line">
            <a:avLst/>
          </a:prstGeom>
          <a:noFill/>
          <a:ln w="1651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77096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2019651"/>
            <a:ext cx="8230745" cy="47006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778719"/>
            <a:ext cx="6598833" cy="3760976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926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st 3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980" y="2636912"/>
            <a:ext cx="1397190" cy="4221088"/>
          </a:xfrm>
          <a:prstGeom prst="rect">
            <a:avLst/>
          </a:prstGeom>
        </p:spPr>
      </p:pic>
      <p:pic>
        <p:nvPicPr>
          <p:cNvPr id="4" name="Picture 3" descr="text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00838" y="599790"/>
            <a:ext cx="2046436" cy="1512168"/>
          </a:xfrm>
          <a:prstGeom prst="rect">
            <a:avLst/>
          </a:prstGeom>
        </p:spPr>
      </p:pic>
      <p:sp>
        <p:nvSpPr>
          <p:cNvPr id="6" name="Line 5"/>
          <p:cNvSpPr>
            <a:spLocks noChangeShapeType="1"/>
          </p:cNvSpPr>
          <p:nvPr userDrawn="1"/>
        </p:nvSpPr>
        <p:spPr bwMode="auto">
          <a:xfrm flipV="1">
            <a:off x="372652" y="2636912"/>
            <a:ext cx="8771348" cy="0"/>
          </a:xfrm>
          <a:prstGeom prst="line">
            <a:avLst/>
          </a:prstGeom>
          <a:noFill/>
          <a:ln w="1651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77096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2019652"/>
            <a:ext cx="8230745" cy="58607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778719"/>
            <a:ext cx="6598833" cy="3760976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997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ylin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5" y="320825"/>
            <a:ext cx="2316631" cy="595472"/>
          </a:xfrm>
          <a:prstGeom prst="rect">
            <a:avLst/>
          </a:prstGeom>
        </p:spPr>
      </p:pic>
      <p:pic>
        <p:nvPicPr>
          <p:cNvPr id="5" name="Picture 4" descr="text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53138" y="599790"/>
            <a:ext cx="2046436" cy="1512168"/>
          </a:xfrm>
          <a:prstGeom prst="rect">
            <a:avLst/>
          </a:prstGeom>
        </p:spPr>
      </p:pic>
      <p:sp>
        <p:nvSpPr>
          <p:cNvPr id="6" name="Line 5"/>
          <p:cNvSpPr>
            <a:spLocks noChangeShapeType="1"/>
          </p:cNvSpPr>
          <p:nvPr userDrawn="1"/>
        </p:nvSpPr>
        <p:spPr bwMode="auto">
          <a:xfrm flipV="1">
            <a:off x="372652" y="2636912"/>
            <a:ext cx="8771348" cy="0"/>
          </a:xfrm>
          <a:prstGeom prst="line">
            <a:avLst/>
          </a:prstGeom>
          <a:noFill/>
          <a:ln w="1651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77096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2019651"/>
            <a:ext cx="8230745" cy="49205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778719"/>
            <a:ext cx="8229600" cy="1758557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26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a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3600000" y="-9024"/>
            <a:ext cx="9160256" cy="6870968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2654" y="1606206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 dirty="0"/>
              <a:t>ADD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72653" y="1854891"/>
            <a:ext cx="8230745" cy="57694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 dirty="0"/>
              <a:t>TITLE HERE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73798" y="2449512"/>
            <a:ext cx="5807083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79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8895" y="1295400"/>
            <a:ext cx="8230745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87286"/>
            <a:ext cx="8230745" cy="564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TITLE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5" y="320825"/>
            <a:ext cx="2316631" cy="595472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19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59" r:id="rId6"/>
    <p:sldLayoutId id="2147483761" r:id="rId7"/>
    <p:sldLayoutId id="2147483760" r:id="rId8"/>
    <p:sldLayoutId id="2147483726" r:id="rId9"/>
    <p:sldLayoutId id="2147483742" r:id="rId10"/>
    <p:sldLayoutId id="2147483743" r:id="rId11"/>
    <p:sldLayoutId id="2147483744" r:id="rId12"/>
    <p:sldLayoutId id="2147483758" r:id="rId13"/>
    <p:sldLayoutId id="2147483757" r:id="rId14"/>
    <p:sldLayoutId id="2147483752" r:id="rId15"/>
    <p:sldLayoutId id="2147483755" r:id="rId16"/>
    <p:sldLayoutId id="2147483756" r:id="rId17"/>
    <p:sldLayoutId id="2147483754" r:id="rId18"/>
    <p:sldLayoutId id="2147483753" r:id="rId19"/>
    <p:sldLayoutId id="2147483751" r:id="rId20"/>
    <p:sldLayoutId id="2147483750" r:id="rId21"/>
    <p:sldLayoutId id="2147483749" r:id="rId22"/>
    <p:sldLayoutId id="2147483748" r:id="rId23"/>
    <p:sldLayoutId id="2147483747" r:id="rId24"/>
    <p:sldLayoutId id="2147483746" r:id="rId25"/>
    <p:sldLayoutId id="2147483745" r:id="rId26"/>
    <p:sldLayoutId id="2147483741" r:id="rId27"/>
    <p:sldLayoutId id="2147483740" r:id="rId28"/>
    <p:sldLayoutId id="2147483738" r:id="rId29"/>
    <p:sldLayoutId id="2147483739" r:id="rId30"/>
    <p:sldLayoutId id="2147483764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1" kern="1200" baseline="0">
          <a:solidFill>
            <a:srgbClr val="FF65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2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cocalc.com/projects/fca447e2-77a2-41aa-83c1-ab52e27b2a8b/files/Phys105/ComputerClasses/Phys105-Week08/Phys105-Week08-Student.ipynb?session=default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43"/>
          <p:cNvSpPr>
            <a:spLocks noGrp="1"/>
          </p:cNvSpPr>
          <p:nvPr>
            <p:ph type="title"/>
          </p:nvPr>
        </p:nvSpPr>
        <p:spPr>
          <a:xfrm>
            <a:off x="1000807" y="3644575"/>
            <a:ext cx="8230745" cy="576943"/>
          </a:xfrm>
        </p:spPr>
        <p:txBody>
          <a:bodyPr/>
          <a:lstStyle/>
          <a:p>
            <a:r>
              <a:rPr lang="en-US" dirty="0"/>
              <a:t>Tim Greenshaw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0"/>
          </p:nvPr>
        </p:nvSpPr>
        <p:spPr>
          <a:xfrm>
            <a:off x="1000807" y="2374557"/>
            <a:ext cx="5759450" cy="1039388"/>
          </a:xfrm>
        </p:spPr>
        <p:txBody>
          <a:bodyPr/>
          <a:lstStyle/>
          <a:p>
            <a:r>
              <a:rPr lang="en-US" dirty="0"/>
              <a:t>Introduction to Computational Physics (Phys105)</a:t>
            </a:r>
          </a:p>
          <a:p>
            <a:endParaRPr lang="en-US" dirty="0"/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/>
          </p:nvPr>
        </p:nvSpPr>
        <p:spPr>
          <a:xfrm>
            <a:off x="1000807" y="4056229"/>
            <a:ext cx="5759450" cy="405770"/>
          </a:xfrm>
        </p:spPr>
        <p:txBody>
          <a:bodyPr/>
          <a:lstStyle/>
          <a:p>
            <a:r>
              <a:rPr lang="en-US" i="1" dirty="0"/>
              <a:t>green@liv.ac.uk</a:t>
            </a:r>
          </a:p>
        </p:txBody>
      </p:sp>
    </p:spTree>
    <p:extLst>
      <p:ext uri="{BB962C8B-B14F-4D97-AF65-F5344CB8AC3E}">
        <p14:creationId xmlns:p14="http://schemas.microsoft.com/office/powerpoint/2010/main" val="12643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00"/>
    </mc:Choice>
    <mc:Fallback xmlns="">
      <p:transition spd="slow" advTm="50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What will we do this year?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Using CoCalc and Jupyter Notebooks.</a:t>
            </a:r>
          </a:p>
          <a:p>
            <a:r>
              <a:rPr lang="en-GB" dirty="0"/>
              <a:t>Installing Python on your own computer.</a:t>
            </a:r>
          </a:p>
          <a:p>
            <a:r>
              <a:rPr lang="en-GB" dirty="0"/>
              <a:t>Fitting laboratory data.</a:t>
            </a:r>
          </a:p>
          <a:p>
            <a:r>
              <a:rPr lang="en-GB" dirty="0"/>
              <a:t>Python data and control structures.</a:t>
            </a:r>
          </a:p>
          <a:p>
            <a:r>
              <a:rPr lang="en-GB" dirty="0"/>
              <a:t>Matplotlib and Numpy.</a:t>
            </a:r>
          </a:p>
          <a:p>
            <a:r>
              <a:rPr lang="en-GB" dirty="0"/>
              <a:t>Random numbers and Monte Carlo methods.</a:t>
            </a:r>
          </a:p>
          <a:p>
            <a:r>
              <a:rPr lang="en-GB" dirty="0"/>
              <a:t>Numerical solution of equations.</a:t>
            </a:r>
          </a:p>
          <a:p>
            <a:r>
              <a:rPr lang="en-GB" dirty="0"/>
              <a:t>Image analysis.</a:t>
            </a:r>
          </a:p>
          <a:p>
            <a:r>
              <a:rPr lang="en-GB" dirty="0"/>
              <a:t>Introduction to computer algebra.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659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Who will we do it with?</a:t>
            </a:r>
            <a:br>
              <a:rPr lang="en-GB" dirty="0"/>
            </a:b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Staff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73798" y="2449513"/>
            <a:ext cx="4260955" cy="4032310"/>
          </a:xfrm>
        </p:spPr>
        <p:txBody>
          <a:bodyPr>
            <a:normAutofit/>
          </a:bodyPr>
          <a:lstStyle/>
          <a:p>
            <a:r>
              <a:rPr lang="en-GB" sz="2600" dirty="0"/>
              <a:t>Tim</a:t>
            </a:r>
            <a:br>
              <a:rPr lang="en-GB" sz="2600" dirty="0"/>
            </a:br>
            <a:r>
              <a:rPr lang="en-GB" sz="2600" dirty="0"/>
              <a:t>Greenshaw</a:t>
            </a:r>
          </a:p>
          <a:p>
            <a:pPr marL="0" indent="0">
              <a:buNone/>
            </a:pPr>
            <a:r>
              <a:rPr lang="en-GB" sz="2600" dirty="0"/>
              <a:t> </a:t>
            </a:r>
          </a:p>
          <a:p>
            <a:pPr marL="0" indent="0">
              <a:buNone/>
            </a:pPr>
            <a:endParaRPr lang="en-GB" sz="2600" dirty="0"/>
          </a:p>
          <a:p>
            <a:r>
              <a:rPr lang="en-GB" sz="2600" dirty="0"/>
              <a:t>Carl</a:t>
            </a:r>
            <a:br>
              <a:rPr lang="en-GB" sz="2600" dirty="0"/>
            </a:br>
            <a:r>
              <a:rPr lang="en-GB" sz="2600" dirty="0"/>
              <a:t>Gwilliam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2F5F249-ED76-4BB4-8C03-369B70C6EDAB}"/>
              </a:ext>
            </a:extLst>
          </p:cNvPr>
          <p:cNvSpPr txBox="1">
            <a:spLocks/>
          </p:cNvSpPr>
          <p:nvPr/>
        </p:nvSpPr>
        <p:spPr>
          <a:xfrm>
            <a:off x="4775468" y="2449508"/>
            <a:ext cx="4260955" cy="4032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dirty="0"/>
              <a:t>Jan</a:t>
            </a:r>
            <a:br>
              <a:rPr lang="en-GB" sz="2600" dirty="0"/>
            </a:br>
            <a:r>
              <a:rPr lang="en-GB" sz="2600" dirty="0"/>
              <a:t>Kretzschmar</a:t>
            </a:r>
          </a:p>
          <a:p>
            <a:endParaRPr lang="en-GB" sz="2600" dirty="0"/>
          </a:p>
          <a:p>
            <a:pPr marL="0" indent="0">
              <a:buNone/>
            </a:pPr>
            <a:endParaRPr lang="en-GB" sz="2600" dirty="0"/>
          </a:p>
          <a:p>
            <a:r>
              <a:rPr lang="en-GB" sz="2600" dirty="0"/>
              <a:t>Joe</a:t>
            </a:r>
            <a:br>
              <a:rPr lang="en-GB" sz="2600" dirty="0"/>
            </a:br>
            <a:r>
              <a:rPr lang="en-GB" sz="2600" dirty="0"/>
              <a:t>Price</a:t>
            </a:r>
            <a:endParaRPr lang="en-GB" dirty="0"/>
          </a:p>
          <a:p>
            <a:endParaRPr lang="en-GB" dirty="0"/>
          </a:p>
        </p:txBody>
      </p:sp>
      <p:pic>
        <p:nvPicPr>
          <p:cNvPr id="15" name="Picture 14" descr="A person wearing glasses and looking at the camera&#10;&#10;Description automatically generated">
            <a:extLst>
              <a:ext uri="{FF2B5EF4-FFF2-40B4-BE49-F238E27FC236}">
                <a16:creationId xmlns:a16="http://schemas.microsoft.com/office/drawing/2014/main" id="{505953F2-DCBB-405B-95C4-C369386357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55" b="13295"/>
          <a:stretch/>
        </p:blipFill>
        <p:spPr>
          <a:xfrm>
            <a:off x="2558060" y="4332844"/>
            <a:ext cx="1440000" cy="1810440"/>
          </a:xfrm>
          <a:prstGeom prst="rect">
            <a:avLst/>
          </a:prstGeom>
        </p:spPr>
      </p:pic>
      <p:pic>
        <p:nvPicPr>
          <p:cNvPr id="1026" name="Picture 2" descr="Tim Greenshaw - University of Liverpool">
            <a:extLst>
              <a:ext uri="{FF2B5EF4-FFF2-40B4-BE49-F238E27FC236}">
                <a16:creationId xmlns:a16="http://schemas.microsoft.com/office/drawing/2014/main" id="{EB7366F6-1AAE-4519-8212-CE3D3A8A1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4" t="6867" r="32190" b="21459"/>
          <a:stretch/>
        </p:blipFill>
        <p:spPr bwMode="auto">
          <a:xfrm>
            <a:off x="2558060" y="2490205"/>
            <a:ext cx="1440000" cy="171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E1343197-685B-4088-9E33-042D3F062C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088"/>
          <a:stretch/>
        </p:blipFill>
        <p:spPr>
          <a:xfrm>
            <a:off x="7064188" y="2490206"/>
            <a:ext cx="1440000" cy="1715498"/>
          </a:xfrm>
          <a:prstGeom prst="rect">
            <a:avLst/>
          </a:prstGeom>
        </p:spPr>
      </p:pic>
      <p:pic>
        <p:nvPicPr>
          <p:cNvPr id="10" name="Picture 9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3DBCBB9-3476-4D79-84C6-DC4B07BC50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52" b="3308"/>
          <a:stretch/>
        </p:blipFill>
        <p:spPr>
          <a:xfrm>
            <a:off x="7064188" y="4394979"/>
            <a:ext cx="1440000" cy="171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54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Who will we do it with?</a:t>
            </a:r>
            <a:br>
              <a:rPr lang="en-GB" dirty="0"/>
            </a:b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Postgraduate demonstrators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73798" y="2449513"/>
            <a:ext cx="4260955" cy="4032310"/>
          </a:xfrm>
        </p:spPr>
        <p:txBody>
          <a:bodyPr>
            <a:normAutofit/>
          </a:bodyPr>
          <a:lstStyle/>
          <a:p>
            <a:r>
              <a:rPr lang="en-GB" sz="2600" dirty="0"/>
              <a:t>Daniel</a:t>
            </a:r>
            <a:br>
              <a:rPr lang="en-GB" sz="2600" dirty="0"/>
            </a:br>
            <a:r>
              <a:rPr lang="en-GB" sz="2600" dirty="0"/>
              <a:t>Bromley</a:t>
            </a:r>
          </a:p>
          <a:p>
            <a:endParaRPr lang="en-GB" sz="2600" dirty="0"/>
          </a:p>
          <a:p>
            <a:endParaRPr lang="en-GB" sz="2600" dirty="0"/>
          </a:p>
          <a:p>
            <a:r>
              <a:rPr lang="en-GB" sz="2600" dirty="0"/>
              <a:t>Selina</a:t>
            </a:r>
            <a:br>
              <a:rPr lang="en-GB" sz="2600" dirty="0"/>
            </a:br>
            <a:r>
              <a:rPr lang="en-GB" sz="2600" dirty="0"/>
              <a:t>Dhinsey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2F5F249-ED76-4BB4-8C03-369B70C6EDAB}"/>
              </a:ext>
            </a:extLst>
          </p:cNvPr>
          <p:cNvSpPr txBox="1">
            <a:spLocks/>
          </p:cNvSpPr>
          <p:nvPr/>
        </p:nvSpPr>
        <p:spPr>
          <a:xfrm>
            <a:off x="4775468" y="2449508"/>
            <a:ext cx="4260955" cy="4032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dirty="0"/>
              <a:t>Barney</a:t>
            </a:r>
            <a:br>
              <a:rPr lang="en-GB" sz="2600" dirty="0"/>
            </a:br>
            <a:r>
              <a:rPr lang="en-GB" sz="2600" dirty="0"/>
              <a:t>Ellis</a:t>
            </a:r>
          </a:p>
          <a:p>
            <a:endParaRPr lang="en-GB" sz="2600" dirty="0"/>
          </a:p>
          <a:p>
            <a:endParaRPr lang="en-GB" sz="2600" dirty="0"/>
          </a:p>
          <a:p>
            <a:r>
              <a:rPr lang="en-GB" sz="2600" dirty="0" err="1"/>
              <a:t>Ondrej</a:t>
            </a:r>
            <a:br>
              <a:rPr lang="en-GB" sz="2600" dirty="0"/>
            </a:br>
            <a:r>
              <a:rPr lang="en-GB" sz="2600" dirty="0" err="1"/>
              <a:t>Sedlacek</a:t>
            </a:r>
            <a:endParaRPr lang="en-GB" sz="2600" dirty="0"/>
          </a:p>
          <a:p>
            <a:endParaRPr lang="en-GB" sz="2600" dirty="0"/>
          </a:p>
          <a:p>
            <a:endParaRPr lang="en-GB" dirty="0"/>
          </a:p>
        </p:txBody>
      </p:sp>
      <p:pic>
        <p:nvPicPr>
          <p:cNvPr id="3" name="Picture 2" descr="A close up of a person who is smiling at the camera&#10;&#10;Description automatically generated">
            <a:extLst>
              <a:ext uri="{FF2B5EF4-FFF2-40B4-BE49-F238E27FC236}">
                <a16:creationId xmlns:a16="http://schemas.microsoft.com/office/drawing/2014/main" id="{DF594B70-1C26-4ED9-B3A9-D85F9C46A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930" y="4343926"/>
            <a:ext cx="1440000" cy="1728000"/>
          </a:xfrm>
          <a:prstGeom prst="rect">
            <a:avLst/>
          </a:prstGeom>
        </p:spPr>
      </p:pic>
      <p:pic>
        <p:nvPicPr>
          <p:cNvPr id="9" name="Picture 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1D40026-87BE-4043-9114-CCC8A9F78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387" y="2449508"/>
            <a:ext cx="1440000" cy="1728000"/>
          </a:xfrm>
          <a:prstGeom prst="rect">
            <a:avLst/>
          </a:prstGeom>
        </p:spPr>
      </p:pic>
      <p:pic>
        <p:nvPicPr>
          <p:cNvPr id="11" name="Picture 10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F494F61F-B19E-46D6-95EA-5A0E1E157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930" y="2473792"/>
            <a:ext cx="1440000" cy="1728000"/>
          </a:xfrm>
          <a:prstGeom prst="rect">
            <a:avLst/>
          </a:prstGeom>
        </p:spPr>
      </p:pic>
      <p:pic>
        <p:nvPicPr>
          <p:cNvPr id="8" name="Picture 7" descr="Two people smiling for the camera&#10;&#10;Description automatically generated">
            <a:extLst>
              <a:ext uri="{FF2B5EF4-FFF2-40B4-BE49-F238E27FC236}">
                <a16:creationId xmlns:a16="http://schemas.microsoft.com/office/drawing/2014/main" id="{F7DA358A-7176-4AF1-9EB4-631207E113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57"/>
          <a:stretch/>
        </p:blipFill>
        <p:spPr>
          <a:xfrm>
            <a:off x="6690387" y="4363266"/>
            <a:ext cx="1440000" cy="170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30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And how will we do it?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73798" y="2449513"/>
            <a:ext cx="8229600" cy="4032310"/>
          </a:xfrm>
        </p:spPr>
        <p:txBody>
          <a:bodyPr>
            <a:normAutofit lnSpcReduction="10000"/>
          </a:bodyPr>
          <a:lstStyle/>
          <a:p>
            <a:r>
              <a:rPr lang="en-GB" sz="2600" dirty="0"/>
              <a:t>Online lectures.</a:t>
            </a:r>
          </a:p>
          <a:p>
            <a:pPr lvl="1"/>
            <a:r>
              <a:rPr lang="en-GB" sz="2600" dirty="0"/>
              <a:t>We will use Teams – make sure you have this on your computer!</a:t>
            </a:r>
          </a:p>
          <a:p>
            <a:r>
              <a:rPr lang="en-GB" sz="2600" dirty="0"/>
              <a:t>Computer classes.</a:t>
            </a:r>
          </a:p>
          <a:p>
            <a:pPr lvl="1"/>
            <a:r>
              <a:rPr lang="en-GB" sz="2600" dirty="0"/>
              <a:t>These will be face-to-face, in “bubbles” of about 20.</a:t>
            </a:r>
          </a:p>
          <a:p>
            <a:pPr lvl="1"/>
            <a:r>
              <a:rPr lang="en-GB" sz="2600" dirty="0"/>
              <a:t>Demonstrators will be on hand to help you with any difficulties you have working through the course’s Jupyter Notebooks.</a:t>
            </a:r>
          </a:p>
          <a:p>
            <a:pPr lvl="1"/>
            <a:r>
              <a:rPr lang="en-GB" sz="2600" dirty="0"/>
              <a:t>We will use CoCalc, which means we can move completely online if necessary.</a:t>
            </a:r>
          </a:p>
        </p:txBody>
      </p:sp>
    </p:spTree>
    <p:extLst>
      <p:ext uri="{BB962C8B-B14F-4D97-AF65-F5344CB8AC3E}">
        <p14:creationId xmlns:p14="http://schemas.microsoft.com/office/powerpoint/2010/main" val="1721046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990DB-1775-4F6E-B431-D2FE783AB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0E872-E036-40B8-8FAB-C1A440B7B0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Computer classes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5F834-C922-450D-883B-3AA3779FAC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799" y="2449513"/>
            <a:ext cx="3104508" cy="4032310"/>
          </a:xfrm>
        </p:spPr>
        <p:txBody>
          <a:bodyPr/>
          <a:lstStyle/>
          <a:p>
            <a:r>
              <a:rPr lang="en-GB" dirty="0"/>
              <a:t>Will be held in the MOTC PC centre.</a:t>
            </a:r>
          </a:p>
          <a:p>
            <a:r>
              <a:rPr lang="en-GB" dirty="0"/>
              <a:t>This </a:t>
            </a:r>
            <a:r>
              <a:rPr lang="en-GB"/>
              <a:t>is in </a:t>
            </a:r>
            <a:r>
              <a:rPr lang="en-GB" dirty="0"/>
              <a:t>room 101, on the first floor of Maths.</a:t>
            </a:r>
          </a:p>
          <a:p>
            <a:r>
              <a:rPr lang="en-GB" dirty="0"/>
              <a:t>Building 206 on the Campus Map.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9E929C-3DC2-4904-A700-FBE80BD8F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099" y="298315"/>
            <a:ext cx="5277700" cy="63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77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1F103-A5B8-46BE-9D8E-46A3AD0E2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322B9-A683-49F9-BEB4-4097DF0579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Computer classes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8646C-3D22-4EC4-A659-A01EFD695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MOTC</a:t>
            </a:r>
          </a:p>
        </p:txBody>
      </p:sp>
      <p:pic>
        <p:nvPicPr>
          <p:cNvPr id="6" name="Picture 5" descr="A room filled with furniture and a table&#10;&#10;Description automatically generated">
            <a:extLst>
              <a:ext uri="{FF2B5EF4-FFF2-40B4-BE49-F238E27FC236}">
                <a16:creationId xmlns:a16="http://schemas.microsoft.com/office/drawing/2014/main" id="{4BA8A902-C7BF-4737-ABA9-078E6B67C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06" y="3074891"/>
            <a:ext cx="4340621" cy="3255466"/>
          </a:xfrm>
          <a:prstGeom prst="rect">
            <a:avLst/>
          </a:prstGeom>
        </p:spPr>
      </p:pic>
      <p:pic>
        <p:nvPicPr>
          <p:cNvPr id="8" name="Picture 7" descr="A desk with a computer on a table&#10;&#10;Description automatically generated">
            <a:extLst>
              <a:ext uri="{FF2B5EF4-FFF2-40B4-BE49-F238E27FC236}">
                <a16:creationId xmlns:a16="http://schemas.microsoft.com/office/drawing/2014/main" id="{AD1B970B-4A22-47A8-A22A-94916E274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374" y="3065930"/>
            <a:ext cx="4347122" cy="326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85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Jupyter Notebooks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E43123-811D-4F9E-9CCB-931F54C6E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44"/>
          <a:stretch/>
        </p:blipFill>
        <p:spPr>
          <a:xfrm>
            <a:off x="392858" y="2391808"/>
            <a:ext cx="3955023" cy="4339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524103-87A6-4C74-9909-4F8FAD028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296" y="803703"/>
            <a:ext cx="3955021" cy="876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DB3C33-3B60-4F0F-B31F-C11C4FFAF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296" y="1951416"/>
            <a:ext cx="3955021" cy="1561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6DB2F1-A468-4539-8199-F58EAB9B1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296" y="3767079"/>
            <a:ext cx="3955021" cy="294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8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EE54-9CB3-461A-B10B-3CB8B2C9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AC0CA-F48E-49F1-A424-B2F2DA9E78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CoCalc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4B234E-08F9-4FC1-B565-F68BE0A4D2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The Physics Department has bought the CoCalc package to make sure teaching is as interactive as possible, whatever </a:t>
            </a:r>
            <a:r>
              <a:rPr lang="en-GB" dirty="0" err="1"/>
              <a:t>Covid</a:t>
            </a:r>
            <a:r>
              <a:rPr lang="en-GB" dirty="0"/>
              <a:t> throws at us.</a:t>
            </a:r>
          </a:p>
          <a:p>
            <a:r>
              <a:rPr lang="en-GB" dirty="0"/>
              <a:t>Allows us to </a:t>
            </a:r>
            <a:r>
              <a:rPr lang="en-GB" dirty="0">
                <a:hlinkClick r:id="rId2"/>
              </a:rPr>
              <a:t>run Jupyter Notebooks online</a:t>
            </a:r>
            <a:r>
              <a:rPr lang="en-GB" dirty="0"/>
              <a:t>.</a:t>
            </a:r>
          </a:p>
          <a:p>
            <a:r>
              <a:rPr lang="en-GB" dirty="0"/>
              <a:t>Demonstrators can edit and run your code with you “live”, while talking/chatting using Teams.</a:t>
            </a:r>
          </a:p>
          <a:p>
            <a:r>
              <a:rPr lang="en-GB" dirty="0"/>
              <a:t>We will spend the first week learning how to sign in to CoCalc and use this new tool!</a:t>
            </a:r>
          </a:p>
          <a:p>
            <a:r>
              <a:rPr lang="en-GB" dirty="0"/>
              <a:t>Looking forward to working with to make Phys105 a success!</a:t>
            </a:r>
          </a:p>
        </p:txBody>
      </p:sp>
    </p:spTree>
    <p:extLst>
      <p:ext uri="{BB962C8B-B14F-4D97-AF65-F5344CB8AC3E}">
        <p14:creationId xmlns:p14="http://schemas.microsoft.com/office/powerpoint/2010/main" val="2578739825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y of Liverpoo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Content Fill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Comments xmlns="a5b6e55a-3cd3-4552-afe6-0d1abe327b3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escriptionDoc" ma:contentTypeID="0x010100FE18F42980674C4080D877AFFC34F2B0" ma:contentTypeVersion="12" ma:contentTypeDescription="Description" ma:contentTypeScope="" ma:versionID="98e43d950d0f4b8b7a1c24a02f489e96">
  <xsd:schema xmlns:xsd="http://www.w3.org/2001/XMLSchema" xmlns:xs="http://www.w3.org/2001/XMLSchema" xmlns:p="http://schemas.microsoft.com/office/2006/metadata/properties" xmlns:ns2="a5b6e55a-3cd3-4552-afe6-0d1abe327b31" xmlns:ns3="f84b4615-96a4-421c-94d9-0ff7fc995db0" targetNamespace="http://schemas.microsoft.com/office/2006/metadata/properties" ma:root="true" ma:fieldsID="46c6d3d6fd42e68da108a4d12fb0fb7c" ns2:_="" ns3:_="">
    <xsd:import namespace="a5b6e55a-3cd3-4552-afe6-0d1abe327b31"/>
    <xsd:import namespace="f84b4615-96a4-421c-94d9-0ff7fc995db0"/>
    <xsd:element name="properties">
      <xsd:complexType>
        <xsd:sequence>
          <xsd:element name="documentManagement">
            <xsd:complexType>
              <xsd:all>
                <xsd:element ref="ns2:DescriptionComment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6e55a-3cd3-4552-afe6-0d1abe327b31" elementFormDefault="qualified">
    <xsd:import namespace="http://schemas.microsoft.com/office/2006/documentManagement/types"/>
    <xsd:import namespace="http://schemas.microsoft.com/office/infopath/2007/PartnerControls"/>
    <xsd:element name="DescriptionComments" ma:index="8" nillable="true" ma:displayName="Description" ma:description="Description of the document" ma:internalName="DescriptionComments" ma:readOnly="false">
      <xsd:simpleType>
        <xsd:restriction base="dms:Text"/>
      </xsd:simpleType>
    </xsd:element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4b4615-96a4-421c-94d9-0ff7fc995db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BD3848-3978-4957-A09B-120F8DF6E4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E37E0D-9542-48A5-97A6-FA2D09254DFA}">
  <ds:schemaRefs>
    <ds:schemaRef ds:uri="http://schemas.microsoft.com/office/2006/metadata/properties"/>
    <ds:schemaRef ds:uri="http://schemas.microsoft.com/office/infopath/2007/PartnerControls"/>
    <ds:schemaRef ds:uri="a5b6e55a-3cd3-4552-afe6-0d1abe327b31"/>
  </ds:schemaRefs>
</ds:datastoreItem>
</file>

<file path=customXml/itemProps3.xml><?xml version="1.0" encoding="utf-8"?>
<ds:datastoreItem xmlns:ds="http://schemas.openxmlformats.org/officeDocument/2006/customXml" ds:itemID="{779F54E3-43AE-44B7-BA8D-3708C7F2F8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b6e55a-3cd3-4552-afe6-0d1abe327b31"/>
    <ds:schemaRef ds:uri="f84b4615-96a4-421c-94d9-0ff7fc995d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Liverpool</Template>
  <TotalTime>25552</TotalTime>
  <Words>307</Words>
  <Application>Microsoft Office PowerPoint</Application>
  <PresentationFormat>On-screen Show (4:3)</PresentationFormat>
  <Paragraphs>53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University of Liverpool</vt:lpstr>
      <vt:lpstr>Content Filled</vt:lpstr>
      <vt:lpstr>Tim Greenshaw</vt:lpstr>
      <vt:lpstr>PowerPoint Presentation</vt:lpstr>
      <vt:lpstr>Who will we do it with? </vt:lpstr>
      <vt:lpstr>Who will we do it with?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Kirsty</dc:creator>
  <cp:lastModifiedBy>Tim Greenshaw</cp:lastModifiedBy>
  <cp:revision>400</cp:revision>
  <cp:lastPrinted>2017-01-06T14:04:53Z</cp:lastPrinted>
  <dcterms:created xsi:type="dcterms:W3CDTF">2015-07-17T10:13:06Z</dcterms:created>
  <dcterms:modified xsi:type="dcterms:W3CDTF">2020-10-07T09:34:14Z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0x010100FE18F42980674C4080D877AFFC34F2B0</vt:lpwstr>
  </property>
</Properties>
</file>