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6"/>
    <p:restoredTop sz="94670"/>
  </p:normalViewPr>
  <p:slideViewPr>
    <p:cSldViewPr snapToGrid="0" snapToObjects="1">
      <p:cViewPr varScale="1">
        <p:scale>
          <a:sx n="78" d="100"/>
          <a:sy n="78" d="100"/>
        </p:scale>
        <p:origin x="68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EB43D-9910-3347-9492-7030AB8683C7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EB99D-BC0C-8E42-8ECB-4C5ECE8D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21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CEB99D-BC0C-8E42-8ECB-4C5ECE8D5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03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9E00F-23C6-794D-969E-2F9985728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8C5CB-924A-974A-B504-8F92667D1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56970-5838-E04C-BAE2-A0C236B1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88E29-0F31-8047-A281-2773F8C6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90B9E-BC22-8B4D-81CD-35BBDCD90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E7BF8-4D12-514C-9E61-FDA32D4CC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58C4F-72CE-064A-987B-1F139C2CE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6F42F-D480-FD40-A5DF-CAB7CB425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E1240-B298-0644-9985-149086000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B5440-F3F0-D94A-A089-781A5C167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1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A8A0A9-61E4-FE47-AA77-5383D21F7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8BBF8-F358-9045-B919-5938AC68A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A8318-D223-4540-B6F8-81E67444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82976-91A4-DA42-88BF-F61FAF2B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7DFC-B21F-8F4B-BD72-278EEEB83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4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6CB56-04B0-F44D-BD13-C0063EA42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EA19E-B455-C546-8ED2-3ACE685D5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F8AD2-0235-9648-96FC-4AEED19F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8076-7424-C844-92B5-E68E57D1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56730-4919-FF47-BB8F-588850CD5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0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1DC1C-D1D2-4947-BFF7-3F61F1E5A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DA9EA-C497-574F-9D0E-326CA6047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D616B-2626-7B46-99A8-3DE2286D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AED28-0DB9-3945-9BFA-E2F5694A2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8CCC7-5FB2-2844-8C6D-3D3A4B82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8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19AE2-5ADE-4E4D-8F54-FE55E321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1F287-1198-B54D-A874-E0E3CF926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21FC-A6F7-8444-8F19-14A9330E02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B2D96-4369-754B-AC6F-2480F219C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54E47-3836-1042-AA39-84E0CD3B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0F0DE-B4FB-5B4E-B968-1BD9CABB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BF319-834A-AA41-9900-C06C2F08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FAA55-5DBC-BC4E-9B09-1D7303718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B4EA-B0B2-E243-9E77-71FF8C3D9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A5114-2D76-1A4F-A712-747814B33D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1868DA-381A-0847-894F-ECA9EA468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917444-71FE-CB47-A4E8-4902C8687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EAE695-D488-8447-97F0-FEE9F64E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09DDAE-9F78-4C46-9223-7ED47EFF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4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249C0-7A8B-1941-AC55-B9D410850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8F770D-1C35-6C46-984E-1CFC83747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E63EE-568D-944B-A58D-870809B0D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B80DA6-3AC4-7C4E-80DE-00D8F9D1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EB8482-A772-D14F-8288-B98E4C43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D53E97-3379-DC44-A4F9-AE45FA073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E334D-063B-8749-9A84-7FD785B2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3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E66F1-B157-234B-B4C4-8B96197BA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55F7C-C881-A84C-8BC0-67812864D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9ECEC-8B27-BD4E-88E7-D7B0EFA39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E66B3-FC71-6143-9C16-3C68E6EA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7260A3-05E0-9344-A9BF-A39C53CF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16DFE-ED14-6B43-8778-CC8BB79BF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E0BC8-9B2A-294A-BB0E-D32E00C6F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5514B-7A03-7E4B-B770-15F78E845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49C4A-F03E-1B44-9455-60A3C85FD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01557-836D-8A4B-A5A8-8F5BA5736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86421-323B-5B43-BF24-556AE851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9EB83-A330-E148-858F-3B780CD8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9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FA25FB-5E58-A142-94EB-C829198E9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E5614-D1C5-334A-A4B9-30C004227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32627-5190-4D4F-A0A9-772516050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76C4D-0F4E-DB4C-8594-CC9166E7C87A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20971-B30B-D943-86C3-1234D1BCA5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DA0D5-EFBC-B140-B016-58948ACB94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2D462-22EA-924A-B49C-D892A2789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0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29C4FF-AE77-4248-A5D9-9A03FEB30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224004"/>
              </p:ext>
            </p:extLst>
          </p:nvPr>
        </p:nvGraphicFramePr>
        <p:xfrm>
          <a:off x="549907" y="501256"/>
          <a:ext cx="10503976" cy="5439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781">
                  <a:extLst>
                    <a:ext uri="{9D8B030D-6E8A-4147-A177-3AD203B41FA5}">
                      <a16:colId xmlns:a16="http://schemas.microsoft.com/office/drawing/2014/main" val="1344431503"/>
                    </a:ext>
                  </a:extLst>
                </a:gridCol>
                <a:gridCol w="1944039">
                  <a:extLst>
                    <a:ext uri="{9D8B030D-6E8A-4147-A177-3AD203B41FA5}">
                      <a16:colId xmlns:a16="http://schemas.microsoft.com/office/drawing/2014/main" val="1842721264"/>
                    </a:ext>
                  </a:extLst>
                </a:gridCol>
                <a:gridCol w="1944039">
                  <a:extLst>
                    <a:ext uri="{9D8B030D-6E8A-4147-A177-3AD203B41FA5}">
                      <a16:colId xmlns:a16="http://schemas.microsoft.com/office/drawing/2014/main" val="3459465587"/>
                    </a:ext>
                  </a:extLst>
                </a:gridCol>
                <a:gridCol w="1944039">
                  <a:extLst>
                    <a:ext uri="{9D8B030D-6E8A-4147-A177-3AD203B41FA5}">
                      <a16:colId xmlns:a16="http://schemas.microsoft.com/office/drawing/2014/main" val="3004790392"/>
                    </a:ext>
                  </a:extLst>
                </a:gridCol>
                <a:gridCol w="1944039">
                  <a:extLst>
                    <a:ext uri="{9D8B030D-6E8A-4147-A177-3AD203B41FA5}">
                      <a16:colId xmlns:a16="http://schemas.microsoft.com/office/drawing/2014/main" val="2320200872"/>
                    </a:ext>
                  </a:extLst>
                </a:gridCol>
                <a:gridCol w="1944039">
                  <a:extLst>
                    <a:ext uri="{9D8B030D-6E8A-4147-A177-3AD203B41FA5}">
                      <a16:colId xmlns:a16="http://schemas.microsoft.com/office/drawing/2014/main" val="2956555246"/>
                    </a:ext>
                  </a:extLst>
                </a:gridCol>
              </a:tblGrid>
              <a:tr h="5934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 5/10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 9/10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877425"/>
                  </a:ext>
                </a:extLst>
              </a:tr>
              <a:tr h="2020751">
                <a:tc>
                  <a:txBody>
                    <a:bodyPr/>
                    <a:lstStyle/>
                    <a:p>
                      <a:r>
                        <a:rPr lang="en-US" dirty="0"/>
                        <a:t>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10:00-11:00 Welcome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(FW </a:t>
                      </a:r>
                      <a:r>
                        <a:rPr lang="en-US" dirty="0" err="1"/>
                        <a:t>Organisers</a:t>
                      </a:r>
                      <a:r>
                        <a:rPr lang="en-US" dirty="0"/>
                        <a:t>+ invite </a:t>
                      </a:r>
                      <a:r>
                        <a:rPr lang="en-US" dirty="0" err="1"/>
                        <a:t>Pgm</a:t>
                      </a:r>
                      <a:r>
                        <a:rPr lang="en-US" dirty="0"/>
                        <a:t> Directors)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r>
                        <a:rPr lang="en-US" dirty="0"/>
                        <a:t>11:00 – 12:00</a:t>
                      </a:r>
                    </a:p>
                    <a:p>
                      <a:r>
                        <a:rPr lang="en-US" dirty="0"/>
                        <a:t>AA Meet and Greet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10:00-12:00</a:t>
                      </a:r>
                    </a:p>
                    <a:p>
                      <a:r>
                        <a:rPr lang="en-US" dirty="0"/>
                        <a:t>Treasure Hunt</a:t>
                      </a:r>
                    </a:p>
                    <a:p>
                      <a:r>
                        <a:rPr lang="en-US" dirty="0"/>
                        <a:t>RDH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10:00 – 12:00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Problem Class Intro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10:00 – 12:00 </a:t>
                      </a:r>
                    </a:p>
                    <a:p>
                      <a:r>
                        <a:rPr lang="en-US" dirty="0"/>
                        <a:t>Lab Intro</a:t>
                      </a:r>
                    </a:p>
                    <a:p>
                      <a:r>
                        <a:rPr lang="en-US" dirty="0"/>
                        <a:t>FJ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045724"/>
                  </a:ext>
                </a:extLst>
              </a:tr>
              <a:tr h="2020751">
                <a:tc>
                  <a:txBody>
                    <a:bodyPr/>
                    <a:lstStyle/>
                    <a:p>
                      <a:r>
                        <a:rPr lang="en-US" dirty="0"/>
                        <a:t>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14:00-17:00</a:t>
                      </a:r>
                    </a:p>
                    <a:p>
                      <a:r>
                        <a:rPr lang="en-US" dirty="0"/>
                        <a:t>CSE</a:t>
                      </a:r>
                    </a:p>
                    <a:p>
                      <a:r>
                        <a:rPr lang="en-US" dirty="0"/>
                        <a:t>Student Mixer activity (social)</a:t>
                      </a:r>
                    </a:p>
                    <a:p>
                      <a:r>
                        <a:rPr lang="en-US" dirty="0"/>
                        <a:t>Escape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13:00-15:00</a:t>
                      </a:r>
                    </a:p>
                    <a:p>
                      <a:r>
                        <a:rPr lang="en-US" dirty="0"/>
                        <a:t>Treasure Hunt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13:00-15:00</a:t>
                      </a:r>
                    </a:p>
                    <a:p>
                      <a:r>
                        <a:rPr lang="en-US" dirty="0"/>
                        <a:t>Pub Quiz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Matt Logistics</a:t>
                      </a:r>
                    </a:p>
                    <a:p>
                      <a:r>
                        <a:rPr lang="en-US" dirty="0"/>
                        <a:t>Andy Master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13:00-14:00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Mastering Physics Signup SB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14:00-15:00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Science Talk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Prizegiving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089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253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33187</TotalTime>
  <Words>73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Week</dc:title>
  <dc:creator>Herzberg, Rodi</dc:creator>
  <cp:lastModifiedBy>Tim Greenshaw</cp:lastModifiedBy>
  <cp:revision>24</cp:revision>
  <dcterms:created xsi:type="dcterms:W3CDTF">2020-06-08T11:04:26Z</dcterms:created>
  <dcterms:modified xsi:type="dcterms:W3CDTF">2020-09-14T14:12:51Z</dcterms:modified>
</cp:coreProperties>
</file>