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906000" cy="6858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CC6600"/>
    <a:srgbClr val="FF00FF"/>
    <a:srgbClr val="00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877316-3840-4815-85E8-2AC6277A6D4E}" v="21" dt="2020-10-13T07:19:29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68493" autoAdjust="0"/>
  </p:normalViewPr>
  <p:slideViewPr>
    <p:cSldViewPr snapToGrid="0">
      <p:cViewPr varScale="1">
        <p:scale>
          <a:sx n="91" d="100"/>
          <a:sy n="91" d="100"/>
        </p:scale>
        <p:origin x="974" y="67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-3110" y="-8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Greenshaw" userId="7cff769c7af84488" providerId="LiveId" clId="{5E5BDBB3-FFDF-4D39-A434-CC2CEEE5703A}"/>
    <pc:docChg chg="custSel modSld">
      <pc:chgData name="Tim Greenshaw" userId="7cff769c7af84488" providerId="LiveId" clId="{5E5BDBB3-FFDF-4D39-A434-CC2CEEE5703A}" dt="2020-10-02T12:56:29.340" v="51" actId="13822"/>
      <pc:docMkLst>
        <pc:docMk/>
      </pc:docMkLst>
      <pc:sldChg chg="addSp delSp modSp mod">
        <pc:chgData name="Tim Greenshaw" userId="7cff769c7af84488" providerId="LiveId" clId="{5E5BDBB3-FFDF-4D39-A434-CC2CEEE5703A}" dt="2020-10-02T12:56:29.340" v="51" actId="13822"/>
        <pc:sldMkLst>
          <pc:docMk/>
          <pc:sldMk cId="711168420" sldId="258"/>
        </pc:sldMkLst>
        <pc:spChg chg="mod">
          <ac:chgData name="Tim Greenshaw" userId="7cff769c7af84488" providerId="LiveId" clId="{5E5BDBB3-FFDF-4D39-A434-CC2CEEE5703A}" dt="2020-10-02T12:54:57.745" v="0" actId="20577"/>
          <ac:spMkLst>
            <pc:docMk/>
            <pc:sldMk cId="711168420" sldId="258"/>
            <ac:spMk id="5" creationId="{76CAD7DA-05E4-4C8B-A545-CE37D1DC8843}"/>
          </ac:spMkLst>
        </pc:spChg>
        <pc:spChg chg="add del">
          <ac:chgData name="Tim Greenshaw" userId="7cff769c7af84488" providerId="LiveId" clId="{5E5BDBB3-FFDF-4D39-A434-CC2CEEE5703A}" dt="2020-10-02T12:55:43.194" v="49" actId="478"/>
          <ac:spMkLst>
            <pc:docMk/>
            <pc:sldMk cId="711168420" sldId="258"/>
            <ac:spMk id="6" creationId="{1703FE67-A1B6-4D9F-A4D1-7AD8DC698AD7}"/>
          </ac:spMkLst>
        </pc:spChg>
        <pc:picChg chg="del">
          <ac:chgData name="Tim Greenshaw" userId="7cff769c7af84488" providerId="LiveId" clId="{5E5BDBB3-FFDF-4D39-A434-CC2CEEE5703A}" dt="2020-10-02T12:54:59.230" v="1" actId="478"/>
          <ac:picMkLst>
            <pc:docMk/>
            <pc:sldMk cId="711168420" sldId="258"/>
            <ac:picMk id="3" creationId="{644FA1C2-0077-4A5B-9459-2A200ED2DD9C}"/>
          </ac:picMkLst>
        </pc:picChg>
        <pc:picChg chg="add mod">
          <ac:chgData name="Tim Greenshaw" userId="7cff769c7af84488" providerId="LiveId" clId="{5E5BDBB3-FFDF-4D39-A434-CC2CEEE5703A}" dt="2020-10-02T12:55:17.969" v="47" actId="1037"/>
          <ac:picMkLst>
            <pc:docMk/>
            <pc:sldMk cId="711168420" sldId="258"/>
            <ac:picMk id="4" creationId="{B3DC6573-42FC-4755-A4E0-7605E9BF41BF}"/>
          </ac:picMkLst>
        </pc:picChg>
        <pc:cxnChg chg="add mod">
          <ac:chgData name="Tim Greenshaw" userId="7cff769c7af84488" providerId="LiveId" clId="{5E5BDBB3-FFDF-4D39-A434-CC2CEEE5703A}" dt="2020-10-02T12:56:29.340" v="51" actId="13822"/>
          <ac:cxnSpMkLst>
            <pc:docMk/>
            <pc:sldMk cId="711168420" sldId="258"/>
            <ac:cxnSpMk id="9" creationId="{EE502244-6867-4A28-B3E1-FB651E88492F}"/>
          </ac:cxnSpMkLst>
        </pc:cxnChg>
      </pc:sldChg>
    </pc:docChg>
  </pc:docChgLst>
  <pc:docChgLst>
    <pc:chgData name="Tim Greenshaw" userId="7cff769c7af84488" providerId="LiveId" clId="{0AF2B9FF-89F8-49A8-A7CD-72E4CAAA8A8A}"/>
    <pc:docChg chg="addSld modSld">
      <pc:chgData name="Tim Greenshaw" userId="7cff769c7af84488" providerId="LiveId" clId="{0AF2B9FF-89F8-49A8-A7CD-72E4CAAA8A8A}" dt="2020-10-05T16:01:14.948" v="987" actId="20577"/>
      <pc:docMkLst>
        <pc:docMk/>
      </pc:docMkLst>
      <pc:sldChg chg="modSp mod">
        <pc:chgData name="Tim Greenshaw" userId="7cff769c7af84488" providerId="LiveId" clId="{0AF2B9FF-89F8-49A8-A7CD-72E4CAAA8A8A}" dt="2020-10-05T13:22:10.677" v="1" actId="20577"/>
        <pc:sldMkLst>
          <pc:docMk/>
          <pc:sldMk cId="3263576181" sldId="256"/>
        </pc:sldMkLst>
        <pc:spChg chg="mod">
          <ac:chgData name="Tim Greenshaw" userId="7cff769c7af84488" providerId="LiveId" clId="{0AF2B9FF-89F8-49A8-A7CD-72E4CAAA8A8A}" dt="2020-10-05T13:22:10.677" v="1" actId="20577"/>
          <ac:spMkLst>
            <pc:docMk/>
            <pc:sldMk cId="3263576181" sldId="256"/>
            <ac:spMk id="5" creationId="{76CAD7DA-05E4-4C8B-A545-CE37D1DC8843}"/>
          </ac:spMkLst>
        </pc:spChg>
      </pc:sldChg>
      <pc:sldChg chg="modSp mod">
        <pc:chgData name="Tim Greenshaw" userId="7cff769c7af84488" providerId="LiveId" clId="{0AF2B9FF-89F8-49A8-A7CD-72E4CAAA8A8A}" dt="2020-10-05T13:29:31.724" v="507" actId="20577"/>
        <pc:sldMkLst>
          <pc:docMk/>
          <pc:sldMk cId="2917257441" sldId="257"/>
        </pc:sldMkLst>
        <pc:spChg chg="mod">
          <ac:chgData name="Tim Greenshaw" userId="7cff769c7af84488" providerId="LiveId" clId="{0AF2B9FF-89F8-49A8-A7CD-72E4CAAA8A8A}" dt="2020-10-05T13:25:57.665" v="277" actId="20577"/>
          <ac:spMkLst>
            <pc:docMk/>
            <pc:sldMk cId="2917257441" sldId="257"/>
            <ac:spMk id="3" creationId="{D5941C82-D23C-402A-9ECF-06DE91B9ED86}"/>
          </ac:spMkLst>
        </pc:spChg>
        <pc:spChg chg="mod">
          <ac:chgData name="Tim Greenshaw" userId="7cff769c7af84488" providerId="LiveId" clId="{0AF2B9FF-89F8-49A8-A7CD-72E4CAAA8A8A}" dt="2020-10-05T13:29:31.724" v="507" actId="20577"/>
          <ac:spMkLst>
            <pc:docMk/>
            <pc:sldMk cId="2917257441" sldId="257"/>
            <ac:spMk id="5" creationId="{9D8667C8-06CA-4014-86B5-903D09C82B75}"/>
          </ac:spMkLst>
        </pc:spChg>
      </pc:sldChg>
      <pc:sldChg chg="modSp mod">
        <pc:chgData name="Tim Greenshaw" userId="7cff769c7af84488" providerId="LiveId" clId="{0AF2B9FF-89F8-49A8-A7CD-72E4CAAA8A8A}" dt="2020-10-05T16:01:14.948" v="987" actId="20577"/>
        <pc:sldMkLst>
          <pc:docMk/>
          <pc:sldMk cId="711168420" sldId="258"/>
        </pc:sldMkLst>
        <pc:spChg chg="mod">
          <ac:chgData name="Tim Greenshaw" userId="7cff769c7af84488" providerId="LiveId" clId="{0AF2B9FF-89F8-49A8-A7CD-72E4CAAA8A8A}" dt="2020-10-05T16:01:14.948" v="987" actId="20577"/>
          <ac:spMkLst>
            <pc:docMk/>
            <pc:sldMk cId="711168420" sldId="258"/>
            <ac:spMk id="5" creationId="{76CAD7DA-05E4-4C8B-A545-CE37D1DC8843}"/>
          </ac:spMkLst>
        </pc:spChg>
        <pc:picChg chg="mod modCrop">
          <ac:chgData name="Tim Greenshaw" userId="7cff769c7af84488" providerId="LiveId" clId="{0AF2B9FF-89F8-49A8-A7CD-72E4CAAA8A8A}" dt="2020-10-05T16:00:02.326" v="878" actId="732"/>
          <ac:picMkLst>
            <pc:docMk/>
            <pc:sldMk cId="711168420" sldId="258"/>
            <ac:picMk id="4" creationId="{B3DC6573-42FC-4755-A4E0-7605E9BF41BF}"/>
          </ac:picMkLst>
        </pc:picChg>
        <pc:cxnChg chg="mod">
          <ac:chgData name="Tim Greenshaw" userId="7cff769c7af84488" providerId="LiveId" clId="{0AF2B9FF-89F8-49A8-A7CD-72E4CAAA8A8A}" dt="2020-10-05T13:24:05.436" v="221" actId="14100"/>
          <ac:cxnSpMkLst>
            <pc:docMk/>
            <pc:sldMk cId="711168420" sldId="258"/>
            <ac:cxnSpMk id="9" creationId="{EE502244-6867-4A28-B3E1-FB651E88492F}"/>
          </ac:cxnSpMkLst>
        </pc:cxnChg>
      </pc:sldChg>
      <pc:sldChg chg="modSp add mod">
        <pc:chgData name="Tim Greenshaw" userId="7cff769c7af84488" providerId="LiveId" clId="{0AF2B9FF-89F8-49A8-A7CD-72E4CAAA8A8A}" dt="2020-10-05T13:32:42.456" v="877" actId="20577"/>
        <pc:sldMkLst>
          <pc:docMk/>
          <pc:sldMk cId="1804959384" sldId="259"/>
        </pc:sldMkLst>
        <pc:spChg chg="mod">
          <ac:chgData name="Tim Greenshaw" userId="7cff769c7af84488" providerId="LiveId" clId="{0AF2B9FF-89F8-49A8-A7CD-72E4CAAA8A8A}" dt="2020-10-05T13:32:42.456" v="877" actId="20577"/>
          <ac:spMkLst>
            <pc:docMk/>
            <pc:sldMk cId="1804959384" sldId="259"/>
            <ac:spMk id="3" creationId="{D5941C82-D23C-402A-9ECF-06DE91B9ED86}"/>
          </ac:spMkLst>
        </pc:spChg>
        <pc:spChg chg="mod">
          <ac:chgData name="Tim Greenshaw" userId="7cff769c7af84488" providerId="LiveId" clId="{0AF2B9FF-89F8-49A8-A7CD-72E4CAAA8A8A}" dt="2020-10-05T13:28:23.731" v="359" actId="20577"/>
          <ac:spMkLst>
            <pc:docMk/>
            <pc:sldMk cId="1804959384" sldId="259"/>
            <ac:spMk id="5" creationId="{9D8667C8-06CA-4014-86B5-903D09C82B75}"/>
          </ac:spMkLst>
        </pc:spChg>
      </pc:sldChg>
    </pc:docChg>
  </pc:docChgLst>
  <pc:docChgLst>
    <pc:chgData name="Tim Greenshaw" userId="7cff769c7af84488" providerId="LiveId" clId="{A5877316-3840-4815-85E8-2AC6277A6D4E}"/>
    <pc:docChg chg="undo custSel addSld delSld modSld">
      <pc:chgData name="Tim Greenshaw" userId="7cff769c7af84488" providerId="LiveId" clId="{A5877316-3840-4815-85E8-2AC6277A6D4E}" dt="2020-10-13T07:19:29.692" v="1863"/>
      <pc:docMkLst>
        <pc:docMk/>
      </pc:docMkLst>
      <pc:sldChg chg="modSp mod">
        <pc:chgData name="Tim Greenshaw" userId="7cff769c7af84488" providerId="LiveId" clId="{A5877316-3840-4815-85E8-2AC6277A6D4E}" dt="2020-10-10T17:55:00.637" v="544" actId="20577"/>
        <pc:sldMkLst>
          <pc:docMk/>
          <pc:sldMk cId="3263576181" sldId="256"/>
        </pc:sldMkLst>
        <pc:spChg chg="mod">
          <ac:chgData name="Tim Greenshaw" userId="7cff769c7af84488" providerId="LiveId" clId="{A5877316-3840-4815-85E8-2AC6277A6D4E}" dt="2020-10-10T17:55:00.637" v="544" actId="20577"/>
          <ac:spMkLst>
            <pc:docMk/>
            <pc:sldMk cId="3263576181" sldId="256"/>
            <ac:spMk id="5" creationId="{76CAD7DA-05E4-4C8B-A545-CE37D1DC8843}"/>
          </ac:spMkLst>
        </pc:spChg>
      </pc:sldChg>
      <pc:sldChg chg="addSp delSp modSp mod">
        <pc:chgData name="Tim Greenshaw" userId="7cff769c7af84488" providerId="LiveId" clId="{A5877316-3840-4815-85E8-2AC6277A6D4E}" dt="2020-10-12T14:04:37.003" v="1860" actId="1036"/>
        <pc:sldMkLst>
          <pc:docMk/>
          <pc:sldMk cId="2917257441" sldId="257"/>
        </pc:sldMkLst>
        <pc:spChg chg="mod">
          <ac:chgData name="Tim Greenshaw" userId="7cff769c7af84488" providerId="LiveId" clId="{A5877316-3840-4815-85E8-2AC6277A6D4E}" dt="2020-10-12T11:01:31.362" v="742" actId="21"/>
          <ac:spMkLst>
            <pc:docMk/>
            <pc:sldMk cId="2917257441" sldId="257"/>
            <ac:spMk id="3" creationId="{D5941C82-D23C-402A-9ECF-06DE91B9ED86}"/>
          </ac:spMkLst>
        </pc:spChg>
        <pc:spChg chg="del mod">
          <ac:chgData name="Tim Greenshaw" userId="7cff769c7af84488" providerId="LiveId" clId="{A5877316-3840-4815-85E8-2AC6277A6D4E}" dt="2020-10-10T17:40:58.080" v="284" actId="478"/>
          <ac:spMkLst>
            <pc:docMk/>
            <pc:sldMk cId="2917257441" sldId="257"/>
            <ac:spMk id="5" creationId="{9D8667C8-06CA-4014-86B5-903D09C82B75}"/>
          </ac:spMkLst>
        </pc:spChg>
        <pc:spChg chg="add mod">
          <ac:chgData name="Tim Greenshaw" userId="7cff769c7af84488" providerId="LiveId" clId="{A5877316-3840-4815-85E8-2AC6277A6D4E}" dt="2020-10-10T17:56:08.022" v="545"/>
          <ac:spMkLst>
            <pc:docMk/>
            <pc:sldMk cId="2917257441" sldId="257"/>
            <ac:spMk id="13" creationId="{CBCBF08A-D81F-4D77-AC8B-B64FFACF320E}"/>
          </ac:spMkLst>
        </pc:spChg>
        <pc:picChg chg="add mod">
          <ac:chgData name="Tim Greenshaw" userId="7cff769c7af84488" providerId="LiveId" clId="{A5877316-3840-4815-85E8-2AC6277A6D4E}" dt="2020-10-12T14:04:37.003" v="1860" actId="1036"/>
          <ac:picMkLst>
            <pc:docMk/>
            <pc:sldMk cId="2917257441" sldId="257"/>
            <ac:picMk id="4" creationId="{CA596DDA-46F8-4616-83A4-44DCFFB5A233}"/>
          </ac:picMkLst>
        </pc:picChg>
        <pc:picChg chg="add mod modCrop">
          <ac:chgData name="Tim Greenshaw" userId="7cff769c7af84488" providerId="LiveId" clId="{A5877316-3840-4815-85E8-2AC6277A6D4E}" dt="2020-10-12T09:46:09.540" v="582" actId="1037"/>
          <ac:picMkLst>
            <pc:docMk/>
            <pc:sldMk cId="2917257441" sldId="257"/>
            <ac:picMk id="5" creationId="{F0F369DA-8E2B-4020-97B6-B65B7CBE102A}"/>
          </ac:picMkLst>
        </pc:picChg>
        <pc:picChg chg="add mod modCrop">
          <ac:chgData name="Tim Greenshaw" userId="7cff769c7af84488" providerId="LiveId" clId="{A5877316-3840-4815-85E8-2AC6277A6D4E}" dt="2020-10-10T17:53:50.537" v="389" actId="1037"/>
          <ac:picMkLst>
            <pc:docMk/>
            <pc:sldMk cId="2917257441" sldId="257"/>
            <ac:picMk id="6" creationId="{130C5B2B-FBE1-46E9-B8D2-08891224A191}"/>
          </ac:picMkLst>
        </pc:picChg>
        <pc:picChg chg="add mod">
          <ac:chgData name="Tim Greenshaw" userId="7cff769c7af84488" providerId="LiveId" clId="{A5877316-3840-4815-85E8-2AC6277A6D4E}" dt="2020-10-10T17:53:29.062" v="367" actId="1037"/>
          <ac:picMkLst>
            <pc:docMk/>
            <pc:sldMk cId="2917257441" sldId="257"/>
            <ac:picMk id="7" creationId="{4DEBEEA4-F89A-4EB9-947C-69C9C0978FD7}"/>
          </ac:picMkLst>
        </pc:picChg>
        <pc:picChg chg="add mod">
          <ac:chgData name="Tim Greenshaw" userId="7cff769c7af84488" providerId="LiveId" clId="{A5877316-3840-4815-85E8-2AC6277A6D4E}" dt="2020-10-12T14:04:31.524" v="1857" actId="1035"/>
          <ac:picMkLst>
            <pc:docMk/>
            <pc:sldMk cId="2917257441" sldId="257"/>
            <ac:picMk id="8" creationId="{9E2650FC-874F-4A2B-A345-B71CC7F97755}"/>
          </ac:picMkLst>
        </pc:picChg>
        <pc:picChg chg="add del mod">
          <ac:chgData name="Tim Greenshaw" userId="7cff769c7af84488" providerId="LiveId" clId="{A5877316-3840-4815-85E8-2AC6277A6D4E}" dt="2020-10-12T09:45:00.443" v="571" actId="478"/>
          <ac:picMkLst>
            <pc:docMk/>
            <pc:sldMk cId="2917257441" sldId="257"/>
            <ac:picMk id="9" creationId="{0E519576-04E6-4C0E-92AE-53D86C3AB92C}"/>
          </ac:picMkLst>
        </pc:picChg>
        <pc:picChg chg="add del mod">
          <ac:chgData name="Tim Greenshaw" userId="7cff769c7af84488" providerId="LiveId" clId="{A5877316-3840-4815-85E8-2AC6277A6D4E}" dt="2020-10-12T09:45:06.665" v="574" actId="478"/>
          <ac:picMkLst>
            <pc:docMk/>
            <pc:sldMk cId="2917257441" sldId="257"/>
            <ac:picMk id="10" creationId="{617F2D03-7A32-43F8-AD10-34FC29ADEC28}"/>
          </ac:picMkLst>
        </pc:picChg>
        <pc:picChg chg="add mod">
          <ac:chgData name="Tim Greenshaw" userId="7cff769c7af84488" providerId="LiveId" clId="{A5877316-3840-4815-85E8-2AC6277A6D4E}" dt="2020-10-10T17:53:07.594" v="349" actId="1035"/>
          <ac:picMkLst>
            <pc:docMk/>
            <pc:sldMk cId="2917257441" sldId="257"/>
            <ac:picMk id="11" creationId="{08F793C4-9F72-4263-9450-A0717A02426C}"/>
          </ac:picMkLst>
        </pc:picChg>
        <pc:picChg chg="add mod">
          <ac:chgData name="Tim Greenshaw" userId="7cff769c7af84488" providerId="LiveId" clId="{A5877316-3840-4815-85E8-2AC6277A6D4E}" dt="2020-10-10T17:53:11.130" v="355" actId="1035"/>
          <ac:picMkLst>
            <pc:docMk/>
            <pc:sldMk cId="2917257441" sldId="257"/>
            <ac:picMk id="12" creationId="{D54ECB6B-D4D4-481A-856B-31A3A739C1DB}"/>
          </ac:picMkLst>
        </pc:picChg>
      </pc:sldChg>
      <pc:sldChg chg="modSp mod">
        <pc:chgData name="Tim Greenshaw" userId="7cff769c7af84488" providerId="LiveId" clId="{A5877316-3840-4815-85E8-2AC6277A6D4E}" dt="2020-10-12T14:05:40.726" v="1861" actId="207"/>
        <pc:sldMkLst>
          <pc:docMk/>
          <pc:sldMk cId="711168420" sldId="258"/>
        </pc:sldMkLst>
        <pc:spChg chg="mod">
          <ac:chgData name="Tim Greenshaw" userId="7cff769c7af84488" providerId="LiveId" clId="{A5877316-3840-4815-85E8-2AC6277A6D4E}" dt="2020-10-12T14:05:40.726" v="1861" actId="207"/>
          <ac:spMkLst>
            <pc:docMk/>
            <pc:sldMk cId="711168420" sldId="258"/>
            <ac:spMk id="5" creationId="{76CAD7DA-05E4-4C8B-A545-CE37D1DC8843}"/>
          </ac:spMkLst>
        </pc:spChg>
      </pc:sldChg>
      <pc:sldChg chg="del">
        <pc:chgData name="Tim Greenshaw" userId="7cff769c7af84488" providerId="LiveId" clId="{A5877316-3840-4815-85E8-2AC6277A6D4E}" dt="2020-10-10T17:53:20.642" v="356" actId="47"/>
        <pc:sldMkLst>
          <pc:docMk/>
          <pc:sldMk cId="1804959384" sldId="259"/>
        </pc:sldMkLst>
      </pc:sldChg>
      <pc:sldChg chg="modSp new del mod">
        <pc:chgData name="Tim Greenshaw" userId="7cff769c7af84488" providerId="LiveId" clId="{A5877316-3840-4815-85E8-2AC6277A6D4E}" dt="2020-10-12T06:49:21.699" v="570" actId="47"/>
        <pc:sldMkLst>
          <pc:docMk/>
          <pc:sldMk cId="3242239531" sldId="259"/>
        </pc:sldMkLst>
        <pc:spChg chg="mod">
          <ac:chgData name="Tim Greenshaw" userId="7cff769c7af84488" providerId="LiveId" clId="{A5877316-3840-4815-85E8-2AC6277A6D4E}" dt="2020-10-12T06:49:09.938" v="569" actId="20577"/>
          <ac:spMkLst>
            <pc:docMk/>
            <pc:sldMk cId="3242239531" sldId="259"/>
            <ac:spMk id="2" creationId="{BF77805A-618F-412A-8C17-376A55AB1165}"/>
          </ac:spMkLst>
        </pc:spChg>
      </pc:sldChg>
      <pc:sldChg chg="addSp delSp modSp new mod">
        <pc:chgData name="Tim Greenshaw" userId="7cff769c7af84488" providerId="LiveId" clId="{A5877316-3840-4815-85E8-2AC6277A6D4E}" dt="2020-10-13T07:19:29.692" v="1863"/>
        <pc:sldMkLst>
          <pc:docMk/>
          <pc:sldMk cId="4277919415" sldId="259"/>
        </pc:sldMkLst>
        <pc:spChg chg="mod">
          <ac:chgData name="Tim Greenshaw" userId="7cff769c7af84488" providerId="LiveId" clId="{A5877316-3840-4815-85E8-2AC6277A6D4E}" dt="2020-10-12T11:20:10.469" v="1447" actId="20577"/>
          <ac:spMkLst>
            <pc:docMk/>
            <pc:sldMk cId="4277919415" sldId="259"/>
            <ac:spMk id="2" creationId="{F3CB5DB2-D541-41FE-897A-9FA796A72C89}"/>
          </ac:spMkLst>
        </pc:spChg>
        <pc:spChg chg="mod">
          <ac:chgData name="Tim Greenshaw" userId="7cff769c7af84488" providerId="LiveId" clId="{A5877316-3840-4815-85E8-2AC6277A6D4E}" dt="2020-10-13T07:19:29.692" v="1863"/>
          <ac:spMkLst>
            <pc:docMk/>
            <pc:sldMk cId="4277919415" sldId="259"/>
            <ac:spMk id="3" creationId="{0E81CEBA-74F4-453E-9D8F-3A33873D91E2}"/>
          </ac:spMkLst>
        </pc:spChg>
        <pc:spChg chg="del">
          <ac:chgData name="Tim Greenshaw" userId="7cff769c7af84488" providerId="LiveId" clId="{A5877316-3840-4815-85E8-2AC6277A6D4E}" dt="2020-10-12T11:08:42.153" v="772" actId="478"/>
          <ac:spMkLst>
            <pc:docMk/>
            <pc:sldMk cId="4277919415" sldId="259"/>
            <ac:spMk id="4" creationId="{B5C20E27-2D45-4CD8-AC3E-E7E2A72E09B2}"/>
          </ac:spMkLst>
        </pc:spChg>
        <pc:spChg chg="add mod">
          <ac:chgData name="Tim Greenshaw" userId="7cff769c7af84488" providerId="LiveId" clId="{A5877316-3840-4815-85E8-2AC6277A6D4E}" dt="2020-10-12T11:18:00.435" v="1293" actId="164"/>
          <ac:spMkLst>
            <pc:docMk/>
            <pc:sldMk cId="4277919415" sldId="259"/>
            <ac:spMk id="6" creationId="{90B37822-AD83-425A-B136-6497C5CAF3FA}"/>
          </ac:spMkLst>
        </pc:spChg>
        <pc:spChg chg="add mod">
          <ac:chgData name="Tim Greenshaw" userId="7cff769c7af84488" providerId="LiveId" clId="{A5877316-3840-4815-85E8-2AC6277A6D4E}" dt="2020-10-12T11:13:32.508" v="1095" actId="1035"/>
          <ac:spMkLst>
            <pc:docMk/>
            <pc:sldMk cId="4277919415" sldId="259"/>
            <ac:spMk id="8" creationId="{8A6BD05D-5FA7-444A-ACE9-2D035EEBB862}"/>
          </ac:spMkLst>
        </pc:spChg>
        <pc:grpChg chg="add mod">
          <ac:chgData name="Tim Greenshaw" userId="7cff769c7af84488" providerId="LiveId" clId="{A5877316-3840-4815-85E8-2AC6277A6D4E}" dt="2020-10-12T11:16:54.489" v="1220" actId="164"/>
          <ac:grpSpMkLst>
            <pc:docMk/>
            <pc:sldMk cId="4277919415" sldId="259"/>
            <ac:grpSpMk id="11" creationId="{6465E9D7-F740-41F7-B465-B55F9499A4CF}"/>
          </ac:grpSpMkLst>
        </pc:grpChg>
        <pc:grpChg chg="add mod">
          <ac:chgData name="Tim Greenshaw" userId="7cff769c7af84488" providerId="LiveId" clId="{A5877316-3840-4815-85E8-2AC6277A6D4E}" dt="2020-10-12T11:17:03.224" v="1255" actId="1038"/>
          <ac:grpSpMkLst>
            <pc:docMk/>
            <pc:sldMk cId="4277919415" sldId="259"/>
            <ac:grpSpMk id="13" creationId="{21FAB4FB-F801-4814-A34A-623779E2BCBF}"/>
          </ac:grpSpMkLst>
        </pc:grpChg>
        <pc:grpChg chg="add mod">
          <ac:chgData name="Tim Greenshaw" userId="7cff769c7af84488" providerId="LiveId" clId="{A5877316-3840-4815-85E8-2AC6277A6D4E}" dt="2020-10-12T11:18:03.847" v="1296" actId="1036"/>
          <ac:grpSpMkLst>
            <pc:docMk/>
            <pc:sldMk cId="4277919415" sldId="259"/>
            <ac:grpSpMk id="14" creationId="{0E4BCF5D-8220-4DAC-B5EA-8D3593349EF3}"/>
          </ac:grpSpMkLst>
        </pc:grpChg>
        <pc:picChg chg="add mod modCrop">
          <ac:chgData name="Tim Greenshaw" userId="7cff769c7af84488" providerId="LiveId" clId="{A5877316-3840-4815-85E8-2AC6277A6D4E}" dt="2020-10-12T11:18:00.435" v="1293" actId="164"/>
          <ac:picMkLst>
            <pc:docMk/>
            <pc:sldMk cId="4277919415" sldId="259"/>
            <ac:picMk id="5" creationId="{8AC622B9-1737-461B-8F7D-9B1916FFEEE7}"/>
          </ac:picMkLst>
        </pc:picChg>
        <pc:picChg chg="add mod">
          <ac:chgData name="Tim Greenshaw" userId="7cff769c7af84488" providerId="LiveId" clId="{A5877316-3840-4815-85E8-2AC6277A6D4E}" dt="2020-10-12T11:13:27.413" v="1074" actId="1035"/>
          <ac:picMkLst>
            <pc:docMk/>
            <pc:sldMk cId="4277919415" sldId="259"/>
            <ac:picMk id="7" creationId="{DB862270-767F-44AD-9D23-DB17148F7CD0}"/>
          </ac:picMkLst>
        </pc:picChg>
        <pc:picChg chg="add mod modCrop">
          <ac:chgData name="Tim Greenshaw" userId="7cff769c7af84488" providerId="LiveId" clId="{A5877316-3840-4815-85E8-2AC6277A6D4E}" dt="2020-10-12T11:14:22.756" v="1101" actId="164"/>
          <ac:picMkLst>
            <pc:docMk/>
            <pc:sldMk cId="4277919415" sldId="259"/>
            <ac:picMk id="9" creationId="{0EABA9C6-F90E-4FC5-A1F3-9222699D6644}"/>
          </ac:picMkLst>
        </pc:picChg>
        <pc:picChg chg="add mod modCrop">
          <ac:chgData name="Tim Greenshaw" userId="7cff769c7af84488" providerId="LiveId" clId="{A5877316-3840-4815-85E8-2AC6277A6D4E}" dt="2020-10-12T11:14:22.756" v="1101" actId="164"/>
          <ac:picMkLst>
            <pc:docMk/>
            <pc:sldMk cId="4277919415" sldId="259"/>
            <ac:picMk id="10" creationId="{FB0C8C1B-E2B4-426C-8FF8-217A76BB8531}"/>
          </ac:picMkLst>
        </pc:picChg>
        <pc:picChg chg="add mod modCrop">
          <ac:chgData name="Tim Greenshaw" userId="7cff769c7af84488" providerId="LiveId" clId="{A5877316-3840-4815-85E8-2AC6277A6D4E}" dt="2020-10-12T11:16:54.489" v="1220" actId="164"/>
          <ac:picMkLst>
            <pc:docMk/>
            <pc:sldMk cId="4277919415" sldId="259"/>
            <ac:picMk id="12" creationId="{9F0988D2-E3E3-4628-875B-141250E912F7}"/>
          </ac:picMkLst>
        </pc:picChg>
      </pc:sldChg>
      <pc:sldChg chg="modSp new add del mod">
        <pc:chgData name="Tim Greenshaw" userId="7cff769c7af84488" providerId="LiveId" clId="{A5877316-3840-4815-85E8-2AC6277A6D4E}" dt="2020-10-12T11:31:07.435" v="1855" actId="47"/>
        <pc:sldMkLst>
          <pc:docMk/>
          <pc:sldMk cId="2139495033" sldId="260"/>
        </pc:sldMkLst>
        <pc:spChg chg="mod">
          <ac:chgData name="Tim Greenshaw" userId="7cff769c7af84488" providerId="LiveId" clId="{A5877316-3840-4815-85E8-2AC6277A6D4E}" dt="2020-10-12T11:20:19.403" v="1465" actId="20577"/>
          <ac:spMkLst>
            <pc:docMk/>
            <pc:sldMk cId="2139495033" sldId="260"/>
            <ac:spMk id="2" creationId="{63185E3C-A2F9-4B44-8EDA-47A7E3CD7B73}"/>
          </ac:spMkLst>
        </pc:spChg>
        <pc:spChg chg="mod">
          <ac:chgData name="Tim Greenshaw" userId="7cff769c7af84488" providerId="LiveId" clId="{A5877316-3840-4815-85E8-2AC6277A6D4E}" dt="2020-10-12T11:31:00.581" v="1854" actId="20577"/>
          <ac:spMkLst>
            <pc:docMk/>
            <pc:sldMk cId="2139495033" sldId="260"/>
            <ac:spMk id="3" creationId="{7266785D-B73F-4101-BFAB-81526BFFAFB7}"/>
          </ac:spMkLst>
        </pc:spChg>
      </pc:sldChg>
    </pc:docChg>
  </pc:docChgLst>
  <pc:docChgLst>
    <pc:chgData name="Tim Greenshaw" userId="7cff769c7af84488" providerId="LiveId" clId="{839DF619-0732-4AD4-8F8A-1D272ACC278F}"/>
    <pc:docChg chg="undo custSel addSld delSld modSld">
      <pc:chgData name="Tim Greenshaw" userId="7cff769c7af84488" providerId="LiveId" clId="{839DF619-0732-4AD4-8F8A-1D272ACC278F}" dt="2020-10-02T14:58:11.054" v="1558" actId="20577"/>
      <pc:docMkLst>
        <pc:docMk/>
      </pc:docMkLst>
      <pc:sldChg chg="addSp delSp modSp mod">
        <pc:chgData name="Tim Greenshaw" userId="7cff769c7af84488" providerId="LiveId" clId="{839DF619-0732-4AD4-8F8A-1D272ACC278F}" dt="2020-10-02T12:53:06.814" v="458" actId="20577"/>
        <pc:sldMkLst>
          <pc:docMk/>
          <pc:sldMk cId="3263576181" sldId="256"/>
        </pc:sldMkLst>
        <pc:spChg chg="mod">
          <ac:chgData name="Tim Greenshaw" userId="7cff769c7af84488" providerId="LiveId" clId="{839DF619-0732-4AD4-8F8A-1D272ACC278F}" dt="2020-10-02T12:52:38.312" v="426" actId="20577"/>
          <ac:spMkLst>
            <pc:docMk/>
            <pc:sldMk cId="3263576181" sldId="256"/>
            <ac:spMk id="2" creationId="{875AC1C5-380D-4B81-A051-30AEE22D48D0}"/>
          </ac:spMkLst>
        </pc:spChg>
        <pc:spChg chg="mod">
          <ac:chgData name="Tim Greenshaw" userId="7cff769c7af84488" providerId="LiveId" clId="{839DF619-0732-4AD4-8F8A-1D272ACC278F}" dt="2020-10-02T12:53:06.814" v="458" actId="20577"/>
          <ac:spMkLst>
            <pc:docMk/>
            <pc:sldMk cId="3263576181" sldId="256"/>
            <ac:spMk id="5" creationId="{76CAD7DA-05E4-4C8B-A545-CE37D1DC8843}"/>
          </ac:spMkLst>
        </pc:spChg>
        <pc:spChg chg="del">
          <ac:chgData name="Tim Greenshaw" userId="7cff769c7af84488" providerId="LiveId" clId="{839DF619-0732-4AD4-8F8A-1D272ACC278F}" dt="2020-09-30T16:49:27.721" v="4" actId="478"/>
          <ac:spMkLst>
            <pc:docMk/>
            <pc:sldMk cId="3263576181" sldId="256"/>
            <ac:spMk id="8" creationId="{618A764C-BE4F-422D-9EFC-B50BBAADEC13}"/>
          </ac:spMkLst>
        </pc:spChg>
        <pc:picChg chg="add mod">
          <ac:chgData name="Tim Greenshaw" userId="7cff769c7af84488" providerId="LiveId" clId="{839DF619-0732-4AD4-8F8A-1D272ACC278F}" dt="2020-10-02T12:52:44.201" v="447" actId="1038"/>
          <ac:picMkLst>
            <pc:docMk/>
            <pc:sldMk cId="3263576181" sldId="256"/>
            <ac:picMk id="3" creationId="{644FA1C2-0077-4A5B-9459-2A200ED2DD9C}"/>
          </ac:picMkLst>
        </pc:picChg>
        <pc:picChg chg="add del">
          <ac:chgData name="Tim Greenshaw" userId="7cff769c7af84488" providerId="LiveId" clId="{839DF619-0732-4AD4-8F8A-1D272ACC278F}" dt="2020-09-30T16:54:58.716" v="133" actId="478"/>
          <ac:picMkLst>
            <pc:docMk/>
            <pc:sldMk cId="3263576181" sldId="256"/>
            <ac:picMk id="4" creationId="{2CACF0E9-B0B1-481F-81F5-E999F08A94FD}"/>
          </ac:picMkLst>
        </pc:picChg>
        <pc:picChg chg="add del">
          <ac:chgData name="Tim Greenshaw" userId="7cff769c7af84488" providerId="LiveId" clId="{839DF619-0732-4AD4-8F8A-1D272ACC278F}" dt="2020-09-30T16:57:12.522" v="156" actId="478"/>
          <ac:picMkLst>
            <pc:docMk/>
            <pc:sldMk cId="3263576181" sldId="256"/>
            <ac:picMk id="6" creationId="{D75F9071-70B5-457F-810E-334730EFAC2C}"/>
          </ac:picMkLst>
        </pc:picChg>
      </pc:sldChg>
      <pc:sldChg chg="addSp delSp modSp new mod chgLayout">
        <pc:chgData name="Tim Greenshaw" userId="7cff769c7af84488" providerId="LiveId" clId="{839DF619-0732-4AD4-8F8A-1D272ACC278F}" dt="2020-10-02T14:58:11.054" v="1558" actId="20577"/>
        <pc:sldMkLst>
          <pc:docMk/>
          <pc:sldMk cId="2917257441" sldId="257"/>
        </pc:sldMkLst>
        <pc:spChg chg="mod ord">
          <ac:chgData name="Tim Greenshaw" userId="7cff769c7af84488" providerId="LiveId" clId="{839DF619-0732-4AD4-8F8A-1D272ACC278F}" dt="2020-10-02T14:53:12.527" v="994" actId="700"/>
          <ac:spMkLst>
            <pc:docMk/>
            <pc:sldMk cId="2917257441" sldId="257"/>
            <ac:spMk id="2" creationId="{88D7499B-EDC3-4A87-96DE-E48EC2E63A2A}"/>
          </ac:spMkLst>
        </pc:spChg>
        <pc:spChg chg="mod ord">
          <ac:chgData name="Tim Greenshaw" userId="7cff769c7af84488" providerId="LiveId" clId="{839DF619-0732-4AD4-8F8A-1D272ACC278F}" dt="2020-10-02T14:53:12.527" v="994" actId="700"/>
          <ac:spMkLst>
            <pc:docMk/>
            <pc:sldMk cId="2917257441" sldId="257"/>
            <ac:spMk id="3" creationId="{D5941C82-D23C-402A-9ECF-06DE91B9ED86}"/>
          </ac:spMkLst>
        </pc:spChg>
        <pc:spChg chg="del">
          <ac:chgData name="Tim Greenshaw" userId="7cff769c7af84488" providerId="LiveId" clId="{839DF619-0732-4AD4-8F8A-1D272ACC278F}" dt="2020-10-02T13:41:12.826" v="993" actId="478"/>
          <ac:spMkLst>
            <pc:docMk/>
            <pc:sldMk cId="2917257441" sldId="257"/>
            <ac:spMk id="4" creationId="{8C458A28-47FB-4EB2-9781-1CE4E0297BE8}"/>
          </ac:spMkLst>
        </pc:spChg>
        <pc:spChg chg="add mod ord">
          <ac:chgData name="Tim Greenshaw" userId="7cff769c7af84488" providerId="LiveId" clId="{839DF619-0732-4AD4-8F8A-1D272ACC278F}" dt="2020-10-02T14:58:11.054" v="1558" actId="20577"/>
          <ac:spMkLst>
            <pc:docMk/>
            <pc:sldMk cId="2917257441" sldId="257"/>
            <ac:spMk id="5" creationId="{9D8667C8-06CA-4014-86B5-903D09C82B75}"/>
          </ac:spMkLst>
        </pc:spChg>
      </pc:sldChg>
      <pc:sldChg chg="modSp add mod">
        <pc:chgData name="Tim Greenshaw" userId="7cff769c7af84488" providerId="LiveId" clId="{839DF619-0732-4AD4-8F8A-1D272ACC278F}" dt="2020-10-02T12:53:20.910" v="459" actId="20577"/>
        <pc:sldMkLst>
          <pc:docMk/>
          <pc:sldMk cId="711168420" sldId="258"/>
        </pc:sldMkLst>
        <pc:spChg chg="mod">
          <ac:chgData name="Tim Greenshaw" userId="7cff769c7af84488" providerId="LiveId" clId="{839DF619-0732-4AD4-8F8A-1D272ACC278F}" dt="2020-10-02T12:53:20.910" v="459" actId="20577"/>
          <ac:spMkLst>
            <pc:docMk/>
            <pc:sldMk cId="711168420" sldId="258"/>
            <ac:spMk id="5" creationId="{76CAD7DA-05E4-4C8B-A545-CE37D1DC8843}"/>
          </ac:spMkLst>
        </pc:spChg>
      </pc:sldChg>
      <pc:sldChg chg="add del">
        <pc:chgData name="Tim Greenshaw" userId="7cff769c7af84488" providerId="LiveId" clId="{839DF619-0732-4AD4-8F8A-1D272ACC278F}" dt="2020-10-02T13:05:50.312" v="461" actId="47"/>
        <pc:sldMkLst>
          <pc:docMk/>
          <pc:sldMk cId="929701065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76900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FF1C52D4-C0F1-424B-BBAA-A110CCC3FC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882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15888"/>
            <a:ext cx="22288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5888"/>
            <a:ext cx="65341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588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33525"/>
            <a:ext cx="89154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84300"/>
            <a:ext cx="9424988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Arial" charset="0"/>
        <a:buChar char="■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Times New Roman" pitchFamily="18" charset="0"/>
        <a:buChar char="♦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calc.com/" TargetMode="External"/><Relationship Id="rId2" Type="http://schemas.openxmlformats.org/officeDocument/2006/relationships/hyperlink" Target="mailto:green@liv.ac.uk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.cocalc.com/teaching-students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C1C5-380D-4B81-A051-30AEE22D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Signing in to </a:t>
            </a:r>
            <a:br>
              <a:rPr lang="en-GB" dirty="0"/>
            </a:br>
            <a:r>
              <a:rPr lang="en-GB" dirty="0"/>
              <a:t>CoCalc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CAD7DA-05E4-4C8B-A545-CE37D1DC88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1" y="1533525"/>
            <a:ext cx="2922602" cy="5135563"/>
          </a:xfrm>
        </p:spPr>
        <p:txBody>
          <a:bodyPr/>
          <a:lstStyle/>
          <a:p>
            <a:r>
              <a:rPr lang="en-GB" dirty="0"/>
              <a:t>If you don’t already have a CoCalc ID, you will get an email asking you to sign up.</a:t>
            </a:r>
          </a:p>
          <a:p>
            <a:r>
              <a:rPr lang="en-GB" dirty="0"/>
              <a:t>Mail Tim Greenshaw (</a:t>
            </a:r>
            <a:r>
              <a:rPr lang="en-GB" dirty="0">
                <a:hlinkClick r:id="rId2"/>
              </a:rPr>
              <a:t>green@liv.ac.uk</a:t>
            </a:r>
            <a:r>
              <a:rPr lang="en-GB" dirty="0"/>
              <a:t>) if you have not received an invitation.</a:t>
            </a:r>
          </a:p>
          <a:p>
            <a:r>
              <a:rPr lang="en-GB" dirty="0"/>
              <a:t>Click on the link in the email, or…</a:t>
            </a:r>
          </a:p>
          <a:p>
            <a:r>
              <a:rPr lang="en-GB" dirty="0"/>
              <a:t>…open the CoCalc web site:</a:t>
            </a:r>
            <a:br>
              <a:rPr lang="en-GB" dirty="0"/>
            </a:br>
            <a:r>
              <a:rPr lang="en-GB" dirty="0">
                <a:hlinkClick r:id="rId3"/>
              </a:rPr>
              <a:t>https://cocalc.com/</a:t>
            </a:r>
            <a:r>
              <a:rPr lang="en-GB" dirty="0"/>
              <a:t>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13432C-2359-4474-B80F-487A97FD13EE}"/>
              </a:ext>
            </a:extLst>
          </p:cNvPr>
          <p:cNvSpPr txBox="1">
            <a:spLocks/>
          </p:cNvSpPr>
          <p:nvPr/>
        </p:nvSpPr>
        <p:spPr>
          <a:xfrm>
            <a:off x="7592912" y="6506992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</a:t>
            </a:fld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4FA1C2-0077-4A5B-9459-2A200ED2DD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4417" y="0"/>
            <a:ext cx="54505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57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C1C5-380D-4B81-A051-30AEE22D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Signing in to CoCalc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CAD7DA-05E4-4C8B-A545-CE37D1DC88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9026205" cy="5135563"/>
          </a:xfrm>
        </p:spPr>
        <p:txBody>
          <a:bodyPr/>
          <a:lstStyle/>
          <a:p>
            <a:r>
              <a:rPr lang="en-GB" dirty="0"/>
              <a:t>Sign in, </a:t>
            </a:r>
            <a:r>
              <a:rPr lang="en-GB" dirty="0">
                <a:solidFill>
                  <a:srgbClr val="FF0000"/>
                </a:solidFill>
              </a:rPr>
              <a:t>using the email address the invitation was sent to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CoCalc help for students is at: </a:t>
            </a:r>
            <a:r>
              <a:rPr lang="en-GB" dirty="0">
                <a:hlinkClick r:id="rId2"/>
              </a:rPr>
              <a:t>https://doc.cocalc.com/teaching-students.html</a:t>
            </a:r>
            <a:r>
              <a:rPr lang="en-GB" dirty="0"/>
              <a:t>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13432C-2359-4474-B80F-487A97FD13EE}"/>
              </a:ext>
            </a:extLst>
          </p:cNvPr>
          <p:cNvSpPr txBox="1">
            <a:spLocks/>
          </p:cNvSpPr>
          <p:nvPr/>
        </p:nvSpPr>
        <p:spPr>
          <a:xfrm>
            <a:off x="7592912" y="6506992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2</a:t>
            </a:fld>
            <a:endParaRPr lang="en-GB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DC6573-42FC-4755-A4E0-7605E9BF41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918"/>
          <a:stretch/>
        </p:blipFill>
        <p:spPr>
          <a:xfrm>
            <a:off x="947957" y="2055718"/>
            <a:ext cx="8120543" cy="406824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502244-6867-4A28-B3E1-FB651E88492F}"/>
              </a:ext>
            </a:extLst>
          </p:cNvPr>
          <p:cNvCxnSpPr>
            <a:cxnSpLocks/>
          </p:cNvCxnSpPr>
          <p:nvPr/>
        </p:nvCxnSpPr>
        <p:spPr>
          <a:xfrm>
            <a:off x="6878972" y="1778466"/>
            <a:ext cx="1409467" cy="8724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168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7499B-EDC3-4A87-96DE-E48EC2E63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Working on a Notebook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41C82-D23C-402A-9ECF-06DE91B9E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4920255" cy="5135563"/>
          </a:xfrm>
        </p:spPr>
        <p:txBody>
          <a:bodyPr/>
          <a:lstStyle/>
          <a:p>
            <a:r>
              <a:rPr lang="en-GB" dirty="0"/>
              <a:t>When you sign in, you will be able to see the Phys105 project.</a:t>
            </a:r>
          </a:p>
          <a:p>
            <a:r>
              <a:rPr lang="en-GB" dirty="0"/>
              <a:t>Click on the links until you get to the relevant folder, for example: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spc="-1" dirty="0">
                <a:solidFill>
                  <a:srgbClr val="000000"/>
                </a:solidFill>
                <a:latin typeface="Times New Roman"/>
              </a:rPr>
              <a:t>Click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endParaRPr lang="en-GB" spc="-1" dirty="0">
              <a:solidFill>
                <a:srgbClr val="000000"/>
              </a:solidFill>
              <a:latin typeface="Times New Roman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spc="-1" dirty="0">
                <a:solidFill>
                  <a:srgbClr val="000000"/>
                </a:solidFill>
                <a:latin typeface="Times New Roman"/>
              </a:rPr>
              <a:t>Then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spc="-1" dirty="0">
                <a:solidFill>
                  <a:srgbClr val="000000"/>
                </a:solidFill>
                <a:latin typeface="Times New Roman"/>
              </a:rPr>
              <a:t>And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spc="-1" dirty="0">
                <a:solidFill>
                  <a:srgbClr val="000000"/>
                </a:solidFill>
                <a:latin typeface="Times New Roman"/>
              </a:rPr>
              <a:t>And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spc="-1" dirty="0">
                <a:solidFill>
                  <a:srgbClr val="000000"/>
                </a:solidFill>
                <a:latin typeface="Times New Roman"/>
              </a:rPr>
              <a:t>And finally on</a:t>
            </a:r>
          </a:p>
          <a:p>
            <a:pPr marL="343080" indent="-342720"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dirty="0"/>
              <a:t>If you want help, ask a demonstrator.</a:t>
            </a:r>
          </a:p>
          <a:p>
            <a:pPr marL="343080" indent="-342720"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r>
              <a:rPr lang="en-GB" dirty="0"/>
              <a:t>They should be able to edit your Notebook with you (we will test this today!).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3333FF"/>
              </a:buClr>
              <a:buFont typeface="Arial"/>
              <a:buChar char="■"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0C5B2B-FBE1-46E9-B8D2-08891224A1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53"/>
          <a:stretch/>
        </p:blipFill>
        <p:spPr>
          <a:xfrm>
            <a:off x="1518406" y="2931409"/>
            <a:ext cx="2871873" cy="609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EBEEA4-F89A-4EB9-947C-69C9C0978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164" y="3565992"/>
            <a:ext cx="3839111" cy="4286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2650FC-874F-4A2B-A345-B71CC7F977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6417" y="3943268"/>
            <a:ext cx="2019582" cy="371527"/>
          </a:xfrm>
          <a:prstGeom prst="rect">
            <a:avLst/>
          </a:prstGeom>
        </p:spPr>
      </p:pic>
      <p:pic>
        <p:nvPicPr>
          <p:cNvPr id="11" name="Picture 10" descr="A picture containing food&#10;&#10;Description automatically generated">
            <a:extLst>
              <a:ext uri="{FF2B5EF4-FFF2-40B4-BE49-F238E27FC236}">
                <a16:creationId xmlns:a16="http://schemas.microsoft.com/office/drawing/2014/main" id="{08F793C4-9F72-4263-9450-A0717A0242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582" y="1424543"/>
            <a:ext cx="3686577" cy="2764933"/>
          </a:xfrm>
          <a:prstGeom prst="rect">
            <a:avLst/>
          </a:prstGeom>
        </p:spPr>
      </p:pic>
      <p:pic>
        <p:nvPicPr>
          <p:cNvPr id="12" name="Picture 11" descr="A picture containing table, cup, sitting, water&#10;&#10;Description automatically generated">
            <a:extLst>
              <a:ext uri="{FF2B5EF4-FFF2-40B4-BE49-F238E27FC236}">
                <a16:creationId xmlns:a16="http://schemas.microsoft.com/office/drawing/2014/main" id="{D54ECB6B-D4D4-481A-856B-31A3A739C1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971" y="4128457"/>
            <a:ext cx="3686577" cy="2764933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BCBF08A-D81F-4D77-AC8B-B64FFACF320E}"/>
              </a:ext>
            </a:extLst>
          </p:cNvPr>
          <p:cNvSpPr txBox="1">
            <a:spLocks/>
          </p:cNvSpPr>
          <p:nvPr/>
        </p:nvSpPr>
        <p:spPr>
          <a:xfrm>
            <a:off x="7592912" y="6506992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3</a:t>
            </a:fld>
            <a:endParaRPr lang="en-GB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596DDA-46F8-4616-83A4-44DCFFB5A2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6417" y="4351068"/>
            <a:ext cx="1552792" cy="3238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F369DA-8E2B-4020-97B6-B65B7CBE102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0527" b="-1"/>
          <a:stretch/>
        </p:blipFill>
        <p:spPr>
          <a:xfrm>
            <a:off x="2507913" y="4704680"/>
            <a:ext cx="2524477" cy="32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25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B5DB2-D541-41FE-897A-9FA796A72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Teams to get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1CEBA-74F4-453E-9D8F-3A33873D9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8915400" cy="5135563"/>
          </a:xfrm>
        </p:spPr>
        <p:txBody>
          <a:bodyPr/>
          <a:lstStyle/>
          <a:p>
            <a:r>
              <a:rPr lang="en-GB" dirty="0"/>
              <a:t>When you want help, please raise your Teams hand.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To chat privately with a demonstrator, </a:t>
            </a:r>
            <a:br>
              <a:rPr lang="en-GB" dirty="0"/>
            </a:br>
            <a:r>
              <a:rPr lang="en-GB" dirty="0"/>
              <a:t>click the blob next to their name.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You then get various options in a dropdown </a:t>
            </a:r>
            <a:br>
              <a:rPr lang="en-GB" dirty="0"/>
            </a:br>
            <a:r>
              <a:rPr lang="en-GB" dirty="0"/>
              <a:t>menu.</a:t>
            </a:r>
          </a:p>
          <a:p>
            <a:r>
              <a:rPr lang="en-GB" dirty="0"/>
              <a:t>You can message them, or set up an audio </a:t>
            </a:r>
            <a:br>
              <a:rPr lang="en-GB" dirty="0"/>
            </a:br>
            <a:r>
              <a:rPr lang="en-GB" dirty="0"/>
              <a:t>or video call by clicking the relevant </a:t>
            </a:r>
            <a:br>
              <a:rPr lang="en-GB" dirty="0"/>
            </a:br>
            <a:r>
              <a:rPr lang="en-GB" dirty="0"/>
              <a:t>symbols.</a:t>
            </a:r>
          </a:p>
          <a:p>
            <a:r>
              <a:rPr lang="en-GB"/>
              <a:t>If you raise your hand, the demonstrators </a:t>
            </a:r>
            <a:br>
              <a:rPr lang="en-GB"/>
            </a:br>
            <a:r>
              <a:rPr lang="en-GB"/>
              <a:t>will do this when they are free to help you!</a:t>
            </a:r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E4BCF5D-8220-4DAC-B5EA-8D3593349EF3}"/>
              </a:ext>
            </a:extLst>
          </p:cNvPr>
          <p:cNvGrpSpPr/>
          <p:nvPr/>
        </p:nvGrpSpPr>
        <p:grpSpPr>
          <a:xfrm>
            <a:off x="218113" y="1979802"/>
            <a:ext cx="9622173" cy="927167"/>
            <a:chOff x="218113" y="1954635"/>
            <a:chExt cx="9622173" cy="92716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AC622B9-1737-461B-8F7D-9B1916FFEE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117" t="9068" r="749"/>
            <a:stretch/>
          </p:blipFill>
          <p:spPr>
            <a:xfrm>
              <a:off x="218113" y="1954635"/>
              <a:ext cx="9622173" cy="927167"/>
            </a:xfrm>
            <a:prstGeom prst="rect">
              <a:avLst/>
            </a:prstGeom>
          </p:spPr>
        </p:pic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0B37822-AD83-425A-B136-6497C5CAF3FA}"/>
                </a:ext>
              </a:extLst>
            </p:cNvPr>
            <p:cNvSpPr/>
            <p:nvPr/>
          </p:nvSpPr>
          <p:spPr>
            <a:xfrm>
              <a:off x="5654180" y="2306972"/>
              <a:ext cx="419449" cy="47817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DB862270-767F-44AD-9D23-DB17148F7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344" y="3705837"/>
            <a:ext cx="3820058" cy="695422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A6BD05D-5FA7-444A-ACE9-2D035EEBB862}"/>
              </a:ext>
            </a:extLst>
          </p:cNvPr>
          <p:cNvSpPr/>
          <p:nvPr/>
        </p:nvSpPr>
        <p:spPr>
          <a:xfrm>
            <a:off x="1402360" y="3716140"/>
            <a:ext cx="535497" cy="5874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1FAB4FB-F801-4814-A34A-623779E2BCBF}"/>
              </a:ext>
            </a:extLst>
          </p:cNvPr>
          <p:cNvGrpSpPr/>
          <p:nvPr/>
        </p:nvGrpSpPr>
        <p:grpSpPr>
          <a:xfrm>
            <a:off x="5645790" y="3146634"/>
            <a:ext cx="3798115" cy="3589566"/>
            <a:chOff x="6048462" y="3079522"/>
            <a:chExt cx="3798115" cy="35895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465E9D7-F740-41F7-B465-B55F9499A4CF}"/>
                </a:ext>
              </a:extLst>
            </p:cNvPr>
            <p:cNvGrpSpPr/>
            <p:nvPr/>
          </p:nvGrpSpPr>
          <p:grpSpPr>
            <a:xfrm>
              <a:off x="6048462" y="3079522"/>
              <a:ext cx="3798115" cy="3589566"/>
              <a:chOff x="6048462" y="3079522"/>
              <a:chExt cx="3798115" cy="3589566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0EABA9C6-F90E-4FC5-A1F3-9222699D664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r="2965"/>
              <a:stretch/>
            </p:blipFill>
            <p:spPr>
              <a:xfrm>
                <a:off x="6048462" y="3079522"/>
                <a:ext cx="3798115" cy="3589566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FB0C8C1B-E2B4-426C-8FF8-217A76BB853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3855" t="9723" r="3855"/>
              <a:stretch/>
            </p:blipFill>
            <p:spPr>
              <a:xfrm>
                <a:off x="6048462" y="3079522"/>
                <a:ext cx="3798115" cy="1212604"/>
              </a:xfrm>
              <a:prstGeom prst="rect">
                <a:avLst/>
              </a:prstGeom>
            </p:spPr>
          </p:pic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F0988D2-E3E3-4628-875B-141250E912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4591" r="4591" b="35008"/>
            <a:stretch/>
          </p:blipFill>
          <p:spPr>
            <a:xfrm>
              <a:off x="6048462" y="5788067"/>
              <a:ext cx="3798115" cy="75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7919415"/>
      </p:ext>
    </p:extLst>
  </p:cSld>
  <p:clrMapOvr>
    <a:masterClrMapping/>
  </p:clrMapOvr>
</p:sld>
</file>

<file path=ppt/theme/theme1.xml><?xml version="1.0" encoding="utf-8"?>
<a:theme xmlns:a="http://schemas.openxmlformats.org/drawingml/2006/main" name="CTAnumA4">
  <a:themeElements>
    <a:clrScheme name="TimA4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mA4Landscap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mA4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1F3CC4BA-46E1-4FE3-9B47-AA5DEEDB3659}" vid="{A054684B-A5D8-4330-9C76-086FC1C5F91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PowerPointPlain-A4</Template>
  <TotalTime>907</TotalTime>
  <Words>258</Words>
  <Application>Microsoft Office PowerPoint</Application>
  <PresentationFormat>A4 Paper (210x297 mm)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CTAnumA4</vt:lpstr>
      <vt:lpstr>Signing in to  CoCalc</vt:lpstr>
      <vt:lpstr>Signing in to CoCalc</vt:lpstr>
      <vt:lpstr>Working on a Notebook</vt:lpstr>
      <vt:lpstr>Using Teams to get help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Signing in to CoCalv</dc:title>
  <dc:creator>Tim Greenshaw</dc:creator>
  <cp:lastModifiedBy>Tim Greenshaw</cp:lastModifiedBy>
  <cp:revision>1</cp:revision>
  <dcterms:created xsi:type="dcterms:W3CDTF">2020-09-30T16:36:19Z</dcterms:created>
  <dcterms:modified xsi:type="dcterms:W3CDTF">2020-10-13T07:19:29Z</dcterms:modified>
</cp:coreProperties>
</file>