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0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2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8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9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1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80A2-D1BA-2F43-8BA4-C1426E0D2174}" type="datetimeFigureOut">
              <a:rPr lang="en-US" smtClean="0"/>
              <a:t>13/02/2012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01F2-5C73-4C4E-93EE-3A13BF36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2741" y="416139"/>
            <a:ext cx="4071259" cy="58074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FE-I4 SC v.4 </a:t>
            </a:r>
            <a:r>
              <a:rPr lang="en-US" sz="2000" dirty="0"/>
              <a:t>= </a:t>
            </a:r>
            <a:r>
              <a:rPr lang="en-US" sz="2000" dirty="0" smtClean="0"/>
              <a:t> </a:t>
            </a:r>
            <a:r>
              <a:rPr lang="en-US" sz="2000" dirty="0"/>
              <a:t>Live FEI4 MPI Guard IBL </a:t>
            </a:r>
            <a:r>
              <a:rPr lang="en-US" sz="2000" dirty="0" smtClean="0"/>
              <a:t>Slim Edge</a:t>
            </a:r>
          </a:p>
          <a:p>
            <a:endParaRPr lang="en-US" sz="2000" dirty="0" smtClean="0"/>
          </a:p>
          <a:p>
            <a:r>
              <a:rPr lang="en-US" sz="2000" dirty="0" smtClean="0"/>
              <a:t>FE-I4 SC v.3 </a:t>
            </a:r>
            <a:r>
              <a:rPr lang="en-US" sz="2000" dirty="0"/>
              <a:t>= </a:t>
            </a:r>
            <a:r>
              <a:rPr lang="en-US" sz="2000" dirty="0" smtClean="0"/>
              <a:t> </a:t>
            </a:r>
            <a:r>
              <a:rPr lang="en-US" sz="2000" dirty="0"/>
              <a:t>Live FEI4 MPI Guard IBL </a:t>
            </a:r>
            <a:r>
              <a:rPr lang="en-US" sz="2000" dirty="0" smtClean="0"/>
              <a:t>Slim Edge ganged pixels</a:t>
            </a:r>
          </a:p>
          <a:p>
            <a:endParaRPr lang="en-US" sz="2000" dirty="0" smtClean="0"/>
          </a:p>
          <a:p>
            <a:r>
              <a:rPr lang="en-US" sz="2000" dirty="0" smtClean="0"/>
              <a:t>FE-I4 SC v.2 </a:t>
            </a:r>
            <a:r>
              <a:rPr lang="en-US" sz="2000" dirty="0"/>
              <a:t>= Live FEI4 MPI Guard </a:t>
            </a:r>
            <a:r>
              <a:rPr lang="en-US" sz="2000" dirty="0" smtClean="0"/>
              <a:t>IBL ganged pixels</a:t>
            </a:r>
          </a:p>
          <a:p>
            <a:endParaRPr lang="en-US" sz="2000" dirty="0" smtClean="0"/>
          </a:p>
          <a:p>
            <a:r>
              <a:rPr lang="en-US" sz="2000" dirty="0" smtClean="0"/>
              <a:t>FE-I4 SC v.1 </a:t>
            </a:r>
            <a:r>
              <a:rPr lang="en-US" sz="2000" dirty="0" smtClean="0"/>
              <a:t>= Live FEI4 MPI Guard IBL</a:t>
            </a:r>
            <a:endParaRPr lang="en-US" sz="2000" dirty="0" smtClean="0"/>
          </a:p>
          <a:p>
            <a:r>
              <a:rPr lang="en-US" sz="2000" dirty="0" smtClean="0"/>
              <a:t>FE-I4 RD50 </a:t>
            </a:r>
            <a:r>
              <a:rPr lang="en-US" sz="2000" dirty="0" smtClean="0"/>
              <a:t>= </a:t>
            </a:r>
            <a:r>
              <a:rPr lang="en-US" sz="2000" dirty="0"/>
              <a:t>Live FEI4 </a:t>
            </a:r>
            <a:r>
              <a:rPr lang="en-US" sz="2000" dirty="0" smtClean="0"/>
              <a:t>RD50 </a:t>
            </a:r>
            <a:r>
              <a:rPr lang="en-US" sz="2000" dirty="0"/>
              <a:t>Guard IBL ganged pixels</a:t>
            </a:r>
          </a:p>
          <a:p>
            <a:endParaRPr lang="en-US" sz="2000" dirty="0" smtClean="0"/>
          </a:p>
          <a:p>
            <a:r>
              <a:rPr lang="en-US" sz="2000" smtClean="0"/>
              <a:t>SEE M* FOR MEDIPIX POSITION ON WAFER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2" descr="C:\Documents and Settings\tsurin\Desktop\micron_pi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21" y="427851"/>
            <a:ext cx="4943320" cy="5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421" y="1058209"/>
            <a:ext cx="619520" cy="4884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M1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453221" y="4647071"/>
            <a:ext cx="619520" cy="4884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M4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1821" y="4684153"/>
            <a:ext cx="619520" cy="4884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M3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453221" y="1118808"/>
            <a:ext cx="619520" cy="4884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M2</a:t>
            </a:r>
            <a:endParaRPr lang="en-US" sz="1600" dirty="0"/>
          </a:p>
        </p:txBody>
      </p:sp>
      <p:cxnSp>
        <p:nvCxnSpPr>
          <p:cNvPr id="10" name="Straight Arrow Connector 9"/>
          <p:cNvCxnSpPr>
            <a:stCxn id="2" idx="2"/>
          </p:cNvCxnSpPr>
          <p:nvPr/>
        </p:nvCxnSpPr>
        <p:spPr>
          <a:xfrm>
            <a:off x="439181" y="1546611"/>
            <a:ext cx="462160" cy="455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48941" y="4070030"/>
            <a:ext cx="0" cy="732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53221" y="1546611"/>
            <a:ext cx="0" cy="455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453221" y="4070030"/>
            <a:ext cx="447458" cy="614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75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84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forshaw</dc:creator>
  <cp:lastModifiedBy>dean forshaw</cp:lastModifiedBy>
  <cp:revision>3</cp:revision>
  <dcterms:created xsi:type="dcterms:W3CDTF">2012-02-10T11:42:29Z</dcterms:created>
  <dcterms:modified xsi:type="dcterms:W3CDTF">2012-02-13T01:50:55Z</dcterms:modified>
</cp:coreProperties>
</file>