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8" r:id="rId2"/>
    <p:sldId id="319" r:id="rId3"/>
    <p:sldId id="320" r:id="rId4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8A8D2-E83B-4155-9D76-D8C66260622E}" v="35" dt="2019-04-29T12:38:49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27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-1738" y="-82"/>
      </p:cViewPr>
      <p:guideLst>
        <p:guide orient="horz" pos="2141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6FA26D84-650E-4EB4-919F-41BFC3B27F4D}"/>
    <pc:docChg chg="undo custSel addSld delSld modSld">
      <pc:chgData name="Tim Greenshaw" userId="7cff769c7af84488" providerId="LiveId" clId="{6FA26D84-650E-4EB4-919F-41BFC3B27F4D}" dt="2019-04-29T12:39:17.773" v="690" actId="20577"/>
      <pc:docMkLst>
        <pc:docMk/>
      </pc:docMkLst>
      <pc:sldChg chg="del">
        <pc:chgData name="Tim Greenshaw" userId="7cff769c7af84488" providerId="LiveId" clId="{6FA26D84-650E-4EB4-919F-41BFC3B27F4D}" dt="2019-04-29T12:28:23.821" v="11" actId="2696"/>
        <pc:sldMkLst>
          <pc:docMk/>
          <pc:sldMk cId="0" sldId="308"/>
        </pc:sldMkLst>
      </pc:sldChg>
      <pc:sldChg chg="del">
        <pc:chgData name="Tim Greenshaw" userId="7cff769c7af84488" providerId="LiveId" clId="{6FA26D84-650E-4EB4-919F-41BFC3B27F4D}" dt="2019-04-29T12:28:23.321" v="10" actId="2696"/>
        <pc:sldMkLst>
          <pc:docMk/>
          <pc:sldMk cId="0" sldId="309"/>
        </pc:sldMkLst>
      </pc:sldChg>
      <pc:sldChg chg="del">
        <pc:chgData name="Tim Greenshaw" userId="7cff769c7af84488" providerId="LiveId" clId="{6FA26D84-650E-4EB4-919F-41BFC3B27F4D}" dt="2019-04-29T12:28:24.181" v="12" actId="2696"/>
        <pc:sldMkLst>
          <pc:docMk/>
          <pc:sldMk cId="0" sldId="310"/>
        </pc:sldMkLst>
      </pc:sldChg>
      <pc:sldChg chg="del">
        <pc:chgData name="Tim Greenshaw" userId="7cff769c7af84488" providerId="LiveId" clId="{6FA26D84-650E-4EB4-919F-41BFC3B27F4D}" dt="2019-04-29T12:28:24.962" v="14" actId="2696"/>
        <pc:sldMkLst>
          <pc:docMk/>
          <pc:sldMk cId="0" sldId="311"/>
        </pc:sldMkLst>
      </pc:sldChg>
      <pc:sldChg chg="del">
        <pc:chgData name="Tim Greenshaw" userId="7cff769c7af84488" providerId="LiveId" clId="{6FA26D84-650E-4EB4-919F-41BFC3B27F4D}" dt="2019-04-29T12:28:25.337" v="15" actId="2696"/>
        <pc:sldMkLst>
          <pc:docMk/>
          <pc:sldMk cId="0" sldId="312"/>
        </pc:sldMkLst>
      </pc:sldChg>
      <pc:sldChg chg="del">
        <pc:chgData name="Tim Greenshaw" userId="7cff769c7af84488" providerId="LiveId" clId="{6FA26D84-650E-4EB4-919F-41BFC3B27F4D}" dt="2019-04-29T12:28:22.873" v="9" actId="2696"/>
        <pc:sldMkLst>
          <pc:docMk/>
          <pc:sldMk cId="0" sldId="313"/>
        </pc:sldMkLst>
      </pc:sldChg>
      <pc:sldChg chg="del">
        <pc:chgData name="Tim Greenshaw" userId="7cff769c7af84488" providerId="LiveId" clId="{6FA26D84-650E-4EB4-919F-41BFC3B27F4D}" dt="2019-04-29T12:28:24.587" v="13" actId="2696"/>
        <pc:sldMkLst>
          <pc:docMk/>
          <pc:sldMk cId="0" sldId="314"/>
        </pc:sldMkLst>
      </pc:sldChg>
      <pc:sldChg chg="del">
        <pc:chgData name="Tim Greenshaw" userId="7cff769c7af84488" providerId="LiveId" clId="{6FA26D84-650E-4EB4-919F-41BFC3B27F4D}" dt="2019-04-29T12:28:26.326" v="17" actId="2696"/>
        <pc:sldMkLst>
          <pc:docMk/>
          <pc:sldMk cId="0" sldId="315"/>
        </pc:sldMkLst>
      </pc:sldChg>
      <pc:sldChg chg="del">
        <pc:chgData name="Tim Greenshaw" userId="7cff769c7af84488" providerId="LiveId" clId="{6FA26D84-650E-4EB4-919F-41BFC3B27F4D}" dt="2019-04-29T12:28:25.779" v="16" actId="2696"/>
        <pc:sldMkLst>
          <pc:docMk/>
          <pc:sldMk cId="3782044154" sldId="316"/>
        </pc:sldMkLst>
      </pc:sldChg>
      <pc:sldChg chg="addSp delSp modSp">
        <pc:chgData name="Tim Greenshaw" userId="7cff769c7af84488" providerId="LiveId" clId="{6FA26D84-650E-4EB4-919F-41BFC3B27F4D}" dt="2019-04-29T12:39:17.773" v="690" actId="20577"/>
        <pc:sldMkLst>
          <pc:docMk/>
          <pc:sldMk cId="1122378739" sldId="318"/>
        </pc:sldMkLst>
        <pc:spChg chg="mod">
          <ac:chgData name="Tim Greenshaw" userId="7cff769c7af84488" providerId="LiveId" clId="{6FA26D84-650E-4EB4-919F-41BFC3B27F4D}" dt="2019-04-29T12:38:49.099" v="651"/>
          <ac:spMkLst>
            <pc:docMk/>
            <pc:sldMk cId="1122378739" sldId="318"/>
            <ac:spMk id="3" creationId="{00000000-0000-0000-0000-000000000000}"/>
          </ac:spMkLst>
        </pc:spChg>
        <pc:spChg chg="mod">
          <ac:chgData name="Tim Greenshaw" userId="7cff769c7af84488" providerId="LiveId" clId="{6FA26D84-650E-4EB4-919F-41BFC3B27F4D}" dt="2019-04-29T12:39:17.773" v="690" actId="20577"/>
          <ac:spMkLst>
            <pc:docMk/>
            <pc:sldMk cId="1122378739" sldId="318"/>
            <ac:spMk id="5" creationId="{00000000-0000-0000-0000-000000000000}"/>
          </ac:spMkLst>
        </pc:spChg>
        <pc:spChg chg="mod">
          <ac:chgData name="Tim Greenshaw" userId="7cff769c7af84488" providerId="LiveId" clId="{6FA26D84-650E-4EB4-919F-41BFC3B27F4D}" dt="2019-04-29T12:38:46.912" v="650"/>
          <ac:spMkLst>
            <pc:docMk/>
            <pc:sldMk cId="1122378739" sldId="318"/>
            <ac:spMk id="6" creationId="{00000000-0000-0000-0000-000000000000}"/>
          </ac:spMkLst>
        </pc:spChg>
        <pc:graphicFrameChg chg="add del">
          <ac:chgData name="Tim Greenshaw" userId="7cff769c7af84488" providerId="LiveId" clId="{6FA26D84-650E-4EB4-919F-41BFC3B27F4D}" dt="2019-04-29T12:29:57.378" v="195" actId="478"/>
          <ac:graphicFrameMkLst>
            <pc:docMk/>
            <pc:sldMk cId="1122378739" sldId="318"/>
            <ac:graphicFrameMk id="2" creationId="{EBF5D61E-94E4-4A9B-8E72-0924D49DB620}"/>
          </ac:graphicFrameMkLst>
        </pc:graphicFrameChg>
      </pc:sldChg>
      <pc:sldChg chg="addSp delSp modSp add">
        <pc:chgData name="Tim Greenshaw" userId="7cff769c7af84488" providerId="LiveId" clId="{6FA26D84-650E-4EB4-919F-41BFC3B27F4D}" dt="2019-04-29T12:36:35.803" v="625" actId="1076"/>
        <pc:sldMkLst>
          <pc:docMk/>
          <pc:sldMk cId="1541434382" sldId="319"/>
        </pc:sldMkLst>
        <pc:spChg chg="mod">
          <ac:chgData name="Tim Greenshaw" userId="7cff769c7af84488" providerId="LiveId" clId="{6FA26D84-650E-4EB4-919F-41BFC3B27F4D}" dt="2019-04-29T12:35:13.205" v="440" actId="20577"/>
          <ac:spMkLst>
            <pc:docMk/>
            <pc:sldMk cId="1541434382" sldId="319"/>
            <ac:spMk id="2" creationId="{4C01495C-9343-4395-B6D6-3E0286991AD2}"/>
          </ac:spMkLst>
        </pc:spChg>
        <pc:spChg chg="del">
          <ac:chgData name="Tim Greenshaw" userId="7cff769c7af84488" providerId="LiveId" clId="{6FA26D84-650E-4EB4-919F-41BFC3B27F4D}" dt="2019-04-29T12:33:57.941" v="413" actId="478"/>
          <ac:spMkLst>
            <pc:docMk/>
            <pc:sldMk cId="1541434382" sldId="319"/>
            <ac:spMk id="3" creationId="{8A73ACA0-61E1-4136-9F70-A793718FB506}"/>
          </ac:spMkLst>
        </pc:spChg>
        <pc:spChg chg="del">
          <ac:chgData name="Tim Greenshaw" userId="7cff769c7af84488" providerId="LiveId" clId="{6FA26D84-650E-4EB4-919F-41BFC3B27F4D}" dt="2019-04-29T12:34:30.267" v="417" actId="478"/>
          <ac:spMkLst>
            <pc:docMk/>
            <pc:sldMk cId="1541434382" sldId="319"/>
            <ac:spMk id="4" creationId="{2C49D46F-464E-481D-98D6-57A07CCC7D69}"/>
          </ac:spMkLst>
        </pc:spChg>
        <pc:picChg chg="add mod">
          <ac:chgData name="Tim Greenshaw" userId="7cff769c7af84488" providerId="LiveId" clId="{6FA26D84-650E-4EB4-919F-41BFC3B27F4D}" dt="2019-04-29T12:36:02.936" v="622" actId="1036"/>
          <ac:picMkLst>
            <pc:docMk/>
            <pc:sldMk cId="1541434382" sldId="319"/>
            <ac:picMk id="5" creationId="{8DCD6464-C382-45E2-94E1-8B06A04679A9}"/>
          </ac:picMkLst>
        </pc:picChg>
        <pc:picChg chg="add mod">
          <ac:chgData name="Tim Greenshaw" userId="7cff769c7af84488" providerId="LiveId" clId="{6FA26D84-650E-4EB4-919F-41BFC3B27F4D}" dt="2019-04-29T12:35:50.178" v="612" actId="1076"/>
          <ac:picMkLst>
            <pc:docMk/>
            <pc:sldMk cId="1541434382" sldId="319"/>
            <ac:picMk id="6" creationId="{4B9EF731-085B-402E-A245-A2726B1836E0}"/>
          </ac:picMkLst>
        </pc:picChg>
        <pc:picChg chg="add mod">
          <ac:chgData name="Tim Greenshaw" userId="7cff769c7af84488" providerId="LiveId" clId="{6FA26D84-650E-4EB4-919F-41BFC3B27F4D}" dt="2019-04-29T12:36:01.077" v="615" actId="1076"/>
          <ac:picMkLst>
            <pc:docMk/>
            <pc:sldMk cId="1541434382" sldId="319"/>
            <ac:picMk id="7" creationId="{AA8492A2-6FFB-48CD-A3CC-10E49C97B7D8}"/>
          </ac:picMkLst>
        </pc:picChg>
        <pc:picChg chg="add mod">
          <ac:chgData name="Tim Greenshaw" userId="7cff769c7af84488" providerId="LiveId" clId="{6FA26D84-650E-4EB4-919F-41BFC3B27F4D}" dt="2019-04-29T12:36:35.803" v="625" actId="1076"/>
          <ac:picMkLst>
            <pc:docMk/>
            <pc:sldMk cId="1541434382" sldId="319"/>
            <ac:picMk id="8" creationId="{8BF41E25-40A4-43E3-A40A-59C94A438152}"/>
          </ac:picMkLst>
        </pc:picChg>
      </pc:sldChg>
      <pc:sldChg chg="addSp delSp modSp add del">
        <pc:chgData name="Tim Greenshaw" userId="7cff769c7af84488" providerId="LiveId" clId="{6FA26D84-650E-4EB4-919F-41BFC3B27F4D}" dt="2019-04-29T12:32:38.648" v="411" actId="2696"/>
        <pc:sldMkLst>
          <pc:docMk/>
          <pc:sldMk cId="4061131469" sldId="319"/>
        </pc:sldMkLst>
        <pc:spChg chg="mod">
          <ac:chgData name="Tim Greenshaw" userId="7cff769c7af84488" providerId="LiveId" clId="{6FA26D84-650E-4EB4-919F-41BFC3B27F4D}" dt="2019-04-29T12:31:41.242" v="383" actId="20577"/>
          <ac:spMkLst>
            <pc:docMk/>
            <pc:sldMk cId="4061131469" sldId="319"/>
            <ac:spMk id="2" creationId="{4A669BC0-A4F8-4E48-B3EA-7EE4BF7D1387}"/>
          </ac:spMkLst>
        </pc:spChg>
        <pc:spChg chg="add del mod">
          <ac:chgData name="Tim Greenshaw" userId="7cff769c7af84488" providerId="LiveId" clId="{6FA26D84-650E-4EB4-919F-41BFC3B27F4D}" dt="2019-04-29T12:32:25.348" v="398" actId="20577"/>
          <ac:spMkLst>
            <pc:docMk/>
            <pc:sldMk cId="4061131469" sldId="319"/>
            <ac:spMk id="3" creationId="{0EC937A5-609E-4FBF-BE2F-D1715ED7005B}"/>
          </ac:spMkLst>
        </pc:spChg>
        <pc:spChg chg="add del mod">
          <ac:chgData name="Tim Greenshaw" userId="7cff769c7af84488" providerId="LiveId" clId="{6FA26D84-650E-4EB4-919F-41BFC3B27F4D}" dt="2019-04-29T12:32:29.760" v="405" actId="20577"/>
          <ac:spMkLst>
            <pc:docMk/>
            <pc:sldMk cId="4061131469" sldId="319"/>
            <ac:spMk id="4" creationId="{1FC80255-36FD-4B7E-AAEF-35BC00A37B9C}"/>
          </ac:spMkLst>
        </pc:spChg>
        <pc:spChg chg="add del mod">
          <ac:chgData name="Tim Greenshaw" userId="7cff769c7af84488" providerId="LiveId" clId="{6FA26D84-650E-4EB4-919F-41BFC3B27F4D}" dt="2019-04-29T12:32:07.980" v="393" actId="478"/>
          <ac:spMkLst>
            <pc:docMk/>
            <pc:sldMk cId="4061131469" sldId="319"/>
            <ac:spMk id="10" creationId="{7EA86FD2-D4BF-4755-880F-374EC64AB42F}"/>
          </ac:spMkLst>
        </pc:spChg>
        <pc:graphicFrameChg chg="add del mod">
          <ac:chgData name="Tim Greenshaw" userId="7cff769c7af84488" providerId="LiveId" clId="{6FA26D84-650E-4EB4-919F-41BFC3B27F4D}" dt="2019-04-29T12:32:09.607" v="397"/>
          <ac:graphicFrameMkLst>
            <pc:docMk/>
            <pc:sldMk cId="4061131469" sldId="319"/>
            <ac:graphicFrameMk id="5" creationId="{650A03FC-12D4-4F06-8582-F531C0D61671}"/>
          </ac:graphicFrameMkLst>
        </pc:graphicFrameChg>
        <pc:graphicFrameChg chg="add del mod">
          <ac:chgData name="Tim Greenshaw" userId="7cff769c7af84488" providerId="LiveId" clId="{6FA26D84-650E-4EB4-919F-41BFC3B27F4D}" dt="2019-04-29T12:32:09.607" v="397"/>
          <ac:graphicFrameMkLst>
            <pc:docMk/>
            <pc:sldMk cId="4061131469" sldId="319"/>
            <ac:graphicFrameMk id="6" creationId="{37C6B1F9-9034-412F-A619-1E6FC375CD52}"/>
          </ac:graphicFrameMkLst>
        </pc:graphicFrameChg>
        <pc:graphicFrameChg chg="add del mod">
          <ac:chgData name="Tim Greenshaw" userId="7cff769c7af84488" providerId="LiveId" clId="{6FA26D84-650E-4EB4-919F-41BFC3B27F4D}" dt="2019-04-29T12:32:09.214" v="395"/>
          <ac:graphicFrameMkLst>
            <pc:docMk/>
            <pc:sldMk cId="4061131469" sldId="319"/>
            <ac:graphicFrameMk id="7" creationId="{FE02AAD2-76E3-409D-8706-0BB1CCEE28D0}"/>
          </ac:graphicFrameMkLst>
        </pc:graphicFrameChg>
        <pc:graphicFrameChg chg="add del mod">
          <ac:chgData name="Tim Greenshaw" userId="7cff769c7af84488" providerId="LiveId" clId="{6FA26D84-650E-4EB4-919F-41BFC3B27F4D}" dt="2019-04-29T12:32:09.214" v="395"/>
          <ac:graphicFrameMkLst>
            <pc:docMk/>
            <pc:sldMk cId="4061131469" sldId="319"/>
            <ac:graphicFrameMk id="8" creationId="{E156D526-7574-4216-9F3F-12A16E969BD9}"/>
          </ac:graphicFrameMkLst>
        </pc:graphicFrameChg>
        <pc:graphicFrameChg chg="add del mod">
          <ac:chgData name="Tim Greenshaw" userId="7cff769c7af84488" providerId="LiveId" clId="{6FA26D84-650E-4EB4-919F-41BFC3B27F4D}" dt="2019-04-29T12:32:27.942" v="404"/>
          <ac:graphicFrameMkLst>
            <pc:docMk/>
            <pc:sldMk cId="4061131469" sldId="319"/>
            <ac:graphicFrameMk id="11" creationId="{9ED0F115-5399-44CC-A964-7292DED78252}"/>
          </ac:graphicFrameMkLst>
        </pc:graphicFrameChg>
        <pc:graphicFrameChg chg="add del mod">
          <ac:chgData name="Tim Greenshaw" userId="7cff769c7af84488" providerId="LiveId" clId="{6FA26D84-650E-4EB4-919F-41BFC3B27F4D}" dt="2019-04-29T12:32:27.942" v="404"/>
          <ac:graphicFrameMkLst>
            <pc:docMk/>
            <pc:sldMk cId="4061131469" sldId="319"/>
            <ac:graphicFrameMk id="12" creationId="{2611D3B5-5397-4377-B756-E6651E4E1B26}"/>
          </ac:graphicFrameMkLst>
        </pc:graphicFrameChg>
        <pc:graphicFrameChg chg="add del mod">
          <ac:chgData name="Tim Greenshaw" userId="7cff769c7af84488" providerId="LiveId" clId="{6FA26D84-650E-4EB4-919F-41BFC3B27F4D}" dt="2019-04-29T12:32:30.947" v="408"/>
          <ac:graphicFrameMkLst>
            <pc:docMk/>
            <pc:sldMk cId="4061131469" sldId="319"/>
            <ac:graphicFrameMk id="13" creationId="{1FEB609B-762D-488B-B5D8-C1333C0FD88A}"/>
          </ac:graphicFrameMkLst>
        </pc:graphicFrameChg>
        <pc:graphicFrameChg chg="add del">
          <ac:chgData name="Tim Greenshaw" userId="7cff769c7af84488" providerId="LiveId" clId="{6FA26D84-650E-4EB4-919F-41BFC3B27F4D}" dt="2019-04-29T12:32:36.399" v="410" actId="478"/>
          <ac:graphicFrameMkLst>
            <pc:docMk/>
            <pc:sldMk cId="4061131469" sldId="319"/>
            <ac:graphicFrameMk id="14" creationId="{1B419F50-0FBC-4A2A-9232-2BB7B9CD9F4F}"/>
          </ac:graphicFrameMkLst>
        </pc:graphicFrameChg>
      </pc:sldChg>
      <pc:sldChg chg="addSp delSp modSp add">
        <pc:chgData name="Tim Greenshaw" userId="7cff769c7af84488" providerId="LiveId" clId="{6FA26D84-650E-4EB4-919F-41BFC3B27F4D}" dt="2019-04-29T12:38:04.304" v="641" actId="1035"/>
        <pc:sldMkLst>
          <pc:docMk/>
          <pc:sldMk cId="2765961725" sldId="320"/>
        </pc:sldMkLst>
        <pc:picChg chg="add mod">
          <ac:chgData name="Tim Greenshaw" userId="7cff769c7af84488" providerId="LiveId" clId="{6FA26D84-650E-4EB4-919F-41BFC3B27F4D}" dt="2019-04-29T12:37:15.606" v="633" actId="1076"/>
          <ac:picMkLst>
            <pc:docMk/>
            <pc:sldMk cId="2765961725" sldId="320"/>
            <ac:picMk id="3" creationId="{0F157A86-B5FB-419D-9550-6EE837295650}"/>
          </ac:picMkLst>
        </pc:picChg>
        <pc:picChg chg="add mod">
          <ac:chgData name="Tim Greenshaw" userId="7cff769c7af84488" providerId="LiveId" clId="{6FA26D84-650E-4EB4-919F-41BFC3B27F4D}" dt="2019-04-29T12:38:04.304" v="641" actId="1035"/>
          <ac:picMkLst>
            <pc:docMk/>
            <pc:sldMk cId="2765961725" sldId="320"/>
            <ac:picMk id="4" creationId="{7F679945-4992-4A07-8BCA-E133B75C387A}"/>
          </ac:picMkLst>
        </pc:picChg>
        <pc:picChg chg="del">
          <ac:chgData name="Tim Greenshaw" userId="7cff769c7af84488" providerId="LiveId" clId="{6FA26D84-650E-4EB4-919F-41BFC3B27F4D}" dt="2019-04-29T12:37:01.829" v="627" actId="478"/>
          <ac:picMkLst>
            <pc:docMk/>
            <pc:sldMk cId="2765961725" sldId="320"/>
            <ac:picMk id="5" creationId="{8DCD6464-C382-45E2-94E1-8B06A04679A9}"/>
          </ac:picMkLst>
        </pc:picChg>
        <pc:picChg chg="del">
          <ac:chgData name="Tim Greenshaw" userId="7cff769c7af84488" providerId="LiveId" clId="{6FA26D84-650E-4EB4-919F-41BFC3B27F4D}" dt="2019-04-29T12:37:02.745" v="628" actId="478"/>
          <ac:picMkLst>
            <pc:docMk/>
            <pc:sldMk cId="2765961725" sldId="320"/>
            <ac:picMk id="6" creationId="{4B9EF731-085B-402E-A245-A2726B1836E0}"/>
          </ac:picMkLst>
        </pc:picChg>
        <pc:picChg chg="del">
          <ac:chgData name="Tim Greenshaw" userId="7cff769c7af84488" providerId="LiveId" clId="{6FA26D84-650E-4EB4-919F-41BFC3B27F4D}" dt="2019-04-29T12:37:03.979" v="629" actId="478"/>
          <ac:picMkLst>
            <pc:docMk/>
            <pc:sldMk cId="2765961725" sldId="320"/>
            <ac:picMk id="7" creationId="{AA8492A2-6FFB-48CD-A3CC-10E49C97B7D8}"/>
          </ac:picMkLst>
        </pc:picChg>
        <pc:picChg chg="del">
          <ac:chgData name="Tim Greenshaw" userId="7cff769c7af84488" providerId="LiveId" clId="{6FA26D84-650E-4EB4-919F-41BFC3B27F4D}" dt="2019-04-29T12:37:04.857" v="630" actId="478"/>
          <ac:picMkLst>
            <pc:docMk/>
            <pc:sldMk cId="2765961725" sldId="320"/>
            <ac:picMk id="8" creationId="{8BF41E25-40A4-43E3-A40A-59C94A43815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713A-531E-4737-A2AC-772CCB0C9DE0}" type="datetimeFigureOut">
              <a:rPr lang="en-GB" smtClean="0"/>
              <a:t>29/04/19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70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70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741C-AD0F-4265-A8CA-9ABBFA2EC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4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299620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4" y="3"/>
            <a:ext cx="4301838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2613" y="509588"/>
            <a:ext cx="36814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3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9"/>
            <a:ext cx="4299620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4" y="6457109"/>
            <a:ext cx="4301838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10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3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– Revision</a:t>
            </a:r>
            <a:r>
              <a:rPr lang="en-GB"/>
              <a:t>	        Registration </a:t>
            </a:r>
            <a:r>
              <a:rPr lang="en-GB" dirty="0"/>
              <a:t>for next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533899" cy="5135563"/>
          </a:xfrm>
        </p:spPr>
        <p:txBody>
          <a:bodyPr/>
          <a:lstStyle/>
          <a:p>
            <a:r>
              <a:rPr lang="en-GB" dirty="0"/>
              <a:t>Topics:</a:t>
            </a:r>
          </a:p>
          <a:p>
            <a:pPr lvl="1"/>
            <a:r>
              <a:rPr lang="en-GB" dirty="0"/>
              <a:t>Deriving potential from fields</a:t>
            </a:r>
          </a:p>
          <a:p>
            <a:pPr lvl="1"/>
            <a:r>
              <a:rPr lang="en-GB" dirty="0"/>
              <a:t>Differential equations</a:t>
            </a:r>
          </a:p>
          <a:p>
            <a:pPr lvl="1"/>
            <a:r>
              <a:rPr lang="en-GB" dirty="0"/>
              <a:t>Legendre’s equation and polynomials</a:t>
            </a:r>
          </a:p>
          <a:p>
            <a:pPr lvl="1"/>
            <a:r>
              <a:rPr lang="en-GB" dirty="0"/>
              <a:t>Fourier series and transforms</a:t>
            </a:r>
          </a:p>
          <a:p>
            <a:pPr lvl="1"/>
            <a:r>
              <a:rPr lang="en-GB" dirty="0"/>
              <a:t>Forced oscillations and Fourier series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4255" cy="5135563"/>
          </a:xfrm>
        </p:spPr>
        <p:txBody>
          <a:bodyPr/>
          <a:lstStyle/>
          <a:p>
            <a:r>
              <a:rPr lang="en-GB" dirty="0"/>
              <a:t>Registration for next year’s modules opens today.</a:t>
            </a:r>
          </a:p>
          <a:p>
            <a:r>
              <a:rPr lang="en-GB" dirty="0"/>
              <a:t>Should have received email from Student Office with Programme Structure.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5E10E-8F0D-4DAE-85D5-09F1699E2406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2237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495C-9343-4395-B6D6-3E028699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D6464-C382-45E2-94E1-8B06A046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62" y="1476462"/>
            <a:ext cx="4476301" cy="25543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9EF731-085B-402E-A245-A2726B183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62" y="4057652"/>
            <a:ext cx="4450501" cy="25737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8492A2-6FFB-48CD-A3CC-10E49C97B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585" y="1612286"/>
            <a:ext cx="4476301" cy="20919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F41E25-40A4-43E3-A40A-59C94A4381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0585" y="4030796"/>
            <a:ext cx="4476301" cy="203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495C-9343-4395-B6D6-3E028699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157A86-B5FB-419D-9550-6EE837295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40" y="1746870"/>
            <a:ext cx="4502101" cy="20596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679945-4992-4A07-8BCA-E133B75C3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40" y="4084167"/>
            <a:ext cx="4463401" cy="20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61725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1954</TotalTime>
  <Words>49</Words>
  <Application>Microsoft Office PowerPoint</Application>
  <PresentationFormat>A4 Paper (210x297 mm)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TimA4Landscape</vt:lpstr>
      <vt:lpstr>Phys108 – Revision         Registration for next year</vt:lpstr>
      <vt:lpstr>Programme structure</vt:lpstr>
      <vt:lpstr>Programme structure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Phys108 – Mathematics for Physicists II</dc:title>
  <dc:creator>Tim Greenshaw</dc:creator>
  <cp:lastModifiedBy>Tim Greenshaw</cp:lastModifiedBy>
  <cp:revision>123</cp:revision>
  <cp:lastPrinted>2016-02-01T11:44:11Z</cp:lastPrinted>
  <dcterms:created xsi:type="dcterms:W3CDTF">2012-01-28T10:32:40Z</dcterms:created>
  <dcterms:modified xsi:type="dcterms:W3CDTF">2019-04-29T12:39:19Z</dcterms:modified>
</cp:coreProperties>
</file>