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7" r:id="rId2"/>
    <p:sldId id="313" r:id="rId3"/>
    <p:sldId id="308" r:id="rId4"/>
    <p:sldId id="314" r:id="rId5"/>
    <p:sldId id="317" r:id="rId6"/>
    <p:sldId id="315" r:id="rId7"/>
    <p:sldId id="316" r:id="rId8"/>
  </p:sldIdLst>
  <p:sldSz cx="9906000" cy="6858000" type="A4"/>
  <p:notesSz cx="9601200" cy="731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F624AF-73A3-4736-8B1D-2D1B10B8585D}" v="101" dt="2019-05-09T12:10:28.9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6622" autoAdjust="0"/>
  </p:normalViewPr>
  <p:slideViewPr>
    <p:cSldViewPr snapToGrid="0">
      <p:cViewPr varScale="1">
        <p:scale>
          <a:sx n="91" d="100"/>
          <a:sy n="91" d="100"/>
        </p:scale>
        <p:origin x="859" y="53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Greenshaw" userId="7cff769c7af84488" providerId="LiveId" clId="{EC61452A-5D8F-4D46-903C-ED1057B349A3}"/>
    <pc:docChg chg="undo custSel addSld modSld">
      <pc:chgData name="Tim Greenshaw" userId="7cff769c7af84488" providerId="LiveId" clId="{EC61452A-5D8F-4D46-903C-ED1057B349A3}" dt="2019-03-25T12:10:38.634" v="1545" actId="1076"/>
      <pc:docMkLst>
        <pc:docMk/>
      </pc:docMkLst>
      <pc:sldChg chg="modSp">
        <pc:chgData name="Tim Greenshaw" userId="7cff769c7af84488" providerId="LiveId" clId="{EC61452A-5D8F-4D46-903C-ED1057B349A3}" dt="2019-03-25T11:47:58.099" v="1390" actId="1037"/>
        <pc:sldMkLst>
          <pc:docMk/>
          <pc:sldMk cId="0" sldId="307"/>
        </pc:sldMkLst>
        <pc:graphicFrameChg chg="mod">
          <ac:chgData name="Tim Greenshaw" userId="7cff769c7af84488" providerId="LiveId" clId="{EC61452A-5D8F-4D46-903C-ED1057B349A3}" dt="2019-03-25T11:47:58.099" v="1390" actId="1037"/>
          <ac:graphicFrameMkLst>
            <pc:docMk/>
            <pc:sldMk cId="0" sldId="307"/>
            <ac:graphicFrameMk id="4" creationId="{CB218EA4-9AB4-42CC-A2DC-7BEE14B08494}"/>
          </ac:graphicFrameMkLst>
        </pc:graphicFrameChg>
      </pc:sldChg>
      <pc:sldChg chg="modSp">
        <pc:chgData name="Tim Greenshaw" userId="7cff769c7af84488" providerId="LiveId" clId="{EC61452A-5D8F-4D46-903C-ED1057B349A3}" dt="2019-03-25T11:56:27.117" v="1405" actId="1037"/>
        <pc:sldMkLst>
          <pc:docMk/>
          <pc:sldMk cId="1841396828" sldId="308"/>
        </pc:sldMkLst>
        <pc:graphicFrameChg chg="mod">
          <ac:chgData name="Tim Greenshaw" userId="7cff769c7af84488" providerId="LiveId" clId="{EC61452A-5D8F-4D46-903C-ED1057B349A3}" dt="2019-03-25T11:56:27.117" v="1405" actId="1037"/>
          <ac:graphicFrameMkLst>
            <pc:docMk/>
            <pc:sldMk cId="1841396828" sldId="308"/>
            <ac:graphicFrameMk id="5" creationId="{2B564F44-D80A-4F72-9199-083ECCC8A946}"/>
          </ac:graphicFrameMkLst>
        </pc:graphicFrameChg>
        <pc:graphicFrameChg chg="mod">
          <ac:chgData name="Tim Greenshaw" userId="7cff769c7af84488" providerId="LiveId" clId="{EC61452A-5D8F-4D46-903C-ED1057B349A3}" dt="2019-03-25T10:37:20.740" v="19" actId="1037"/>
          <ac:graphicFrameMkLst>
            <pc:docMk/>
            <pc:sldMk cId="1841396828" sldId="308"/>
            <ac:graphicFrameMk id="32" creationId="{38E91887-4839-4B67-8A84-13F8A370C4E9}"/>
          </ac:graphicFrameMkLst>
        </pc:graphicFrameChg>
        <pc:graphicFrameChg chg="mod">
          <ac:chgData name="Tim Greenshaw" userId="7cff769c7af84488" providerId="LiveId" clId="{EC61452A-5D8F-4D46-903C-ED1057B349A3}" dt="2019-03-25T10:38:36.142" v="73" actId="1037"/>
          <ac:graphicFrameMkLst>
            <pc:docMk/>
            <pc:sldMk cId="1841396828" sldId="308"/>
            <ac:graphicFrameMk id="35" creationId="{BF93D611-A767-4F20-8DA6-732457A48EDA}"/>
          </ac:graphicFrameMkLst>
        </pc:graphicFrameChg>
      </pc:sldChg>
      <pc:sldChg chg="addSp delSp modSp">
        <pc:chgData name="Tim Greenshaw" userId="7cff769c7af84488" providerId="LiveId" clId="{EC61452A-5D8F-4D46-903C-ED1057B349A3}" dt="2019-03-25T12:08:48.833" v="1525" actId="1038"/>
        <pc:sldMkLst>
          <pc:docMk/>
          <pc:sldMk cId="1433267067" sldId="314"/>
        </pc:sldMkLst>
        <pc:spChg chg="mod">
          <ac:chgData name="Tim Greenshaw" userId="7cff769c7af84488" providerId="LiveId" clId="{EC61452A-5D8F-4D46-903C-ED1057B349A3}" dt="2019-03-25T11:57:09.055" v="1427" actId="1038"/>
          <ac:spMkLst>
            <pc:docMk/>
            <pc:sldMk cId="1433267067" sldId="314"/>
            <ac:spMk id="3" creationId="{6E723C1A-E45D-45E7-A62F-F4A62EE14110}"/>
          </ac:spMkLst>
        </pc:spChg>
        <pc:graphicFrameChg chg="add mod">
          <ac:chgData name="Tim Greenshaw" userId="7cff769c7af84488" providerId="LiveId" clId="{EC61452A-5D8F-4D46-903C-ED1057B349A3}" dt="2019-03-25T11:57:13.598" v="1440" actId="1037"/>
          <ac:graphicFrameMkLst>
            <pc:docMk/>
            <pc:sldMk cId="1433267067" sldId="314"/>
            <ac:graphicFrameMk id="4" creationId="{1B1198C4-9BE2-4725-9D21-2F05CE43B87F}"/>
          </ac:graphicFrameMkLst>
        </pc:graphicFrameChg>
        <pc:graphicFrameChg chg="mod">
          <ac:chgData name="Tim Greenshaw" userId="7cff769c7af84488" providerId="LiveId" clId="{EC61452A-5D8F-4D46-903C-ED1057B349A3}" dt="2019-03-25T11:57:13.598" v="1440" actId="1037"/>
          <ac:graphicFrameMkLst>
            <pc:docMk/>
            <pc:sldMk cId="1433267067" sldId="314"/>
            <ac:graphicFrameMk id="5" creationId="{4E3B24F3-4832-4B96-9883-8A2D7903699B}"/>
          </ac:graphicFrameMkLst>
        </pc:graphicFrameChg>
        <pc:graphicFrameChg chg="mod">
          <ac:chgData name="Tim Greenshaw" userId="7cff769c7af84488" providerId="LiveId" clId="{EC61452A-5D8F-4D46-903C-ED1057B349A3}" dt="2019-03-25T11:57:13.598" v="1440" actId="1037"/>
          <ac:graphicFrameMkLst>
            <pc:docMk/>
            <pc:sldMk cId="1433267067" sldId="314"/>
            <ac:graphicFrameMk id="6" creationId="{53AE7F89-DBFB-47EA-8962-0A9539ACBCFB}"/>
          </ac:graphicFrameMkLst>
        </pc:graphicFrameChg>
        <pc:graphicFrameChg chg="del">
          <ac:chgData name="Tim Greenshaw" userId="7cff769c7af84488" providerId="LiveId" clId="{EC61452A-5D8F-4D46-903C-ED1057B349A3}" dt="2019-03-25T10:41:58.287" v="149" actId="478"/>
          <ac:graphicFrameMkLst>
            <pc:docMk/>
            <pc:sldMk cId="1433267067" sldId="314"/>
            <ac:graphicFrameMk id="7" creationId="{1FA6F171-BF6D-40FC-A2C8-530D841E6ED3}"/>
          </ac:graphicFrameMkLst>
        </pc:graphicFrameChg>
        <pc:picChg chg="add del mod ord">
          <ac:chgData name="Tim Greenshaw" userId="7cff769c7af84488" providerId="LiveId" clId="{EC61452A-5D8F-4D46-903C-ED1057B349A3}" dt="2019-03-25T12:07:55.926" v="1481" actId="478"/>
          <ac:picMkLst>
            <pc:docMk/>
            <pc:sldMk cId="1433267067" sldId="314"/>
            <ac:picMk id="9" creationId="{2E802299-CD7E-4C72-8C7E-87108B46E4BE}"/>
          </ac:picMkLst>
        </pc:picChg>
        <pc:picChg chg="add del mod ord">
          <ac:chgData name="Tim Greenshaw" userId="7cff769c7af84488" providerId="LiveId" clId="{EC61452A-5D8F-4D46-903C-ED1057B349A3}" dt="2019-03-25T11:22:08.461" v="1302" actId="478"/>
          <ac:picMkLst>
            <pc:docMk/>
            <pc:sldMk cId="1433267067" sldId="314"/>
            <ac:picMk id="10" creationId="{4F6FBD8C-D0FE-489B-AE15-E5FB85219274}"/>
          </ac:picMkLst>
        </pc:picChg>
        <pc:picChg chg="add mod ord">
          <ac:chgData name="Tim Greenshaw" userId="7cff769c7af84488" providerId="LiveId" clId="{EC61452A-5D8F-4D46-903C-ED1057B349A3}" dt="2019-03-25T12:08:48.833" v="1525" actId="1038"/>
          <ac:picMkLst>
            <pc:docMk/>
            <pc:sldMk cId="1433267067" sldId="314"/>
            <ac:picMk id="12" creationId="{B50DFDC8-81D6-4BC4-925B-52579EF51566}"/>
          </ac:picMkLst>
        </pc:picChg>
        <pc:picChg chg="del mod">
          <ac:chgData name="Tim Greenshaw" userId="7cff769c7af84488" providerId="LiveId" clId="{EC61452A-5D8F-4D46-903C-ED1057B349A3}" dt="2019-03-25T10:41:54.377" v="147" actId="478"/>
          <ac:picMkLst>
            <pc:docMk/>
            <pc:sldMk cId="1433267067" sldId="314"/>
            <ac:picMk id="17" creationId="{A02A31D3-E23B-4D69-9DE4-C4DA0363242D}"/>
          </ac:picMkLst>
        </pc:picChg>
      </pc:sldChg>
      <pc:sldChg chg="addSp delSp modSp add">
        <pc:chgData name="Tim Greenshaw" userId="7cff769c7af84488" providerId="LiveId" clId="{EC61452A-5D8F-4D46-903C-ED1057B349A3}" dt="2019-03-25T12:10:38.634" v="1545" actId="1076"/>
        <pc:sldMkLst>
          <pc:docMk/>
          <pc:sldMk cId="135502694" sldId="317"/>
        </pc:sldMkLst>
        <pc:spChg chg="mod">
          <ac:chgData name="Tim Greenshaw" userId="7cff769c7af84488" providerId="LiveId" clId="{EC61452A-5D8F-4D46-903C-ED1057B349A3}" dt="2019-03-25T11:24:15.500" v="1363" actId="20577"/>
          <ac:spMkLst>
            <pc:docMk/>
            <pc:sldMk cId="135502694" sldId="317"/>
            <ac:spMk id="3" creationId="{6E723C1A-E45D-45E7-A62F-F4A62EE14110}"/>
          </ac:spMkLst>
        </pc:spChg>
        <pc:graphicFrameChg chg="del mod">
          <ac:chgData name="Tim Greenshaw" userId="7cff769c7af84488" providerId="LiveId" clId="{EC61452A-5D8F-4D46-903C-ED1057B349A3}" dt="2019-03-25T11:20:04.386" v="1189" actId="478"/>
          <ac:graphicFrameMkLst>
            <pc:docMk/>
            <pc:sldMk cId="135502694" sldId="317"/>
            <ac:graphicFrameMk id="5" creationId="{4E3B24F3-4832-4B96-9883-8A2D7903699B}"/>
          </ac:graphicFrameMkLst>
        </pc:graphicFrameChg>
        <pc:graphicFrameChg chg="del">
          <ac:chgData name="Tim Greenshaw" userId="7cff769c7af84488" providerId="LiveId" clId="{EC61452A-5D8F-4D46-903C-ED1057B349A3}" dt="2019-03-25T11:20:03.101" v="1188" actId="478"/>
          <ac:graphicFrameMkLst>
            <pc:docMk/>
            <pc:sldMk cId="135502694" sldId="317"/>
            <ac:graphicFrameMk id="6" creationId="{53AE7F89-DBFB-47EA-8962-0A9539ACBCFB}"/>
          </ac:graphicFrameMkLst>
        </pc:graphicFrameChg>
        <pc:graphicFrameChg chg="del">
          <ac:chgData name="Tim Greenshaw" userId="7cff769c7af84488" providerId="LiveId" clId="{EC61452A-5D8F-4D46-903C-ED1057B349A3}" dt="2019-03-25T11:20:05.643" v="1190" actId="478"/>
          <ac:graphicFrameMkLst>
            <pc:docMk/>
            <pc:sldMk cId="135502694" sldId="317"/>
            <ac:graphicFrameMk id="7" creationId="{1FA6F171-BF6D-40FC-A2C8-530D841E6ED3}"/>
          </ac:graphicFrameMkLst>
        </pc:graphicFrameChg>
        <pc:picChg chg="add del mod">
          <ac:chgData name="Tim Greenshaw" userId="7cff769c7af84488" providerId="LiveId" clId="{EC61452A-5D8F-4D46-903C-ED1057B349A3}" dt="2019-03-25T12:08:58.068" v="1527" actId="478"/>
          <ac:picMkLst>
            <pc:docMk/>
            <pc:sldMk cId="135502694" sldId="317"/>
            <ac:picMk id="8" creationId="{8DB4EA32-74A3-44B9-8BB0-CB01C9091C1F}"/>
          </ac:picMkLst>
        </pc:picChg>
        <pc:picChg chg="add del mod">
          <ac:chgData name="Tim Greenshaw" userId="7cff769c7af84488" providerId="LiveId" clId="{EC61452A-5D8F-4D46-903C-ED1057B349A3}" dt="2019-03-25T12:08:56.750" v="1526" actId="478"/>
          <ac:picMkLst>
            <pc:docMk/>
            <pc:sldMk cId="135502694" sldId="317"/>
            <ac:picMk id="10" creationId="{CD6971AE-079A-4ACD-9636-894B448FF79A}"/>
          </ac:picMkLst>
        </pc:picChg>
        <pc:picChg chg="add mod">
          <ac:chgData name="Tim Greenshaw" userId="7cff769c7af84488" providerId="LiveId" clId="{EC61452A-5D8F-4D46-903C-ED1057B349A3}" dt="2019-03-25T12:09:41.592" v="1535" actId="1076"/>
          <ac:picMkLst>
            <pc:docMk/>
            <pc:sldMk cId="135502694" sldId="317"/>
            <ac:picMk id="12" creationId="{933328EE-B3AE-482F-8D4B-B5ABC951000D}"/>
          </ac:picMkLst>
        </pc:picChg>
        <pc:picChg chg="add del mod">
          <ac:chgData name="Tim Greenshaw" userId="7cff769c7af84488" providerId="LiveId" clId="{EC61452A-5D8F-4D46-903C-ED1057B349A3}" dt="2019-03-25T12:10:05.419" v="1540" actId="478"/>
          <ac:picMkLst>
            <pc:docMk/>
            <pc:sldMk cId="135502694" sldId="317"/>
            <ac:picMk id="14" creationId="{96A791DE-0C0C-4678-8CC0-DE04B3F68639}"/>
          </ac:picMkLst>
        </pc:picChg>
        <pc:picChg chg="del mod">
          <ac:chgData name="Tim Greenshaw" userId="7cff769c7af84488" providerId="LiveId" clId="{EC61452A-5D8F-4D46-903C-ED1057B349A3}" dt="2019-03-25T11:19:56.210" v="1186" actId="478"/>
          <ac:picMkLst>
            <pc:docMk/>
            <pc:sldMk cId="135502694" sldId="317"/>
            <ac:picMk id="17" creationId="{A02A31D3-E23B-4D69-9DE4-C4DA0363242D}"/>
          </ac:picMkLst>
        </pc:picChg>
        <pc:picChg chg="add mod">
          <ac:chgData name="Tim Greenshaw" userId="7cff769c7af84488" providerId="LiveId" clId="{EC61452A-5D8F-4D46-903C-ED1057B349A3}" dt="2019-03-25T12:10:38.634" v="1545" actId="1076"/>
          <ac:picMkLst>
            <pc:docMk/>
            <pc:sldMk cId="135502694" sldId="317"/>
            <ac:picMk id="18" creationId="{8FC23F17-48F4-4BD5-A53A-80CDA83A76D3}"/>
          </ac:picMkLst>
        </pc:picChg>
      </pc:sldChg>
    </pc:docChg>
  </pc:docChgLst>
  <pc:docChgLst>
    <pc:chgData name="Tim Greenshaw" userId="7cff769c7af84488" providerId="LiveId" clId="{B2F624AF-73A3-4736-8B1D-2D1B10B8585D}"/>
    <pc:docChg chg="custSel modSld">
      <pc:chgData name="Tim Greenshaw" userId="7cff769c7af84488" providerId="LiveId" clId="{B2F624AF-73A3-4736-8B1D-2D1B10B8585D}" dt="2019-05-09T12:10:28.931" v="396"/>
      <pc:docMkLst>
        <pc:docMk/>
      </pc:docMkLst>
      <pc:sldChg chg="modSp">
        <pc:chgData name="Tim Greenshaw" userId="7cff769c7af84488" providerId="LiveId" clId="{B2F624AF-73A3-4736-8B1D-2D1B10B8585D}" dt="2019-05-09T12:09:52.476" v="393"/>
        <pc:sldMkLst>
          <pc:docMk/>
          <pc:sldMk cId="1841396828" sldId="308"/>
        </pc:sldMkLst>
        <pc:graphicFrameChg chg="mod">
          <ac:chgData name="Tim Greenshaw" userId="7cff769c7af84488" providerId="LiveId" clId="{B2F624AF-73A3-4736-8B1D-2D1B10B8585D}" dt="2019-05-09T12:09:52.476" v="393"/>
          <ac:graphicFrameMkLst>
            <pc:docMk/>
            <pc:sldMk cId="1841396828" sldId="308"/>
            <ac:graphicFrameMk id="35" creationId="{BF93D611-A767-4F20-8DA6-732457A48EDA}"/>
          </ac:graphicFrameMkLst>
        </pc:graphicFrameChg>
      </pc:sldChg>
      <pc:sldChg chg="modSp">
        <pc:chgData name="Tim Greenshaw" userId="7cff769c7af84488" providerId="LiveId" clId="{B2F624AF-73A3-4736-8B1D-2D1B10B8585D}" dt="2019-05-09T12:10:28.931" v="396"/>
        <pc:sldMkLst>
          <pc:docMk/>
          <pc:sldMk cId="1433267067" sldId="314"/>
        </pc:sldMkLst>
        <pc:spChg chg="mod">
          <ac:chgData name="Tim Greenshaw" userId="7cff769c7af84488" providerId="LiveId" clId="{B2F624AF-73A3-4736-8B1D-2D1B10B8585D}" dt="2019-03-25T13:26:52.410" v="4" actId="20577"/>
          <ac:spMkLst>
            <pc:docMk/>
            <pc:sldMk cId="1433267067" sldId="314"/>
            <ac:spMk id="2" creationId="{C937A424-5390-43BC-9D27-F8875554B30D}"/>
          </ac:spMkLst>
        </pc:spChg>
        <pc:graphicFrameChg chg="mod">
          <ac:chgData name="Tim Greenshaw" userId="7cff769c7af84488" providerId="LiveId" clId="{B2F624AF-73A3-4736-8B1D-2D1B10B8585D}" dt="2019-05-09T12:10:28.931" v="396"/>
          <ac:graphicFrameMkLst>
            <pc:docMk/>
            <pc:sldMk cId="1433267067" sldId="314"/>
            <ac:graphicFrameMk id="4" creationId="{1B1198C4-9BE2-4725-9D21-2F05CE43B87F}"/>
          </ac:graphicFrameMkLst>
        </pc:graphicFrameChg>
      </pc:sldChg>
      <pc:sldChg chg="modSp">
        <pc:chgData name="Tim Greenshaw" userId="7cff769c7af84488" providerId="LiveId" clId="{B2F624AF-73A3-4736-8B1D-2D1B10B8585D}" dt="2019-04-01T11:21:59.852" v="389"/>
        <pc:sldMkLst>
          <pc:docMk/>
          <pc:sldMk cId="3588467932" sldId="315"/>
        </pc:sldMkLst>
        <pc:spChg chg="mod">
          <ac:chgData name="Tim Greenshaw" userId="7cff769c7af84488" providerId="LiveId" clId="{B2F624AF-73A3-4736-8B1D-2D1B10B8585D}" dt="2019-03-25T13:27:10.820" v="28" actId="20577"/>
          <ac:spMkLst>
            <pc:docMk/>
            <pc:sldMk cId="3588467932" sldId="315"/>
            <ac:spMk id="2" creationId="{01993CDC-A759-4C73-9832-D9F696E31160}"/>
          </ac:spMkLst>
        </pc:spChg>
        <pc:graphicFrameChg chg="mod">
          <ac:chgData name="Tim Greenshaw" userId="7cff769c7af84488" providerId="LiveId" clId="{B2F624AF-73A3-4736-8B1D-2D1B10B8585D}" dt="2019-04-01T11:21:59.852" v="389"/>
          <ac:graphicFrameMkLst>
            <pc:docMk/>
            <pc:sldMk cId="3588467932" sldId="315"/>
            <ac:graphicFrameMk id="6" creationId="{E22A8963-9AC8-46CB-8D04-C425F9F4254E}"/>
          </ac:graphicFrameMkLst>
        </pc:graphicFrameChg>
      </pc:sldChg>
      <pc:sldChg chg="modSp">
        <pc:chgData name="Tim Greenshaw" userId="7cff769c7af84488" providerId="LiveId" clId="{B2F624AF-73A3-4736-8B1D-2D1B10B8585D}" dt="2019-03-25T13:27:19.813" v="38" actId="20577"/>
        <pc:sldMkLst>
          <pc:docMk/>
          <pc:sldMk cId="2618910677" sldId="316"/>
        </pc:sldMkLst>
        <pc:spChg chg="mod">
          <ac:chgData name="Tim Greenshaw" userId="7cff769c7af84488" providerId="LiveId" clId="{B2F624AF-73A3-4736-8B1D-2D1B10B8585D}" dt="2019-03-25T13:27:19.813" v="38" actId="20577"/>
          <ac:spMkLst>
            <pc:docMk/>
            <pc:sldMk cId="2618910677" sldId="316"/>
            <ac:spMk id="2" creationId="{C8716125-63BE-44A3-9F7B-10C8D611B635}"/>
          </ac:spMkLst>
        </pc:spChg>
      </pc:sldChg>
      <pc:sldChg chg="addSp delSp modSp">
        <pc:chgData name="Tim Greenshaw" userId="7cff769c7af84488" providerId="LiveId" clId="{B2F624AF-73A3-4736-8B1D-2D1B10B8585D}" dt="2019-03-25T13:41:24.188" v="386" actId="554"/>
        <pc:sldMkLst>
          <pc:docMk/>
          <pc:sldMk cId="135502694" sldId="317"/>
        </pc:sldMkLst>
        <pc:spChg chg="mod">
          <ac:chgData name="Tim Greenshaw" userId="7cff769c7af84488" providerId="LiveId" clId="{B2F624AF-73A3-4736-8B1D-2D1B10B8585D}" dt="2019-03-25T13:26:57.190" v="6" actId="5793"/>
          <ac:spMkLst>
            <pc:docMk/>
            <pc:sldMk cId="135502694" sldId="317"/>
            <ac:spMk id="2" creationId="{C937A424-5390-43BC-9D27-F8875554B30D}"/>
          </ac:spMkLst>
        </pc:spChg>
        <pc:spChg chg="mod">
          <ac:chgData name="Tim Greenshaw" userId="7cff769c7af84488" providerId="LiveId" clId="{B2F624AF-73A3-4736-8B1D-2D1B10B8585D}" dt="2019-03-25T13:36:35.690" v="299" actId="20577"/>
          <ac:spMkLst>
            <pc:docMk/>
            <pc:sldMk cId="135502694" sldId="317"/>
            <ac:spMk id="3" creationId="{6E723C1A-E45D-45E7-A62F-F4A62EE14110}"/>
          </ac:spMkLst>
        </pc:spChg>
        <pc:picChg chg="add mod">
          <ac:chgData name="Tim Greenshaw" userId="7cff769c7af84488" providerId="LiveId" clId="{B2F624AF-73A3-4736-8B1D-2D1B10B8585D}" dt="2019-03-25T13:41:24.188" v="386" actId="554"/>
          <ac:picMkLst>
            <pc:docMk/>
            <pc:sldMk cId="135502694" sldId="317"/>
            <ac:picMk id="5" creationId="{254658C7-8F53-452C-B566-9060BB54BDB2}"/>
          </ac:picMkLst>
        </pc:picChg>
        <pc:picChg chg="mod">
          <ac:chgData name="Tim Greenshaw" userId="7cff769c7af84488" providerId="LiveId" clId="{B2F624AF-73A3-4736-8B1D-2D1B10B8585D}" dt="2019-03-25T13:41:24.188" v="386" actId="554"/>
          <ac:picMkLst>
            <pc:docMk/>
            <pc:sldMk cId="135502694" sldId="317"/>
            <ac:picMk id="12" creationId="{933328EE-B3AE-482F-8D4B-B5ABC951000D}"/>
          </ac:picMkLst>
        </pc:picChg>
        <pc:picChg chg="del mod">
          <ac:chgData name="Tim Greenshaw" userId="7cff769c7af84488" providerId="LiveId" clId="{B2F624AF-73A3-4736-8B1D-2D1B10B8585D}" dt="2019-03-25T13:40:27.861" v="300" actId="478"/>
          <ac:picMkLst>
            <pc:docMk/>
            <pc:sldMk cId="135502694" sldId="317"/>
            <ac:picMk id="18" creationId="{8FC23F17-48F4-4BD5-A53A-80CDA83A76D3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161567" cy="3661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7395" y="2"/>
            <a:ext cx="4161567" cy="3661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53424-13BE-458F-9695-48755F943310}" type="datetimeFigureOut">
              <a:rPr lang="en-GB" smtClean="0"/>
              <a:t>09/05/19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947863"/>
            <a:ext cx="4161567" cy="366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7395" y="6947863"/>
            <a:ext cx="4161567" cy="366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93DA2-8000-46B6-9278-D12E63795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0439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4158662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251" y="3"/>
            <a:ext cx="4160805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17813" y="546100"/>
            <a:ext cx="3965575" cy="2746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1839" y="3474350"/>
            <a:ext cx="7677525" cy="3292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04"/>
            <a:ext cx="4158662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251" y="6948704"/>
            <a:ext cx="4160805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F1C52D4-C0F1-424B-BBAA-A110CCC3FC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828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022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20.pn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oleObject" Target="../embeddings/oleObject20.bin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11" Type="http://schemas.openxmlformats.org/officeDocument/2006/relationships/image" Target="../media/image29.png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8.png"/><Relationship Id="rId4" Type="http://schemas.openxmlformats.org/officeDocument/2006/relationships/image" Target="../media/image23.wmf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13" Type="http://schemas.openxmlformats.org/officeDocument/2006/relationships/image" Target="../media/image37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39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wmf"/><Relationship Id="rId11" Type="http://schemas.openxmlformats.org/officeDocument/2006/relationships/image" Target="../media/image36.wmf"/><Relationship Id="rId5" Type="http://schemas.openxmlformats.org/officeDocument/2006/relationships/oleObject" Target="../embeddings/oleObject23.bin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33.wmf"/><Relationship Id="rId9" Type="http://schemas.openxmlformats.org/officeDocument/2006/relationships/image" Target="../media/image40.png"/><Relationship Id="rId14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Convolution and convolution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In this lecture we will:</a:t>
            </a:r>
          </a:p>
          <a:p>
            <a:pPr lvl="1"/>
            <a:r>
              <a:rPr lang="en-GB" dirty="0"/>
              <a:t>Motivate introduction of convolution by looking at the effect of an RC circuit on a signal.</a:t>
            </a:r>
          </a:p>
          <a:p>
            <a:pPr lvl="1"/>
            <a:r>
              <a:rPr lang="en-GB" dirty="0"/>
              <a:t>Look at another example of convolution.</a:t>
            </a:r>
          </a:p>
          <a:p>
            <a:pPr lvl="1"/>
            <a:r>
              <a:rPr lang="en-GB" dirty="0"/>
              <a:t>Introduce the (Fourier) convolution theorem.</a:t>
            </a:r>
          </a:p>
          <a:p>
            <a:pPr lvl="1"/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 comprehension question for this lecture:</a:t>
            </a:r>
          </a:p>
          <a:p>
            <a:pPr lvl="1"/>
            <a:r>
              <a:rPr lang="en-GB" dirty="0"/>
              <a:t>Calculate the convolution of the functions:</a:t>
            </a:r>
          </a:p>
          <a:p>
            <a:pPr lvl="2"/>
            <a:r>
              <a:rPr lang="en-GB" dirty="0"/>
              <a:t> </a:t>
            </a:r>
          </a:p>
          <a:p>
            <a:pPr lvl="2"/>
            <a:br>
              <a:rPr lang="en-GB" dirty="0"/>
            </a:br>
            <a:r>
              <a:rPr lang="en-GB" dirty="0"/>
              <a:t>                   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</a:t>
            </a:fld>
            <a:endParaRPr lang="en-GB" sz="1600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B218EA4-9AB4-42CC-A2DC-7BEE14B084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558844"/>
              </p:ext>
            </p:extLst>
          </p:nvPr>
        </p:nvGraphicFramePr>
        <p:xfrm>
          <a:off x="6207329" y="2890838"/>
          <a:ext cx="13335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1333440" imgH="304560" progId="Equation.DSMT4">
                  <p:embed/>
                </p:oleObj>
              </mc:Choice>
              <mc:Fallback>
                <p:oleObj name="Equation" r:id="rId4" imgW="1333440" imgH="3045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B218EA4-9AB4-42CC-A2DC-7BEE14B084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07329" y="2890838"/>
                        <a:ext cx="13335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F5C7ED2-F320-4D4A-A913-D4B624D096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984049"/>
              </p:ext>
            </p:extLst>
          </p:nvPr>
        </p:nvGraphicFramePr>
        <p:xfrm>
          <a:off x="6184900" y="3227388"/>
          <a:ext cx="1549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549080" imgH="380880" progId="Equation.DSMT4">
                  <p:embed/>
                </p:oleObj>
              </mc:Choice>
              <mc:Fallback>
                <p:oleObj name="Equation" r:id="rId6" imgW="1549080" imgH="3808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F5C7ED2-F320-4D4A-A913-D4B624D096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84900" y="3227388"/>
                        <a:ext cx="15494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C95D7-7DDE-4128-82D0-26FD9C658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 of RC circuit on signal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56084-7180-4CA5-A083-9FB2861F66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Consider low pass filter consisting of resistance R and capacitance C.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Current through resistor</a:t>
            </a:r>
          </a:p>
          <a:p>
            <a:endParaRPr lang="en-GB" dirty="0"/>
          </a:p>
          <a:p>
            <a:r>
              <a:rPr lang="en-GB" dirty="0"/>
              <a:t>Current through capacitor</a:t>
            </a:r>
          </a:p>
          <a:p>
            <a:r>
              <a:rPr lang="en-GB" dirty="0"/>
              <a:t>These must be same, so: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401B01-E002-4695-A758-F54F2D871F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Rewriting:</a:t>
            </a:r>
          </a:p>
          <a:p>
            <a:endParaRPr lang="en-GB" dirty="0"/>
          </a:p>
          <a:p>
            <a:r>
              <a:rPr lang="en-GB" dirty="0"/>
              <a:t>Solve using integrating factor: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Multiplying through by the IF: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FD81A5E-F7BA-483F-8679-161DBA1207D9}"/>
              </a:ext>
            </a:extLst>
          </p:cNvPr>
          <p:cNvGrpSpPr/>
          <p:nvPr/>
        </p:nvGrpSpPr>
        <p:grpSpPr>
          <a:xfrm>
            <a:off x="722850" y="2375482"/>
            <a:ext cx="3511818" cy="1963025"/>
            <a:chOff x="697683" y="2450983"/>
            <a:chExt cx="3511818" cy="1963025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35047CC-80CA-4F8C-AB5F-46A471C2D7FE}"/>
                </a:ext>
              </a:extLst>
            </p:cNvPr>
            <p:cNvGrpSpPr/>
            <p:nvPr/>
          </p:nvGrpSpPr>
          <p:grpSpPr>
            <a:xfrm>
              <a:off x="1060507" y="2555146"/>
              <a:ext cx="2748096" cy="1456191"/>
              <a:chOff x="1060507" y="2555146"/>
              <a:chExt cx="2748096" cy="1456191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F6C423B3-05D0-4CCA-A577-315F0D6C0D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2809" y="2622258"/>
                <a:ext cx="1375794" cy="0"/>
              </a:xfrm>
              <a:prstGeom prst="line">
                <a:avLst/>
              </a:prstGeom>
              <a:ln w="19050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D9EF764F-EBA4-4029-8D68-4F173D6C2FEE}"/>
                  </a:ext>
                </a:extLst>
              </p:cNvPr>
              <p:cNvGrpSpPr/>
              <p:nvPr/>
            </p:nvGrpSpPr>
            <p:grpSpPr>
              <a:xfrm>
                <a:off x="2055304" y="2634143"/>
                <a:ext cx="739630" cy="1377194"/>
                <a:chOff x="813732" y="2768367"/>
                <a:chExt cx="739630" cy="1377194"/>
              </a:xfrm>
            </p:grpSpPr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F6FF74A2-59CE-450F-83C0-0DE4F06FA8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91237" y="2768367"/>
                  <a:ext cx="0" cy="137719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grpSp>
              <p:nvGrpSpPr>
                <p:cNvPr id="16" name="Group 15">
                  <a:extLst>
                    <a:ext uri="{FF2B5EF4-FFF2-40B4-BE49-F238E27FC236}">
                      <a16:creationId xmlns:a16="http://schemas.microsoft.com/office/drawing/2014/main" id="{C56EBC34-CB32-40BA-9F90-74B4733B2F29}"/>
                    </a:ext>
                  </a:extLst>
                </p:cNvPr>
                <p:cNvGrpSpPr/>
                <p:nvPr/>
              </p:nvGrpSpPr>
              <p:grpSpPr>
                <a:xfrm>
                  <a:off x="813732" y="3229762"/>
                  <a:ext cx="739630" cy="444616"/>
                  <a:chOff x="813732" y="3229762"/>
                  <a:chExt cx="739630" cy="444616"/>
                </a:xfrm>
              </p:grpSpPr>
              <p:sp>
                <p:nvSpPr>
                  <p:cNvPr id="9" name="Rectangle 8">
                    <a:extLst>
                      <a:ext uri="{FF2B5EF4-FFF2-40B4-BE49-F238E27FC236}">
                        <a16:creationId xmlns:a16="http://schemas.microsoft.com/office/drawing/2014/main" id="{8FE5AE57-E2E1-4EB9-BA8A-23D8C00740C1}"/>
                      </a:ext>
                    </a:extLst>
                  </p:cNvPr>
                  <p:cNvSpPr/>
                  <p:nvPr/>
                </p:nvSpPr>
                <p:spPr>
                  <a:xfrm>
                    <a:off x="906011" y="3377638"/>
                    <a:ext cx="570451" cy="148865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" name="Rectangle 9">
                    <a:extLst>
                      <a:ext uri="{FF2B5EF4-FFF2-40B4-BE49-F238E27FC236}">
                        <a16:creationId xmlns:a16="http://schemas.microsoft.com/office/drawing/2014/main" id="{6880D550-13A7-4494-9966-4523863EC878}"/>
                      </a:ext>
                    </a:extLst>
                  </p:cNvPr>
                  <p:cNvSpPr/>
                  <p:nvPr/>
                </p:nvSpPr>
                <p:spPr>
                  <a:xfrm>
                    <a:off x="813732" y="3229762"/>
                    <a:ext cx="142613" cy="44461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" name="Rectangle 10">
                    <a:extLst>
                      <a:ext uri="{FF2B5EF4-FFF2-40B4-BE49-F238E27FC236}">
                        <a16:creationId xmlns:a16="http://schemas.microsoft.com/office/drawing/2014/main" id="{6291214E-D094-475F-8B0B-904C6A9D53E1}"/>
                      </a:ext>
                    </a:extLst>
                  </p:cNvPr>
                  <p:cNvSpPr/>
                  <p:nvPr/>
                </p:nvSpPr>
                <p:spPr>
                  <a:xfrm>
                    <a:off x="1410749" y="3229762"/>
                    <a:ext cx="142613" cy="44461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51984378-7560-44EB-A7B1-69CDCCB2D646}"/>
                  </a:ext>
                </a:extLst>
              </p:cNvPr>
              <p:cNvGrpSpPr/>
              <p:nvPr/>
            </p:nvGrpSpPr>
            <p:grpSpPr>
              <a:xfrm rot="16200000">
                <a:off x="1677797" y="1937856"/>
                <a:ext cx="142613" cy="1377194"/>
                <a:chOff x="2491530" y="2768367"/>
                <a:chExt cx="142613" cy="1377194"/>
              </a:xfrm>
            </p:grpSpPr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2F6DABF5-EED3-4FF5-87A2-D5C049AA4F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67031" y="2768367"/>
                  <a:ext cx="0" cy="137719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199E444C-24D2-472F-A054-69260725EDF6}"/>
                    </a:ext>
                  </a:extLst>
                </p:cNvPr>
                <p:cNvSpPr/>
                <p:nvPr/>
              </p:nvSpPr>
              <p:spPr>
                <a:xfrm>
                  <a:off x="2491530" y="3204595"/>
                  <a:ext cx="142613" cy="51172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FBA8BCA0-370A-4A11-98C7-723894EFB9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60507" y="4011337"/>
                <a:ext cx="2731317" cy="0"/>
              </a:xfrm>
              <a:prstGeom prst="line">
                <a:avLst/>
              </a:prstGeom>
              <a:ln w="19050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20CB455-EE8A-4B36-B64C-65A57E127BC2}"/>
                </a:ext>
              </a:extLst>
            </p:cNvPr>
            <p:cNvSpPr txBox="1"/>
            <p:nvPr/>
          </p:nvSpPr>
          <p:spPr>
            <a:xfrm>
              <a:off x="1593908" y="2667699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R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6299D3D-7DE2-4699-A91E-0F3FF82A29A9}"/>
                </a:ext>
              </a:extLst>
            </p:cNvPr>
            <p:cNvSpPr txBox="1"/>
            <p:nvPr/>
          </p:nvSpPr>
          <p:spPr>
            <a:xfrm>
              <a:off x="2601986" y="3138881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C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0FA2AED-062A-4E08-9FF0-DE33ABB32203}"/>
                </a:ext>
              </a:extLst>
            </p:cNvPr>
            <p:cNvSpPr txBox="1"/>
            <p:nvPr/>
          </p:nvSpPr>
          <p:spPr>
            <a:xfrm>
              <a:off x="697683" y="2450983"/>
              <a:ext cx="42723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V</a:t>
              </a:r>
              <a:r>
                <a:rPr lang="en-GB" sz="1600" baseline="-25000" dirty="0"/>
                <a:t>in</a:t>
              </a:r>
              <a:endParaRPr lang="en-GB" sz="1600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0E112ED-265C-402F-BC76-0D2099D22624}"/>
                </a:ext>
              </a:extLst>
            </p:cNvPr>
            <p:cNvSpPr txBox="1"/>
            <p:nvPr/>
          </p:nvSpPr>
          <p:spPr>
            <a:xfrm>
              <a:off x="3727510" y="2452381"/>
              <a:ext cx="4819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err="1"/>
                <a:t>V</a:t>
              </a:r>
              <a:r>
                <a:rPr lang="en-GB" sz="1600" baseline="-25000" dirty="0" err="1"/>
                <a:t>out</a:t>
              </a:r>
              <a:endParaRPr lang="en-GB" sz="1600" dirty="0"/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10570606-B4FD-4E35-9BED-622B2FCE9DB7}"/>
                </a:ext>
              </a:extLst>
            </p:cNvPr>
            <p:cNvGrpSpPr/>
            <p:nvPr/>
          </p:nvGrpSpPr>
          <p:grpSpPr>
            <a:xfrm>
              <a:off x="2994871" y="4011337"/>
              <a:ext cx="285224" cy="402671"/>
              <a:chOff x="2994871" y="4011337"/>
              <a:chExt cx="285224" cy="402671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80BF9426-3851-4FAD-B9EF-E202B6801B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37483" y="4011337"/>
                <a:ext cx="0" cy="168676"/>
              </a:xfrm>
              <a:prstGeom prst="line">
                <a:avLst/>
              </a:prstGeom>
              <a:ln w="19050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52564D96-4510-4A30-B31A-D93A2957C29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994871" y="4180488"/>
                <a:ext cx="285224" cy="0"/>
              </a:xfrm>
              <a:prstGeom prst="line">
                <a:avLst/>
              </a:prstGeom>
              <a:ln w="19050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4E28E5E1-3AA5-4DEF-A02C-9CEA24592F9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075964" y="4298884"/>
                <a:ext cx="123038" cy="0"/>
              </a:xfrm>
              <a:prstGeom prst="line">
                <a:avLst/>
              </a:prstGeom>
              <a:ln w="19050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8A5F04F-F383-4103-9752-F253BFB6695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3075964" y="4352489"/>
                <a:ext cx="123038" cy="0"/>
              </a:xfrm>
              <a:prstGeom prst="line">
                <a:avLst/>
              </a:prstGeom>
              <a:ln w="19050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9FC9A2A9-77A7-49E2-84AE-9C17F70D400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031223" y="4239686"/>
                <a:ext cx="212520" cy="0"/>
              </a:xfrm>
              <a:prstGeom prst="line">
                <a:avLst/>
              </a:prstGeom>
              <a:ln w="19050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DC1B777B-31A9-492A-9232-931391FC5DF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401780" y="4306888"/>
          <a:ext cx="1549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549080" imgH="622080" progId="Equation.DSMT4">
                  <p:embed/>
                </p:oleObj>
              </mc:Choice>
              <mc:Fallback>
                <p:oleObj name="Equation" r:id="rId3" imgW="1549080" imgH="622080" progId="Equation.DSMT4">
                  <p:embed/>
                  <p:pic>
                    <p:nvPicPr>
                      <p:cNvPr id="38" name="Object 37">
                        <a:extLst>
                          <a:ext uri="{FF2B5EF4-FFF2-40B4-BE49-F238E27FC236}">
                            <a16:creationId xmlns:a16="http://schemas.microsoft.com/office/drawing/2014/main" id="{DC1B777B-31A9-492A-9232-931391FC5D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01780" y="4306888"/>
                        <a:ext cx="15494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A12FD802-2D05-4830-A9DB-AE33EA1E1E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783744"/>
              </p:ext>
            </p:extLst>
          </p:nvPr>
        </p:nvGraphicFramePr>
        <p:xfrm>
          <a:off x="3574817" y="5038725"/>
          <a:ext cx="1320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1320480" imgH="622080" progId="Equation.DSMT4">
                  <p:embed/>
                </p:oleObj>
              </mc:Choice>
              <mc:Fallback>
                <p:oleObj name="Equation" r:id="rId5" imgW="1320480" imgH="622080" progId="Equation.DSMT4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A12FD802-2D05-4830-A9DB-AE33EA1E1E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74817" y="5038725"/>
                        <a:ext cx="13208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>
            <a:extLst>
              <a:ext uri="{FF2B5EF4-FFF2-40B4-BE49-F238E27FC236}">
                <a16:creationId xmlns:a16="http://schemas.microsoft.com/office/drawing/2014/main" id="{320E2B8D-361E-4CA6-A6B3-BE03B4D677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370666"/>
              </p:ext>
            </p:extLst>
          </p:nvPr>
        </p:nvGraphicFramePr>
        <p:xfrm>
          <a:off x="943427" y="5895975"/>
          <a:ext cx="20701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2070000" imgH="622080" progId="Equation.DSMT4">
                  <p:embed/>
                </p:oleObj>
              </mc:Choice>
              <mc:Fallback>
                <p:oleObj name="Equation" r:id="rId7" imgW="2070000" imgH="622080" progId="Equation.DSMT4">
                  <p:embed/>
                  <p:pic>
                    <p:nvPicPr>
                      <p:cNvPr id="40" name="Object 39">
                        <a:extLst>
                          <a:ext uri="{FF2B5EF4-FFF2-40B4-BE49-F238E27FC236}">
                            <a16:creationId xmlns:a16="http://schemas.microsoft.com/office/drawing/2014/main" id="{320E2B8D-361E-4CA6-A6B3-BE03B4D677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43427" y="5895975"/>
                        <a:ext cx="20701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>
            <a:extLst>
              <a:ext uri="{FF2B5EF4-FFF2-40B4-BE49-F238E27FC236}">
                <a16:creationId xmlns:a16="http://schemas.microsoft.com/office/drawing/2014/main" id="{992E1E7D-C4FE-4306-BF5E-0D2BBE06BB7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672599" y="1442251"/>
          <a:ext cx="2311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9" imgW="2311200" imgH="622080" progId="Equation.DSMT4">
                  <p:embed/>
                </p:oleObj>
              </mc:Choice>
              <mc:Fallback>
                <p:oleObj name="Equation" r:id="rId9" imgW="2311200" imgH="622080" progId="Equation.DSMT4">
                  <p:embed/>
                  <p:pic>
                    <p:nvPicPr>
                      <p:cNvPr id="41" name="Object 40">
                        <a:extLst>
                          <a:ext uri="{FF2B5EF4-FFF2-40B4-BE49-F238E27FC236}">
                            <a16:creationId xmlns:a16="http://schemas.microsoft.com/office/drawing/2014/main" id="{992E1E7D-C4FE-4306-BF5E-0D2BBE06BB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672599" y="1442251"/>
                        <a:ext cx="23114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>
            <a:extLst>
              <a:ext uri="{FF2B5EF4-FFF2-40B4-BE49-F238E27FC236}">
                <a16:creationId xmlns:a16="http://schemas.microsoft.com/office/drawing/2014/main" id="{9B2F6D6D-BF7F-47C1-A7C3-701C98E5941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489692" y="2646363"/>
          <a:ext cx="3213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1" imgW="3213000" imgH="685800" progId="Equation.DSMT4">
                  <p:embed/>
                </p:oleObj>
              </mc:Choice>
              <mc:Fallback>
                <p:oleObj name="Equation" r:id="rId11" imgW="3213000" imgH="685800" progId="Equation.DSMT4">
                  <p:embed/>
                  <p:pic>
                    <p:nvPicPr>
                      <p:cNvPr id="42" name="Object 41">
                        <a:extLst>
                          <a:ext uri="{FF2B5EF4-FFF2-40B4-BE49-F238E27FC236}">
                            <a16:creationId xmlns:a16="http://schemas.microsoft.com/office/drawing/2014/main" id="{9B2F6D6D-BF7F-47C1-A7C3-701C98E594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489692" y="2646363"/>
                        <a:ext cx="32131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>
            <a:extLst>
              <a:ext uri="{FF2B5EF4-FFF2-40B4-BE49-F238E27FC236}">
                <a16:creationId xmlns:a16="http://schemas.microsoft.com/office/drawing/2014/main" id="{18953F44-7E32-4805-A23A-C903BCF319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263322"/>
              </p:ext>
            </p:extLst>
          </p:nvPr>
        </p:nvGraphicFramePr>
        <p:xfrm>
          <a:off x="5439241" y="3796296"/>
          <a:ext cx="3708400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3" imgW="3708360" imgH="2692080" progId="Equation.DSMT4">
                  <p:embed/>
                </p:oleObj>
              </mc:Choice>
              <mc:Fallback>
                <p:oleObj name="Equation" r:id="rId13" imgW="3708360" imgH="2692080" progId="Equation.DSMT4">
                  <p:embed/>
                  <p:pic>
                    <p:nvPicPr>
                      <p:cNvPr id="43" name="Object 42">
                        <a:extLst>
                          <a:ext uri="{FF2B5EF4-FFF2-40B4-BE49-F238E27FC236}">
                            <a16:creationId xmlns:a16="http://schemas.microsoft.com/office/drawing/2014/main" id="{18953F44-7E32-4805-A23A-C903BCF319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439241" y="3796296"/>
                        <a:ext cx="3708400" cy="269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Slide Number Placeholder 5">
            <a:extLst>
              <a:ext uri="{FF2B5EF4-FFF2-40B4-BE49-F238E27FC236}">
                <a16:creationId xmlns:a16="http://schemas.microsoft.com/office/drawing/2014/main" id="{45B58F6B-6A38-45FE-92D2-0B93AE7911D1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2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191213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C95D7-7DDE-4128-82D0-26FD9C658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 of RC circuit on signal – convolution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56084-7180-4CA5-A083-9FB2861F66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Introducing a dummy variable and limits for the integration: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result of sending a signal V</a:t>
            </a:r>
            <a:r>
              <a:rPr lang="en-GB" baseline="-25000" dirty="0"/>
              <a:t>in</a:t>
            </a:r>
            <a:r>
              <a:rPr lang="en-GB" dirty="0"/>
              <a:t>(t) through the filter with response function                              is given by the </a:t>
            </a:r>
            <a:r>
              <a:rPr lang="en-GB" i="1" dirty="0"/>
              <a:t>convolution</a:t>
            </a:r>
            <a:r>
              <a:rPr lang="en-GB" dirty="0"/>
              <a:t> of V</a:t>
            </a:r>
            <a:r>
              <a:rPr lang="en-GB" baseline="-25000" dirty="0"/>
              <a:t>in</a:t>
            </a:r>
            <a:r>
              <a:rPr lang="en-GB" dirty="0"/>
              <a:t> and r: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401B01-E002-4695-A758-F54F2D871F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You will also see this written:</a:t>
            </a:r>
            <a:br>
              <a:rPr lang="en-GB" dirty="0"/>
            </a:br>
            <a:endParaRPr lang="en-GB" dirty="0"/>
          </a:p>
          <a:p>
            <a:r>
              <a:rPr lang="en-GB" dirty="0"/>
              <a:t>Determine output if</a:t>
            </a:r>
          </a:p>
          <a:p>
            <a:r>
              <a:rPr lang="en-GB" dirty="0"/>
              <a:t>We will set                         to simplify things!</a:t>
            </a:r>
            <a:br>
              <a:rPr lang="en-GB" dirty="0"/>
            </a:br>
            <a:br>
              <a:rPr lang="en-GB" dirty="0"/>
            </a:br>
            <a:endParaRPr lang="en-GB" dirty="0"/>
          </a:p>
          <a:p>
            <a:r>
              <a:rPr lang="en-GB" dirty="0"/>
              <a:t>Integrate by parts once… 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3C31FBF0-43CE-44DA-A70F-F162921674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557633"/>
              </p:ext>
            </p:extLst>
          </p:nvPr>
        </p:nvGraphicFramePr>
        <p:xfrm>
          <a:off x="928003" y="2212975"/>
          <a:ext cx="34290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3429000" imgH="1320480" progId="Equation.DSMT4">
                  <p:embed/>
                </p:oleObj>
              </mc:Choice>
              <mc:Fallback>
                <p:oleObj name="Equation" r:id="rId3" imgW="3429000" imgH="13204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3C31FBF0-43CE-44DA-A70F-F162921674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8003" y="2212975"/>
                        <a:ext cx="3429000" cy="132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45F133D3-DA69-4DAB-B549-816485ED06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725905"/>
              </p:ext>
            </p:extLst>
          </p:nvPr>
        </p:nvGraphicFramePr>
        <p:xfrm>
          <a:off x="1865064" y="4315319"/>
          <a:ext cx="1714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1714320" imgH="342720" progId="Equation.DSMT4">
                  <p:embed/>
                </p:oleObj>
              </mc:Choice>
              <mc:Fallback>
                <p:oleObj name="Equation" r:id="rId5" imgW="1714320" imgH="34272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45F133D3-DA69-4DAB-B549-816485ED06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65064" y="4315319"/>
                        <a:ext cx="17145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3DD5E580-534D-4FCF-972A-DE8644BD1A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2959858"/>
              </p:ext>
            </p:extLst>
          </p:nvPr>
        </p:nvGraphicFramePr>
        <p:xfrm>
          <a:off x="925280" y="5005388"/>
          <a:ext cx="34290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3429000" imgH="1625400" progId="Equation.DSMT4">
                  <p:embed/>
                </p:oleObj>
              </mc:Choice>
              <mc:Fallback>
                <p:oleObj name="Equation" r:id="rId7" imgW="3429000" imgH="162540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3DD5E580-534D-4FCF-972A-DE8644BD1A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25280" y="5005388"/>
                        <a:ext cx="3429000" cy="162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04F4F4A2-E119-4D01-A987-1441A4C9D4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457934"/>
              </p:ext>
            </p:extLst>
          </p:nvPr>
        </p:nvGraphicFramePr>
        <p:xfrm>
          <a:off x="5479366" y="1920657"/>
          <a:ext cx="2120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9" imgW="2120760" imgH="330120" progId="Equation.DSMT4">
                  <p:embed/>
                </p:oleObj>
              </mc:Choice>
              <mc:Fallback>
                <p:oleObj name="Equation" r:id="rId9" imgW="2120760" imgH="33012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04F4F4A2-E119-4D01-A987-1441A4C9D4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79366" y="1920657"/>
                        <a:ext cx="21209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38E91887-4839-4B67-8A84-13F8A370C4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403147"/>
              </p:ext>
            </p:extLst>
          </p:nvPr>
        </p:nvGraphicFramePr>
        <p:xfrm>
          <a:off x="7588207" y="2263775"/>
          <a:ext cx="1943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1" imgW="1942920" imgH="330120" progId="Equation.DSMT4">
                  <p:embed/>
                </p:oleObj>
              </mc:Choice>
              <mc:Fallback>
                <p:oleObj name="Equation" r:id="rId11" imgW="1942920" imgH="33012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38E91887-4839-4B67-8A84-13F8A370C4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588207" y="2263775"/>
                        <a:ext cx="19431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BF93D611-A767-4F20-8DA6-732457A48E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437134"/>
              </p:ext>
            </p:extLst>
          </p:nvPr>
        </p:nvGraphicFramePr>
        <p:xfrm>
          <a:off x="5443727" y="4242893"/>
          <a:ext cx="3098800" cy="217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3" imgW="3098520" imgH="2171520" progId="Equation.DSMT4">
                  <p:embed/>
                </p:oleObj>
              </mc:Choice>
              <mc:Fallback>
                <p:oleObj name="Equation" r:id="rId13" imgW="3098520" imgH="2171520" progId="Equation.DSMT4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BF93D611-A767-4F20-8DA6-732457A48E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443727" y="4242893"/>
                        <a:ext cx="3098800" cy="217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B564F44-D80A-4F72-9199-083ECCC8A9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505127"/>
              </p:ext>
            </p:extLst>
          </p:nvPr>
        </p:nvGraphicFramePr>
        <p:xfrm>
          <a:off x="5490959" y="3291572"/>
          <a:ext cx="27305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5" imgW="2730240" imgH="495000" progId="Equation.DSMT4">
                  <p:embed/>
                </p:oleObj>
              </mc:Choice>
              <mc:Fallback>
                <p:oleObj name="Equation" r:id="rId15" imgW="2730240" imgH="4950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B564F44-D80A-4F72-9199-083ECCC8A9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490959" y="3291572"/>
                        <a:ext cx="27305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C95154F-4CA8-462A-A92A-5F31D8CF4F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7527438"/>
              </p:ext>
            </p:extLst>
          </p:nvPr>
        </p:nvGraphicFramePr>
        <p:xfrm>
          <a:off x="6644330" y="2634566"/>
          <a:ext cx="1498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7" imgW="1498320" imgH="330120" progId="Equation.DSMT4">
                  <p:embed/>
                </p:oleObj>
              </mc:Choice>
              <mc:Fallback>
                <p:oleObj name="Equation" r:id="rId17" imgW="1498320" imgH="3301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C95154F-4CA8-462A-A92A-5F31D8CF4F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644330" y="2634566"/>
                        <a:ext cx="14986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7DD5A62-3E8E-4405-87D1-0BCD4892A365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3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841396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B50DFDC8-81D6-4BC4-925B-52579EF515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957" y="3205620"/>
            <a:ext cx="4390120" cy="36584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937A424-5390-43BC-9D27-F8875554B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 of RC circuit on signal – convolution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23C1A-E45D-45E7-A62F-F4A62EE141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6852" y="1533525"/>
            <a:ext cx="8598366" cy="5135563"/>
          </a:xfrm>
        </p:spPr>
        <p:txBody>
          <a:bodyPr/>
          <a:lstStyle/>
          <a:p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Integrate by parts again: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Hence: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E3B24F3-4832-4B96-9883-8A2D790369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320987"/>
              </p:ext>
            </p:extLst>
          </p:nvPr>
        </p:nvGraphicFramePr>
        <p:xfrm>
          <a:off x="665002" y="2628129"/>
          <a:ext cx="85852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8584920" imgH="2108160" progId="Equation.DSMT4">
                  <p:embed/>
                </p:oleObj>
              </mc:Choice>
              <mc:Fallback>
                <p:oleObj name="Equation" r:id="rId4" imgW="8584920" imgH="21081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E3B24F3-4832-4B96-9883-8A2D790369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5002" y="2628129"/>
                        <a:ext cx="8585200" cy="210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3AE7F89-DBFB-47EA-8962-0A9539ACBC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794045"/>
              </p:ext>
            </p:extLst>
          </p:nvPr>
        </p:nvGraphicFramePr>
        <p:xfrm>
          <a:off x="610357" y="5269263"/>
          <a:ext cx="30861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3085920" imgH="1371600" progId="Equation.DSMT4">
                  <p:embed/>
                </p:oleObj>
              </mc:Choice>
              <mc:Fallback>
                <p:oleObj name="Equation" r:id="rId6" imgW="3085920" imgH="13716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53AE7F89-DBFB-47EA-8962-0A9539ACBC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0357" y="5269263"/>
                        <a:ext cx="308610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6DCC7B8-D187-4819-8D63-1DD2B0689085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4</a:t>
            </a:fld>
            <a:endParaRPr lang="en-GB" sz="1600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B1198C4-9BE2-4725-9D21-2F05CE43B8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934539"/>
              </p:ext>
            </p:extLst>
          </p:nvPr>
        </p:nvGraphicFramePr>
        <p:xfrm>
          <a:off x="658813" y="1398588"/>
          <a:ext cx="76962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7696080" imgH="749160" progId="Equation.DSMT4">
                  <p:embed/>
                </p:oleObj>
              </mc:Choice>
              <mc:Fallback>
                <p:oleObj name="Equation" r:id="rId8" imgW="7696080" imgH="7491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B1198C4-9BE2-4725-9D21-2F05CE43B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58813" y="1398588"/>
                        <a:ext cx="7696200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3267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7A424-5390-43BC-9D27-F8875554B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 of RC circuit on signal – convolution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23C1A-E45D-45E7-A62F-F4A62EE141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8598366" cy="5135563"/>
          </a:xfrm>
        </p:spPr>
        <p:txBody>
          <a:bodyPr/>
          <a:lstStyle/>
          <a:p>
            <a:r>
              <a:rPr lang="en-GB" dirty="0"/>
              <a:t>Look at response of circuit at low and high frequencies: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See amplitude change, but also in V</a:t>
            </a:r>
            <a:r>
              <a:rPr lang="en-GB" baseline="-25000" dirty="0"/>
              <a:t>in</a:t>
            </a:r>
            <a:r>
              <a:rPr lang="en-GB" dirty="0"/>
              <a:t> and </a:t>
            </a:r>
            <a:r>
              <a:rPr lang="en-GB" dirty="0" err="1"/>
              <a:t>V</a:t>
            </a:r>
            <a:r>
              <a:rPr lang="en-GB" baseline="-25000" dirty="0" err="1"/>
              <a:t>out</a:t>
            </a:r>
            <a:r>
              <a:rPr lang="en-GB" dirty="0"/>
              <a:t> in phase for </a:t>
            </a:r>
            <a:r>
              <a:rPr lang="en-GB" dirty="0">
                <a:latin typeface="Symbol" panose="05050102010706020507" pitchFamily="18" charset="2"/>
              </a:rPr>
              <a:t>w</a:t>
            </a:r>
            <a:r>
              <a:rPr lang="en-GB" dirty="0"/>
              <a:t> &lt;&lt; 1, </a:t>
            </a:r>
            <a:r>
              <a:rPr lang="en-GB" dirty="0" err="1"/>
              <a:t>V</a:t>
            </a:r>
            <a:r>
              <a:rPr lang="en-GB" baseline="-25000" dirty="0" err="1"/>
              <a:t>out</a:t>
            </a:r>
            <a:r>
              <a:rPr lang="en-GB" baseline="-25000" dirty="0"/>
              <a:t> </a:t>
            </a:r>
            <a:r>
              <a:rPr lang="en-GB" dirty="0"/>
              <a:t>lags behind V</a:t>
            </a:r>
            <a:r>
              <a:rPr lang="en-GB" baseline="-25000" dirty="0"/>
              <a:t>in</a:t>
            </a:r>
            <a:r>
              <a:rPr lang="en-GB" dirty="0"/>
              <a:t> by </a:t>
            </a:r>
            <a:r>
              <a:rPr lang="en-GB" dirty="0">
                <a:latin typeface="Symbol" panose="05050102010706020507" pitchFamily="18" charset="2"/>
              </a:rPr>
              <a:t>p</a:t>
            </a:r>
            <a:r>
              <a:rPr lang="en-GB" dirty="0"/>
              <a:t>/4 for </a:t>
            </a:r>
            <a:r>
              <a:rPr lang="en-GB" dirty="0">
                <a:latin typeface="Symbol" panose="05050102010706020507" pitchFamily="18" charset="2"/>
              </a:rPr>
              <a:t>w</a:t>
            </a:r>
            <a:r>
              <a:rPr lang="en-GB" dirty="0"/>
              <a:t> = 1 and by </a:t>
            </a:r>
            <a:r>
              <a:rPr lang="en-GB" dirty="0">
                <a:latin typeface="Symbol" panose="05050102010706020507" pitchFamily="18" charset="2"/>
              </a:rPr>
              <a:t>p</a:t>
            </a:r>
            <a:r>
              <a:rPr lang="en-GB" dirty="0"/>
              <a:t>/2 for </a:t>
            </a:r>
            <a:r>
              <a:rPr lang="en-GB" dirty="0">
                <a:latin typeface="Symbol" panose="05050102010706020507" pitchFamily="18" charset="2"/>
              </a:rPr>
              <a:t>w</a:t>
            </a:r>
            <a:r>
              <a:rPr lang="en-GB" dirty="0"/>
              <a:t> &gt;&gt; 1.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6DCC7B8-D187-4819-8D63-1DD2B0689085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5</a:t>
            </a:fld>
            <a:endParaRPr lang="en-GB" sz="1600" dirty="0"/>
          </a:p>
        </p:txBody>
      </p:sp>
      <p:pic>
        <p:nvPicPr>
          <p:cNvPr id="12" name="Picture 11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933328EE-B3AE-482F-8D4B-B5ABC95100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871" y="1914266"/>
            <a:ext cx="4390120" cy="3658434"/>
          </a:xfrm>
          <a:prstGeom prst="rect">
            <a:avLst/>
          </a:prstGeom>
        </p:spPr>
      </p:pic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254658C7-8F53-452C-B566-9060BB54BD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10" y="1914266"/>
            <a:ext cx="4390120" cy="365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93CDC-A759-4C73-9832-D9F696E31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Convolution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F4228-AE72-4D45-A538-B098BC67F19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Look at functions: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And their convolution:</a:t>
            </a:r>
          </a:p>
          <a:p>
            <a:endParaRPr lang="en-GB" dirty="0"/>
          </a:p>
          <a:p>
            <a:r>
              <a:rPr lang="en-GB" dirty="0"/>
              <a:t>For x = 0.5, 1, 1.5, 2, 4, 4.5, 5, 5.5, we have (L to R, top to bottom):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006F46-CDFB-4295-9F8C-661ABAEDC93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26B7564-DB99-451F-8650-86D0A0F1C4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686249"/>
              </p:ext>
            </p:extLst>
          </p:nvPr>
        </p:nvGraphicFramePr>
        <p:xfrm>
          <a:off x="947738" y="1889125"/>
          <a:ext cx="2120900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2120760" imgH="1549080" progId="Equation.DSMT4">
                  <p:embed/>
                </p:oleObj>
              </mc:Choice>
              <mc:Fallback>
                <p:oleObj name="Equation" r:id="rId3" imgW="2120760" imgH="15490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26B7564-DB99-451F-8650-86D0A0F1C4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7738" y="1889125"/>
                        <a:ext cx="2120900" cy="154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22A8963-9AC8-46CB-8D04-C425F9F425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976600"/>
              </p:ext>
            </p:extLst>
          </p:nvPr>
        </p:nvGraphicFramePr>
        <p:xfrm>
          <a:off x="941126" y="3671232"/>
          <a:ext cx="31115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3111480" imgH="495000" progId="Equation.DSMT4">
                  <p:embed/>
                </p:oleObj>
              </mc:Choice>
              <mc:Fallback>
                <p:oleObj name="Equation" r:id="rId5" imgW="3111480" imgH="4950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22A8963-9AC8-46CB-8D04-C425F9F425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1126" y="3671232"/>
                        <a:ext cx="31115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" name="Picture 35">
            <a:extLst>
              <a:ext uri="{FF2B5EF4-FFF2-40B4-BE49-F238E27FC236}">
                <a16:creationId xmlns:a16="http://schemas.microsoft.com/office/drawing/2014/main" id="{E6751DD2-CFF8-4A04-8D0A-1D2C29BDB6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1112"/>
            <a:ext cx="2469443" cy="2057869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3911A3F-18EE-4F58-BDD2-D381883C2F4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020" y="4761113"/>
            <a:ext cx="2469443" cy="2057869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A7563721-B2C5-46BF-BC68-D204A5E8AED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217" y="373854"/>
            <a:ext cx="2469443" cy="205786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CE58037E-AB5F-4FAE-8758-C9579749F52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660" y="419849"/>
            <a:ext cx="2469443" cy="205786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ED2B610D-F416-4C45-9B24-68CC0BD4FCD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506" y="2579557"/>
            <a:ext cx="2469443" cy="2057869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1E6A507C-3B83-461A-B1B6-8F10DFB68B4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949" y="2579557"/>
            <a:ext cx="2469443" cy="2057869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21A443D5-FF95-444A-9FD6-3E57476D6DD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507" y="4763971"/>
            <a:ext cx="2469443" cy="2057869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1CB437F7-8F9F-4443-8D6D-36F98E0F486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238" y="4763970"/>
            <a:ext cx="2469443" cy="2057869"/>
          </a:xfrm>
          <a:prstGeom prst="rect">
            <a:avLst/>
          </a:prstGeom>
        </p:spPr>
      </p:pic>
      <p:sp>
        <p:nvSpPr>
          <p:cNvPr id="53" name="Slide Number Placeholder 5">
            <a:extLst>
              <a:ext uri="{FF2B5EF4-FFF2-40B4-BE49-F238E27FC236}">
                <a16:creationId xmlns:a16="http://schemas.microsoft.com/office/drawing/2014/main" id="{99169E0A-90F8-4C07-968F-F4ACA5DEF4EA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6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588467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16125-63BE-44A3-9F7B-10C8D611B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90721"/>
            <a:ext cx="4457700" cy="1143000"/>
          </a:xfrm>
        </p:spPr>
        <p:txBody>
          <a:bodyPr/>
          <a:lstStyle/>
          <a:p>
            <a:r>
              <a:rPr lang="en-GB" dirty="0"/>
              <a:t>Convolution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4461F-551B-4FCC-8714-456BFE4B9F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The value of                  at a given x is the overlapping area of f and g  </a:t>
            </a:r>
          </a:p>
          <a:p>
            <a:endParaRPr lang="en-GB" dirty="0"/>
          </a:p>
          <a:p>
            <a:r>
              <a:rPr lang="en-GB" dirty="0"/>
              <a:t>Putting the graphs on the previous slide together,                 is: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ABFDD2-BB4E-4623-AF2F-07EDC12E593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If          is the Fourier Transform of f and          that of g, then:</a:t>
            </a:r>
          </a:p>
          <a:p>
            <a:endParaRPr lang="en-GB" dirty="0"/>
          </a:p>
          <a:p>
            <a:r>
              <a:rPr lang="en-GB" dirty="0"/>
              <a:t>Using the inverse Fourier Transform, we can write: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F1C43A2-D5E9-4318-90A7-FB3FFE22AE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414829"/>
              </p:ext>
            </p:extLst>
          </p:nvPr>
        </p:nvGraphicFramePr>
        <p:xfrm>
          <a:off x="2263863" y="1569091"/>
          <a:ext cx="1016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1015920" imgH="380880" progId="Equation.DSMT4">
                  <p:embed/>
                </p:oleObj>
              </mc:Choice>
              <mc:Fallback>
                <p:oleObj name="Equation" r:id="rId3" imgW="1015920" imgH="3808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CF1C43A2-D5E9-4318-90A7-FB3FFE22AE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63863" y="1569091"/>
                        <a:ext cx="10160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575F27E-07EF-4639-B1C0-3A495E54AE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401034"/>
              </p:ext>
            </p:extLst>
          </p:nvPr>
        </p:nvGraphicFramePr>
        <p:xfrm>
          <a:off x="907613" y="2244725"/>
          <a:ext cx="1981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1981080" imgH="304560" progId="Equation.DSMT4">
                  <p:embed/>
                </p:oleObj>
              </mc:Choice>
              <mc:Fallback>
                <p:oleObj name="Equation" r:id="rId5" imgW="1981080" imgH="3045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575F27E-07EF-4639-B1C0-3A495E54AE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07613" y="2244725"/>
                        <a:ext cx="19812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A7F2AEB-3488-4856-9F27-EB4463E38D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314369"/>
              </p:ext>
            </p:extLst>
          </p:nvPr>
        </p:nvGraphicFramePr>
        <p:xfrm>
          <a:off x="2385575" y="2910732"/>
          <a:ext cx="100647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1005840" imgH="373301" progId="Equation.DSMT4">
                  <p:embed/>
                </p:oleObj>
              </mc:Choice>
              <mc:Fallback>
                <p:oleObj name="Equation" r:id="rId7" imgW="1005840" imgH="373301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A7F2AEB-3488-4856-9F27-EB4463E38D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85575" y="2910732"/>
                        <a:ext cx="1006475" cy="373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7191BCEB-2BAD-4628-B4A9-49452C95297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17" y="3254186"/>
            <a:ext cx="3841355" cy="3201129"/>
          </a:xfrm>
          <a:prstGeom prst="rect">
            <a:avLst/>
          </a:prstGeom>
        </p:spPr>
      </p:pic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FB6D3F4D-3513-4B3C-BD34-8131900AD1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915309"/>
              </p:ext>
            </p:extLst>
          </p:nvPr>
        </p:nvGraphicFramePr>
        <p:xfrm>
          <a:off x="5705795" y="1611313"/>
          <a:ext cx="508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507960" imgH="304560" progId="Equation.DSMT4">
                  <p:embed/>
                </p:oleObj>
              </mc:Choice>
              <mc:Fallback>
                <p:oleObj name="Equation" r:id="rId10" imgW="507960" imgH="30456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FB6D3F4D-3513-4B3C-BD34-8131900AD16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705795" y="1611313"/>
                        <a:ext cx="5080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408E5EF2-8615-4171-A6F4-AC47E9198F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945983"/>
              </p:ext>
            </p:extLst>
          </p:nvPr>
        </p:nvGraphicFramePr>
        <p:xfrm>
          <a:off x="5879416" y="1916113"/>
          <a:ext cx="520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2" imgW="520560" imgH="304560" progId="Equation.DSMT4">
                  <p:embed/>
                </p:oleObj>
              </mc:Choice>
              <mc:Fallback>
                <p:oleObj name="Equation" r:id="rId12" imgW="520560" imgH="30456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408E5EF2-8615-4171-A6F4-AC47E9198F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879416" y="1916113"/>
                        <a:ext cx="5207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0FFE0E89-4B7A-4669-8760-45501CB863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7750408"/>
              </p:ext>
            </p:extLst>
          </p:nvPr>
        </p:nvGraphicFramePr>
        <p:xfrm>
          <a:off x="5473016" y="2257425"/>
          <a:ext cx="2057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4" imgW="2057400" imgH="304560" progId="Equation.DSMT4">
                  <p:embed/>
                </p:oleObj>
              </mc:Choice>
              <mc:Fallback>
                <p:oleObj name="Equation" r:id="rId14" imgW="2057400" imgH="30456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0FFE0E89-4B7A-4669-8760-45501CB863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473016" y="2257425"/>
                        <a:ext cx="20574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655BD140-5CFB-4FD4-928D-7A9FD1A83A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21248"/>
              </p:ext>
            </p:extLst>
          </p:nvPr>
        </p:nvGraphicFramePr>
        <p:xfrm>
          <a:off x="5489546" y="3238500"/>
          <a:ext cx="2298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6" imgW="2298600" imgH="380880" progId="Equation.DSMT4">
                  <p:embed/>
                </p:oleObj>
              </mc:Choice>
              <mc:Fallback>
                <p:oleObj name="Equation" r:id="rId16" imgW="2298600" imgH="3808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655BD140-5CFB-4FD4-928D-7A9FD1A83A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489546" y="3238500"/>
                        <a:ext cx="22987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0D0724D3-9983-456D-A64D-CF3CC9DB34E3}"/>
              </a:ext>
            </a:extLst>
          </p:cNvPr>
          <p:cNvSpPr txBox="1">
            <a:spLocks/>
          </p:cNvSpPr>
          <p:nvPr/>
        </p:nvSpPr>
        <p:spPr bwMode="auto">
          <a:xfrm>
            <a:off x="4951257" y="100508"/>
            <a:ext cx="4457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kern="0" dirty="0"/>
              <a:t>Convolution theorem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B3F4F27A-44EE-4CD3-A6E2-874F50313829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7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618910677"/>
      </p:ext>
    </p:extLst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12602</TotalTime>
  <Words>334</Words>
  <Application>Microsoft Office PowerPoint</Application>
  <PresentationFormat>A4 Paper (210x297 mm)</PresentationFormat>
  <Paragraphs>92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Symbol</vt:lpstr>
      <vt:lpstr>Times New Roman</vt:lpstr>
      <vt:lpstr>TimA4Landscape</vt:lpstr>
      <vt:lpstr>Equation</vt:lpstr>
      <vt:lpstr>MathType 7.0 Equation</vt:lpstr>
      <vt:lpstr>Convolution and convolution theorem</vt:lpstr>
      <vt:lpstr>Effect of RC circuit on signal</vt:lpstr>
      <vt:lpstr>Effect of RC circuit on signal – convolution</vt:lpstr>
      <vt:lpstr>Effect of RC circuit on signal – convolution</vt:lpstr>
      <vt:lpstr>Effect of RC circuit on signal – convolution </vt:lpstr>
      <vt:lpstr>Convolution example</vt:lpstr>
      <vt:lpstr>Convolution example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calculus</dc:title>
  <dc:creator>Tim Greenshaw</dc:creator>
  <cp:lastModifiedBy>Tim Greenshaw</cp:lastModifiedBy>
  <cp:revision>92</cp:revision>
  <cp:lastPrinted>2019-02-08T13:02:00Z</cp:lastPrinted>
  <dcterms:created xsi:type="dcterms:W3CDTF">2012-02-06T13:56:19Z</dcterms:created>
  <dcterms:modified xsi:type="dcterms:W3CDTF">2019-05-09T12:11:51Z</dcterms:modified>
</cp:coreProperties>
</file>