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64" r:id="rId2"/>
    <p:sldId id="265" r:id="rId3"/>
    <p:sldId id="266" r:id="rId4"/>
    <p:sldId id="268" r:id="rId5"/>
    <p:sldId id="267" r:id="rId6"/>
    <p:sldId id="269" r:id="rId7"/>
    <p:sldId id="270" r:id="rId8"/>
    <p:sldId id="271" r:id="rId9"/>
    <p:sldId id="272" r:id="rId10"/>
    <p:sldId id="273" r:id="rId11"/>
    <p:sldId id="274" r:id="rId12"/>
    <p:sldId id="275" r:id="rId13"/>
    <p:sldId id="276" r:id="rId14"/>
    <p:sldId id="277" r:id="rId15"/>
    <p:sldId id="278" r:id="rId16"/>
    <p:sldId id="279" r:id="rId17"/>
    <p:sldId id="283" r:id="rId18"/>
    <p:sldId id="281" r:id="rId19"/>
    <p:sldId id="280" r:id="rId20"/>
    <p:sldId id="284" r:id="rId21"/>
    <p:sldId id="293" r:id="rId22"/>
    <p:sldId id="294" r:id="rId23"/>
    <p:sldId id="285" r:id="rId24"/>
    <p:sldId id="287" r:id="rId25"/>
    <p:sldId id="286" r:id="rId26"/>
    <p:sldId id="288" r:id="rId27"/>
    <p:sldId id="289" r:id="rId28"/>
    <p:sldId id="290" r:id="rId29"/>
    <p:sldId id="291" r:id="rId30"/>
    <p:sldId id="292" r:id="rId31"/>
    <p:sldId id="296" r:id="rId32"/>
    <p:sldId id="295" r:id="rId33"/>
  </p:sldIdLst>
  <p:sldSz cx="9906000" cy="6858000" type="A4"/>
  <p:notesSz cx="7099300" cy="10234613"/>
  <p:defaultTex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FFFF"/>
    <a:srgbClr val="33CC33"/>
    <a:srgbClr val="99CCFF"/>
    <a:srgbClr val="FF0000"/>
    <a:srgbClr val="CC66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44D125-6D4D-445A-A67A-8368CB7905AA}" v="928" dt="2020-01-15T10:55:49.216"/>
    <p1510:client id="{8877169D-F5F8-48D3-B79B-9130F5FE10DB}" v="125" dt="2020-01-16T10:50:36.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68493" autoAdjust="0"/>
  </p:normalViewPr>
  <p:slideViewPr>
    <p:cSldViewPr snapToGrid="0">
      <p:cViewPr varScale="1">
        <p:scale>
          <a:sx n="90" d="100"/>
          <a:sy n="90" d="100"/>
        </p:scale>
        <p:origin x="991" y="10"/>
      </p:cViewPr>
      <p:guideLst>
        <p:guide orient="horz" pos="2160"/>
        <p:guide pos="3120"/>
      </p:guideLst>
    </p:cSldViewPr>
  </p:slideViewPr>
  <p:notesTextViewPr>
    <p:cViewPr>
      <p:scale>
        <a:sx n="100" d="100"/>
        <a:sy n="100" d="100"/>
      </p:scale>
      <p:origin x="0" y="0"/>
    </p:cViewPr>
  </p:notesTextViewPr>
  <p:notesViewPr>
    <p:cSldViewPr snapToGrid="0">
      <p:cViewPr varScale="1">
        <p:scale>
          <a:sx n="61" d="100"/>
          <a:sy n="61" d="100"/>
        </p:scale>
        <p:origin x="-3110" y="-82"/>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Greenshaw" userId="7cff769c7af84488" providerId="LiveId" clId="{8877169D-F5F8-48D3-B79B-9130F5FE10DB}"/>
    <pc:docChg chg="undo custSel addSld delSld modSld">
      <pc:chgData name="Tim Greenshaw" userId="7cff769c7af84488" providerId="LiveId" clId="{8877169D-F5F8-48D3-B79B-9130F5FE10DB}" dt="2020-01-16T10:51:30.161" v="5070" actId="1038"/>
      <pc:docMkLst>
        <pc:docMk/>
      </pc:docMkLst>
      <pc:sldChg chg="modSp">
        <pc:chgData name="Tim Greenshaw" userId="7cff769c7af84488" providerId="LiveId" clId="{8877169D-F5F8-48D3-B79B-9130F5FE10DB}" dt="2020-01-14T13:59:13.198" v="4579" actId="255"/>
        <pc:sldMkLst>
          <pc:docMk/>
          <pc:sldMk cId="117063101" sldId="265"/>
        </pc:sldMkLst>
        <pc:spChg chg="mod">
          <ac:chgData name="Tim Greenshaw" userId="7cff769c7af84488" providerId="LiveId" clId="{8877169D-F5F8-48D3-B79B-9130F5FE10DB}" dt="2020-01-14T07:32:12.701" v="37" actId="14100"/>
          <ac:spMkLst>
            <pc:docMk/>
            <pc:sldMk cId="117063101" sldId="265"/>
            <ac:spMk id="3" creationId="{09E712E8-E1DB-47C3-AB90-B1D725340BFC}"/>
          </ac:spMkLst>
        </pc:spChg>
        <pc:spChg chg="mod">
          <ac:chgData name="Tim Greenshaw" userId="7cff769c7af84488" providerId="LiveId" clId="{8877169D-F5F8-48D3-B79B-9130F5FE10DB}" dt="2020-01-14T07:32:22.683" v="39" actId="14100"/>
          <ac:spMkLst>
            <pc:docMk/>
            <pc:sldMk cId="117063101" sldId="265"/>
            <ac:spMk id="4" creationId="{BD822E10-41E0-4329-8E65-A4BA597D0317}"/>
          </ac:spMkLst>
        </pc:spChg>
        <pc:spChg chg="mod">
          <ac:chgData name="Tim Greenshaw" userId="7cff769c7af84488" providerId="LiveId" clId="{8877169D-F5F8-48D3-B79B-9130F5FE10DB}" dt="2020-01-14T13:59:13.198" v="4579" actId="255"/>
          <ac:spMkLst>
            <pc:docMk/>
            <pc:sldMk cId="117063101" sldId="265"/>
            <ac:spMk id="5" creationId="{8D681A60-4243-4E81-9ED0-D861393FE415}"/>
          </ac:spMkLst>
        </pc:spChg>
        <pc:picChg chg="mod">
          <ac:chgData name="Tim Greenshaw" userId="7cff769c7af84488" providerId="LiveId" clId="{8877169D-F5F8-48D3-B79B-9130F5FE10DB}" dt="2020-01-14T07:32:30.362" v="58" actId="14100"/>
          <ac:picMkLst>
            <pc:docMk/>
            <pc:sldMk cId="117063101" sldId="265"/>
            <ac:picMk id="7" creationId="{F0813BBC-0C5E-4BBB-A853-E9DE96EFB1C1}"/>
          </ac:picMkLst>
        </pc:picChg>
        <pc:picChg chg="mod">
          <ac:chgData name="Tim Greenshaw" userId="7cff769c7af84488" providerId="LiveId" clId="{8877169D-F5F8-48D3-B79B-9130F5FE10DB}" dt="2020-01-14T07:32:38.974" v="131" actId="1035"/>
          <ac:picMkLst>
            <pc:docMk/>
            <pc:sldMk cId="117063101" sldId="265"/>
            <ac:picMk id="8" creationId="{A31E796F-64EB-4F33-BFCB-BC49953C6812}"/>
          </ac:picMkLst>
        </pc:picChg>
      </pc:sldChg>
      <pc:sldChg chg="addSp delSp modSp">
        <pc:chgData name="Tim Greenshaw" userId="7cff769c7af84488" providerId="LiveId" clId="{8877169D-F5F8-48D3-B79B-9130F5FE10DB}" dt="2020-01-14T13:59:55.347" v="4589"/>
        <pc:sldMkLst>
          <pc:docMk/>
          <pc:sldMk cId="1021281415" sldId="266"/>
        </pc:sldMkLst>
        <pc:spChg chg="mod">
          <ac:chgData name="Tim Greenshaw" userId="7cff769c7af84488" providerId="LiveId" clId="{8877169D-F5F8-48D3-B79B-9130F5FE10DB}" dt="2020-01-14T07:33:17.171" v="139" actId="14100"/>
          <ac:spMkLst>
            <pc:docMk/>
            <pc:sldMk cId="1021281415" sldId="266"/>
            <ac:spMk id="3" creationId="{F2B0CA98-2509-42CF-9F8A-B8DE347D4B05}"/>
          </ac:spMkLst>
        </pc:spChg>
        <pc:spChg chg="mod">
          <ac:chgData name="Tim Greenshaw" userId="7cff769c7af84488" providerId="LiveId" clId="{8877169D-F5F8-48D3-B79B-9130F5FE10DB}" dt="2020-01-14T07:35:49.976" v="225" actId="20577"/>
          <ac:spMkLst>
            <pc:docMk/>
            <pc:sldMk cId="1021281415" sldId="266"/>
            <ac:spMk id="4" creationId="{297B3461-3BDF-4ABF-BEFF-EAA84EFA57E7}"/>
          </ac:spMkLst>
        </pc:spChg>
        <pc:spChg chg="del">
          <ac:chgData name="Tim Greenshaw" userId="7cff769c7af84488" providerId="LiveId" clId="{8877169D-F5F8-48D3-B79B-9130F5FE10DB}" dt="2020-01-14T13:59:23.019" v="4580" actId="478"/>
          <ac:spMkLst>
            <pc:docMk/>
            <pc:sldMk cId="1021281415" sldId="266"/>
            <ac:spMk id="9" creationId="{A7DB817D-CBB8-4DA6-9486-E241A728713A}"/>
          </ac:spMkLst>
        </pc:spChg>
        <pc:spChg chg="add">
          <ac:chgData name="Tim Greenshaw" userId="7cff769c7af84488" providerId="LiveId" clId="{8877169D-F5F8-48D3-B79B-9130F5FE10DB}" dt="2020-01-14T13:59:55.347" v="4589"/>
          <ac:spMkLst>
            <pc:docMk/>
            <pc:sldMk cId="1021281415" sldId="266"/>
            <ac:spMk id="10" creationId="{47F51243-A0C3-4804-A32D-7894A9720C16}"/>
          </ac:spMkLst>
        </pc:spChg>
        <pc:picChg chg="mod">
          <ac:chgData name="Tim Greenshaw" userId="7cff769c7af84488" providerId="LiveId" clId="{8877169D-F5F8-48D3-B79B-9130F5FE10DB}" dt="2020-01-14T07:33:21.468" v="162" actId="1037"/>
          <ac:picMkLst>
            <pc:docMk/>
            <pc:sldMk cId="1021281415" sldId="266"/>
            <ac:picMk id="5" creationId="{F1D38933-E101-4563-B4BB-977777964DC9}"/>
          </ac:picMkLst>
        </pc:picChg>
        <pc:picChg chg="mod">
          <ac:chgData name="Tim Greenshaw" userId="7cff769c7af84488" providerId="LiveId" clId="{8877169D-F5F8-48D3-B79B-9130F5FE10DB}" dt="2020-01-14T07:33:21.468" v="162" actId="1037"/>
          <ac:picMkLst>
            <pc:docMk/>
            <pc:sldMk cId="1021281415" sldId="266"/>
            <ac:picMk id="6" creationId="{81646071-E310-4EB5-8F62-77D45B0976B7}"/>
          </ac:picMkLst>
        </pc:picChg>
        <pc:picChg chg="mod">
          <ac:chgData name="Tim Greenshaw" userId="7cff769c7af84488" providerId="LiveId" clId="{8877169D-F5F8-48D3-B79B-9130F5FE10DB}" dt="2020-01-14T07:35:32.974" v="204" actId="1076"/>
          <ac:picMkLst>
            <pc:docMk/>
            <pc:sldMk cId="1021281415" sldId="266"/>
            <ac:picMk id="8" creationId="{5DF056DF-0C5C-43F1-AE51-2CA75676780E}"/>
          </ac:picMkLst>
        </pc:picChg>
      </pc:sldChg>
      <pc:sldChg chg="addSp delSp">
        <pc:chgData name="Tim Greenshaw" userId="7cff769c7af84488" providerId="LiveId" clId="{8877169D-F5F8-48D3-B79B-9130F5FE10DB}" dt="2020-01-14T13:59:57.825" v="4591"/>
        <pc:sldMkLst>
          <pc:docMk/>
          <pc:sldMk cId="1557731509" sldId="267"/>
        </pc:sldMkLst>
        <pc:spChg chg="del">
          <ac:chgData name="Tim Greenshaw" userId="7cff769c7af84488" providerId="LiveId" clId="{8877169D-F5F8-48D3-B79B-9130F5FE10DB}" dt="2020-01-14T13:59:28.291" v="4582" actId="478"/>
          <ac:spMkLst>
            <pc:docMk/>
            <pc:sldMk cId="1557731509" sldId="267"/>
            <ac:spMk id="36" creationId="{CD05F6FC-E91F-4981-B5DE-3A622F606AB5}"/>
          </ac:spMkLst>
        </pc:spChg>
        <pc:spChg chg="add">
          <ac:chgData name="Tim Greenshaw" userId="7cff769c7af84488" providerId="LiveId" clId="{8877169D-F5F8-48D3-B79B-9130F5FE10DB}" dt="2020-01-14T13:59:57.825" v="4591"/>
          <ac:spMkLst>
            <pc:docMk/>
            <pc:sldMk cId="1557731509" sldId="267"/>
            <ac:spMk id="37" creationId="{88FBD46D-3069-44B0-BCC6-E485920C09BB}"/>
          </ac:spMkLst>
        </pc:spChg>
      </pc:sldChg>
      <pc:sldChg chg="addSp delSp">
        <pc:chgData name="Tim Greenshaw" userId="7cff769c7af84488" providerId="LiveId" clId="{8877169D-F5F8-48D3-B79B-9130F5FE10DB}" dt="2020-01-14T13:59:56.559" v="4590"/>
        <pc:sldMkLst>
          <pc:docMk/>
          <pc:sldMk cId="2802994472" sldId="268"/>
        </pc:sldMkLst>
        <pc:spChg chg="del">
          <ac:chgData name="Tim Greenshaw" userId="7cff769c7af84488" providerId="LiveId" clId="{8877169D-F5F8-48D3-B79B-9130F5FE10DB}" dt="2020-01-14T13:59:24.735" v="4581" actId="478"/>
          <ac:spMkLst>
            <pc:docMk/>
            <pc:sldMk cId="2802994472" sldId="268"/>
            <ac:spMk id="7" creationId="{40A70C75-802A-4740-8C3B-33326864D6F5}"/>
          </ac:spMkLst>
        </pc:spChg>
        <pc:spChg chg="add">
          <ac:chgData name="Tim Greenshaw" userId="7cff769c7af84488" providerId="LiveId" clId="{8877169D-F5F8-48D3-B79B-9130F5FE10DB}" dt="2020-01-14T13:59:56.559" v="4590"/>
          <ac:spMkLst>
            <pc:docMk/>
            <pc:sldMk cId="2802994472" sldId="268"/>
            <ac:spMk id="8" creationId="{F6FD3134-AAF0-4667-BBF4-E22B53CB228E}"/>
          </ac:spMkLst>
        </pc:spChg>
      </pc:sldChg>
      <pc:sldChg chg="addSp delSp modSp">
        <pc:chgData name="Tim Greenshaw" userId="7cff769c7af84488" providerId="LiveId" clId="{8877169D-F5F8-48D3-B79B-9130F5FE10DB}" dt="2020-01-14T13:59:58.975" v="4592"/>
        <pc:sldMkLst>
          <pc:docMk/>
          <pc:sldMk cId="1779942175" sldId="269"/>
        </pc:sldMkLst>
        <pc:spChg chg="del mod">
          <ac:chgData name="Tim Greenshaw" userId="7cff769c7af84488" providerId="LiveId" clId="{8877169D-F5F8-48D3-B79B-9130F5FE10DB}" dt="2020-01-14T08:58:11.916" v="240" actId="478"/>
          <ac:spMkLst>
            <pc:docMk/>
            <pc:sldMk cId="1779942175" sldId="269"/>
            <ac:spMk id="9" creationId="{B5EDA38E-2D71-44FC-B5EE-E3FF473C50AF}"/>
          </ac:spMkLst>
        </pc:spChg>
        <pc:spChg chg="mod">
          <ac:chgData name="Tim Greenshaw" userId="7cff769c7af84488" providerId="LiveId" clId="{8877169D-F5F8-48D3-B79B-9130F5FE10DB}" dt="2020-01-14T08:57:57.298" v="226" actId="20577"/>
          <ac:spMkLst>
            <pc:docMk/>
            <pc:sldMk cId="1779942175" sldId="269"/>
            <ac:spMk id="11" creationId="{97CECD6D-0652-4C81-A2F7-D625E04BD60C}"/>
          </ac:spMkLst>
        </pc:spChg>
        <pc:spChg chg="del">
          <ac:chgData name="Tim Greenshaw" userId="7cff769c7af84488" providerId="LiveId" clId="{8877169D-F5F8-48D3-B79B-9130F5FE10DB}" dt="2020-01-14T13:59:32.198" v="4583" actId="478"/>
          <ac:spMkLst>
            <pc:docMk/>
            <pc:sldMk cId="1779942175" sldId="269"/>
            <ac:spMk id="13" creationId="{7E13A72A-B3C6-42F7-97A8-17B8293F15CF}"/>
          </ac:spMkLst>
        </pc:spChg>
        <pc:spChg chg="add">
          <ac:chgData name="Tim Greenshaw" userId="7cff769c7af84488" providerId="LiveId" clId="{8877169D-F5F8-48D3-B79B-9130F5FE10DB}" dt="2020-01-14T13:59:58.975" v="4592"/>
          <ac:spMkLst>
            <pc:docMk/>
            <pc:sldMk cId="1779942175" sldId="269"/>
            <ac:spMk id="14" creationId="{54BD801C-1588-45D4-A1DF-1A5B91C3F941}"/>
          </ac:spMkLst>
        </pc:spChg>
        <pc:grpChg chg="del">
          <ac:chgData name="Tim Greenshaw" userId="7cff769c7af84488" providerId="LiveId" clId="{8877169D-F5F8-48D3-B79B-9130F5FE10DB}" dt="2020-01-14T08:58:11.916" v="240" actId="478"/>
          <ac:grpSpMkLst>
            <pc:docMk/>
            <pc:sldMk cId="1779942175" sldId="269"/>
            <ac:grpSpMk id="6" creationId="{7D0FA0FB-E36A-430F-94E8-7DDE99A112F7}"/>
          </ac:grpSpMkLst>
        </pc:grpChg>
      </pc:sldChg>
      <pc:sldChg chg="addSp delSp modSp">
        <pc:chgData name="Tim Greenshaw" userId="7cff769c7af84488" providerId="LiveId" clId="{8877169D-F5F8-48D3-B79B-9130F5FE10DB}" dt="2020-01-16T10:33:18.558" v="4639" actId="20577"/>
        <pc:sldMkLst>
          <pc:docMk/>
          <pc:sldMk cId="3926620025" sldId="270"/>
        </pc:sldMkLst>
        <pc:spChg chg="mod">
          <ac:chgData name="Tim Greenshaw" userId="7cff769c7af84488" providerId="LiveId" clId="{8877169D-F5F8-48D3-B79B-9130F5FE10DB}" dt="2020-01-16T10:33:18.558" v="4639" actId="20577"/>
          <ac:spMkLst>
            <pc:docMk/>
            <pc:sldMk cId="3926620025" sldId="270"/>
            <ac:spMk id="7" creationId="{5A5ED945-5ACD-4562-A30F-E524F9F1605C}"/>
          </ac:spMkLst>
        </pc:spChg>
        <pc:spChg chg="add">
          <ac:chgData name="Tim Greenshaw" userId="7cff769c7af84488" providerId="LiveId" clId="{8877169D-F5F8-48D3-B79B-9130F5FE10DB}" dt="2020-01-14T14:00:00.128" v="4593"/>
          <ac:spMkLst>
            <pc:docMk/>
            <pc:sldMk cId="3926620025" sldId="270"/>
            <ac:spMk id="8" creationId="{DFD50166-D11F-4B23-83D5-906D64892837}"/>
          </ac:spMkLst>
        </pc:spChg>
        <pc:spChg chg="del">
          <ac:chgData name="Tim Greenshaw" userId="7cff769c7af84488" providerId="LiveId" clId="{8877169D-F5F8-48D3-B79B-9130F5FE10DB}" dt="2020-01-14T13:59:34.100" v="4584" actId="478"/>
          <ac:spMkLst>
            <pc:docMk/>
            <pc:sldMk cId="3926620025" sldId="270"/>
            <ac:spMk id="10" creationId="{43C94E5F-2209-4E43-801E-C9CA95F21998}"/>
          </ac:spMkLst>
        </pc:spChg>
      </pc:sldChg>
      <pc:sldChg chg="addSp delSp">
        <pc:chgData name="Tim Greenshaw" userId="7cff769c7af84488" providerId="LiveId" clId="{8877169D-F5F8-48D3-B79B-9130F5FE10DB}" dt="2020-01-14T14:00:02.199" v="4594"/>
        <pc:sldMkLst>
          <pc:docMk/>
          <pc:sldMk cId="2979093263" sldId="271"/>
        </pc:sldMkLst>
        <pc:spChg chg="del">
          <ac:chgData name="Tim Greenshaw" userId="7cff769c7af84488" providerId="LiveId" clId="{8877169D-F5F8-48D3-B79B-9130F5FE10DB}" dt="2020-01-14T13:59:37.559" v="4585" actId="478"/>
          <ac:spMkLst>
            <pc:docMk/>
            <pc:sldMk cId="2979093263" sldId="271"/>
            <ac:spMk id="9" creationId="{547741CB-F04F-4CCD-99B9-9EA08121AED2}"/>
          </ac:spMkLst>
        </pc:spChg>
        <pc:spChg chg="add">
          <ac:chgData name="Tim Greenshaw" userId="7cff769c7af84488" providerId="LiveId" clId="{8877169D-F5F8-48D3-B79B-9130F5FE10DB}" dt="2020-01-14T14:00:02.199" v="4594"/>
          <ac:spMkLst>
            <pc:docMk/>
            <pc:sldMk cId="2979093263" sldId="271"/>
            <ac:spMk id="10" creationId="{6C3F5A61-DA51-40E6-A32D-0664137F9201}"/>
          </ac:spMkLst>
        </pc:spChg>
      </pc:sldChg>
      <pc:sldChg chg="addSp delSp modSp">
        <pc:chgData name="Tim Greenshaw" userId="7cff769c7af84488" providerId="LiveId" clId="{8877169D-F5F8-48D3-B79B-9130F5FE10DB}" dt="2020-01-14T14:00:03.365" v="4595"/>
        <pc:sldMkLst>
          <pc:docMk/>
          <pc:sldMk cId="90598405" sldId="272"/>
        </pc:sldMkLst>
        <pc:spChg chg="mod">
          <ac:chgData name="Tim Greenshaw" userId="7cff769c7af84488" providerId="LiveId" clId="{8877169D-F5F8-48D3-B79B-9130F5FE10DB}" dt="2020-01-14T09:49:08.088" v="1057" actId="20577"/>
          <ac:spMkLst>
            <pc:docMk/>
            <pc:sldMk cId="90598405" sldId="272"/>
            <ac:spMk id="3" creationId="{8D85EB26-8B1C-4B62-BF58-B11955357397}"/>
          </ac:spMkLst>
        </pc:spChg>
        <pc:spChg chg="mod">
          <ac:chgData name="Tim Greenshaw" userId="7cff769c7af84488" providerId="LiveId" clId="{8877169D-F5F8-48D3-B79B-9130F5FE10DB}" dt="2020-01-14T09:23:06.136" v="618" actId="20577"/>
          <ac:spMkLst>
            <pc:docMk/>
            <pc:sldMk cId="90598405" sldId="272"/>
            <ac:spMk id="4" creationId="{7828763C-B12E-498C-AADA-D4CC4AF1D74F}"/>
          </ac:spMkLst>
        </pc:spChg>
        <pc:spChg chg="del">
          <ac:chgData name="Tim Greenshaw" userId="7cff769c7af84488" providerId="LiveId" clId="{8877169D-F5F8-48D3-B79B-9130F5FE10DB}" dt="2020-01-14T13:59:39.445" v="4586" actId="478"/>
          <ac:spMkLst>
            <pc:docMk/>
            <pc:sldMk cId="90598405" sldId="272"/>
            <ac:spMk id="8" creationId="{D125C5A9-3CBF-4669-ADFA-84D1FCDEE556}"/>
          </ac:spMkLst>
        </pc:spChg>
        <pc:spChg chg="add">
          <ac:chgData name="Tim Greenshaw" userId="7cff769c7af84488" providerId="LiveId" clId="{8877169D-F5F8-48D3-B79B-9130F5FE10DB}" dt="2020-01-14T14:00:03.365" v="4595"/>
          <ac:spMkLst>
            <pc:docMk/>
            <pc:sldMk cId="90598405" sldId="272"/>
            <ac:spMk id="9" creationId="{7EC9CD51-FD79-4E19-8E73-E69D9B4289BD}"/>
          </ac:spMkLst>
        </pc:spChg>
        <pc:picChg chg="mod">
          <ac:chgData name="Tim Greenshaw" userId="7cff769c7af84488" providerId="LiveId" clId="{8877169D-F5F8-48D3-B79B-9130F5FE10DB}" dt="2020-01-14T09:06:05.743" v="557" actId="1038"/>
          <ac:picMkLst>
            <pc:docMk/>
            <pc:sldMk cId="90598405" sldId="272"/>
            <ac:picMk id="5" creationId="{0A5683EC-FFD8-4EAC-A291-690A40F28480}"/>
          </ac:picMkLst>
        </pc:picChg>
        <pc:picChg chg="del">
          <ac:chgData name="Tim Greenshaw" userId="7cff769c7af84488" providerId="LiveId" clId="{8877169D-F5F8-48D3-B79B-9130F5FE10DB}" dt="2020-01-14T09:01:48.065" v="247" actId="478"/>
          <ac:picMkLst>
            <pc:docMk/>
            <pc:sldMk cId="90598405" sldId="272"/>
            <ac:picMk id="6" creationId="{531C8058-51AC-4FC3-846B-333F936FFEA3}"/>
          </ac:picMkLst>
        </pc:picChg>
      </pc:sldChg>
      <pc:sldChg chg="addSp delSp modSp">
        <pc:chgData name="Tim Greenshaw" userId="7cff769c7af84488" providerId="LiveId" clId="{8877169D-F5F8-48D3-B79B-9130F5FE10DB}" dt="2020-01-14T14:00:05.418" v="4596"/>
        <pc:sldMkLst>
          <pc:docMk/>
          <pc:sldMk cId="2921967758" sldId="273"/>
        </pc:sldMkLst>
        <pc:spChg chg="mod">
          <ac:chgData name="Tim Greenshaw" userId="7cff769c7af84488" providerId="LiveId" clId="{8877169D-F5F8-48D3-B79B-9130F5FE10DB}" dt="2020-01-14T09:28:48.524" v="661" actId="20577"/>
          <ac:spMkLst>
            <pc:docMk/>
            <pc:sldMk cId="2921967758" sldId="273"/>
            <ac:spMk id="2" creationId="{9EC819FA-0DD6-4619-896D-26876AFAFC16}"/>
          </ac:spMkLst>
        </pc:spChg>
        <pc:spChg chg="mod">
          <ac:chgData name="Tim Greenshaw" userId="7cff769c7af84488" providerId="LiveId" clId="{8877169D-F5F8-48D3-B79B-9130F5FE10DB}" dt="2020-01-14T12:13:24.785" v="4088" actId="20577"/>
          <ac:spMkLst>
            <pc:docMk/>
            <pc:sldMk cId="2921967758" sldId="273"/>
            <ac:spMk id="3" creationId="{16A47453-9C9E-4B19-9570-630372B455D3}"/>
          </ac:spMkLst>
        </pc:spChg>
        <pc:spChg chg="mod">
          <ac:chgData name="Tim Greenshaw" userId="7cff769c7af84488" providerId="LiveId" clId="{8877169D-F5F8-48D3-B79B-9130F5FE10DB}" dt="2020-01-14T13:58:29.111" v="4566" actId="1035"/>
          <ac:spMkLst>
            <pc:docMk/>
            <pc:sldMk cId="2921967758" sldId="273"/>
            <ac:spMk id="6" creationId="{9856C5ED-3DBC-49D4-868F-2E0558F4616F}"/>
          </ac:spMkLst>
        </pc:spChg>
        <pc:spChg chg="del">
          <ac:chgData name="Tim Greenshaw" userId="7cff769c7af84488" providerId="LiveId" clId="{8877169D-F5F8-48D3-B79B-9130F5FE10DB}" dt="2020-01-14T13:59:41.404" v="4587" actId="478"/>
          <ac:spMkLst>
            <pc:docMk/>
            <pc:sldMk cId="2921967758" sldId="273"/>
            <ac:spMk id="9" creationId="{E6032797-B0B3-4B4F-A099-10FF941A4AB6}"/>
          </ac:spMkLst>
        </pc:spChg>
        <pc:spChg chg="add">
          <ac:chgData name="Tim Greenshaw" userId="7cff769c7af84488" providerId="LiveId" clId="{8877169D-F5F8-48D3-B79B-9130F5FE10DB}" dt="2020-01-14T14:00:05.418" v="4596"/>
          <ac:spMkLst>
            <pc:docMk/>
            <pc:sldMk cId="2921967758" sldId="273"/>
            <ac:spMk id="10" creationId="{26B4CA52-333B-4899-9490-0F710AD25502}"/>
          </ac:spMkLst>
        </pc:spChg>
        <pc:picChg chg="add del mod">
          <ac:chgData name="Tim Greenshaw" userId="7cff769c7af84488" providerId="LiveId" clId="{8877169D-F5F8-48D3-B79B-9130F5FE10DB}" dt="2020-01-14T13:57:31.386" v="4453"/>
          <ac:picMkLst>
            <pc:docMk/>
            <pc:sldMk cId="2921967758" sldId="273"/>
            <ac:picMk id="4" creationId="{37F979C7-E059-4005-ACC5-EDDE6F8ECF79}"/>
          </ac:picMkLst>
        </pc:picChg>
        <pc:picChg chg="mod">
          <ac:chgData name="Tim Greenshaw" userId="7cff769c7af84488" providerId="LiveId" clId="{8877169D-F5F8-48D3-B79B-9130F5FE10DB}" dt="2020-01-14T13:58:19.578" v="4550" actId="14100"/>
          <ac:picMkLst>
            <pc:docMk/>
            <pc:sldMk cId="2921967758" sldId="273"/>
            <ac:picMk id="5" creationId="{4DC89E99-C5A0-4628-9129-0DC38875BC1D}"/>
          </ac:picMkLst>
        </pc:picChg>
        <pc:picChg chg="add del mod">
          <ac:chgData name="Tim Greenshaw" userId="7cff769c7af84488" providerId="LiveId" clId="{8877169D-F5F8-48D3-B79B-9130F5FE10DB}" dt="2020-01-14T13:58:55.682" v="4578" actId="1035"/>
          <ac:picMkLst>
            <pc:docMk/>
            <pc:sldMk cId="2921967758" sldId="273"/>
            <ac:picMk id="7" creationId="{0D4AFADD-A461-40AB-A032-EBDBF20BF543}"/>
          </ac:picMkLst>
        </pc:picChg>
      </pc:sldChg>
      <pc:sldChg chg="addSp delSp modSp">
        <pc:chgData name="Tim Greenshaw" userId="7cff769c7af84488" providerId="LiveId" clId="{8877169D-F5F8-48D3-B79B-9130F5FE10DB}" dt="2020-01-14T14:00:06.857" v="4597"/>
        <pc:sldMkLst>
          <pc:docMk/>
          <pc:sldMk cId="1123038538" sldId="274"/>
        </pc:sldMkLst>
        <pc:spChg chg="mod">
          <ac:chgData name="Tim Greenshaw" userId="7cff769c7af84488" providerId="LiveId" clId="{8877169D-F5F8-48D3-B79B-9130F5FE10DB}" dt="2020-01-14T09:29:01.324" v="679" actId="20577"/>
          <ac:spMkLst>
            <pc:docMk/>
            <pc:sldMk cId="1123038538" sldId="274"/>
            <ac:spMk id="2" creationId="{62DE3CF2-399B-4C00-A9C1-DFF190CF55A3}"/>
          </ac:spMkLst>
        </pc:spChg>
        <pc:spChg chg="mod">
          <ac:chgData name="Tim Greenshaw" userId="7cff769c7af84488" providerId="LiveId" clId="{8877169D-F5F8-48D3-B79B-9130F5FE10DB}" dt="2020-01-14T09:27:18.446" v="642" actId="20577"/>
          <ac:spMkLst>
            <pc:docMk/>
            <pc:sldMk cId="1123038538" sldId="274"/>
            <ac:spMk id="6" creationId="{868B0CDE-45DC-44FC-A052-425FFF81B8CA}"/>
          </ac:spMkLst>
        </pc:spChg>
        <pc:spChg chg="del">
          <ac:chgData name="Tim Greenshaw" userId="7cff769c7af84488" providerId="LiveId" clId="{8877169D-F5F8-48D3-B79B-9130F5FE10DB}" dt="2020-01-14T13:59:43.449" v="4588" actId="478"/>
          <ac:spMkLst>
            <pc:docMk/>
            <pc:sldMk cId="1123038538" sldId="274"/>
            <ac:spMk id="7" creationId="{6C01604F-4B38-4436-93BB-4A6CFB46804C}"/>
          </ac:spMkLst>
        </pc:spChg>
        <pc:spChg chg="add">
          <ac:chgData name="Tim Greenshaw" userId="7cff769c7af84488" providerId="LiveId" clId="{8877169D-F5F8-48D3-B79B-9130F5FE10DB}" dt="2020-01-14T14:00:06.857" v="4597"/>
          <ac:spMkLst>
            <pc:docMk/>
            <pc:sldMk cId="1123038538" sldId="274"/>
            <ac:spMk id="8" creationId="{F804E355-CBD6-4E3E-9AB9-A91F7FFE870E}"/>
          </ac:spMkLst>
        </pc:spChg>
      </pc:sldChg>
      <pc:sldChg chg="addSp modSp">
        <pc:chgData name="Tim Greenshaw" userId="7cff769c7af84488" providerId="LiveId" clId="{8877169D-F5F8-48D3-B79B-9130F5FE10DB}" dt="2020-01-16T10:34:37.823" v="4640" actId="20577"/>
        <pc:sldMkLst>
          <pc:docMk/>
          <pc:sldMk cId="593580948" sldId="275"/>
        </pc:sldMkLst>
        <pc:spChg chg="mod">
          <ac:chgData name="Tim Greenshaw" userId="7cff769c7af84488" providerId="LiveId" clId="{8877169D-F5F8-48D3-B79B-9130F5FE10DB}" dt="2020-01-14T09:29:14.874" v="703" actId="20577"/>
          <ac:spMkLst>
            <pc:docMk/>
            <pc:sldMk cId="593580948" sldId="275"/>
            <ac:spMk id="2" creationId="{6D4DCAE5-2A5B-4CE2-902E-7D040327348B}"/>
          </ac:spMkLst>
        </pc:spChg>
        <pc:spChg chg="mod">
          <ac:chgData name="Tim Greenshaw" userId="7cff769c7af84488" providerId="LiveId" clId="{8877169D-F5F8-48D3-B79B-9130F5FE10DB}" dt="2020-01-16T10:34:37.823" v="4640" actId="20577"/>
          <ac:spMkLst>
            <pc:docMk/>
            <pc:sldMk cId="593580948" sldId="275"/>
            <ac:spMk id="3" creationId="{BEF4B981-571C-40CE-8D76-283FFC95880D}"/>
          </ac:spMkLst>
        </pc:spChg>
        <pc:spChg chg="mod">
          <ac:chgData name="Tim Greenshaw" userId="7cff769c7af84488" providerId="LiveId" clId="{8877169D-F5F8-48D3-B79B-9130F5FE10DB}" dt="2020-01-14T09:34:09.784" v="963" actId="5793"/>
          <ac:spMkLst>
            <pc:docMk/>
            <pc:sldMk cId="593580948" sldId="275"/>
            <ac:spMk id="4" creationId="{94184437-4A82-4B62-8E7D-5793270AF231}"/>
          </ac:spMkLst>
        </pc:spChg>
        <pc:spChg chg="add">
          <ac:chgData name="Tim Greenshaw" userId="7cff769c7af84488" providerId="LiveId" clId="{8877169D-F5F8-48D3-B79B-9130F5FE10DB}" dt="2020-01-14T14:00:07.966" v="4598"/>
          <ac:spMkLst>
            <pc:docMk/>
            <pc:sldMk cId="593580948" sldId="275"/>
            <ac:spMk id="7" creationId="{24681BF4-2F9A-4E1C-9AD0-1069EFFE9D28}"/>
          </ac:spMkLst>
        </pc:spChg>
        <pc:picChg chg="add mod">
          <ac:chgData name="Tim Greenshaw" userId="7cff769c7af84488" providerId="LiveId" clId="{8877169D-F5F8-48D3-B79B-9130F5FE10DB}" dt="2020-01-14T09:33:32.838" v="903" actId="1076"/>
          <ac:picMkLst>
            <pc:docMk/>
            <pc:sldMk cId="593580948" sldId="275"/>
            <ac:picMk id="5" creationId="{6310F45C-1B59-4D0B-9B46-8309E9F73616}"/>
          </ac:picMkLst>
        </pc:picChg>
        <pc:picChg chg="add mod">
          <ac:chgData name="Tim Greenshaw" userId="7cff769c7af84488" providerId="LiveId" clId="{8877169D-F5F8-48D3-B79B-9130F5FE10DB}" dt="2020-01-14T09:34:21.200" v="965" actId="1076"/>
          <ac:picMkLst>
            <pc:docMk/>
            <pc:sldMk cId="593580948" sldId="275"/>
            <ac:picMk id="6" creationId="{152BDB37-E4B6-4D65-80D1-8D5931127160}"/>
          </ac:picMkLst>
        </pc:picChg>
      </pc:sldChg>
      <pc:sldChg chg="addSp modSp add">
        <pc:chgData name="Tim Greenshaw" userId="7cff769c7af84488" providerId="LiveId" clId="{8877169D-F5F8-48D3-B79B-9130F5FE10DB}" dt="2020-01-14T14:00:09.141" v="4599"/>
        <pc:sldMkLst>
          <pc:docMk/>
          <pc:sldMk cId="775086121" sldId="276"/>
        </pc:sldMkLst>
        <pc:spChg chg="mod">
          <ac:chgData name="Tim Greenshaw" userId="7cff769c7af84488" providerId="LiveId" clId="{8877169D-F5F8-48D3-B79B-9130F5FE10DB}" dt="2020-01-14T09:37:06.052" v="971" actId="20577"/>
          <ac:spMkLst>
            <pc:docMk/>
            <pc:sldMk cId="775086121" sldId="276"/>
            <ac:spMk id="2" creationId="{BF1D6A9B-77B0-407B-8595-6999FCA342F6}"/>
          </ac:spMkLst>
        </pc:spChg>
        <pc:spChg chg="mod">
          <ac:chgData name="Tim Greenshaw" userId="7cff769c7af84488" providerId="LiveId" clId="{8877169D-F5F8-48D3-B79B-9130F5FE10DB}" dt="2020-01-14T10:29:08.418" v="1574" actId="14"/>
          <ac:spMkLst>
            <pc:docMk/>
            <pc:sldMk cId="775086121" sldId="276"/>
            <ac:spMk id="3" creationId="{BB7F0905-A35A-4642-AFA0-5405C1AA5B06}"/>
          </ac:spMkLst>
        </pc:spChg>
        <pc:spChg chg="mod">
          <ac:chgData name="Tim Greenshaw" userId="7cff769c7af84488" providerId="LiveId" clId="{8877169D-F5F8-48D3-B79B-9130F5FE10DB}" dt="2020-01-14T10:24:31.135" v="1309" actId="20577"/>
          <ac:spMkLst>
            <pc:docMk/>
            <pc:sldMk cId="775086121" sldId="276"/>
            <ac:spMk id="4" creationId="{3CF808E1-BC6F-46D5-A820-E1E9E88F6873}"/>
          </ac:spMkLst>
        </pc:spChg>
        <pc:spChg chg="add">
          <ac:chgData name="Tim Greenshaw" userId="7cff769c7af84488" providerId="LiveId" clId="{8877169D-F5F8-48D3-B79B-9130F5FE10DB}" dt="2020-01-14T14:00:09.141" v="4599"/>
          <ac:spMkLst>
            <pc:docMk/>
            <pc:sldMk cId="775086121" sldId="276"/>
            <ac:spMk id="7" creationId="{4437B63E-E958-406C-B7D9-05304BB18088}"/>
          </ac:spMkLst>
        </pc:spChg>
        <pc:picChg chg="add mod">
          <ac:chgData name="Tim Greenshaw" userId="7cff769c7af84488" providerId="LiveId" clId="{8877169D-F5F8-48D3-B79B-9130F5FE10DB}" dt="2020-01-14T10:29:35.122" v="1602" actId="1036"/>
          <ac:picMkLst>
            <pc:docMk/>
            <pc:sldMk cId="775086121" sldId="276"/>
            <ac:picMk id="5" creationId="{1F9C5CE4-3886-4EC3-9680-1E9EDCB2C543}"/>
          </ac:picMkLst>
        </pc:picChg>
        <pc:picChg chg="add mod">
          <ac:chgData name="Tim Greenshaw" userId="7cff769c7af84488" providerId="LiveId" clId="{8877169D-F5F8-48D3-B79B-9130F5FE10DB}" dt="2020-01-14T10:29:18.727" v="1587" actId="1035"/>
          <ac:picMkLst>
            <pc:docMk/>
            <pc:sldMk cId="775086121" sldId="276"/>
            <ac:picMk id="6" creationId="{D53396DB-63D1-492B-BB46-31D8FAB7269C}"/>
          </ac:picMkLst>
        </pc:picChg>
      </pc:sldChg>
      <pc:sldChg chg="addSp delSp modSp add">
        <pc:chgData name="Tim Greenshaw" userId="7cff769c7af84488" providerId="LiveId" clId="{8877169D-F5F8-48D3-B79B-9130F5FE10DB}" dt="2020-01-14T14:00:11.840" v="4600"/>
        <pc:sldMkLst>
          <pc:docMk/>
          <pc:sldMk cId="76502362" sldId="277"/>
        </pc:sldMkLst>
        <pc:spChg chg="mod">
          <ac:chgData name="Tim Greenshaw" userId="7cff769c7af84488" providerId="LiveId" clId="{8877169D-F5F8-48D3-B79B-9130F5FE10DB}" dt="2020-01-14T10:29:56.335" v="1625" actId="20577"/>
          <ac:spMkLst>
            <pc:docMk/>
            <pc:sldMk cId="76502362" sldId="277"/>
            <ac:spMk id="2" creationId="{23C416EC-8E13-4B22-B70F-5273AE7E24CD}"/>
          </ac:spMkLst>
        </pc:spChg>
        <pc:spChg chg="del">
          <ac:chgData name="Tim Greenshaw" userId="7cff769c7af84488" providerId="LiveId" clId="{8877169D-F5F8-48D3-B79B-9130F5FE10DB}" dt="2020-01-14T10:29:59.476" v="1626" actId="478"/>
          <ac:spMkLst>
            <pc:docMk/>
            <pc:sldMk cId="76502362" sldId="277"/>
            <ac:spMk id="3" creationId="{6862AB00-184B-46FF-8009-268F1ABFDC89}"/>
          </ac:spMkLst>
        </pc:spChg>
        <pc:spChg chg="del">
          <ac:chgData name="Tim Greenshaw" userId="7cff769c7af84488" providerId="LiveId" clId="{8877169D-F5F8-48D3-B79B-9130F5FE10DB}" dt="2020-01-14T10:30:01.744" v="1627" actId="478"/>
          <ac:spMkLst>
            <pc:docMk/>
            <pc:sldMk cId="76502362" sldId="277"/>
            <ac:spMk id="4" creationId="{B01CBEE3-4A54-4E74-9412-D00EA6BD5AE8}"/>
          </ac:spMkLst>
        </pc:spChg>
        <pc:spChg chg="mod topLvl">
          <ac:chgData name="Tim Greenshaw" userId="7cff769c7af84488" providerId="LiveId" clId="{8877169D-F5F8-48D3-B79B-9130F5FE10DB}" dt="2020-01-14T10:31:31.667" v="1646" actId="338"/>
          <ac:spMkLst>
            <pc:docMk/>
            <pc:sldMk cId="76502362" sldId="277"/>
            <ac:spMk id="6" creationId="{FBB0DDB6-2DF0-4F05-8106-9D365EE09AF8}"/>
          </ac:spMkLst>
        </pc:spChg>
        <pc:spChg chg="mod topLvl">
          <ac:chgData name="Tim Greenshaw" userId="7cff769c7af84488" providerId="LiveId" clId="{8877169D-F5F8-48D3-B79B-9130F5FE10DB}" dt="2020-01-14T10:31:31.667" v="1646" actId="338"/>
          <ac:spMkLst>
            <pc:docMk/>
            <pc:sldMk cId="76502362" sldId="277"/>
            <ac:spMk id="8" creationId="{E3AB8D1F-DB04-4FFF-B5BD-BC867B41894F}"/>
          </ac:spMkLst>
        </pc:spChg>
        <pc:spChg chg="mod topLvl">
          <ac:chgData name="Tim Greenshaw" userId="7cff769c7af84488" providerId="LiveId" clId="{8877169D-F5F8-48D3-B79B-9130F5FE10DB}" dt="2020-01-14T10:31:31.667" v="1646" actId="338"/>
          <ac:spMkLst>
            <pc:docMk/>
            <pc:sldMk cId="76502362" sldId="277"/>
            <ac:spMk id="9" creationId="{A4E39CCB-D69E-44BB-814F-066E91689BDB}"/>
          </ac:spMkLst>
        </pc:spChg>
        <pc:spChg chg="mod topLvl">
          <ac:chgData name="Tim Greenshaw" userId="7cff769c7af84488" providerId="LiveId" clId="{8877169D-F5F8-48D3-B79B-9130F5FE10DB}" dt="2020-01-14T10:31:31.667" v="1646" actId="338"/>
          <ac:spMkLst>
            <pc:docMk/>
            <pc:sldMk cId="76502362" sldId="277"/>
            <ac:spMk id="10" creationId="{9201D187-DF8C-4316-AF02-2F1929B6B57F}"/>
          </ac:spMkLst>
        </pc:spChg>
        <pc:spChg chg="mod topLvl">
          <ac:chgData name="Tim Greenshaw" userId="7cff769c7af84488" providerId="LiveId" clId="{8877169D-F5F8-48D3-B79B-9130F5FE10DB}" dt="2020-01-14T10:31:31.667" v="1646" actId="338"/>
          <ac:spMkLst>
            <pc:docMk/>
            <pc:sldMk cId="76502362" sldId="277"/>
            <ac:spMk id="13" creationId="{25C07A36-48CB-4983-8854-CA368ED7006C}"/>
          </ac:spMkLst>
        </pc:spChg>
        <pc:spChg chg="mod topLvl">
          <ac:chgData name="Tim Greenshaw" userId="7cff769c7af84488" providerId="LiveId" clId="{8877169D-F5F8-48D3-B79B-9130F5FE10DB}" dt="2020-01-14T10:31:31.667" v="1646" actId="338"/>
          <ac:spMkLst>
            <pc:docMk/>
            <pc:sldMk cId="76502362" sldId="277"/>
            <ac:spMk id="14" creationId="{98CF4F01-E123-461B-AAF4-83A54A21ABD0}"/>
          </ac:spMkLst>
        </pc:spChg>
        <pc:spChg chg="mod topLvl">
          <ac:chgData name="Tim Greenshaw" userId="7cff769c7af84488" providerId="LiveId" clId="{8877169D-F5F8-48D3-B79B-9130F5FE10DB}" dt="2020-01-14T10:31:31.667" v="1646" actId="338"/>
          <ac:spMkLst>
            <pc:docMk/>
            <pc:sldMk cId="76502362" sldId="277"/>
            <ac:spMk id="16" creationId="{AE9D76A8-9E32-4EFC-B672-4A4B6CB77F01}"/>
          </ac:spMkLst>
        </pc:spChg>
        <pc:spChg chg="mod topLvl">
          <ac:chgData name="Tim Greenshaw" userId="7cff769c7af84488" providerId="LiveId" clId="{8877169D-F5F8-48D3-B79B-9130F5FE10DB}" dt="2020-01-14T10:31:31.667" v="1646" actId="338"/>
          <ac:spMkLst>
            <pc:docMk/>
            <pc:sldMk cId="76502362" sldId="277"/>
            <ac:spMk id="17" creationId="{E027EC4A-94FE-40DF-93D1-8D685B864B2A}"/>
          </ac:spMkLst>
        </pc:spChg>
        <pc:spChg chg="mod topLvl">
          <ac:chgData name="Tim Greenshaw" userId="7cff769c7af84488" providerId="LiveId" clId="{8877169D-F5F8-48D3-B79B-9130F5FE10DB}" dt="2020-01-14T10:31:31.667" v="1646" actId="338"/>
          <ac:spMkLst>
            <pc:docMk/>
            <pc:sldMk cId="76502362" sldId="277"/>
            <ac:spMk id="18" creationId="{3B8B369E-D7C2-49A4-85E8-5A04CAEB69B8}"/>
          </ac:spMkLst>
        </pc:spChg>
        <pc:spChg chg="mod topLvl">
          <ac:chgData name="Tim Greenshaw" userId="7cff769c7af84488" providerId="LiveId" clId="{8877169D-F5F8-48D3-B79B-9130F5FE10DB}" dt="2020-01-14T10:31:31.667" v="1646" actId="338"/>
          <ac:spMkLst>
            <pc:docMk/>
            <pc:sldMk cId="76502362" sldId="277"/>
            <ac:spMk id="19" creationId="{0BAEA190-8FC7-4186-B7E5-630AB580B589}"/>
          </ac:spMkLst>
        </pc:spChg>
        <pc:spChg chg="mod topLvl">
          <ac:chgData name="Tim Greenshaw" userId="7cff769c7af84488" providerId="LiveId" clId="{8877169D-F5F8-48D3-B79B-9130F5FE10DB}" dt="2020-01-14T10:31:31.667" v="1646" actId="338"/>
          <ac:spMkLst>
            <pc:docMk/>
            <pc:sldMk cId="76502362" sldId="277"/>
            <ac:spMk id="21" creationId="{1ABCE3E3-F225-44B0-AFE0-2E3B9D8C32E7}"/>
          </ac:spMkLst>
        </pc:spChg>
        <pc:spChg chg="mod topLvl">
          <ac:chgData name="Tim Greenshaw" userId="7cff769c7af84488" providerId="LiveId" clId="{8877169D-F5F8-48D3-B79B-9130F5FE10DB}" dt="2020-01-14T10:31:31.667" v="1646" actId="338"/>
          <ac:spMkLst>
            <pc:docMk/>
            <pc:sldMk cId="76502362" sldId="277"/>
            <ac:spMk id="23" creationId="{A189D1BA-DA20-41D6-8FB0-D028DE3D06D3}"/>
          </ac:spMkLst>
        </pc:spChg>
        <pc:spChg chg="add">
          <ac:chgData name="Tim Greenshaw" userId="7cff769c7af84488" providerId="LiveId" clId="{8877169D-F5F8-48D3-B79B-9130F5FE10DB}" dt="2020-01-14T14:00:11.840" v="4600"/>
          <ac:spMkLst>
            <pc:docMk/>
            <pc:sldMk cId="76502362" sldId="277"/>
            <ac:spMk id="29" creationId="{A1674CE3-B1CB-4396-B151-F9ADB6CC4F2E}"/>
          </ac:spMkLst>
        </pc:spChg>
        <pc:grpChg chg="add del mod">
          <ac:chgData name="Tim Greenshaw" userId="7cff769c7af84488" providerId="LiveId" clId="{8877169D-F5F8-48D3-B79B-9130F5FE10DB}" dt="2020-01-14T10:30:36.356" v="1644" actId="165"/>
          <ac:grpSpMkLst>
            <pc:docMk/>
            <pc:sldMk cId="76502362" sldId="277"/>
            <ac:grpSpMk id="5" creationId="{C6BD02A2-0EC1-4C97-B408-549D9EADCF0E}"/>
          </ac:grpSpMkLst>
        </pc:grpChg>
        <pc:grpChg chg="mod topLvl">
          <ac:chgData name="Tim Greenshaw" userId="7cff769c7af84488" providerId="LiveId" clId="{8877169D-F5F8-48D3-B79B-9130F5FE10DB}" dt="2020-01-14T10:31:31.667" v="1646" actId="338"/>
          <ac:grpSpMkLst>
            <pc:docMk/>
            <pc:sldMk cId="76502362" sldId="277"/>
            <ac:grpSpMk id="11" creationId="{83BF5041-C041-426D-8234-B4346AAF15AF}"/>
          </ac:grpSpMkLst>
        </pc:grpChg>
        <pc:grpChg chg="add mod ord">
          <ac:chgData name="Tim Greenshaw" userId="7cff769c7af84488" providerId="LiveId" clId="{8877169D-F5F8-48D3-B79B-9130F5FE10DB}" dt="2020-01-14T13:31:07.415" v="4448" actId="1036"/>
          <ac:grpSpMkLst>
            <pc:docMk/>
            <pc:sldMk cId="76502362" sldId="277"/>
            <ac:grpSpMk id="28" creationId="{FB482F42-8FFD-431C-BAC4-B390BBBFB69F}"/>
          </ac:grpSpMkLst>
        </pc:grpChg>
        <pc:picChg chg="mod topLvl">
          <ac:chgData name="Tim Greenshaw" userId="7cff769c7af84488" providerId="LiveId" clId="{8877169D-F5F8-48D3-B79B-9130F5FE10DB}" dt="2020-01-14T10:31:31.667" v="1646" actId="338"/>
          <ac:picMkLst>
            <pc:docMk/>
            <pc:sldMk cId="76502362" sldId="277"/>
            <ac:picMk id="7" creationId="{5395EAEC-D089-4723-979E-F36A03C5B098}"/>
          </ac:picMkLst>
        </pc:picChg>
        <pc:cxnChg chg="mod topLvl">
          <ac:chgData name="Tim Greenshaw" userId="7cff769c7af84488" providerId="LiveId" clId="{8877169D-F5F8-48D3-B79B-9130F5FE10DB}" dt="2020-01-14T10:31:31.667" v="1646" actId="338"/>
          <ac:cxnSpMkLst>
            <pc:docMk/>
            <pc:sldMk cId="76502362" sldId="277"/>
            <ac:cxnSpMk id="12" creationId="{2210761A-D254-4E4F-B1E6-0098404729F4}"/>
          </ac:cxnSpMkLst>
        </pc:cxnChg>
        <pc:cxnChg chg="mod topLvl">
          <ac:chgData name="Tim Greenshaw" userId="7cff769c7af84488" providerId="LiveId" clId="{8877169D-F5F8-48D3-B79B-9130F5FE10DB}" dt="2020-01-14T10:31:31.667" v="1646" actId="338"/>
          <ac:cxnSpMkLst>
            <pc:docMk/>
            <pc:sldMk cId="76502362" sldId="277"/>
            <ac:cxnSpMk id="15" creationId="{6942DC36-BB64-49C7-8CA6-1FB3C9E28094}"/>
          </ac:cxnSpMkLst>
        </pc:cxnChg>
        <pc:cxnChg chg="mod topLvl">
          <ac:chgData name="Tim Greenshaw" userId="7cff769c7af84488" providerId="LiveId" clId="{8877169D-F5F8-48D3-B79B-9130F5FE10DB}" dt="2020-01-14T10:31:31.667" v="1646" actId="338"/>
          <ac:cxnSpMkLst>
            <pc:docMk/>
            <pc:sldMk cId="76502362" sldId="277"/>
            <ac:cxnSpMk id="20" creationId="{A7325131-5DA5-4612-855E-CAFDAF89A15A}"/>
          </ac:cxnSpMkLst>
        </pc:cxnChg>
        <pc:cxnChg chg="mod topLvl">
          <ac:chgData name="Tim Greenshaw" userId="7cff769c7af84488" providerId="LiveId" clId="{8877169D-F5F8-48D3-B79B-9130F5FE10DB}" dt="2020-01-14T10:31:31.667" v="1646" actId="338"/>
          <ac:cxnSpMkLst>
            <pc:docMk/>
            <pc:sldMk cId="76502362" sldId="277"/>
            <ac:cxnSpMk id="22" creationId="{6C2C3B0D-2456-4542-AC22-E4C447B4DEAE}"/>
          </ac:cxnSpMkLst>
        </pc:cxnChg>
      </pc:sldChg>
      <pc:sldChg chg="addSp modSp add">
        <pc:chgData name="Tim Greenshaw" userId="7cff769c7af84488" providerId="LiveId" clId="{8877169D-F5F8-48D3-B79B-9130F5FE10DB}" dt="2020-01-14T14:00:12.960" v="4601"/>
        <pc:sldMkLst>
          <pc:docMk/>
          <pc:sldMk cId="318710872" sldId="278"/>
        </pc:sldMkLst>
        <pc:spChg chg="mod">
          <ac:chgData name="Tim Greenshaw" userId="7cff769c7af84488" providerId="LiveId" clId="{8877169D-F5F8-48D3-B79B-9130F5FE10DB}" dt="2020-01-14T10:31:48.196" v="1659" actId="20577"/>
          <ac:spMkLst>
            <pc:docMk/>
            <pc:sldMk cId="318710872" sldId="278"/>
            <ac:spMk id="2" creationId="{099D5A1B-F8B8-4757-A504-CE5EEED4769B}"/>
          </ac:spMkLst>
        </pc:spChg>
        <pc:spChg chg="mod">
          <ac:chgData name="Tim Greenshaw" userId="7cff769c7af84488" providerId="LiveId" clId="{8877169D-F5F8-48D3-B79B-9130F5FE10DB}" dt="2020-01-14T10:58:52.309" v="2191" actId="20577"/>
          <ac:spMkLst>
            <pc:docMk/>
            <pc:sldMk cId="318710872" sldId="278"/>
            <ac:spMk id="3" creationId="{05C452F6-A9CB-46D6-ACCD-B48D009A5DAF}"/>
          </ac:spMkLst>
        </pc:spChg>
        <pc:spChg chg="mod">
          <ac:chgData name="Tim Greenshaw" userId="7cff769c7af84488" providerId="LiveId" clId="{8877169D-F5F8-48D3-B79B-9130F5FE10DB}" dt="2020-01-14T10:59:13.836" v="2235" actId="20577"/>
          <ac:spMkLst>
            <pc:docMk/>
            <pc:sldMk cId="318710872" sldId="278"/>
            <ac:spMk id="4" creationId="{D2BD1279-11B4-4F0A-B471-E41B701145DC}"/>
          </ac:spMkLst>
        </pc:spChg>
        <pc:spChg chg="mod">
          <ac:chgData name="Tim Greenshaw" userId="7cff769c7af84488" providerId="LiveId" clId="{8877169D-F5F8-48D3-B79B-9130F5FE10DB}" dt="2020-01-14T10:59:34.137" v="2237" actId="255"/>
          <ac:spMkLst>
            <pc:docMk/>
            <pc:sldMk cId="318710872" sldId="278"/>
            <ac:spMk id="10" creationId="{77AF1AC9-C331-4218-9394-B60A5B247F00}"/>
          </ac:spMkLst>
        </pc:spChg>
        <pc:spChg chg="add">
          <ac:chgData name="Tim Greenshaw" userId="7cff769c7af84488" providerId="LiveId" clId="{8877169D-F5F8-48D3-B79B-9130F5FE10DB}" dt="2020-01-14T14:00:12.960" v="4601"/>
          <ac:spMkLst>
            <pc:docMk/>
            <pc:sldMk cId="318710872" sldId="278"/>
            <ac:spMk id="11" creationId="{B637AD9D-624E-4F0A-8D16-0AE5AAAD572D}"/>
          </ac:spMkLst>
        </pc:spChg>
        <pc:grpChg chg="add mod">
          <ac:chgData name="Tim Greenshaw" userId="7cff769c7af84488" providerId="LiveId" clId="{8877169D-F5F8-48D3-B79B-9130F5FE10DB}" dt="2020-01-14T10:58:17.631" v="2182" actId="1035"/>
          <ac:grpSpMkLst>
            <pc:docMk/>
            <pc:sldMk cId="318710872" sldId="278"/>
            <ac:grpSpMk id="6" creationId="{91F37770-18B7-4231-87C7-D872CBAF2483}"/>
          </ac:grpSpMkLst>
        </pc:grpChg>
        <pc:picChg chg="add mod">
          <ac:chgData name="Tim Greenshaw" userId="7cff769c7af84488" providerId="LiveId" clId="{8877169D-F5F8-48D3-B79B-9130F5FE10DB}" dt="2020-01-14T10:57:13.225" v="2065" actId="1036"/>
          <ac:picMkLst>
            <pc:docMk/>
            <pc:sldMk cId="318710872" sldId="278"/>
            <ac:picMk id="5" creationId="{70E18D41-C6EC-4891-AABA-E66C8AD1F1F1}"/>
          </ac:picMkLst>
        </pc:picChg>
        <pc:picChg chg="mod">
          <ac:chgData name="Tim Greenshaw" userId="7cff769c7af84488" providerId="LiveId" clId="{8877169D-F5F8-48D3-B79B-9130F5FE10DB}" dt="2020-01-14T10:59:40.264" v="2249" actId="1036"/>
          <ac:picMkLst>
            <pc:docMk/>
            <pc:sldMk cId="318710872" sldId="278"/>
            <ac:picMk id="8" creationId="{816765CE-3A55-4655-B78A-DF7E8D715216}"/>
          </ac:picMkLst>
        </pc:picChg>
      </pc:sldChg>
      <pc:sldChg chg="addSp delSp modSp add">
        <pc:chgData name="Tim Greenshaw" userId="7cff769c7af84488" providerId="LiveId" clId="{8877169D-F5F8-48D3-B79B-9130F5FE10DB}" dt="2020-01-14T14:00:14.891" v="4602"/>
        <pc:sldMkLst>
          <pc:docMk/>
          <pc:sldMk cId="2929648847" sldId="279"/>
        </pc:sldMkLst>
        <pc:spChg chg="mod">
          <ac:chgData name="Tim Greenshaw" userId="7cff769c7af84488" providerId="LiveId" clId="{8877169D-F5F8-48D3-B79B-9130F5FE10DB}" dt="2020-01-14T11:29:56.387" v="2618" actId="20577"/>
          <ac:spMkLst>
            <pc:docMk/>
            <pc:sldMk cId="2929648847" sldId="279"/>
            <ac:spMk id="2" creationId="{81E11908-DEA9-4B0F-9CEC-211C06F90618}"/>
          </ac:spMkLst>
        </pc:spChg>
        <pc:spChg chg="mod">
          <ac:chgData name="Tim Greenshaw" userId="7cff769c7af84488" providerId="LiveId" clId="{8877169D-F5F8-48D3-B79B-9130F5FE10DB}" dt="2020-01-14T11:45:40.956" v="3657" actId="20577"/>
          <ac:spMkLst>
            <pc:docMk/>
            <pc:sldMk cId="2929648847" sldId="279"/>
            <ac:spMk id="3" creationId="{212C49F3-89FD-40EB-95FE-DE963BCB4D99}"/>
          </ac:spMkLst>
        </pc:spChg>
        <pc:spChg chg="mod">
          <ac:chgData name="Tim Greenshaw" userId="7cff769c7af84488" providerId="LiveId" clId="{8877169D-F5F8-48D3-B79B-9130F5FE10DB}" dt="2020-01-14T11:44:02.246" v="3574" actId="58"/>
          <ac:spMkLst>
            <pc:docMk/>
            <pc:sldMk cId="2929648847" sldId="279"/>
            <ac:spMk id="4" creationId="{78AC7239-B4C1-4D64-BD34-0F970837C2F7}"/>
          </ac:spMkLst>
        </pc:spChg>
        <pc:spChg chg="add">
          <ac:chgData name="Tim Greenshaw" userId="7cff769c7af84488" providerId="LiveId" clId="{8877169D-F5F8-48D3-B79B-9130F5FE10DB}" dt="2020-01-14T14:00:14.891" v="4602"/>
          <ac:spMkLst>
            <pc:docMk/>
            <pc:sldMk cId="2929648847" sldId="279"/>
            <ac:spMk id="9" creationId="{FB8CC802-FEF3-49B6-A576-699C6FDB77C7}"/>
          </ac:spMkLst>
        </pc:spChg>
        <pc:picChg chg="add del mod">
          <ac:chgData name="Tim Greenshaw" userId="7cff769c7af84488" providerId="LiveId" clId="{8877169D-F5F8-48D3-B79B-9130F5FE10DB}" dt="2020-01-14T11:30:32.910" v="2621" actId="478"/>
          <ac:picMkLst>
            <pc:docMk/>
            <pc:sldMk cId="2929648847" sldId="279"/>
            <ac:picMk id="5" creationId="{9483C5F5-0A05-4C48-A5B7-1510C9793FA9}"/>
          </ac:picMkLst>
        </pc:picChg>
        <pc:picChg chg="add del mod">
          <ac:chgData name="Tim Greenshaw" userId="7cff769c7af84488" providerId="LiveId" clId="{8877169D-F5F8-48D3-B79B-9130F5FE10DB}" dt="2020-01-14T11:30:33.941" v="2622" actId="478"/>
          <ac:picMkLst>
            <pc:docMk/>
            <pc:sldMk cId="2929648847" sldId="279"/>
            <ac:picMk id="6" creationId="{F5D1123D-71E9-4EC2-8EC1-27E50A1B7391}"/>
          </ac:picMkLst>
        </pc:picChg>
        <pc:picChg chg="add mod">
          <ac:chgData name="Tim Greenshaw" userId="7cff769c7af84488" providerId="LiveId" clId="{8877169D-F5F8-48D3-B79B-9130F5FE10DB}" dt="2020-01-14T11:45:44.881" v="3662" actId="1036"/>
          <ac:picMkLst>
            <pc:docMk/>
            <pc:sldMk cId="2929648847" sldId="279"/>
            <ac:picMk id="7" creationId="{3E4CD1DD-0FBB-470B-853E-8576E6320081}"/>
          </ac:picMkLst>
        </pc:picChg>
        <pc:picChg chg="add mod">
          <ac:chgData name="Tim Greenshaw" userId="7cff769c7af84488" providerId="LiveId" clId="{8877169D-F5F8-48D3-B79B-9130F5FE10DB}" dt="2020-01-14T11:41:31.533" v="3504" actId="1036"/>
          <ac:picMkLst>
            <pc:docMk/>
            <pc:sldMk cId="2929648847" sldId="279"/>
            <ac:picMk id="8" creationId="{54C62434-1389-4DA0-A0BB-04A689BC742B}"/>
          </ac:picMkLst>
        </pc:picChg>
      </pc:sldChg>
      <pc:sldChg chg="addSp delSp modSp add">
        <pc:chgData name="Tim Greenshaw" userId="7cff769c7af84488" providerId="LiveId" clId="{8877169D-F5F8-48D3-B79B-9130F5FE10DB}" dt="2020-01-14T14:01:20.353" v="4636" actId="20577"/>
        <pc:sldMkLst>
          <pc:docMk/>
          <pc:sldMk cId="547588495" sldId="280"/>
        </pc:sldMkLst>
        <pc:spChg chg="mod">
          <ac:chgData name="Tim Greenshaw" userId="7cff769c7af84488" providerId="LiveId" clId="{8877169D-F5F8-48D3-B79B-9130F5FE10DB}" dt="2020-01-14T14:01:20.353" v="4636" actId="20577"/>
          <ac:spMkLst>
            <pc:docMk/>
            <pc:sldMk cId="547588495" sldId="280"/>
            <ac:spMk id="3" creationId="{212C49F3-89FD-40EB-95FE-DE963BCB4D99}"/>
          </ac:spMkLst>
        </pc:spChg>
        <pc:spChg chg="mod">
          <ac:chgData name="Tim Greenshaw" userId="7cff769c7af84488" providerId="LiveId" clId="{8877169D-F5F8-48D3-B79B-9130F5FE10DB}" dt="2020-01-14T14:00:59.122" v="4616" actId="20577"/>
          <ac:spMkLst>
            <pc:docMk/>
            <pc:sldMk cId="547588495" sldId="280"/>
            <ac:spMk id="4" creationId="{78AC7239-B4C1-4D64-BD34-0F970837C2F7}"/>
          </ac:spMkLst>
        </pc:spChg>
        <pc:spChg chg="add">
          <ac:chgData name="Tim Greenshaw" userId="7cff769c7af84488" providerId="LiveId" clId="{8877169D-F5F8-48D3-B79B-9130F5FE10DB}" dt="2020-01-14T14:00:20.304" v="4605"/>
          <ac:spMkLst>
            <pc:docMk/>
            <pc:sldMk cId="547588495" sldId="280"/>
            <ac:spMk id="7" creationId="{DB0E63CB-0087-40A0-9557-D2509DDD029E}"/>
          </ac:spMkLst>
        </pc:spChg>
        <pc:picChg chg="mod">
          <ac:chgData name="Tim Greenshaw" userId="7cff769c7af84488" providerId="LiveId" clId="{8877169D-F5F8-48D3-B79B-9130F5FE10DB}" dt="2020-01-14T14:01:09.927" v="4635" actId="14100"/>
          <ac:picMkLst>
            <pc:docMk/>
            <pc:sldMk cId="547588495" sldId="280"/>
            <ac:picMk id="5" creationId="{9483C5F5-0A05-4C48-A5B7-1510C9793FA9}"/>
          </ac:picMkLst>
        </pc:picChg>
        <pc:picChg chg="del">
          <ac:chgData name="Tim Greenshaw" userId="7cff769c7af84488" providerId="LiveId" clId="{8877169D-F5F8-48D3-B79B-9130F5FE10DB}" dt="2020-01-14T14:00:49.868" v="4606" actId="478"/>
          <ac:picMkLst>
            <pc:docMk/>
            <pc:sldMk cId="547588495" sldId="280"/>
            <ac:picMk id="6" creationId="{F5D1123D-71E9-4EC2-8EC1-27E50A1B7391}"/>
          </ac:picMkLst>
        </pc:picChg>
      </pc:sldChg>
      <pc:sldChg chg="addSp delSp modSp add">
        <pc:chgData name="Tim Greenshaw" userId="7cff769c7af84488" providerId="LiveId" clId="{8877169D-F5F8-48D3-B79B-9130F5FE10DB}" dt="2020-01-14T14:00:18.509" v="4604"/>
        <pc:sldMkLst>
          <pc:docMk/>
          <pc:sldMk cId="1390904491" sldId="281"/>
        </pc:sldMkLst>
        <pc:spChg chg="mod">
          <ac:chgData name="Tim Greenshaw" userId="7cff769c7af84488" providerId="LiveId" clId="{8877169D-F5F8-48D3-B79B-9130F5FE10DB}" dt="2020-01-14T11:47:15.735" v="3664"/>
          <ac:spMkLst>
            <pc:docMk/>
            <pc:sldMk cId="1390904491" sldId="281"/>
            <ac:spMk id="2" creationId="{4D3D079F-BD05-401B-85B2-CBFA4D5D9C87}"/>
          </ac:spMkLst>
        </pc:spChg>
        <pc:spChg chg="mod">
          <ac:chgData name="Tim Greenshaw" userId="7cff769c7af84488" providerId="LiveId" clId="{8877169D-F5F8-48D3-B79B-9130F5FE10DB}" dt="2020-01-14T11:52:48.948" v="4000" actId="20577"/>
          <ac:spMkLst>
            <pc:docMk/>
            <pc:sldMk cId="1390904491" sldId="281"/>
            <ac:spMk id="3" creationId="{1F3BD9A4-70E6-4B4B-8ED8-84EDA6923F1B}"/>
          </ac:spMkLst>
        </pc:spChg>
        <pc:spChg chg="del">
          <ac:chgData name="Tim Greenshaw" userId="7cff769c7af84488" providerId="LiveId" clId="{8877169D-F5F8-48D3-B79B-9130F5FE10DB}" dt="2020-01-14T11:48:04.823" v="3724" actId="478"/>
          <ac:spMkLst>
            <pc:docMk/>
            <pc:sldMk cId="1390904491" sldId="281"/>
            <ac:spMk id="4" creationId="{9BB4B47F-F5DD-4A01-B0E2-67213D2F113E}"/>
          </ac:spMkLst>
        </pc:spChg>
        <pc:spChg chg="add del">
          <ac:chgData name="Tim Greenshaw" userId="7cff769c7af84488" providerId="LiveId" clId="{8877169D-F5F8-48D3-B79B-9130F5FE10DB}" dt="2020-01-14T11:47:39.661" v="3694" actId="478"/>
          <ac:spMkLst>
            <pc:docMk/>
            <pc:sldMk cId="1390904491" sldId="281"/>
            <ac:spMk id="5" creationId="{C84E5EDE-258C-4E51-8BDA-CC74898840C2}"/>
          </ac:spMkLst>
        </pc:spChg>
        <pc:spChg chg="add">
          <ac:chgData name="Tim Greenshaw" userId="7cff769c7af84488" providerId="LiveId" clId="{8877169D-F5F8-48D3-B79B-9130F5FE10DB}" dt="2020-01-14T14:00:18.509" v="4604"/>
          <ac:spMkLst>
            <pc:docMk/>
            <pc:sldMk cId="1390904491" sldId="281"/>
            <ac:spMk id="9" creationId="{E3DF21FC-E85A-42EA-84FF-C5C4BDDF1BE8}"/>
          </ac:spMkLst>
        </pc:spChg>
        <pc:graphicFrameChg chg="add del modGraphic">
          <ac:chgData name="Tim Greenshaw" userId="7cff769c7af84488" providerId="LiveId" clId="{8877169D-F5F8-48D3-B79B-9130F5FE10DB}" dt="2020-01-14T12:22:28.987" v="4091" actId="27309"/>
          <ac:graphicFrameMkLst>
            <pc:docMk/>
            <pc:sldMk cId="1390904491" sldId="281"/>
            <ac:graphicFrameMk id="8" creationId="{98CCF119-999C-4F75-B472-7193E5F656F4}"/>
          </ac:graphicFrameMkLst>
        </pc:graphicFrameChg>
        <pc:picChg chg="add mod">
          <ac:chgData name="Tim Greenshaw" userId="7cff769c7af84488" providerId="LiveId" clId="{8877169D-F5F8-48D3-B79B-9130F5FE10DB}" dt="2020-01-14T11:50:54.869" v="3937" actId="14100"/>
          <ac:picMkLst>
            <pc:docMk/>
            <pc:sldMk cId="1390904491" sldId="281"/>
            <ac:picMk id="6" creationId="{2CC7DF9C-51FE-46DF-B9C6-AA271A9D5CC5}"/>
          </ac:picMkLst>
        </pc:picChg>
      </pc:sldChg>
      <pc:sldChg chg="modSp add del">
        <pc:chgData name="Tim Greenshaw" userId="7cff769c7af84488" providerId="LiveId" clId="{8877169D-F5F8-48D3-B79B-9130F5FE10DB}" dt="2020-01-14T12:29:09.478" v="4396" actId="47"/>
        <pc:sldMkLst>
          <pc:docMk/>
          <pc:sldMk cId="3731974010" sldId="282"/>
        </pc:sldMkLst>
        <pc:spChg chg="mod">
          <ac:chgData name="Tim Greenshaw" userId="7cff769c7af84488" providerId="LiveId" clId="{8877169D-F5F8-48D3-B79B-9130F5FE10DB}" dt="2020-01-14T11:54:14.540" v="4024" actId="20577"/>
          <ac:spMkLst>
            <pc:docMk/>
            <pc:sldMk cId="3731974010" sldId="282"/>
            <ac:spMk id="2" creationId="{66F2E7E3-47B3-4C03-97C2-809B92AD5982}"/>
          </ac:spMkLst>
        </pc:spChg>
      </pc:sldChg>
      <pc:sldChg chg="addSp delSp modSp add">
        <pc:chgData name="Tim Greenshaw" userId="7cff769c7af84488" providerId="LiveId" clId="{8877169D-F5F8-48D3-B79B-9130F5FE10DB}" dt="2020-01-16T10:36:16.365" v="4650" actId="20577"/>
        <pc:sldMkLst>
          <pc:docMk/>
          <pc:sldMk cId="2376077294" sldId="283"/>
        </pc:sldMkLst>
        <pc:spChg chg="mod">
          <ac:chgData name="Tim Greenshaw" userId="7cff769c7af84488" providerId="LiveId" clId="{8877169D-F5F8-48D3-B79B-9130F5FE10DB}" dt="2020-01-14T12:22:38.435" v="4092"/>
          <ac:spMkLst>
            <pc:docMk/>
            <pc:sldMk cId="2376077294" sldId="283"/>
            <ac:spMk id="2" creationId="{CED994BD-51DE-4065-A7EC-3EA1B8162710}"/>
          </ac:spMkLst>
        </pc:spChg>
        <pc:spChg chg="mod">
          <ac:chgData name="Tim Greenshaw" userId="7cff769c7af84488" providerId="LiveId" clId="{8877169D-F5F8-48D3-B79B-9130F5FE10DB}" dt="2020-01-14T12:24:48.933" v="4194" actId="20577"/>
          <ac:spMkLst>
            <pc:docMk/>
            <pc:sldMk cId="2376077294" sldId="283"/>
            <ac:spMk id="3" creationId="{CA2FF247-0F21-45B8-B742-CB13B2DED367}"/>
          </ac:spMkLst>
        </pc:spChg>
        <pc:spChg chg="mod">
          <ac:chgData name="Tim Greenshaw" userId="7cff769c7af84488" providerId="LiveId" clId="{8877169D-F5F8-48D3-B79B-9130F5FE10DB}" dt="2020-01-16T10:36:16.365" v="4650" actId="20577"/>
          <ac:spMkLst>
            <pc:docMk/>
            <pc:sldMk cId="2376077294" sldId="283"/>
            <ac:spMk id="4" creationId="{5F7BE6DC-A1CB-4344-970F-80D3709C27EE}"/>
          </ac:spMkLst>
        </pc:spChg>
        <pc:spChg chg="add">
          <ac:chgData name="Tim Greenshaw" userId="7cff769c7af84488" providerId="LiveId" clId="{8877169D-F5F8-48D3-B79B-9130F5FE10DB}" dt="2020-01-14T14:00:16.309" v="4603"/>
          <ac:spMkLst>
            <pc:docMk/>
            <pc:sldMk cId="2376077294" sldId="283"/>
            <ac:spMk id="9" creationId="{737187B9-B80C-4FBA-AF46-818452598712}"/>
          </ac:spMkLst>
        </pc:spChg>
        <pc:picChg chg="add mod">
          <ac:chgData name="Tim Greenshaw" userId="7cff769c7af84488" providerId="LiveId" clId="{8877169D-F5F8-48D3-B79B-9130F5FE10DB}" dt="2020-01-14T12:24:54.121" v="4231" actId="1035"/>
          <ac:picMkLst>
            <pc:docMk/>
            <pc:sldMk cId="2376077294" sldId="283"/>
            <ac:picMk id="5" creationId="{569A8036-B2C8-4FFC-A9A9-56167D54ED48}"/>
          </ac:picMkLst>
        </pc:picChg>
        <pc:picChg chg="add del mod">
          <ac:chgData name="Tim Greenshaw" userId="7cff769c7af84488" providerId="LiveId" clId="{8877169D-F5F8-48D3-B79B-9130F5FE10DB}" dt="2020-01-14T12:23:46.643" v="4140" actId="478"/>
          <ac:picMkLst>
            <pc:docMk/>
            <pc:sldMk cId="2376077294" sldId="283"/>
            <ac:picMk id="6" creationId="{740B734D-0B96-48CA-869E-B320D3C8AC9B}"/>
          </ac:picMkLst>
        </pc:picChg>
        <pc:picChg chg="add del mod">
          <ac:chgData name="Tim Greenshaw" userId="7cff769c7af84488" providerId="LiveId" clId="{8877169D-F5F8-48D3-B79B-9130F5FE10DB}" dt="2020-01-14T12:24:43.603" v="4175" actId="478"/>
          <ac:picMkLst>
            <pc:docMk/>
            <pc:sldMk cId="2376077294" sldId="283"/>
            <ac:picMk id="7" creationId="{69E2A576-4EF3-4441-92A5-7EAA3F0FB87C}"/>
          </ac:picMkLst>
        </pc:picChg>
        <pc:picChg chg="add mod">
          <ac:chgData name="Tim Greenshaw" userId="7cff769c7af84488" providerId="LiveId" clId="{8877169D-F5F8-48D3-B79B-9130F5FE10DB}" dt="2020-01-14T12:28:57.395" v="4395" actId="14100"/>
          <ac:picMkLst>
            <pc:docMk/>
            <pc:sldMk cId="2376077294" sldId="283"/>
            <ac:picMk id="8" creationId="{A741EB6E-F929-4E8D-A9A5-B3B5BE81C448}"/>
          </ac:picMkLst>
        </pc:picChg>
      </pc:sldChg>
      <pc:sldChg chg="modSp">
        <pc:chgData name="Tim Greenshaw" userId="7cff769c7af84488" providerId="LiveId" clId="{8877169D-F5F8-48D3-B79B-9130F5FE10DB}" dt="2020-01-16T10:44:43.519" v="4921" actId="20577"/>
        <pc:sldMkLst>
          <pc:docMk/>
          <pc:sldMk cId="3222806738" sldId="286"/>
        </pc:sldMkLst>
        <pc:spChg chg="mod">
          <ac:chgData name="Tim Greenshaw" userId="7cff769c7af84488" providerId="LiveId" clId="{8877169D-F5F8-48D3-B79B-9130F5FE10DB}" dt="2020-01-16T10:44:43.519" v="4921" actId="20577"/>
          <ac:spMkLst>
            <pc:docMk/>
            <pc:sldMk cId="3222806738" sldId="286"/>
            <ac:spMk id="3" creationId="{5E7EB496-98FC-42D4-B93F-18D9233E817C}"/>
          </ac:spMkLst>
        </pc:spChg>
      </pc:sldChg>
      <pc:sldChg chg="addSp delSp modSp">
        <pc:chgData name="Tim Greenshaw" userId="7cff769c7af84488" providerId="LiveId" clId="{8877169D-F5F8-48D3-B79B-9130F5FE10DB}" dt="2020-01-16T10:44:19.288" v="4920" actId="20577"/>
        <pc:sldMkLst>
          <pc:docMk/>
          <pc:sldMk cId="626180196" sldId="287"/>
        </pc:sldMkLst>
        <pc:spChg chg="mod">
          <ac:chgData name="Tim Greenshaw" userId="7cff769c7af84488" providerId="LiveId" clId="{8877169D-F5F8-48D3-B79B-9130F5FE10DB}" dt="2020-01-16T10:40:27.479" v="4861" actId="20577"/>
          <ac:spMkLst>
            <pc:docMk/>
            <pc:sldMk cId="626180196" sldId="287"/>
            <ac:spMk id="2" creationId="{09CEB320-10B5-4E4B-A0C9-D1FAA1F551A8}"/>
          </ac:spMkLst>
        </pc:spChg>
        <pc:spChg chg="mod">
          <ac:chgData name="Tim Greenshaw" userId="7cff769c7af84488" providerId="LiveId" clId="{8877169D-F5F8-48D3-B79B-9130F5FE10DB}" dt="2020-01-16T10:44:07.841" v="4915" actId="20577"/>
          <ac:spMkLst>
            <pc:docMk/>
            <pc:sldMk cId="626180196" sldId="287"/>
            <ac:spMk id="3" creationId="{5E7EB496-98FC-42D4-B93F-18D9233E817C}"/>
          </ac:spMkLst>
        </pc:spChg>
        <pc:spChg chg="mod">
          <ac:chgData name="Tim Greenshaw" userId="7cff769c7af84488" providerId="LiveId" clId="{8877169D-F5F8-48D3-B79B-9130F5FE10DB}" dt="2020-01-16T10:44:19.288" v="4920" actId="20577"/>
          <ac:spMkLst>
            <pc:docMk/>
            <pc:sldMk cId="626180196" sldId="287"/>
            <ac:spMk id="4" creationId="{CADEA1EA-70EB-432B-AE22-A8B061D97129}"/>
          </ac:spMkLst>
        </pc:spChg>
        <pc:spChg chg="mod topLvl">
          <ac:chgData name="Tim Greenshaw" userId="7cff769c7af84488" providerId="LiveId" clId="{8877169D-F5F8-48D3-B79B-9130F5FE10DB}" dt="2020-01-16T10:43:44.581" v="4898" actId="338"/>
          <ac:spMkLst>
            <pc:docMk/>
            <pc:sldMk cId="626180196" sldId="287"/>
            <ac:spMk id="7" creationId="{BD59A81E-CDE9-44F2-9A0C-985907FE6809}"/>
          </ac:spMkLst>
        </pc:spChg>
        <pc:spChg chg="mod topLvl">
          <ac:chgData name="Tim Greenshaw" userId="7cff769c7af84488" providerId="LiveId" clId="{8877169D-F5F8-48D3-B79B-9130F5FE10DB}" dt="2020-01-16T10:43:44.581" v="4898" actId="338"/>
          <ac:spMkLst>
            <pc:docMk/>
            <pc:sldMk cId="626180196" sldId="287"/>
            <ac:spMk id="8" creationId="{FDA525AC-1D85-46A4-B46D-28977D14E2DC}"/>
          </ac:spMkLst>
        </pc:spChg>
        <pc:spChg chg="mod topLvl">
          <ac:chgData name="Tim Greenshaw" userId="7cff769c7af84488" providerId="LiveId" clId="{8877169D-F5F8-48D3-B79B-9130F5FE10DB}" dt="2020-01-16T10:43:44.581" v="4898" actId="338"/>
          <ac:spMkLst>
            <pc:docMk/>
            <pc:sldMk cId="626180196" sldId="287"/>
            <ac:spMk id="9" creationId="{8324EA11-78F3-4176-9660-72065F2021B9}"/>
          </ac:spMkLst>
        </pc:spChg>
        <pc:spChg chg="mod topLvl">
          <ac:chgData name="Tim Greenshaw" userId="7cff769c7af84488" providerId="LiveId" clId="{8877169D-F5F8-48D3-B79B-9130F5FE10DB}" dt="2020-01-16T10:43:44.581" v="4898" actId="338"/>
          <ac:spMkLst>
            <pc:docMk/>
            <pc:sldMk cId="626180196" sldId="287"/>
            <ac:spMk id="10" creationId="{9455A543-F803-47D8-A20F-41D7CA6B4129}"/>
          </ac:spMkLst>
        </pc:spChg>
        <pc:spChg chg="mod topLvl">
          <ac:chgData name="Tim Greenshaw" userId="7cff769c7af84488" providerId="LiveId" clId="{8877169D-F5F8-48D3-B79B-9130F5FE10DB}" dt="2020-01-16T10:43:44.581" v="4898" actId="338"/>
          <ac:spMkLst>
            <pc:docMk/>
            <pc:sldMk cId="626180196" sldId="287"/>
            <ac:spMk id="11" creationId="{79A72225-C1F6-44BE-A4B1-AE4022D9A388}"/>
          </ac:spMkLst>
        </pc:spChg>
        <pc:spChg chg="mod topLvl">
          <ac:chgData name="Tim Greenshaw" userId="7cff769c7af84488" providerId="LiveId" clId="{8877169D-F5F8-48D3-B79B-9130F5FE10DB}" dt="2020-01-16T10:43:44.581" v="4898" actId="338"/>
          <ac:spMkLst>
            <pc:docMk/>
            <pc:sldMk cId="626180196" sldId="287"/>
            <ac:spMk id="12" creationId="{E7123222-85CB-473D-AB02-1C2C2CF46652}"/>
          </ac:spMkLst>
        </pc:spChg>
        <pc:spChg chg="mod topLvl">
          <ac:chgData name="Tim Greenshaw" userId="7cff769c7af84488" providerId="LiveId" clId="{8877169D-F5F8-48D3-B79B-9130F5FE10DB}" dt="2020-01-16T10:43:44.581" v="4898" actId="338"/>
          <ac:spMkLst>
            <pc:docMk/>
            <pc:sldMk cId="626180196" sldId="287"/>
            <ac:spMk id="13" creationId="{945FA6CA-7022-44A1-8BA9-981B24F4C52C}"/>
          </ac:spMkLst>
        </pc:spChg>
        <pc:spChg chg="mod topLvl">
          <ac:chgData name="Tim Greenshaw" userId="7cff769c7af84488" providerId="LiveId" clId="{8877169D-F5F8-48D3-B79B-9130F5FE10DB}" dt="2020-01-16T10:43:44.581" v="4898" actId="338"/>
          <ac:spMkLst>
            <pc:docMk/>
            <pc:sldMk cId="626180196" sldId="287"/>
            <ac:spMk id="15" creationId="{73F64536-FFE2-41A8-8FF4-79878DBA6AE3}"/>
          </ac:spMkLst>
        </pc:spChg>
        <pc:spChg chg="mod topLvl">
          <ac:chgData name="Tim Greenshaw" userId="7cff769c7af84488" providerId="LiveId" clId="{8877169D-F5F8-48D3-B79B-9130F5FE10DB}" dt="2020-01-16T10:43:35.395" v="4897" actId="165"/>
          <ac:spMkLst>
            <pc:docMk/>
            <pc:sldMk cId="626180196" sldId="287"/>
            <ac:spMk id="91" creationId="{5DD3ED2D-FAD5-48A5-8557-693B6401A348}"/>
          </ac:spMkLst>
        </pc:spChg>
        <pc:spChg chg="mod topLvl">
          <ac:chgData name="Tim Greenshaw" userId="7cff769c7af84488" providerId="LiveId" clId="{8877169D-F5F8-48D3-B79B-9130F5FE10DB}" dt="2020-01-16T10:43:35.395" v="4897" actId="165"/>
          <ac:spMkLst>
            <pc:docMk/>
            <pc:sldMk cId="626180196" sldId="287"/>
            <ac:spMk id="92" creationId="{045D0304-BA6E-4A9D-BC9F-4EA7B58E4A14}"/>
          </ac:spMkLst>
        </pc:spChg>
        <pc:spChg chg="mod topLvl">
          <ac:chgData name="Tim Greenshaw" userId="7cff769c7af84488" providerId="LiveId" clId="{8877169D-F5F8-48D3-B79B-9130F5FE10DB}" dt="2020-01-16T10:43:35.395" v="4897" actId="165"/>
          <ac:spMkLst>
            <pc:docMk/>
            <pc:sldMk cId="626180196" sldId="287"/>
            <ac:spMk id="93" creationId="{008F8029-B715-44F6-B0F2-7E969488B89E}"/>
          </ac:spMkLst>
        </pc:spChg>
        <pc:grpChg chg="add del mod topLvl">
          <ac:chgData name="Tim Greenshaw" userId="7cff769c7af84488" providerId="LiveId" clId="{8877169D-F5F8-48D3-B79B-9130F5FE10DB}" dt="2020-01-16T10:43:48.089" v="4909" actId="1038"/>
          <ac:grpSpMkLst>
            <pc:docMk/>
            <pc:sldMk cId="626180196" sldId="287"/>
            <ac:grpSpMk id="6" creationId="{510287E4-CAF7-4633-A2F3-E530BE3297A8}"/>
          </ac:grpSpMkLst>
        </pc:grpChg>
        <pc:grpChg chg="add mod">
          <ac:chgData name="Tim Greenshaw" userId="7cff769c7af84488" providerId="LiveId" clId="{8877169D-F5F8-48D3-B79B-9130F5FE10DB}" dt="2020-01-16T10:41:14.620" v="4888" actId="164"/>
          <ac:grpSpMkLst>
            <pc:docMk/>
            <pc:sldMk cId="626180196" sldId="287"/>
            <ac:grpSpMk id="14" creationId="{C3D20D73-1EA4-4DE9-B73F-0B4A45A868A1}"/>
          </ac:grpSpMkLst>
        </pc:grpChg>
        <pc:grpChg chg="add mod">
          <ac:chgData name="Tim Greenshaw" userId="7cff769c7af84488" providerId="LiveId" clId="{8877169D-F5F8-48D3-B79B-9130F5FE10DB}" dt="2020-01-16T10:42:12.115" v="4892" actId="338"/>
          <ac:grpSpMkLst>
            <pc:docMk/>
            <pc:sldMk cId="626180196" sldId="287"/>
            <ac:grpSpMk id="16" creationId="{21B5CB62-F4B5-4750-925F-3ED758E93DAD}"/>
          </ac:grpSpMkLst>
        </pc:grpChg>
        <pc:grpChg chg="add mod">
          <ac:chgData name="Tim Greenshaw" userId="7cff769c7af84488" providerId="LiveId" clId="{8877169D-F5F8-48D3-B79B-9130F5FE10DB}" dt="2020-01-16T10:43:34.910" v="4896" actId="164"/>
          <ac:grpSpMkLst>
            <pc:docMk/>
            <pc:sldMk cId="626180196" sldId="287"/>
            <ac:grpSpMk id="17" creationId="{AFD63378-62F0-4A64-8284-175246535891}"/>
          </ac:grpSpMkLst>
        </pc:grpChg>
        <pc:grpChg chg="add mod">
          <ac:chgData name="Tim Greenshaw" userId="7cff769c7af84488" providerId="LiveId" clId="{8877169D-F5F8-48D3-B79B-9130F5FE10DB}" dt="2020-01-16T10:43:48.089" v="4909" actId="1038"/>
          <ac:grpSpMkLst>
            <pc:docMk/>
            <pc:sldMk cId="626180196" sldId="287"/>
            <ac:grpSpMk id="18" creationId="{22A65DE0-CFEA-47B9-AD3F-46BB4B8FEF3C}"/>
          </ac:grpSpMkLst>
        </pc:grpChg>
        <pc:grpChg chg="mod topLvl">
          <ac:chgData name="Tim Greenshaw" userId="7cff769c7af84488" providerId="LiveId" clId="{8877169D-F5F8-48D3-B79B-9130F5FE10DB}" dt="2020-01-16T10:43:48.089" v="4909" actId="1038"/>
          <ac:grpSpMkLst>
            <pc:docMk/>
            <pc:sldMk cId="626180196" sldId="287"/>
            <ac:grpSpMk id="184" creationId="{358657BE-EC82-4F06-9850-36BC26FC2A69}"/>
          </ac:grpSpMkLst>
        </pc:grpChg>
        <pc:grpChg chg="mod">
          <ac:chgData name="Tim Greenshaw" userId="7cff769c7af84488" providerId="LiveId" clId="{8877169D-F5F8-48D3-B79B-9130F5FE10DB}" dt="2020-01-16T10:43:48.089" v="4909" actId="1038"/>
          <ac:grpSpMkLst>
            <pc:docMk/>
            <pc:sldMk cId="626180196" sldId="287"/>
            <ac:grpSpMk id="185" creationId="{2CB51EF5-40D6-469A-BCA8-3BEAE9F38E25}"/>
          </ac:grpSpMkLst>
        </pc:grpChg>
        <pc:grpChg chg="mod">
          <ac:chgData name="Tim Greenshaw" userId="7cff769c7af84488" providerId="LiveId" clId="{8877169D-F5F8-48D3-B79B-9130F5FE10DB}" dt="2020-01-16T10:43:48.089" v="4909" actId="1038"/>
          <ac:grpSpMkLst>
            <pc:docMk/>
            <pc:sldMk cId="626180196" sldId="287"/>
            <ac:grpSpMk id="186" creationId="{7C7F5D31-FEA4-4D89-BD1F-EC36FAA02464}"/>
          </ac:grpSpMkLst>
        </pc:grpChg>
        <pc:grpChg chg="mod">
          <ac:chgData name="Tim Greenshaw" userId="7cff769c7af84488" providerId="LiveId" clId="{8877169D-F5F8-48D3-B79B-9130F5FE10DB}" dt="2020-01-16T10:43:48.089" v="4909" actId="1038"/>
          <ac:grpSpMkLst>
            <pc:docMk/>
            <pc:sldMk cId="626180196" sldId="287"/>
            <ac:grpSpMk id="187" creationId="{B5C3A362-F842-4F5A-B64B-C9CD0749C929}"/>
          </ac:grpSpMkLst>
        </pc:grpChg>
        <pc:grpChg chg="mod">
          <ac:chgData name="Tim Greenshaw" userId="7cff769c7af84488" providerId="LiveId" clId="{8877169D-F5F8-48D3-B79B-9130F5FE10DB}" dt="2020-01-16T10:43:48.089" v="4909" actId="1038"/>
          <ac:grpSpMkLst>
            <pc:docMk/>
            <pc:sldMk cId="626180196" sldId="287"/>
            <ac:grpSpMk id="188" creationId="{FAF8A19C-4930-43EE-A143-EC384E0EE563}"/>
          </ac:grpSpMkLst>
        </pc:grpChg>
        <pc:grpChg chg="mod">
          <ac:chgData name="Tim Greenshaw" userId="7cff769c7af84488" providerId="LiveId" clId="{8877169D-F5F8-48D3-B79B-9130F5FE10DB}" dt="2020-01-16T10:43:48.089" v="4909" actId="1038"/>
          <ac:grpSpMkLst>
            <pc:docMk/>
            <pc:sldMk cId="626180196" sldId="287"/>
            <ac:grpSpMk id="189" creationId="{AA0AA9F3-52FD-44D8-97AF-70A9163E3553}"/>
          </ac:grpSpMkLst>
        </pc:grpChg>
        <pc:grpChg chg="mod">
          <ac:chgData name="Tim Greenshaw" userId="7cff769c7af84488" providerId="LiveId" clId="{8877169D-F5F8-48D3-B79B-9130F5FE10DB}" dt="2020-01-16T10:43:48.089" v="4909" actId="1038"/>
          <ac:grpSpMkLst>
            <pc:docMk/>
            <pc:sldMk cId="626180196" sldId="287"/>
            <ac:grpSpMk id="190" creationId="{870DB21B-5E1F-43CD-A6FD-A403640496A0}"/>
          </ac:grpSpMkLst>
        </pc:grpChg>
        <pc:grpChg chg="mod">
          <ac:chgData name="Tim Greenshaw" userId="7cff769c7af84488" providerId="LiveId" clId="{8877169D-F5F8-48D3-B79B-9130F5FE10DB}" dt="2020-01-16T10:43:48.089" v="4909" actId="1038"/>
          <ac:grpSpMkLst>
            <pc:docMk/>
            <pc:sldMk cId="626180196" sldId="287"/>
            <ac:grpSpMk id="191" creationId="{4ECFE2F5-6AF5-4D10-95E6-062C90B50BD3}"/>
          </ac:grpSpMkLst>
        </pc:grpChg>
        <pc:grpChg chg="mod">
          <ac:chgData name="Tim Greenshaw" userId="7cff769c7af84488" providerId="LiveId" clId="{8877169D-F5F8-48D3-B79B-9130F5FE10DB}" dt="2020-01-16T10:43:48.089" v="4909" actId="1038"/>
          <ac:grpSpMkLst>
            <pc:docMk/>
            <pc:sldMk cId="626180196" sldId="287"/>
            <ac:grpSpMk id="192" creationId="{232A4973-6809-4191-8602-2C4AF8B0D860}"/>
          </ac:grpSpMkLst>
        </pc:grpChg>
        <pc:grpChg chg="mod">
          <ac:chgData name="Tim Greenshaw" userId="7cff769c7af84488" providerId="LiveId" clId="{8877169D-F5F8-48D3-B79B-9130F5FE10DB}" dt="2020-01-16T10:43:48.089" v="4909" actId="1038"/>
          <ac:grpSpMkLst>
            <pc:docMk/>
            <pc:sldMk cId="626180196" sldId="287"/>
            <ac:grpSpMk id="193" creationId="{F8821755-B443-42E1-BE47-9FB8CEFF2488}"/>
          </ac:grpSpMkLst>
        </pc:grpChg>
        <pc:grpChg chg="mod">
          <ac:chgData name="Tim Greenshaw" userId="7cff769c7af84488" providerId="LiveId" clId="{8877169D-F5F8-48D3-B79B-9130F5FE10DB}" dt="2020-01-16T10:43:48.089" v="4909" actId="1038"/>
          <ac:grpSpMkLst>
            <pc:docMk/>
            <pc:sldMk cId="626180196" sldId="287"/>
            <ac:grpSpMk id="194" creationId="{7BB7EFA8-EEC2-49BD-9DDF-0C7ACF3D3628}"/>
          </ac:grpSpMkLst>
        </pc:grpChg>
        <pc:grpChg chg="mod">
          <ac:chgData name="Tim Greenshaw" userId="7cff769c7af84488" providerId="LiveId" clId="{8877169D-F5F8-48D3-B79B-9130F5FE10DB}" dt="2020-01-16T10:43:48.089" v="4909" actId="1038"/>
          <ac:grpSpMkLst>
            <pc:docMk/>
            <pc:sldMk cId="626180196" sldId="287"/>
            <ac:grpSpMk id="227" creationId="{813DFDD3-865A-49A2-B0B0-2E1774AE84D2}"/>
          </ac:grpSpMkLst>
        </pc:grpChg>
        <pc:grpChg chg="mod">
          <ac:chgData name="Tim Greenshaw" userId="7cff769c7af84488" providerId="LiveId" clId="{8877169D-F5F8-48D3-B79B-9130F5FE10DB}" dt="2020-01-16T10:43:48.089" v="4909" actId="1038"/>
          <ac:grpSpMkLst>
            <pc:docMk/>
            <pc:sldMk cId="626180196" sldId="287"/>
            <ac:grpSpMk id="228" creationId="{3C291304-24AE-4150-B42E-FBA437FBD7DA}"/>
          </ac:grpSpMkLst>
        </pc:grpChg>
        <pc:grpChg chg="mod">
          <ac:chgData name="Tim Greenshaw" userId="7cff769c7af84488" providerId="LiveId" clId="{8877169D-F5F8-48D3-B79B-9130F5FE10DB}" dt="2020-01-16T10:43:48.089" v="4909" actId="1038"/>
          <ac:grpSpMkLst>
            <pc:docMk/>
            <pc:sldMk cId="626180196" sldId="287"/>
            <ac:grpSpMk id="229" creationId="{45B26097-DB09-4DE0-8567-D029E6098E5E}"/>
          </ac:grpSpMkLst>
        </pc:grpChg>
        <pc:grpChg chg="mod">
          <ac:chgData name="Tim Greenshaw" userId="7cff769c7af84488" providerId="LiveId" clId="{8877169D-F5F8-48D3-B79B-9130F5FE10DB}" dt="2020-01-16T10:43:48.089" v="4909" actId="1038"/>
          <ac:grpSpMkLst>
            <pc:docMk/>
            <pc:sldMk cId="626180196" sldId="287"/>
            <ac:grpSpMk id="230" creationId="{FD305E8A-9FBD-48F5-90FE-653A5355C99C}"/>
          </ac:grpSpMkLst>
        </pc:grpChg>
        <pc:grpChg chg="mod">
          <ac:chgData name="Tim Greenshaw" userId="7cff769c7af84488" providerId="LiveId" clId="{8877169D-F5F8-48D3-B79B-9130F5FE10DB}" dt="2020-01-16T10:43:48.089" v="4909" actId="1038"/>
          <ac:grpSpMkLst>
            <pc:docMk/>
            <pc:sldMk cId="626180196" sldId="287"/>
            <ac:grpSpMk id="243" creationId="{797A9CB9-C1D2-43E9-B5C1-078680D29BEC}"/>
          </ac:grpSpMkLst>
        </pc:grpChg>
        <pc:grpChg chg="mod">
          <ac:chgData name="Tim Greenshaw" userId="7cff769c7af84488" providerId="LiveId" clId="{8877169D-F5F8-48D3-B79B-9130F5FE10DB}" dt="2020-01-16T10:43:48.089" v="4909" actId="1038"/>
          <ac:grpSpMkLst>
            <pc:docMk/>
            <pc:sldMk cId="626180196" sldId="287"/>
            <ac:grpSpMk id="244" creationId="{9A361BB3-130F-4DB4-A502-3504C71006DD}"/>
          </ac:grpSpMkLst>
        </pc:grpChg>
        <pc:grpChg chg="mod">
          <ac:chgData name="Tim Greenshaw" userId="7cff769c7af84488" providerId="LiveId" clId="{8877169D-F5F8-48D3-B79B-9130F5FE10DB}" dt="2020-01-16T10:43:48.089" v="4909" actId="1038"/>
          <ac:grpSpMkLst>
            <pc:docMk/>
            <pc:sldMk cId="626180196" sldId="287"/>
            <ac:grpSpMk id="245" creationId="{620867F8-FA1E-41F2-A8EA-B28914531EEF}"/>
          </ac:grpSpMkLst>
        </pc:grpChg>
        <pc:grpChg chg="mod">
          <ac:chgData name="Tim Greenshaw" userId="7cff769c7af84488" providerId="LiveId" clId="{8877169D-F5F8-48D3-B79B-9130F5FE10DB}" dt="2020-01-16T10:43:48.089" v="4909" actId="1038"/>
          <ac:grpSpMkLst>
            <pc:docMk/>
            <pc:sldMk cId="626180196" sldId="287"/>
            <ac:grpSpMk id="246" creationId="{F782A3C8-6F61-4A1D-971D-5370C2A17220}"/>
          </ac:grpSpMkLst>
        </pc:grpChg>
        <pc:grpChg chg="del mod">
          <ac:chgData name="Tim Greenshaw" userId="7cff769c7af84488" providerId="LiveId" clId="{8877169D-F5F8-48D3-B79B-9130F5FE10DB}" dt="2020-01-16T10:41:03.617" v="4886" actId="165"/>
          <ac:grpSpMkLst>
            <pc:docMk/>
            <pc:sldMk cId="626180196" sldId="287"/>
            <ac:grpSpMk id="259" creationId="{471A75AD-3D78-4583-A911-74CE517534D5}"/>
          </ac:grpSpMkLst>
        </pc:grpChg>
      </pc:sldChg>
      <pc:sldChg chg="modSp">
        <pc:chgData name="Tim Greenshaw" userId="7cff769c7af84488" providerId="LiveId" clId="{8877169D-F5F8-48D3-B79B-9130F5FE10DB}" dt="2020-01-16T10:37:58.945" v="4656" actId="15"/>
        <pc:sldMkLst>
          <pc:docMk/>
          <pc:sldMk cId="584258493" sldId="293"/>
        </pc:sldMkLst>
        <pc:spChg chg="mod">
          <ac:chgData name="Tim Greenshaw" userId="7cff769c7af84488" providerId="LiveId" clId="{8877169D-F5F8-48D3-B79B-9130F5FE10DB}" dt="2020-01-16T10:37:58.945" v="4656" actId="15"/>
          <ac:spMkLst>
            <pc:docMk/>
            <pc:sldMk cId="584258493" sldId="293"/>
            <ac:spMk id="4" creationId="{33FB7496-6810-4EB1-AF54-FCA4198467C2}"/>
          </ac:spMkLst>
        </pc:spChg>
      </pc:sldChg>
      <pc:sldChg chg="addSp modSp">
        <pc:chgData name="Tim Greenshaw" userId="7cff769c7af84488" providerId="LiveId" clId="{8877169D-F5F8-48D3-B79B-9130F5FE10DB}" dt="2020-01-16T10:51:30.161" v="5070" actId="1038"/>
        <pc:sldMkLst>
          <pc:docMk/>
          <pc:sldMk cId="4055760046" sldId="294"/>
        </pc:sldMkLst>
        <pc:spChg chg="mod">
          <ac:chgData name="Tim Greenshaw" userId="7cff769c7af84488" providerId="LiveId" clId="{8877169D-F5F8-48D3-B79B-9130F5FE10DB}" dt="2020-01-16T10:39:40.382" v="4808" actId="15"/>
          <ac:spMkLst>
            <pc:docMk/>
            <pc:sldMk cId="4055760046" sldId="294"/>
            <ac:spMk id="3" creationId="{BDF1ADA7-0E5B-4C81-B4C2-AB1A27E08DE7}"/>
          </ac:spMkLst>
        </pc:spChg>
        <pc:spChg chg="add mod">
          <ac:chgData name="Tim Greenshaw" userId="7cff769c7af84488" providerId="LiveId" clId="{8877169D-F5F8-48D3-B79B-9130F5FE10DB}" dt="2020-01-16T10:51:30.161" v="5070" actId="1038"/>
          <ac:spMkLst>
            <pc:docMk/>
            <pc:sldMk cId="4055760046" sldId="294"/>
            <ac:spMk id="4" creationId="{A89C986A-9825-4FC8-8184-FD1FB9A7C52F}"/>
          </ac:spMkLst>
        </pc:spChg>
        <pc:spChg chg="mod">
          <ac:chgData name="Tim Greenshaw" userId="7cff769c7af84488" providerId="LiveId" clId="{8877169D-F5F8-48D3-B79B-9130F5FE10DB}" dt="2020-01-16T10:39:29.664" v="4807" actId="20577"/>
          <ac:spMkLst>
            <pc:docMk/>
            <pc:sldMk cId="4055760046" sldId="294"/>
            <ac:spMk id="7" creationId="{5A436F36-8FA8-40CE-85D0-ED6EE8CFF981}"/>
          </ac:spMkLst>
        </pc:spChg>
        <pc:picChg chg="mod">
          <ac:chgData name="Tim Greenshaw" userId="7cff769c7af84488" providerId="LiveId" clId="{8877169D-F5F8-48D3-B79B-9130F5FE10DB}" dt="2020-01-16T10:38:08.026" v="4680" actId="1036"/>
          <ac:picMkLst>
            <pc:docMk/>
            <pc:sldMk cId="4055760046" sldId="294"/>
            <ac:picMk id="5" creationId="{9ABB92FF-FFCA-497A-9BB9-76C8E0D30ECE}"/>
          </ac:picMkLst>
        </pc:picChg>
        <pc:picChg chg="mod">
          <ac:chgData name="Tim Greenshaw" userId="7cff769c7af84488" providerId="LiveId" clId="{8877169D-F5F8-48D3-B79B-9130F5FE10DB}" dt="2020-01-16T10:39:07.897" v="4777" actId="14100"/>
          <ac:picMkLst>
            <pc:docMk/>
            <pc:sldMk cId="4055760046" sldId="294"/>
            <ac:picMk id="6" creationId="{E348B63B-58E7-4A1C-80B3-C247F21CC751}"/>
          </ac:picMkLst>
        </pc:picChg>
      </pc:sldChg>
      <pc:sldChg chg="modSp">
        <pc:chgData name="Tim Greenshaw" userId="7cff769c7af84488" providerId="LiveId" clId="{8877169D-F5F8-48D3-B79B-9130F5FE10DB}" dt="2020-01-16T10:47:39.283" v="4925" actId="20577"/>
        <pc:sldMkLst>
          <pc:docMk/>
          <pc:sldMk cId="506205684" sldId="296"/>
        </pc:sldMkLst>
        <pc:spChg chg="mod">
          <ac:chgData name="Tim Greenshaw" userId="7cff769c7af84488" providerId="LiveId" clId="{8877169D-F5F8-48D3-B79B-9130F5FE10DB}" dt="2020-01-16T10:47:39.283" v="4925" actId="20577"/>
          <ac:spMkLst>
            <pc:docMk/>
            <pc:sldMk cId="506205684" sldId="296"/>
            <ac:spMk id="3" creationId="{E6E33D86-E35B-4A0A-AD3F-13CBEF27F3A7}"/>
          </ac:spMkLst>
        </pc:spChg>
      </pc:sldChg>
    </pc:docChg>
  </pc:docChgLst>
  <pc:docChgLst>
    <pc:chgData name="Tim Greenshaw" userId="7cff769c7af84488" providerId="LiveId" clId="{5502D401-4DC9-452C-A3DB-1E7D27EC8ED1}"/>
    <pc:docChg chg="undo custSel addSld delSld modSld">
      <pc:chgData name="Tim Greenshaw" userId="7cff769c7af84488" providerId="LiveId" clId="{5502D401-4DC9-452C-A3DB-1E7D27EC8ED1}" dt="2020-01-12T17:49:24.505" v="6547" actId="20577"/>
      <pc:docMkLst>
        <pc:docMk/>
      </pc:docMkLst>
      <pc:sldChg chg="addSp delSp modSp">
        <pc:chgData name="Tim Greenshaw" userId="7cff769c7af84488" providerId="LiveId" clId="{5502D401-4DC9-452C-A3DB-1E7D27EC8ED1}" dt="2020-01-12T14:56:20.221" v="1538" actId="478"/>
        <pc:sldMkLst>
          <pc:docMk/>
          <pc:sldMk cId="104545194" sldId="264"/>
        </pc:sldMkLst>
        <pc:spChg chg="mod">
          <ac:chgData name="Tim Greenshaw" userId="7cff769c7af84488" providerId="LiveId" clId="{5502D401-4DC9-452C-A3DB-1E7D27EC8ED1}" dt="2020-01-12T12:59:18.906" v="110" actId="20577"/>
          <ac:spMkLst>
            <pc:docMk/>
            <pc:sldMk cId="104545194" sldId="264"/>
            <ac:spMk id="2" creationId="{329BB2CC-1363-48D6-BEFB-B50D21F389DC}"/>
          </ac:spMkLst>
        </pc:spChg>
        <pc:spChg chg="mod">
          <ac:chgData name="Tim Greenshaw" userId="7cff769c7af84488" providerId="LiveId" clId="{5502D401-4DC9-452C-A3DB-1E7D27EC8ED1}" dt="2020-01-12T14:42:14.173" v="1170" actId="20577"/>
          <ac:spMkLst>
            <pc:docMk/>
            <pc:sldMk cId="104545194" sldId="264"/>
            <ac:spMk id="3" creationId="{07053E8B-10F7-4E12-89BF-CB88F70A8D06}"/>
          </ac:spMkLst>
        </pc:spChg>
        <pc:spChg chg="add del">
          <ac:chgData name="Tim Greenshaw" userId="7cff769c7af84488" providerId="LiveId" clId="{5502D401-4DC9-452C-A3DB-1E7D27EC8ED1}" dt="2020-01-12T12:58:44.479" v="80"/>
          <ac:spMkLst>
            <pc:docMk/>
            <pc:sldMk cId="104545194" sldId="264"/>
            <ac:spMk id="6" creationId="{E00838CA-ADB6-4E29-BD46-3DAF2ABAB419}"/>
          </ac:spMkLst>
        </pc:spChg>
        <pc:spChg chg="del">
          <ac:chgData name="Tim Greenshaw" userId="7cff769c7af84488" providerId="LiveId" clId="{5502D401-4DC9-452C-A3DB-1E7D27EC8ED1}" dt="2020-01-12T14:56:20.221" v="1538" actId="478"/>
          <ac:spMkLst>
            <pc:docMk/>
            <pc:sldMk cId="104545194" sldId="264"/>
            <ac:spMk id="7" creationId="{ECBA113B-4E47-4130-AA02-C4539959474D}"/>
          </ac:spMkLst>
        </pc:spChg>
        <pc:spChg chg="add del mod">
          <ac:chgData name="Tim Greenshaw" userId="7cff769c7af84488" providerId="LiveId" clId="{5502D401-4DC9-452C-A3DB-1E7D27EC8ED1}" dt="2020-01-12T12:58:43.697" v="78"/>
          <ac:spMkLst>
            <pc:docMk/>
            <pc:sldMk cId="104545194" sldId="264"/>
            <ac:spMk id="10" creationId="{51970991-CDC2-4A97-A4F9-C59359E1073A}"/>
          </ac:spMkLst>
        </pc:spChg>
        <pc:spChg chg="add mod">
          <ac:chgData name="Tim Greenshaw" userId="7cff769c7af84488" providerId="LiveId" clId="{5502D401-4DC9-452C-A3DB-1E7D27EC8ED1}" dt="2020-01-12T13:00:48.945" v="482" actId="1076"/>
          <ac:spMkLst>
            <pc:docMk/>
            <pc:sldMk cId="104545194" sldId="264"/>
            <ac:spMk id="11" creationId="{E18398BB-1E80-4B2E-8765-3EBD4067E970}"/>
          </ac:spMkLst>
        </pc:spChg>
        <pc:graphicFrameChg chg="add del mod">
          <ac:chgData name="Tim Greenshaw" userId="7cff769c7af84488" providerId="LiveId" clId="{5502D401-4DC9-452C-A3DB-1E7D27EC8ED1}" dt="2020-01-12T12:58:44.479" v="80"/>
          <ac:graphicFrameMkLst>
            <pc:docMk/>
            <pc:sldMk cId="104545194" sldId="264"/>
            <ac:graphicFrameMk id="5" creationId="{46CAE19E-39F8-4773-99BB-3DB0315A39EC}"/>
          </ac:graphicFrameMkLst>
        </pc:graphicFrameChg>
        <pc:graphicFrameChg chg="add del mod">
          <ac:chgData name="Tim Greenshaw" userId="7cff769c7af84488" providerId="LiveId" clId="{5502D401-4DC9-452C-A3DB-1E7D27EC8ED1}" dt="2020-01-12T12:58:43.697" v="78"/>
          <ac:graphicFrameMkLst>
            <pc:docMk/>
            <pc:sldMk cId="104545194" sldId="264"/>
            <ac:graphicFrameMk id="8" creationId="{2FF563CF-99FA-41E7-BF6A-DAE16F54A93A}"/>
          </ac:graphicFrameMkLst>
        </pc:graphicFrameChg>
        <pc:picChg chg="add del">
          <ac:chgData name="Tim Greenshaw" userId="7cff769c7af84488" providerId="LiveId" clId="{5502D401-4DC9-452C-A3DB-1E7D27EC8ED1}" dt="2020-01-12T13:00:22.264" v="442" actId="478"/>
          <ac:picMkLst>
            <pc:docMk/>
            <pc:sldMk cId="104545194" sldId="264"/>
            <ac:picMk id="9" creationId="{215647D9-8338-446D-99AB-7DAE33FD0923}"/>
          </ac:picMkLst>
        </pc:picChg>
      </pc:sldChg>
      <pc:sldChg chg="addSp modSp add">
        <pc:chgData name="Tim Greenshaw" userId="7cff769c7af84488" providerId="LiveId" clId="{5502D401-4DC9-452C-A3DB-1E7D27EC8ED1}" dt="2020-01-12T15:25:23.224" v="2511" actId="1037"/>
        <pc:sldMkLst>
          <pc:docMk/>
          <pc:sldMk cId="117063101" sldId="265"/>
        </pc:sldMkLst>
        <pc:spChg chg="mod">
          <ac:chgData name="Tim Greenshaw" userId="7cff769c7af84488" providerId="LiveId" clId="{5502D401-4DC9-452C-A3DB-1E7D27EC8ED1}" dt="2020-01-12T14:30:45.319" v="508" actId="20577"/>
          <ac:spMkLst>
            <pc:docMk/>
            <pc:sldMk cId="117063101" sldId="265"/>
            <ac:spMk id="2" creationId="{388A3760-64BE-4C8A-B02C-E92005DE369D}"/>
          </ac:spMkLst>
        </pc:spChg>
        <pc:spChg chg="mod">
          <ac:chgData name="Tim Greenshaw" userId="7cff769c7af84488" providerId="LiveId" clId="{5502D401-4DC9-452C-A3DB-1E7D27EC8ED1}" dt="2020-01-12T15:24:03.331" v="2428" actId="20577"/>
          <ac:spMkLst>
            <pc:docMk/>
            <pc:sldMk cId="117063101" sldId="265"/>
            <ac:spMk id="3" creationId="{09E712E8-E1DB-47C3-AB90-B1D725340BFC}"/>
          </ac:spMkLst>
        </pc:spChg>
        <pc:spChg chg="mod">
          <ac:chgData name="Tim Greenshaw" userId="7cff769c7af84488" providerId="LiveId" clId="{5502D401-4DC9-452C-A3DB-1E7D27EC8ED1}" dt="2020-01-12T15:25:12.161" v="2481" actId="20577"/>
          <ac:spMkLst>
            <pc:docMk/>
            <pc:sldMk cId="117063101" sldId="265"/>
            <ac:spMk id="4" creationId="{BD822E10-41E0-4329-8E65-A4BA597D0317}"/>
          </ac:spMkLst>
        </pc:spChg>
        <pc:spChg chg="add">
          <ac:chgData name="Tim Greenshaw" userId="7cff769c7af84488" providerId="LiveId" clId="{5502D401-4DC9-452C-A3DB-1E7D27EC8ED1}" dt="2020-01-12T14:56:11.229" v="1537"/>
          <ac:spMkLst>
            <pc:docMk/>
            <pc:sldMk cId="117063101" sldId="265"/>
            <ac:spMk id="5" creationId="{8D681A60-4243-4E81-9ED0-D861393FE415}"/>
          </ac:spMkLst>
        </pc:spChg>
        <pc:picChg chg="add mod">
          <ac:chgData name="Tim Greenshaw" userId="7cff769c7af84488" providerId="LiveId" clId="{5502D401-4DC9-452C-A3DB-1E7D27EC8ED1}" dt="2020-01-12T15:25:23.224" v="2511" actId="1037"/>
          <ac:picMkLst>
            <pc:docMk/>
            <pc:sldMk cId="117063101" sldId="265"/>
            <ac:picMk id="7" creationId="{F0813BBC-0C5E-4BBB-A853-E9DE96EFB1C1}"/>
          </ac:picMkLst>
        </pc:picChg>
        <pc:picChg chg="add mod modCrop">
          <ac:chgData name="Tim Greenshaw" userId="7cff769c7af84488" providerId="LiveId" clId="{5502D401-4DC9-452C-A3DB-1E7D27EC8ED1}" dt="2020-01-12T15:25:23.224" v="2511" actId="1037"/>
          <ac:picMkLst>
            <pc:docMk/>
            <pc:sldMk cId="117063101" sldId="265"/>
            <ac:picMk id="8" creationId="{A31E796F-64EB-4F33-BFCB-BC49953C6812}"/>
          </ac:picMkLst>
        </pc:picChg>
      </pc:sldChg>
      <pc:sldChg chg="del">
        <pc:chgData name="Tim Greenshaw" userId="7cff769c7af84488" providerId="LiveId" clId="{5502D401-4DC9-452C-A3DB-1E7D27EC8ED1}" dt="2020-01-12T12:56:42.826" v="1" actId="47"/>
        <pc:sldMkLst>
          <pc:docMk/>
          <pc:sldMk cId="582338607" sldId="265"/>
        </pc:sldMkLst>
      </pc:sldChg>
      <pc:sldChg chg="addSp delSp modSp add">
        <pc:chgData name="Tim Greenshaw" userId="7cff769c7af84488" providerId="LiveId" clId="{5502D401-4DC9-452C-A3DB-1E7D27EC8ED1}" dt="2020-01-12T15:10:04.763" v="1965" actId="1037"/>
        <pc:sldMkLst>
          <pc:docMk/>
          <pc:sldMk cId="1021281415" sldId="266"/>
        </pc:sldMkLst>
        <pc:spChg chg="mod">
          <ac:chgData name="Tim Greenshaw" userId="7cff769c7af84488" providerId="LiveId" clId="{5502D401-4DC9-452C-A3DB-1E7D27EC8ED1}" dt="2020-01-12T14:44:15.377" v="1211" actId="20577"/>
          <ac:spMkLst>
            <pc:docMk/>
            <pc:sldMk cId="1021281415" sldId="266"/>
            <ac:spMk id="2" creationId="{BE6FC354-CFC4-4AC3-B959-927A450C48FC}"/>
          </ac:spMkLst>
        </pc:spChg>
        <pc:spChg chg="mod">
          <ac:chgData name="Tim Greenshaw" userId="7cff769c7af84488" providerId="LiveId" clId="{5502D401-4DC9-452C-A3DB-1E7D27EC8ED1}" dt="2020-01-12T15:05:46.156" v="1797" actId="20577"/>
          <ac:spMkLst>
            <pc:docMk/>
            <pc:sldMk cId="1021281415" sldId="266"/>
            <ac:spMk id="3" creationId="{F2B0CA98-2509-42CF-9F8A-B8DE347D4B05}"/>
          </ac:spMkLst>
        </pc:spChg>
        <pc:spChg chg="mod">
          <ac:chgData name="Tim Greenshaw" userId="7cff769c7af84488" providerId="LiveId" clId="{5502D401-4DC9-452C-A3DB-1E7D27EC8ED1}" dt="2020-01-12T15:03:14.099" v="1778" actId="20577"/>
          <ac:spMkLst>
            <pc:docMk/>
            <pc:sldMk cId="1021281415" sldId="266"/>
            <ac:spMk id="4" creationId="{297B3461-3BDF-4ABF-BEFF-EAA84EFA57E7}"/>
          </ac:spMkLst>
        </pc:spChg>
        <pc:spChg chg="add mod">
          <ac:chgData name="Tim Greenshaw" userId="7cff769c7af84488" providerId="LiveId" clId="{5502D401-4DC9-452C-A3DB-1E7D27EC8ED1}" dt="2020-01-12T14:56:06.962" v="1536" actId="1036"/>
          <ac:spMkLst>
            <pc:docMk/>
            <pc:sldMk cId="1021281415" sldId="266"/>
            <ac:spMk id="9" creationId="{A7DB817D-CBB8-4DA6-9486-E241A728713A}"/>
          </ac:spMkLst>
        </pc:spChg>
        <pc:picChg chg="add mod">
          <ac:chgData name="Tim Greenshaw" userId="7cff769c7af84488" providerId="LiveId" clId="{5502D401-4DC9-452C-A3DB-1E7D27EC8ED1}" dt="2020-01-12T15:10:04.763" v="1965" actId="1037"/>
          <ac:picMkLst>
            <pc:docMk/>
            <pc:sldMk cId="1021281415" sldId="266"/>
            <ac:picMk id="5" creationId="{F1D38933-E101-4563-B4BB-977777964DC9}"/>
          </ac:picMkLst>
        </pc:picChg>
        <pc:picChg chg="add mod">
          <ac:chgData name="Tim Greenshaw" userId="7cff769c7af84488" providerId="LiveId" clId="{5502D401-4DC9-452C-A3DB-1E7D27EC8ED1}" dt="2020-01-12T15:09:59.830" v="1945" actId="1036"/>
          <ac:picMkLst>
            <pc:docMk/>
            <pc:sldMk cId="1021281415" sldId="266"/>
            <ac:picMk id="6" creationId="{81646071-E310-4EB5-8F62-77D45B0976B7}"/>
          </ac:picMkLst>
        </pc:picChg>
        <pc:picChg chg="add del mod">
          <ac:chgData name="Tim Greenshaw" userId="7cff769c7af84488" providerId="LiveId" clId="{5502D401-4DC9-452C-A3DB-1E7D27EC8ED1}" dt="2020-01-12T15:03:26.908" v="1779" actId="478"/>
          <ac:picMkLst>
            <pc:docMk/>
            <pc:sldMk cId="1021281415" sldId="266"/>
            <ac:picMk id="7" creationId="{8B62DA6A-7938-43FF-9C8B-4B4BE2ED6CC7}"/>
          </ac:picMkLst>
        </pc:picChg>
        <pc:picChg chg="add mod">
          <ac:chgData name="Tim Greenshaw" userId="7cff769c7af84488" providerId="LiveId" clId="{5502D401-4DC9-452C-A3DB-1E7D27EC8ED1}" dt="2020-01-12T15:03:34.760" v="1796" actId="1038"/>
          <ac:picMkLst>
            <pc:docMk/>
            <pc:sldMk cId="1021281415" sldId="266"/>
            <ac:picMk id="8" creationId="{5DF056DF-0C5C-43F1-AE51-2CA75676780E}"/>
          </ac:picMkLst>
        </pc:picChg>
      </pc:sldChg>
      <pc:sldChg chg="addSp delSp modSp add">
        <pc:chgData name="Tim Greenshaw" userId="7cff769c7af84488" providerId="LiveId" clId="{5502D401-4DC9-452C-A3DB-1E7D27EC8ED1}" dt="2020-01-12T16:16:54.413" v="4005"/>
        <pc:sldMkLst>
          <pc:docMk/>
          <pc:sldMk cId="1557731509" sldId="267"/>
        </pc:sldMkLst>
        <pc:spChg chg="mod">
          <ac:chgData name="Tim Greenshaw" userId="7cff769c7af84488" providerId="LiveId" clId="{5502D401-4DC9-452C-A3DB-1E7D27EC8ED1}" dt="2020-01-12T15:10:41.612" v="1966"/>
          <ac:spMkLst>
            <pc:docMk/>
            <pc:sldMk cId="1557731509" sldId="267"/>
            <ac:spMk id="2" creationId="{24CC8F0C-38C4-4858-89F6-E0460C7CDC54}"/>
          </ac:spMkLst>
        </pc:spChg>
        <pc:spChg chg="mod">
          <ac:chgData name="Tim Greenshaw" userId="7cff769c7af84488" providerId="LiveId" clId="{5502D401-4DC9-452C-A3DB-1E7D27EC8ED1}" dt="2020-01-12T15:39:04.016" v="2918" actId="20577"/>
          <ac:spMkLst>
            <pc:docMk/>
            <pc:sldMk cId="1557731509" sldId="267"/>
            <ac:spMk id="3" creationId="{D3638931-A962-42BD-B089-37ABE27272DD}"/>
          </ac:spMkLst>
        </pc:spChg>
        <pc:spChg chg="del">
          <ac:chgData name="Tim Greenshaw" userId="7cff769c7af84488" providerId="LiveId" clId="{5502D401-4DC9-452C-A3DB-1E7D27EC8ED1}" dt="2020-01-12T15:11:11.084" v="1976" actId="478"/>
          <ac:spMkLst>
            <pc:docMk/>
            <pc:sldMk cId="1557731509" sldId="267"/>
            <ac:spMk id="4" creationId="{9D5BC4D5-B873-463A-8590-0C8DBE88DCEC}"/>
          </ac:spMkLst>
        </pc:spChg>
        <pc:spChg chg="mod">
          <ac:chgData name="Tim Greenshaw" userId="7cff769c7af84488" providerId="LiveId" clId="{5502D401-4DC9-452C-A3DB-1E7D27EC8ED1}" dt="2020-01-12T15:13:31.395" v="2059" actId="1076"/>
          <ac:spMkLst>
            <pc:docMk/>
            <pc:sldMk cId="1557731509" sldId="267"/>
            <ac:spMk id="34" creationId="{F353DE2F-1F3C-40F8-B0CB-B291D1B72D49}"/>
          </ac:spMkLst>
        </pc:spChg>
        <pc:spChg chg="mod">
          <ac:chgData name="Tim Greenshaw" userId="7cff769c7af84488" providerId="LiveId" clId="{5502D401-4DC9-452C-A3DB-1E7D27EC8ED1}" dt="2020-01-12T15:12:51.932" v="2033" actId="1036"/>
          <ac:spMkLst>
            <pc:docMk/>
            <pc:sldMk cId="1557731509" sldId="267"/>
            <ac:spMk id="35" creationId="{6917A964-3650-4E58-97C0-68A9D9C5FD60}"/>
          </ac:spMkLst>
        </pc:spChg>
        <pc:spChg chg="add">
          <ac:chgData name="Tim Greenshaw" userId="7cff769c7af84488" providerId="LiveId" clId="{5502D401-4DC9-452C-A3DB-1E7D27EC8ED1}" dt="2020-01-12T16:16:54.413" v="4005"/>
          <ac:spMkLst>
            <pc:docMk/>
            <pc:sldMk cId="1557731509" sldId="267"/>
            <ac:spMk id="36" creationId="{CD05F6FC-E91F-4981-B5DE-3A622F606AB5}"/>
          </ac:spMkLst>
        </pc:spChg>
        <pc:grpChg chg="add mod">
          <ac:chgData name="Tim Greenshaw" userId="7cff769c7af84488" providerId="LiveId" clId="{5502D401-4DC9-452C-A3DB-1E7D27EC8ED1}" dt="2020-01-12T15:37:53.667" v="2872" actId="14100"/>
          <ac:grpSpMkLst>
            <pc:docMk/>
            <pc:sldMk cId="1557731509" sldId="267"/>
            <ac:grpSpMk id="5" creationId="{7B7FEA67-EF7D-4620-8C4B-50CCA9488A3E}"/>
          </ac:grpSpMkLst>
        </pc:grpChg>
        <pc:picChg chg="mod">
          <ac:chgData name="Tim Greenshaw" userId="7cff769c7af84488" providerId="LiveId" clId="{5502D401-4DC9-452C-A3DB-1E7D27EC8ED1}" dt="2020-01-12T15:38:41.200" v="2911" actId="1036"/>
          <ac:picMkLst>
            <pc:docMk/>
            <pc:sldMk cId="1557731509" sldId="267"/>
            <ac:picMk id="6" creationId="{5A7422D0-D450-48FE-94D4-9BD500741CB9}"/>
          </ac:picMkLst>
        </pc:picChg>
      </pc:sldChg>
      <pc:sldChg chg="del">
        <pc:chgData name="Tim Greenshaw" userId="7cff769c7af84488" providerId="LiveId" clId="{5502D401-4DC9-452C-A3DB-1E7D27EC8ED1}" dt="2020-01-12T12:56:43.374" v="2" actId="47"/>
        <pc:sldMkLst>
          <pc:docMk/>
          <pc:sldMk cId="2153154464" sldId="267"/>
        </pc:sldMkLst>
      </pc:sldChg>
      <pc:sldChg chg="addSp delSp modSp add">
        <pc:chgData name="Tim Greenshaw" userId="7cff769c7af84488" providerId="LiveId" clId="{5502D401-4DC9-452C-A3DB-1E7D27EC8ED1}" dt="2020-01-12T15:10:51.183" v="1974" actId="20577"/>
        <pc:sldMkLst>
          <pc:docMk/>
          <pc:sldMk cId="2802994472" sldId="268"/>
        </pc:sldMkLst>
        <pc:spChg chg="mod">
          <ac:chgData name="Tim Greenshaw" userId="7cff769c7af84488" providerId="LiveId" clId="{5502D401-4DC9-452C-A3DB-1E7D27EC8ED1}" dt="2020-01-12T15:10:51.183" v="1974" actId="20577"/>
          <ac:spMkLst>
            <pc:docMk/>
            <pc:sldMk cId="2802994472" sldId="268"/>
            <ac:spMk id="2" creationId="{0B37981B-D68A-4AEF-8CFA-92D3966534B1}"/>
          </ac:spMkLst>
        </pc:spChg>
        <pc:spChg chg="mod">
          <ac:chgData name="Tim Greenshaw" userId="7cff769c7af84488" providerId="LiveId" clId="{5502D401-4DC9-452C-A3DB-1E7D27EC8ED1}" dt="2020-01-12T15:09:30.971" v="1927" actId="20577"/>
          <ac:spMkLst>
            <pc:docMk/>
            <pc:sldMk cId="2802994472" sldId="268"/>
            <ac:spMk id="3" creationId="{F8816BCC-44BD-4388-AC18-3C8BD76E19B7}"/>
          </ac:spMkLst>
        </pc:spChg>
        <pc:spChg chg="del">
          <ac:chgData name="Tim Greenshaw" userId="7cff769c7af84488" providerId="LiveId" clId="{5502D401-4DC9-452C-A3DB-1E7D27EC8ED1}" dt="2020-01-12T15:06:45.249" v="1800" actId="478"/>
          <ac:spMkLst>
            <pc:docMk/>
            <pc:sldMk cId="2802994472" sldId="268"/>
            <ac:spMk id="4" creationId="{24B91B57-1509-433D-A6CD-471757E06093}"/>
          </ac:spMkLst>
        </pc:spChg>
        <pc:spChg chg="add">
          <ac:chgData name="Tim Greenshaw" userId="7cff769c7af84488" providerId="LiveId" clId="{5502D401-4DC9-452C-A3DB-1E7D27EC8ED1}" dt="2020-01-12T15:08:59.298" v="1919"/>
          <ac:spMkLst>
            <pc:docMk/>
            <pc:sldMk cId="2802994472" sldId="268"/>
            <ac:spMk id="7" creationId="{40A70C75-802A-4740-8C3B-33326864D6F5}"/>
          </ac:spMkLst>
        </pc:spChg>
        <pc:picChg chg="add mod modCrop">
          <ac:chgData name="Tim Greenshaw" userId="7cff769c7af84488" providerId="LiveId" clId="{5502D401-4DC9-452C-A3DB-1E7D27EC8ED1}" dt="2020-01-12T15:08:51.542" v="1918" actId="14100"/>
          <ac:picMkLst>
            <pc:docMk/>
            <pc:sldMk cId="2802994472" sldId="268"/>
            <ac:picMk id="6" creationId="{4C48FFBC-F385-46A1-AF43-DE1104A9DEA4}"/>
          </ac:picMkLst>
        </pc:picChg>
      </pc:sldChg>
      <pc:sldChg chg="addSp modSp add">
        <pc:chgData name="Tim Greenshaw" userId="7cff769c7af84488" providerId="LiveId" clId="{5502D401-4DC9-452C-A3DB-1E7D27EC8ED1}" dt="2020-01-12T16:16:55.986" v="4006"/>
        <pc:sldMkLst>
          <pc:docMk/>
          <pc:sldMk cId="1779942175" sldId="269"/>
        </pc:sldMkLst>
        <pc:spChg chg="mod">
          <ac:chgData name="Tim Greenshaw" userId="7cff769c7af84488" providerId="LiveId" clId="{5502D401-4DC9-452C-A3DB-1E7D27EC8ED1}" dt="2020-01-12T15:28:54.417" v="2731" actId="20577"/>
          <ac:spMkLst>
            <pc:docMk/>
            <pc:sldMk cId="1779942175" sldId="269"/>
            <ac:spMk id="2" creationId="{4BECE7B7-3730-484E-B5D7-17FE7CD612B7}"/>
          </ac:spMkLst>
        </pc:spChg>
        <pc:spChg chg="mod">
          <ac:chgData name="Tim Greenshaw" userId="7cff769c7af84488" providerId="LiveId" clId="{5502D401-4DC9-452C-A3DB-1E7D27EC8ED1}" dt="2020-01-12T15:43:42.551" v="3338" actId="20577"/>
          <ac:spMkLst>
            <pc:docMk/>
            <pc:sldMk cId="1779942175" sldId="269"/>
            <ac:spMk id="3" creationId="{AAAA2DD9-58AD-48C6-A2EA-CADA7DF0016C}"/>
          </ac:spMkLst>
        </pc:spChg>
        <pc:spChg chg="mod">
          <ac:chgData name="Tim Greenshaw" userId="7cff769c7af84488" providerId="LiveId" clId="{5502D401-4DC9-452C-A3DB-1E7D27EC8ED1}" dt="2020-01-12T15:44:14.933" v="3340"/>
          <ac:spMkLst>
            <pc:docMk/>
            <pc:sldMk cId="1779942175" sldId="269"/>
            <ac:spMk id="4" creationId="{CCB79650-6BB2-40A7-97B7-A7E5DD838907}"/>
          </ac:spMkLst>
        </pc:spChg>
        <pc:spChg chg="mod">
          <ac:chgData name="Tim Greenshaw" userId="7cff769c7af84488" providerId="LiveId" clId="{5502D401-4DC9-452C-A3DB-1E7D27EC8ED1}" dt="2020-01-12T15:42:20.006" v="3156" actId="255"/>
          <ac:spMkLst>
            <pc:docMk/>
            <pc:sldMk cId="1779942175" sldId="269"/>
            <ac:spMk id="7" creationId="{E723CE95-76CE-44BC-A3FC-A1CD997AD78B}"/>
          </ac:spMkLst>
        </pc:spChg>
        <pc:spChg chg="add">
          <ac:chgData name="Tim Greenshaw" userId="7cff769c7af84488" providerId="LiveId" clId="{5502D401-4DC9-452C-A3DB-1E7D27EC8ED1}" dt="2020-01-12T16:16:55.986" v="4006"/>
          <ac:spMkLst>
            <pc:docMk/>
            <pc:sldMk cId="1779942175" sldId="269"/>
            <ac:spMk id="13" creationId="{7E13A72A-B3C6-42F7-97A8-17B8293F15CF}"/>
          </ac:spMkLst>
        </pc:spChg>
        <pc:grpChg chg="add mod">
          <ac:chgData name="Tim Greenshaw" userId="7cff769c7af84488" providerId="LiveId" clId="{5502D401-4DC9-452C-A3DB-1E7D27EC8ED1}" dt="2020-01-12T15:44:20.412" v="3342" actId="1076"/>
          <ac:grpSpMkLst>
            <pc:docMk/>
            <pc:sldMk cId="1779942175" sldId="269"/>
            <ac:grpSpMk id="5" creationId="{4DDABD3D-1F01-403C-994F-9B6B8801634F}"/>
          </ac:grpSpMkLst>
        </pc:grpChg>
        <pc:picChg chg="mod">
          <ac:chgData name="Tim Greenshaw" userId="7cff769c7af84488" providerId="LiveId" clId="{5502D401-4DC9-452C-A3DB-1E7D27EC8ED1}" dt="2020-01-12T15:42:26.133" v="3189" actId="1036"/>
          <ac:picMkLst>
            <pc:docMk/>
            <pc:sldMk cId="1779942175" sldId="269"/>
            <ac:picMk id="10" creationId="{03B7775E-BBFB-48A4-AA77-64D48AF54B01}"/>
          </ac:picMkLst>
        </pc:picChg>
        <pc:picChg chg="add mod">
          <ac:chgData name="Tim Greenshaw" userId="7cff769c7af84488" providerId="LiveId" clId="{5502D401-4DC9-452C-A3DB-1E7D27EC8ED1}" dt="2020-01-12T15:44:32.479" v="3344" actId="1076"/>
          <ac:picMkLst>
            <pc:docMk/>
            <pc:sldMk cId="1779942175" sldId="269"/>
            <ac:picMk id="12" creationId="{23218092-C86F-4815-92B7-990163691E8E}"/>
          </ac:picMkLst>
        </pc:picChg>
      </pc:sldChg>
      <pc:sldChg chg="del">
        <pc:chgData name="Tim Greenshaw" userId="7cff769c7af84488" providerId="LiveId" clId="{5502D401-4DC9-452C-A3DB-1E7D27EC8ED1}" dt="2020-01-12T12:56:41.484" v="0" actId="47"/>
        <pc:sldMkLst>
          <pc:docMk/>
          <pc:sldMk cId="2320875140" sldId="270"/>
        </pc:sldMkLst>
      </pc:sldChg>
      <pc:sldChg chg="addSp delSp modSp add">
        <pc:chgData name="Tim Greenshaw" userId="7cff769c7af84488" providerId="LiveId" clId="{5502D401-4DC9-452C-A3DB-1E7D27EC8ED1}" dt="2020-01-12T16:16:57.569" v="4007"/>
        <pc:sldMkLst>
          <pc:docMk/>
          <pc:sldMk cId="3926620025" sldId="270"/>
        </pc:sldMkLst>
        <pc:spChg chg="mod">
          <ac:chgData name="Tim Greenshaw" userId="7cff769c7af84488" providerId="LiveId" clId="{5502D401-4DC9-452C-A3DB-1E7D27EC8ED1}" dt="2020-01-12T16:08:15.988" v="3374"/>
          <ac:spMkLst>
            <pc:docMk/>
            <pc:sldMk cId="3926620025" sldId="270"/>
            <ac:spMk id="2" creationId="{1B918FAC-B46B-43D3-BCB8-28B89285F4FA}"/>
          </ac:spMkLst>
        </pc:spChg>
        <pc:spChg chg="mod">
          <ac:chgData name="Tim Greenshaw" userId="7cff769c7af84488" providerId="LiveId" clId="{5502D401-4DC9-452C-A3DB-1E7D27EC8ED1}" dt="2020-01-12T16:15:48.647" v="3900" actId="20577"/>
          <ac:spMkLst>
            <pc:docMk/>
            <pc:sldMk cId="3926620025" sldId="270"/>
            <ac:spMk id="3" creationId="{D052B737-7A82-4BA6-AF6D-2E31E78EF4A3}"/>
          </ac:spMkLst>
        </pc:spChg>
        <pc:spChg chg="del">
          <ac:chgData name="Tim Greenshaw" userId="7cff769c7af84488" providerId="LiveId" clId="{5502D401-4DC9-452C-A3DB-1E7D27EC8ED1}" dt="2020-01-12T16:11:52.505" v="3647" actId="478"/>
          <ac:spMkLst>
            <pc:docMk/>
            <pc:sldMk cId="3926620025" sldId="270"/>
            <ac:spMk id="4" creationId="{391896C7-459D-4598-BDE3-2254776F4AAD}"/>
          </ac:spMkLst>
        </pc:spChg>
        <pc:spChg chg="add del mod">
          <ac:chgData name="Tim Greenshaw" userId="7cff769c7af84488" providerId="LiveId" clId="{5502D401-4DC9-452C-A3DB-1E7D27EC8ED1}" dt="2020-01-12T16:16:42.605" v="4004" actId="20577"/>
          <ac:spMkLst>
            <pc:docMk/>
            <pc:sldMk cId="3926620025" sldId="270"/>
            <ac:spMk id="7" creationId="{5A5ED945-5ACD-4562-A30F-E524F9F1605C}"/>
          </ac:spMkLst>
        </pc:spChg>
        <pc:spChg chg="add">
          <ac:chgData name="Tim Greenshaw" userId="7cff769c7af84488" providerId="LiveId" clId="{5502D401-4DC9-452C-A3DB-1E7D27EC8ED1}" dt="2020-01-12T16:16:57.569" v="4007"/>
          <ac:spMkLst>
            <pc:docMk/>
            <pc:sldMk cId="3926620025" sldId="270"/>
            <ac:spMk id="10" creationId="{43C94E5F-2209-4E43-801E-C9CA95F21998}"/>
          </ac:spMkLst>
        </pc:spChg>
        <pc:picChg chg="add del mod modCrop">
          <ac:chgData name="Tim Greenshaw" userId="7cff769c7af84488" providerId="LiveId" clId="{5502D401-4DC9-452C-A3DB-1E7D27EC8ED1}" dt="2020-01-12T16:13:20.888" v="3690"/>
          <ac:picMkLst>
            <pc:docMk/>
            <pc:sldMk cId="3926620025" sldId="270"/>
            <ac:picMk id="5" creationId="{2BD5A94B-01CD-4CEE-92FF-167F97663C71}"/>
          </ac:picMkLst>
        </pc:picChg>
        <pc:picChg chg="add mod modCrop">
          <ac:chgData name="Tim Greenshaw" userId="7cff769c7af84488" providerId="LiveId" clId="{5502D401-4DC9-452C-A3DB-1E7D27EC8ED1}" dt="2020-01-12T16:15:51.284" v="3905" actId="1036"/>
          <ac:picMkLst>
            <pc:docMk/>
            <pc:sldMk cId="3926620025" sldId="270"/>
            <ac:picMk id="6" creationId="{1200304A-31C7-47BF-B21B-555371518729}"/>
          </ac:picMkLst>
        </pc:picChg>
        <pc:picChg chg="add del mod">
          <ac:chgData name="Tim Greenshaw" userId="7cff769c7af84488" providerId="LiveId" clId="{5502D401-4DC9-452C-A3DB-1E7D27EC8ED1}" dt="2020-01-12T16:13:27.651" v="3693"/>
          <ac:picMkLst>
            <pc:docMk/>
            <pc:sldMk cId="3926620025" sldId="270"/>
            <ac:picMk id="8" creationId="{CD7D7DFD-4E45-4F36-A81A-E7C0E0D91C23}"/>
          </ac:picMkLst>
        </pc:picChg>
        <pc:picChg chg="add mod">
          <ac:chgData name="Tim Greenshaw" userId="7cff769c7af84488" providerId="LiveId" clId="{5502D401-4DC9-452C-A3DB-1E7D27EC8ED1}" dt="2020-01-12T16:14:52.251" v="3844" actId="1076"/>
          <ac:picMkLst>
            <pc:docMk/>
            <pc:sldMk cId="3926620025" sldId="270"/>
            <ac:picMk id="9" creationId="{AD56950F-3E40-4415-AA97-57282953BCAC}"/>
          </ac:picMkLst>
        </pc:picChg>
      </pc:sldChg>
      <pc:sldChg chg="addSp delSp modSp add">
        <pc:chgData name="Tim Greenshaw" userId="7cff769c7af84488" providerId="LiveId" clId="{5502D401-4DC9-452C-A3DB-1E7D27EC8ED1}" dt="2020-01-12T16:28:09.452" v="4425"/>
        <pc:sldMkLst>
          <pc:docMk/>
          <pc:sldMk cId="2979093263" sldId="271"/>
        </pc:sldMkLst>
        <pc:spChg chg="mod">
          <ac:chgData name="Tim Greenshaw" userId="7cff769c7af84488" providerId="LiveId" clId="{5502D401-4DC9-452C-A3DB-1E7D27EC8ED1}" dt="2020-01-12T16:17:48.243" v="4032" actId="20577"/>
          <ac:spMkLst>
            <pc:docMk/>
            <pc:sldMk cId="2979093263" sldId="271"/>
            <ac:spMk id="2" creationId="{0C23318E-84D2-40DD-A84D-A737477C01FE}"/>
          </ac:spMkLst>
        </pc:spChg>
        <pc:spChg chg="mod">
          <ac:chgData name="Tim Greenshaw" userId="7cff769c7af84488" providerId="LiveId" clId="{5502D401-4DC9-452C-A3DB-1E7D27EC8ED1}" dt="2020-01-12T16:26:21.118" v="4405" actId="20577"/>
          <ac:spMkLst>
            <pc:docMk/>
            <pc:sldMk cId="2979093263" sldId="271"/>
            <ac:spMk id="3" creationId="{EB0B1364-B362-4B2C-8627-966DA818E567}"/>
          </ac:spMkLst>
        </pc:spChg>
        <pc:spChg chg="del">
          <ac:chgData name="Tim Greenshaw" userId="7cff769c7af84488" providerId="LiveId" clId="{5502D401-4DC9-452C-A3DB-1E7D27EC8ED1}" dt="2020-01-12T16:26:43.014" v="4406" actId="478"/>
          <ac:spMkLst>
            <pc:docMk/>
            <pc:sldMk cId="2979093263" sldId="271"/>
            <ac:spMk id="4" creationId="{C5A4CAD5-842C-4A97-BFE0-D3A1FD5484DB}"/>
          </ac:spMkLst>
        </pc:spChg>
        <pc:spChg chg="add">
          <ac:chgData name="Tim Greenshaw" userId="7cff769c7af84488" providerId="LiveId" clId="{5502D401-4DC9-452C-A3DB-1E7D27EC8ED1}" dt="2020-01-12T16:28:09.452" v="4425"/>
          <ac:spMkLst>
            <pc:docMk/>
            <pc:sldMk cId="2979093263" sldId="271"/>
            <ac:spMk id="9" creationId="{547741CB-F04F-4CCD-99B9-9EA08121AED2}"/>
          </ac:spMkLst>
        </pc:spChg>
        <pc:picChg chg="add mod">
          <ac:chgData name="Tim Greenshaw" userId="7cff769c7af84488" providerId="LiveId" clId="{5502D401-4DC9-452C-A3DB-1E7D27EC8ED1}" dt="2020-01-12T16:26:47.023" v="4408" actId="1076"/>
          <ac:picMkLst>
            <pc:docMk/>
            <pc:sldMk cId="2979093263" sldId="271"/>
            <ac:picMk id="5" creationId="{A44A98FA-5C32-4850-B2E4-E220AA2475DA}"/>
          </ac:picMkLst>
        </pc:picChg>
        <pc:picChg chg="add mod">
          <ac:chgData name="Tim Greenshaw" userId="7cff769c7af84488" providerId="LiveId" clId="{5502D401-4DC9-452C-A3DB-1E7D27EC8ED1}" dt="2020-01-12T16:27:57.977" v="4424" actId="14100"/>
          <ac:picMkLst>
            <pc:docMk/>
            <pc:sldMk cId="2979093263" sldId="271"/>
            <ac:picMk id="6" creationId="{2562D4C6-921A-4552-867A-7BFF2630A767}"/>
          </ac:picMkLst>
        </pc:picChg>
        <pc:picChg chg="add del">
          <ac:chgData name="Tim Greenshaw" userId="7cff769c7af84488" providerId="LiveId" clId="{5502D401-4DC9-452C-A3DB-1E7D27EC8ED1}" dt="2020-01-12T16:27:23.643" v="4415"/>
          <ac:picMkLst>
            <pc:docMk/>
            <pc:sldMk cId="2979093263" sldId="271"/>
            <ac:picMk id="7" creationId="{55E265B0-08F9-4EED-8526-364F25E867D4}"/>
          </ac:picMkLst>
        </pc:picChg>
        <pc:picChg chg="add mod">
          <ac:chgData name="Tim Greenshaw" userId="7cff769c7af84488" providerId="LiveId" clId="{5502D401-4DC9-452C-A3DB-1E7D27EC8ED1}" dt="2020-01-12T16:27:54.926" v="4423" actId="1076"/>
          <ac:picMkLst>
            <pc:docMk/>
            <pc:sldMk cId="2979093263" sldId="271"/>
            <ac:picMk id="8" creationId="{5DE23403-6927-4E8E-8D0C-0303DC953072}"/>
          </ac:picMkLst>
        </pc:picChg>
      </pc:sldChg>
      <pc:sldChg chg="addSp modSp add">
        <pc:chgData name="Tim Greenshaw" userId="7cff769c7af84488" providerId="LiveId" clId="{5502D401-4DC9-452C-A3DB-1E7D27EC8ED1}" dt="2020-01-12T17:14:04.521" v="5802"/>
        <pc:sldMkLst>
          <pc:docMk/>
          <pc:sldMk cId="90598405" sldId="272"/>
        </pc:sldMkLst>
        <pc:spChg chg="mod">
          <ac:chgData name="Tim Greenshaw" userId="7cff769c7af84488" providerId="LiveId" clId="{5502D401-4DC9-452C-A3DB-1E7D27EC8ED1}" dt="2020-01-12T16:28:25.531" v="4427"/>
          <ac:spMkLst>
            <pc:docMk/>
            <pc:sldMk cId="90598405" sldId="272"/>
            <ac:spMk id="2" creationId="{94471B34-2B33-47D4-A415-77CE08945E66}"/>
          </ac:spMkLst>
        </pc:spChg>
        <pc:spChg chg="mod">
          <ac:chgData name="Tim Greenshaw" userId="7cff769c7af84488" providerId="LiveId" clId="{5502D401-4DC9-452C-A3DB-1E7D27EC8ED1}" dt="2020-01-12T16:51:39.503" v="4658" actId="20577"/>
          <ac:spMkLst>
            <pc:docMk/>
            <pc:sldMk cId="90598405" sldId="272"/>
            <ac:spMk id="3" creationId="{8D85EB26-8B1C-4B62-BF58-B11955357397}"/>
          </ac:spMkLst>
        </pc:spChg>
        <pc:spChg chg="mod">
          <ac:chgData name="Tim Greenshaw" userId="7cff769c7af84488" providerId="LiveId" clId="{5502D401-4DC9-452C-A3DB-1E7D27EC8ED1}" dt="2020-01-12T16:59:00.446" v="4802" actId="20577"/>
          <ac:spMkLst>
            <pc:docMk/>
            <pc:sldMk cId="90598405" sldId="272"/>
            <ac:spMk id="4" creationId="{7828763C-B12E-498C-AADA-D4CC4AF1D74F}"/>
          </ac:spMkLst>
        </pc:spChg>
        <pc:spChg chg="add">
          <ac:chgData name="Tim Greenshaw" userId="7cff769c7af84488" providerId="LiveId" clId="{5502D401-4DC9-452C-A3DB-1E7D27EC8ED1}" dt="2020-01-12T17:14:04.521" v="5802"/>
          <ac:spMkLst>
            <pc:docMk/>
            <pc:sldMk cId="90598405" sldId="272"/>
            <ac:spMk id="8" creationId="{D125C5A9-3CBF-4669-ADFA-84D1FCDEE556}"/>
          </ac:spMkLst>
        </pc:spChg>
        <pc:picChg chg="add mod modCrop">
          <ac:chgData name="Tim Greenshaw" userId="7cff769c7af84488" providerId="LiveId" clId="{5502D401-4DC9-452C-A3DB-1E7D27EC8ED1}" dt="2020-01-12T16:37:25.437" v="4532" actId="1036"/>
          <ac:picMkLst>
            <pc:docMk/>
            <pc:sldMk cId="90598405" sldId="272"/>
            <ac:picMk id="5" creationId="{0A5683EC-FFD8-4EAC-A291-690A40F28480}"/>
          </ac:picMkLst>
        </pc:picChg>
        <pc:picChg chg="add mod">
          <ac:chgData name="Tim Greenshaw" userId="7cff769c7af84488" providerId="LiveId" clId="{5502D401-4DC9-452C-A3DB-1E7D27EC8ED1}" dt="2020-01-12T16:37:25.437" v="4532" actId="1036"/>
          <ac:picMkLst>
            <pc:docMk/>
            <pc:sldMk cId="90598405" sldId="272"/>
            <ac:picMk id="6" creationId="{531C8058-51AC-4FC3-846B-333F936FFEA3}"/>
          </ac:picMkLst>
        </pc:picChg>
        <pc:picChg chg="add mod modCrop">
          <ac:chgData name="Tim Greenshaw" userId="7cff769c7af84488" providerId="LiveId" clId="{5502D401-4DC9-452C-A3DB-1E7D27EC8ED1}" dt="2020-01-12T16:59:13.227" v="4816" actId="1036"/>
          <ac:picMkLst>
            <pc:docMk/>
            <pc:sldMk cId="90598405" sldId="272"/>
            <ac:picMk id="7" creationId="{19E728C1-E7F8-4EBD-9CE1-B97800ED0FF3}"/>
          </ac:picMkLst>
        </pc:picChg>
      </pc:sldChg>
      <pc:sldChg chg="del">
        <pc:chgData name="Tim Greenshaw" userId="7cff769c7af84488" providerId="LiveId" clId="{5502D401-4DC9-452C-A3DB-1E7D27EC8ED1}" dt="2020-01-12T12:56:45.091" v="6" actId="47"/>
        <pc:sldMkLst>
          <pc:docMk/>
          <pc:sldMk cId="2333792240" sldId="272"/>
        </pc:sldMkLst>
      </pc:sldChg>
      <pc:sldChg chg="addSp delSp modSp add">
        <pc:chgData name="Tim Greenshaw" userId="7cff769c7af84488" providerId="LiveId" clId="{5502D401-4DC9-452C-A3DB-1E7D27EC8ED1}" dt="2020-01-12T17:14:06.127" v="5803"/>
        <pc:sldMkLst>
          <pc:docMk/>
          <pc:sldMk cId="2921967758" sldId="273"/>
        </pc:sldMkLst>
        <pc:spChg chg="mod">
          <ac:chgData name="Tim Greenshaw" userId="7cff769c7af84488" providerId="LiveId" clId="{5502D401-4DC9-452C-A3DB-1E7D27EC8ED1}" dt="2020-01-12T17:00:43.473" v="4916" actId="20577"/>
          <ac:spMkLst>
            <pc:docMk/>
            <pc:sldMk cId="2921967758" sldId="273"/>
            <ac:spMk id="2" creationId="{9EC819FA-0DD6-4619-896D-26876AFAFC16}"/>
          </ac:spMkLst>
        </pc:spChg>
        <pc:spChg chg="mod">
          <ac:chgData name="Tim Greenshaw" userId="7cff769c7af84488" providerId="LiveId" clId="{5502D401-4DC9-452C-A3DB-1E7D27EC8ED1}" dt="2020-01-12T17:13:36.650" v="5800" actId="20577"/>
          <ac:spMkLst>
            <pc:docMk/>
            <pc:sldMk cId="2921967758" sldId="273"/>
            <ac:spMk id="3" creationId="{16A47453-9C9E-4B19-9570-630372B455D3}"/>
          </ac:spMkLst>
        </pc:spChg>
        <pc:spChg chg="del">
          <ac:chgData name="Tim Greenshaw" userId="7cff769c7af84488" providerId="LiveId" clId="{5502D401-4DC9-452C-A3DB-1E7D27EC8ED1}" dt="2020-01-12T17:09:24.822" v="5320" actId="478"/>
          <ac:spMkLst>
            <pc:docMk/>
            <pc:sldMk cId="2921967758" sldId="273"/>
            <ac:spMk id="4" creationId="{0C4CCEAB-A55B-4A10-B776-6B1F3B869394}"/>
          </ac:spMkLst>
        </pc:spChg>
        <pc:spChg chg="add mod">
          <ac:chgData name="Tim Greenshaw" userId="7cff769c7af84488" providerId="LiveId" clId="{5502D401-4DC9-452C-A3DB-1E7D27EC8ED1}" dt="2020-01-12T17:11:27.185" v="5569" actId="1036"/>
          <ac:spMkLst>
            <pc:docMk/>
            <pc:sldMk cId="2921967758" sldId="273"/>
            <ac:spMk id="6" creationId="{9856C5ED-3DBC-49D4-868F-2E0558F4616F}"/>
          </ac:spMkLst>
        </pc:spChg>
        <pc:spChg chg="add mod ord">
          <ac:chgData name="Tim Greenshaw" userId="7cff769c7af84488" providerId="LiveId" clId="{5502D401-4DC9-452C-A3DB-1E7D27EC8ED1}" dt="2020-01-12T17:13:45.356" v="5801" actId="14100"/>
          <ac:spMkLst>
            <pc:docMk/>
            <pc:sldMk cId="2921967758" sldId="273"/>
            <ac:spMk id="8" creationId="{87991D93-6BEF-4102-AEBA-A9D0BEAB6412}"/>
          </ac:spMkLst>
        </pc:spChg>
        <pc:spChg chg="add">
          <ac:chgData name="Tim Greenshaw" userId="7cff769c7af84488" providerId="LiveId" clId="{5502D401-4DC9-452C-A3DB-1E7D27EC8ED1}" dt="2020-01-12T17:14:06.127" v="5803"/>
          <ac:spMkLst>
            <pc:docMk/>
            <pc:sldMk cId="2921967758" sldId="273"/>
            <ac:spMk id="9" creationId="{E6032797-B0B3-4B4F-A099-10FF941A4AB6}"/>
          </ac:spMkLst>
        </pc:spChg>
        <pc:picChg chg="add mod">
          <ac:chgData name="Tim Greenshaw" userId="7cff769c7af84488" providerId="LiveId" clId="{5502D401-4DC9-452C-A3DB-1E7D27EC8ED1}" dt="2020-01-12T17:12:12.765" v="5598" actId="1076"/>
          <ac:picMkLst>
            <pc:docMk/>
            <pc:sldMk cId="2921967758" sldId="273"/>
            <ac:picMk id="5" creationId="{4DC89E99-C5A0-4628-9129-0DC38875BC1D}"/>
          </ac:picMkLst>
        </pc:picChg>
        <pc:picChg chg="add mod">
          <ac:chgData name="Tim Greenshaw" userId="7cff769c7af84488" providerId="LiveId" clId="{5502D401-4DC9-452C-A3DB-1E7D27EC8ED1}" dt="2020-01-12T17:11:29.885" v="5590" actId="1036"/>
          <ac:picMkLst>
            <pc:docMk/>
            <pc:sldMk cId="2921967758" sldId="273"/>
            <ac:picMk id="7" creationId="{0D4AFADD-A461-40AB-A032-EBDBF20BF543}"/>
          </ac:picMkLst>
        </pc:picChg>
      </pc:sldChg>
      <pc:sldChg chg="addSp delSp modSp add">
        <pc:chgData name="Tim Greenshaw" userId="7cff769c7af84488" providerId="LiveId" clId="{5502D401-4DC9-452C-A3DB-1E7D27EC8ED1}" dt="2020-01-12T17:46:22.633" v="6545" actId="20577"/>
        <pc:sldMkLst>
          <pc:docMk/>
          <pc:sldMk cId="1123038538" sldId="274"/>
        </pc:sldMkLst>
        <pc:spChg chg="mod">
          <ac:chgData name="Tim Greenshaw" userId="7cff769c7af84488" providerId="LiveId" clId="{5502D401-4DC9-452C-A3DB-1E7D27EC8ED1}" dt="2020-01-12T17:14:16.093" v="5826" actId="20577"/>
          <ac:spMkLst>
            <pc:docMk/>
            <pc:sldMk cId="1123038538" sldId="274"/>
            <ac:spMk id="2" creationId="{62DE3CF2-399B-4C00-A9C1-DFF190CF55A3}"/>
          </ac:spMkLst>
        </pc:spChg>
        <pc:spChg chg="mod">
          <ac:chgData name="Tim Greenshaw" userId="7cff769c7af84488" providerId="LiveId" clId="{5502D401-4DC9-452C-A3DB-1E7D27EC8ED1}" dt="2020-01-12T17:46:22.633" v="6545" actId="20577"/>
          <ac:spMkLst>
            <pc:docMk/>
            <pc:sldMk cId="1123038538" sldId="274"/>
            <ac:spMk id="3" creationId="{030DF545-DA1F-4190-9137-973667728733}"/>
          </ac:spMkLst>
        </pc:spChg>
        <pc:spChg chg="del">
          <ac:chgData name="Tim Greenshaw" userId="7cff769c7af84488" providerId="LiveId" clId="{5502D401-4DC9-452C-A3DB-1E7D27EC8ED1}" dt="2020-01-12T17:16:47.040" v="5995" actId="478"/>
          <ac:spMkLst>
            <pc:docMk/>
            <pc:sldMk cId="1123038538" sldId="274"/>
            <ac:spMk id="4" creationId="{5AADD953-E186-49E9-B46F-34ABFEE841CA}"/>
          </ac:spMkLst>
        </pc:spChg>
        <pc:spChg chg="add mod">
          <ac:chgData name="Tim Greenshaw" userId="7cff769c7af84488" providerId="LiveId" clId="{5502D401-4DC9-452C-A3DB-1E7D27EC8ED1}" dt="2020-01-12T17:26:51.491" v="6425" actId="1035"/>
          <ac:spMkLst>
            <pc:docMk/>
            <pc:sldMk cId="1123038538" sldId="274"/>
            <ac:spMk id="6" creationId="{868B0CDE-45DC-44FC-A052-425FFF81B8CA}"/>
          </ac:spMkLst>
        </pc:spChg>
        <pc:spChg chg="add">
          <ac:chgData name="Tim Greenshaw" userId="7cff769c7af84488" providerId="LiveId" clId="{5502D401-4DC9-452C-A3DB-1E7D27EC8ED1}" dt="2020-01-12T17:31:01.105" v="6447"/>
          <ac:spMkLst>
            <pc:docMk/>
            <pc:sldMk cId="1123038538" sldId="274"/>
            <ac:spMk id="7" creationId="{6C01604F-4B38-4436-93BB-4A6CFB46804C}"/>
          </ac:spMkLst>
        </pc:spChg>
        <pc:picChg chg="add mod">
          <ac:chgData name="Tim Greenshaw" userId="7cff769c7af84488" providerId="LiveId" clId="{5502D401-4DC9-452C-A3DB-1E7D27EC8ED1}" dt="2020-01-12T17:26:47.310" v="6416" actId="1035"/>
          <ac:picMkLst>
            <pc:docMk/>
            <pc:sldMk cId="1123038538" sldId="274"/>
            <ac:picMk id="5" creationId="{26533117-9888-44D7-A704-97E5E9D2FB2E}"/>
          </ac:picMkLst>
        </pc:picChg>
      </pc:sldChg>
      <pc:sldChg chg="del">
        <pc:chgData name="Tim Greenshaw" userId="7cff769c7af84488" providerId="LiveId" clId="{5502D401-4DC9-452C-A3DB-1E7D27EC8ED1}" dt="2020-01-12T12:56:45.511" v="7" actId="47"/>
        <pc:sldMkLst>
          <pc:docMk/>
          <pc:sldMk cId="1528525323" sldId="274"/>
        </pc:sldMkLst>
      </pc:sldChg>
      <pc:sldChg chg="modSp add">
        <pc:chgData name="Tim Greenshaw" userId="7cff769c7af84488" providerId="LiveId" clId="{5502D401-4DC9-452C-A3DB-1E7D27EC8ED1}" dt="2020-01-12T17:49:24.505" v="6547" actId="20577"/>
        <pc:sldMkLst>
          <pc:docMk/>
          <pc:sldMk cId="593580948" sldId="275"/>
        </pc:sldMkLst>
        <pc:spChg chg="mod">
          <ac:chgData name="Tim Greenshaw" userId="7cff769c7af84488" providerId="LiveId" clId="{5502D401-4DC9-452C-A3DB-1E7D27EC8ED1}" dt="2020-01-12T17:49:24.505" v="6547" actId="20577"/>
          <ac:spMkLst>
            <pc:docMk/>
            <pc:sldMk cId="593580948" sldId="275"/>
            <ac:spMk id="2" creationId="{6D4DCAE5-2A5B-4CE2-902E-7D040327348B}"/>
          </ac:spMkLst>
        </pc:spChg>
      </pc:sldChg>
      <pc:sldChg chg="del">
        <pc:chgData name="Tim Greenshaw" userId="7cff769c7af84488" providerId="LiveId" clId="{5502D401-4DC9-452C-A3DB-1E7D27EC8ED1}" dt="2020-01-12T12:56:46.806" v="10" actId="47"/>
        <pc:sldMkLst>
          <pc:docMk/>
          <pc:sldMk cId="4211057416" sldId="275"/>
        </pc:sldMkLst>
      </pc:sldChg>
      <pc:sldChg chg="del">
        <pc:chgData name="Tim Greenshaw" userId="7cff769c7af84488" providerId="LiveId" clId="{5502D401-4DC9-452C-A3DB-1E7D27EC8ED1}" dt="2020-01-12T12:56:46.366" v="9" actId="47"/>
        <pc:sldMkLst>
          <pc:docMk/>
          <pc:sldMk cId="733325584" sldId="276"/>
        </pc:sldMkLst>
      </pc:sldChg>
      <pc:sldChg chg="del">
        <pc:chgData name="Tim Greenshaw" userId="7cff769c7af84488" providerId="LiveId" clId="{5502D401-4DC9-452C-A3DB-1E7D27EC8ED1}" dt="2020-01-12T12:56:44.233" v="4" actId="47"/>
        <pc:sldMkLst>
          <pc:docMk/>
          <pc:sldMk cId="2841820996" sldId="277"/>
        </pc:sldMkLst>
      </pc:sldChg>
      <pc:sldChg chg="del">
        <pc:chgData name="Tim Greenshaw" userId="7cff769c7af84488" providerId="LiveId" clId="{5502D401-4DC9-452C-A3DB-1E7D27EC8ED1}" dt="2020-01-12T12:56:50.339" v="19" actId="47"/>
        <pc:sldMkLst>
          <pc:docMk/>
          <pc:sldMk cId="0" sldId="310"/>
        </pc:sldMkLst>
      </pc:sldChg>
      <pc:sldChg chg="del">
        <pc:chgData name="Tim Greenshaw" userId="7cff769c7af84488" providerId="LiveId" clId="{5502D401-4DC9-452C-A3DB-1E7D27EC8ED1}" dt="2020-01-12T12:56:52.306" v="24" actId="47"/>
        <pc:sldMkLst>
          <pc:docMk/>
          <pc:sldMk cId="0" sldId="311"/>
        </pc:sldMkLst>
      </pc:sldChg>
      <pc:sldChg chg="del">
        <pc:chgData name="Tim Greenshaw" userId="7cff769c7af84488" providerId="LiveId" clId="{5502D401-4DC9-452C-A3DB-1E7D27EC8ED1}" dt="2020-01-12T12:56:51.527" v="22" actId="47"/>
        <pc:sldMkLst>
          <pc:docMk/>
          <pc:sldMk cId="0" sldId="312"/>
        </pc:sldMkLst>
      </pc:sldChg>
      <pc:sldChg chg="del">
        <pc:chgData name="Tim Greenshaw" userId="7cff769c7af84488" providerId="LiveId" clId="{5502D401-4DC9-452C-A3DB-1E7D27EC8ED1}" dt="2020-01-12T12:56:53.409" v="27" actId="47"/>
        <pc:sldMkLst>
          <pc:docMk/>
          <pc:sldMk cId="0" sldId="314"/>
        </pc:sldMkLst>
      </pc:sldChg>
      <pc:sldChg chg="del">
        <pc:chgData name="Tim Greenshaw" userId="7cff769c7af84488" providerId="LiveId" clId="{5502D401-4DC9-452C-A3DB-1E7D27EC8ED1}" dt="2020-01-12T12:56:53.052" v="26" actId="47"/>
        <pc:sldMkLst>
          <pc:docMk/>
          <pc:sldMk cId="0" sldId="324"/>
        </pc:sldMkLst>
      </pc:sldChg>
      <pc:sldChg chg="del">
        <pc:chgData name="Tim Greenshaw" userId="7cff769c7af84488" providerId="LiveId" clId="{5502D401-4DC9-452C-A3DB-1E7D27EC8ED1}" dt="2020-01-12T12:56:51.922" v="23" actId="47"/>
        <pc:sldMkLst>
          <pc:docMk/>
          <pc:sldMk cId="0" sldId="325"/>
        </pc:sldMkLst>
      </pc:sldChg>
      <pc:sldChg chg="del">
        <pc:chgData name="Tim Greenshaw" userId="7cff769c7af84488" providerId="LiveId" clId="{5502D401-4DC9-452C-A3DB-1E7D27EC8ED1}" dt="2020-01-12T12:56:51.125" v="21" actId="47"/>
        <pc:sldMkLst>
          <pc:docMk/>
          <pc:sldMk cId="0" sldId="326"/>
        </pc:sldMkLst>
      </pc:sldChg>
      <pc:sldChg chg="del">
        <pc:chgData name="Tim Greenshaw" userId="7cff769c7af84488" providerId="LiveId" clId="{5502D401-4DC9-452C-A3DB-1E7D27EC8ED1}" dt="2020-01-12T12:56:52.668" v="25" actId="47"/>
        <pc:sldMkLst>
          <pc:docMk/>
          <pc:sldMk cId="0" sldId="327"/>
        </pc:sldMkLst>
      </pc:sldChg>
      <pc:sldChg chg="del">
        <pc:chgData name="Tim Greenshaw" userId="7cff769c7af84488" providerId="LiveId" clId="{5502D401-4DC9-452C-A3DB-1E7D27EC8ED1}" dt="2020-01-12T12:56:47.589" v="12" actId="47"/>
        <pc:sldMkLst>
          <pc:docMk/>
          <pc:sldMk cId="1651608813" sldId="336"/>
        </pc:sldMkLst>
      </pc:sldChg>
      <pc:sldChg chg="del">
        <pc:chgData name="Tim Greenshaw" userId="7cff769c7af84488" providerId="LiveId" clId="{5502D401-4DC9-452C-A3DB-1E7D27EC8ED1}" dt="2020-01-12T12:56:47.983" v="13" actId="47"/>
        <pc:sldMkLst>
          <pc:docMk/>
          <pc:sldMk cId="3671843776" sldId="337"/>
        </pc:sldMkLst>
      </pc:sldChg>
      <pc:sldChg chg="del">
        <pc:chgData name="Tim Greenshaw" userId="7cff769c7af84488" providerId="LiveId" clId="{5502D401-4DC9-452C-A3DB-1E7D27EC8ED1}" dt="2020-01-12T12:56:45.903" v="8" actId="47"/>
        <pc:sldMkLst>
          <pc:docMk/>
          <pc:sldMk cId="2492084846" sldId="338"/>
        </pc:sldMkLst>
      </pc:sldChg>
      <pc:sldChg chg="del">
        <pc:chgData name="Tim Greenshaw" userId="7cff769c7af84488" providerId="LiveId" clId="{5502D401-4DC9-452C-A3DB-1E7D27EC8ED1}" dt="2020-01-12T12:56:47.171" v="11" actId="47"/>
        <pc:sldMkLst>
          <pc:docMk/>
          <pc:sldMk cId="1334550126" sldId="339"/>
        </pc:sldMkLst>
      </pc:sldChg>
      <pc:sldChg chg="del">
        <pc:chgData name="Tim Greenshaw" userId="7cff769c7af84488" providerId="LiveId" clId="{5502D401-4DC9-452C-A3DB-1E7D27EC8ED1}" dt="2020-01-12T12:56:43.798" v="3" actId="47"/>
        <pc:sldMkLst>
          <pc:docMk/>
          <pc:sldMk cId="562030832" sldId="340"/>
        </pc:sldMkLst>
      </pc:sldChg>
      <pc:sldChg chg="del">
        <pc:chgData name="Tim Greenshaw" userId="7cff769c7af84488" providerId="LiveId" clId="{5502D401-4DC9-452C-A3DB-1E7D27EC8ED1}" dt="2020-01-12T12:56:44.674" v="5" actId="47"/>
        <pc:sldMkLst>
          <pc:docMk/>
          <pc:sldMk cId="3498570587" sldId="341"/>
        </pc:sldMkLst>
      </pc:sldChg>
      <pc:sldChg chg="del">
        <pc:chgData name="Tim Greenshaw" userId="7cff769c7af84488" providerId="LiveId" clId="{5502D401-4DC9-452C-A3DB-1E7D27EC8ED1}" dt="2020-01-12T12:56:48.379" v="14" actId="47"/>
        <pc:sldMkLst>
          <pc:docMk/>
          <pc:sldMk cId="2054381840" sldId="342"/>
        </pc:sldMkLst>
      </pc:sldChg>
      <pc:sldChg chg="del">
        <pc:chgData name="Tim Greenshaw" userId="7cff769c7af84488" providerId="LiveId" clId="{5502D401-4DC9-452C-A3DB-1E7D27EC8ED1}" dt="2020-01-12T12:56:48.760" v="15" actId="47"/>
        <pc:sldMkLst>
          <pc:docMk/>
          <pc:sldMk cId="4036522496" sldId="343"/>
        </pc:sldMkLst>
      </pc:sldChg>
      <pc:sldChg chg="del">
        <pc:chgData name="Tim Greenshaw" userId="7cff769c7af84488" providerId="LiveId" clId="{5502D401-4DC9-452C-A3DB-1E7D27EC8ED1}" dt="2020-01-12T12:56:49.224" v="16" actId="47"/>
        <pc:sldMkLst>
          <pc:docMk/>
          <pc:sldMk cId="1525858624" sldId="344"/>
        </pc:sldMkLst>
      </pc:sldChg>
      <pc:sldChg chg="del">
        <pc:chgData name="Tim Greenshaw" userId="7cff769c7af84488" providerId="LiveId" clId="{5502D401-4DC9-452C-A3DB-1E7D27EC8ED1}" dt="2020-01-12T12:56:50.770" v="20" actId="47"/>
        <pc:sldMkLst>
          <pc:docMk/>
          <pc:sldMk cId="842635702" sldId="345"/>
        </pc:sldMkLst>
      </pc:sldChg>
      <pc:sldChg chg="del">
        <pc:chgData name="Tim Greenshaw" userId="7cff769c7af84488" providerId="LiveId" clId="{5502D401-4DC9-452C-A3DB-1E7D27EC8ED1}" dt="2020-01-12T12:56:49.945" v="18" actId="47"/>
        <pc:sldMkLst>
          <pc:docMk/>
          <pc:sldMk cId="486644814" sldId="347"/>
        </pc:sldMkLst>
      </pc:sldChg>
      <pc:sldChg chg="del">
        <pc:chgData name="Tim Greenshaw" userId="7cff769c7af84488" providerId="LiveId" clId="{5502D401-4DC9-452C-A3DB-1E7D27EC8ED1}" dt="2020-01-12T12:56:49.567" v="17" actId="47"/>
        <pc:sldMkLst>
          <pc:docMk/>
          <pc:sldMk cId="4046718560" sldId="348"/>
        </pc:sldMkLst>
      </pc:sldChg>
      <pc:sldChg chg="del">
        <pc:chgData name="Tim Greenshaw" userId="7cff769c7af84488" providerId="LiveId" clId="{5502D401-4DC9-452C-A3DB-1E7D27EC8ED1}" dt="2020-01-12T12:56:54.003" v="28" actId="47"/>
        <pc:sldMkLst>
          <pc:docMk/>
          <pc:sldMk cId="3124035331" sldId="349"/>
        </pc:sldMkLst>
      </pc:sldChg>
      <pc:sldChg chg="del">
        <pc:chgData name="Tim Greenshaw" userId="7cff769c7af84488" providerId="LiveId" clId="{5502D401-4DC9-452C-A3DB-1E7D27EC8ED1}" dt="2020-01-12T12:56:54.490" v="29" actId="47"/>
        <pc:sldMkLst>
          <pc:docMk/>
          <pc:sldMk cId="2046721231" sldId="350"/>
        </pc:sldMkLst>
      </pc:sldChg>
    </pc:docChg>
  </pc:docChgLst>
  <pc:docChgLst>
    <pc:chgData name="Tim Greenshaw" userId="7cff769c7af84488" providerId="LiveId" clId="{1D44D125-6D4D-445A-A67A-8368CB7905AA}"/>
    <pc:docChg chg="undo custSel addSld delSld modSld sldOrd">
      <pc:chgData name="Tim Greenshaw" userId="7cff769c7af84488" providerId="LiveId" clId="{1D44D125-6D4D-445A-A67A-8368CB7905AA}" dt="2020-01-15T11:11:33.036" v="10767" actId="1037"/>
      <pc:docMkLst>
        <pc:docMk/>
      </pc:docMkLst>
      <pc:sldChg chg="addSp delSp modSp">
        <pc:chgData name="Tim Greenshaw" userId="7cff769c7af84488" providerId="LiveId" clId="{1D44D125-6D4D-445A-A67A-8368CB7905AA}" dt="2020-01-15T10:53:06.134" v="10658" actId="478"/>
        <pc:sldMkLst>
          <pc:docMk/>
          <pc:sldMk cId="104545194" sldId="264"/>
        </pc:sldMkLst>
        <pc:spChg chg="mod">
          <ac:chgData name="Tim Greenshaw" userId="7cff769c7af84488" providerId="LiveId" clId="{1D44D125-6D4D-445A-A67A-8368CB7905AA}" dt="2020-01-15T08:15:14.707" v="9862" actId="20577"/>
          <ac:spMkLst>
            <pc:docMk/>
            <pc:sldMk cId="104545194" sldId="264"/>
            <ac:spMk id="3" creationId="{07053E8B-10F7-4E12-89BF-CB88F70A8D06}"/>
          </ac:spMkLst>
        </pc:spChg>
        <pc:spChg chg="add del">
          <ac:chgData name="Tim Greenshaw" userId="7cff769c7af84488" providerId="LiveId" clId="{1D44D125-6D4D-445A-A67A-8368CB7905AA}" dt="2020-01-15T10:53:06.134" v="10658" actId="478"/>
          <ac:spMkLst>
            <pc:docMk/>
            <pc:sldMk cId="104545194" sldId="264"/>
            <ac:spMk id="7" creationId="{5EE72025-9592-40C7-8C08-7A93952A3029}"/>
          </ac:spMkLst>
        </pc:spChg>
        <pc:spChg chg="del">
          <ac:chgData name="Tim Greenshaw" userId="7cff769c7af84488" providerId="LiveId" clId="{1D44D125-6D4D-445A-A67A-8368CB7905AA}" dt="2020-01-14T20:49:58.154" v="8676" actId="478"/>
          <ac:spMkLst>
            <pc:docMk/>
            <pc:sldMk cId="104545194" sldId="264"/>
            <ac:spMk id="11" creationId="{E18398BB-1E80-4B2E-8765-3EBD4067E970}"/>
          </ac:spMkLst>
        </pc:spChg>
        <pc:picChg chg="add mod modCrop">
          <ac:chgData name="Tim Greenshaw" userId="7cff769c7af84488" providerId="LiveId" clId="{1D44D125-6D4D-445A-A67A-8368CB7905AA}" dt="2020-01-14T20:53:12.532" v="8732" actId="1035"/>
          <ac:picMkLst>
            <pc:docMk/>
            <pc:sldMk cId="104545194" sldId="264"/>
            <ac:picMk id="6" creationId="{6DB6ECDE-B58B-4DBD-ACA3-BCA0EC49F861}"/>
          </ac:picMkLst>
        </pc:picChg>
      </pc:sldChg>
      <pc:sldChg chg="modSp">
        <pc:chgData name="Tim Greenshaw" userId="7cff769c7af84488" providerId="LiveId" clId="{1D44D125-6D4D-445A-A67A-8368CB7905AA}" dt="2020-01-15T10:21:41.947" v="10134" actId="14100"/>
        <pc:sldMkLst>
          <pc:docMk/>
          <pc:sldMk cId="117063101" sldId="265"/>
        </pc:sldMkLst>
        <pc:spChg chg="mod">
          <ac:chgData name="Tim Greenshaw" userId="7cff769c7af84488" providerId="LiveId" clId="{1D44D125-6D4D-445A-A67A-8368CB7905AA}" dt="2020-01-15T10:21:41.947" v="10134" actId="14100"/>
          <ac:spMkLst>
            <pc:docMk/>
            <pc:sldMk cId="117063101" sldId="265"/>
            <ac:spMk id="3" creationId="{09E712E8-E1DB-47C3-AB90-B1D725340BFC}"/>
          </ac:spMkLst>
        </pc:spChg>
      </pc:sldChg>
      <pc:sldChg chg="modSp">
        <pc:chgData name="Tim Greenshaw" userId="7cff769c7af84488" providerId="LiveId" clId="{1D44D125-6D4D-445A-A67A-8368CB7905AA}" dt="2020-01-15T08:17:04.053" v="9880" actId="20577"/>
        <pc:sldMkLst>
          <pc:docMk/>
          <pc:sldMk cId="1021281415" sldId="266"/>
        </pc:sldMkLst>
        <pc:spChg chg="mod">
          <ac:chgData name="Tim Greenshaw" userId="7cff769c7af84488" providerId="LiveId" clId="{1D44D125-6D4D-445A-A67A-8368CB7905AA}" dt="2020-01-15T08:17:04.053" v="9880" actId="20577"/>
          <ac:spMkLst>
            <pc:docMk/>
            <pc:sldMk cId="1021281415" sldId="266"/>
            <ac:spMk id="3" creationId="{F2B0CA98-2509-42CF-9F8A-B8DE347D4B05}"/>
          </ac:spMkLst>
        </pc:spChg>
        <pc:picChg chg="mod">
          <ac:chgData name="Tim Greenshaw" userId="7cff769c7af84488" providerId="LiveId" clId="{1D44D125-6D4D-445A-A67A-8368CB7905AA}" dt="2020-01-14T19:31:28.605" v="5220" actId="1035"/>
          <ac:picMkLst>
            <pc:docMk/>
            <pc:sldMk cId="1021281415" sldId="266"/>
            <ac:picMk id="8" creationId="{5DF056DF-0C5C-43F1-AE51-2CA75676780E}"/>
          </ac:picMkLst>
        </pc:picChg>
      </pc:sldChg>
      <pc:sldChg chg="modSp">
        <pc:chgData name="Tim Greenshaw" userId="7cff769c7af84488" providerId="LiveId" clId="{1D44D125-6D4D-445A-A67A-8368CB7905AA}" dt="2020-01-15T08:17:49.788" v="9889" actId="14100"/>
        <pc:sldMkLst>
          <pc:docMk/>
          <pc:sldMk cId="2802994472" sldId="268"/>
        </pc:sldMkLst>
        <pc:spChg chg="mod">
          <ac:chgData name="Tim Greenshaw" userId="7cff769c7af84488" providerId="LiveId" clId="{1D44D125-6D4D-445A-A67A-8368CB7905AA}" dt="2020-01-15T08:17:49.788" v="9889" actId="14100"/>
          <ac:spMkLst>
            <pc:docMk/>
            <pc:sldMk cId="2802994472" sldId="268"/>
            <ac:spMk id="3" creationId="{F8816BCC-44BD-4388-AC18-3C8BD76E19B7}"/>
          </ac:spMkLst>
        </pc:spChg>
      </pc:sldChg>
      <pc:sldChg chg="modSp">
        <pc:chgData name="Tim Greenshaw" userId="7cff769c7af84488" providerId="LiveId" clId="{1D44D125-6D4D-445A-A67A-8368CB7905AA}" dt="2020-01-15T10:22:15.862" v="10140" actId="20577"/>
        <pc:sldMkLst>
          <pc:docMk/>
          <pc:sldMk cId="1779942175" sldId="269"/>
        </pc:sldMkLst>
        <pc:spChg chg="mod">
          <ac:chgData name="Tim Greenshaw" userId="7cff769c7af84488" providerId="LiveId" clId="{1D44D125-6D4D-445A-A67A-8368CB7905AA}" dt="2020-01-14T19:34:10.278" v="5352" actId="20577"/>
          <ac:spMkLst>
            <pc:docMk/>
            <pc:sldMk cId="1779942175" sldId="269"/>
            <ac:spMk id="2" creationId="{4BECE7B7-3730-484E-B5D7-17FE7CD612B7}"/>
          </ac:spMkLst>
        </pc:spChg>
        <pc:spChg chg="mod">
          <ac:chgData name="Tim Greenshaw" userId="7cff769c7af84488" providerId="LiveId" clId="{1D44D125-6D4D-445A-A67A-8368CB7905AA}" dt="2020-01-15T10:22:15.862" v="10140" actId="20577"/>
          <ac:spMkLst>
            <pc:docMk/>
            <pc:sldMk cId="1779942175" sldId="269"/>
            <ac:spMk id="3" creationId="{AAAA2DD9-58AD-48C6-A2EA-CADA7DF0016C}"/>
          </ac:spMkLst>
        </pc:spChg>
        <pc:spChg chg="mod">
          <ac:chgData name="Tim Greenshaw" userId="7cff769c7af84488" providerId="LiveId" clId="{1D44D125-6D4D-445A-A67A-8368CB7905AA}" dt="2020-01-14T19:33:48.204" v="5324" actId="20577"/>
          <ac:spMkLst>
            <pc:docMk/>
            <pc:sldMk cId="1779942175" sldId="269"/>
            <ac:spMk id="4" creationId="{CCB79650-6BB2-40A7-97B7-A7E5DD838907}"/>
          </ac:spMkLst>
        </pc:spChg>
        <pc:spChg chg="mod">
          <ac:chgData name="Tim Greenshaw" userId="7cff769c7af84488" providerId="LiveId" clId="{1D44D125-6D4D-445A-A67A-8368CB7905AA}" dt="2020-01-14T19:33:31.413" v="5310" actId="1038"/>
          <ac:spMkLst>
            <pc:docMk/>
            <pc:sldMk cId="1779942175" sldId="269"/>
            <ac:spMk id="7" creationId="{E723CE95-76CE-44BC-A3FC-A1CD997AD78B}"/>
          </ac:spMkLst>
        </pc:spChg>
        <pc:grpChg chg="mod">
          <ac:chgData name="Tim Greenshaw" userId="7cff769c7af84488" providerId="LiveId" clId="{1D44D125-6D4D-445A-A67A-8368CB7905AA}" dt="2020-01-14T19:32:49.546" v="5262" actId="1036"/>
          <ac:grpSpMkLst>
            <pc:docMk/>
            <pc:sldMk cId="1779942175" sldId="269"/>
            <ac:grpSpMk id="5" creationId="{4DDABD3D-1F01-403C-994F-9B6B8801634F}"/>
          </ac:grpSpMkLst>
        </pc:grpChg>
        <pc:picChg chg="mod">
          <ac:chgData name="Tim Greenshaw" userId="7cff769c7af84488" providerId="LiveId" clId="{1D44D125-6D4D-445A-A67A-8368CB7905AA}" dt="2020-01-14T19:33:53.331" v="5351" actId="1035"/>
          <ac:picMkLst>
            <pc:docMk/>
            <pc:sldMk cId="1779942175" sldId="269"/>
            <ac:picMk id="12" creationId="{23218092-C86F-4815-92B7-990163691E8E}"/>
          </ac:picMkLst>
        </pc:picChg>
      </pc:sldChg>
      <pc:sldChg chg="modSp">
        <pc:chgData name="Tim Greenshaw" userId="7cff769c7af84488" providerId="LiveId" clId="{1D44D125-6D4D-445A-A67A-8368CB7905AA}" dt="2020-01-15T10:22:57.722" v="10173" actId="1036"/>
        <pc:sldMkLst>
          <pc:docMk/>
          <pc:sldMk cId="3926620025" sldId="270"/>
        </pc:sldMkLst>
        <pc:spChg chg="mod">
          <ac:chgData name="Tim Greenshaw" userId="7cff769c7af84488" providerId="LiveId" clId="{1D44D125-6D4D-445A-A67A-8368CB7905AA}" dt="2020-01-15T10:22:54.580" v="10159" actId="20577"/>
          <ac:spMkLst>
            <pc:docMk/>
            <pc:sldMk cId="3926620025" sldId="270"/>
            <ac:spMk id="3" creationId="{D052B737-7A82-4BA6-AF6D-2E31E78EF4A3}"/>
          </ac:spMkLst>
        </pc:spChg>
        <pc:picChg chg="mod">
          <ac:chgData name="Tim Greenshaw" userId="7cff769c7af84488" providerId="LiveId" clId="{1D44D125-6D4D-445A-A67A-8368CB7905AA}" dt="2020-01-15T10:22:57.722" v="10173" actId="1036"/>
          <ac:picMkLst>
            <pc:docMk/>
            <pc:sldMk cId="3926620025" sldId="270"/>
            <ac:picMk id="6" creationId="{1200304A-31C7-47BF-B21B-555371518729}"/>
          </ac:picMkLst>
        </pc:picChg>
        <pc:picChg chg="mod">
          <ac:chgData name="Tim Greenshaw" userId="7cff769c7af84488" providerId="LiveId" clId="{1D44D125-6D4D-445A-A67A-8368CB7905AA}" dt="2020-01-15T08:27:05.166" v="10047" actId="14100"/>
          <ac:picMkLst>
            <pc:docMk/>
            <pc:sldMk cId="3926620025" sldId="270"/>
            <ac:picMk id="9" creationId="{AD56950F-3E40-4415-AA97-57282953BCAC}"/>
          </ac:picMkLst>
        </pc:picChg>
      </pc:sldChg>
      <pc:sldChg chg="modSp">
        <pc:chgData name="Tim Greenshaw" userId="7cff769c7af84488" providerId="LiveId" clId="{1D44D125-6D4D-445A-A67A-8368CB7905AA}" dt="2020-01-15T08:25:54.150" v="10045" actId="20577"/>
        <pc:sldMkLst>
          <pc:docMk/>
          <pc:sldMk cId="2979093263" sldId="271"/>
        </pc:sldMkLst>
        <pc:spChg chg="mod">
          <ac:chgData name="Tim Greenshaw" userId="7cff769c7af84488" providerId="LiveId" clId="{1D44D125-6D4D-445A-A67A-8368CB7905AA}" dt="2020-01-15T08:25:54.150" v="10045" actId="20577"/>
          <ac:spMkLst>
            <pc:docMk/>
            <pc:sldMk cId="2979093263" sldId="271"/>
            <ac:spMk id="3" creationId="{EB0B1364-B362-4B2C-8627-966DA818E567}"/>
          </ac:spMkLst>
        </pc:spChg>
      </pc:sldChg>
      <pc:sldChg chg="modSp">
        <pc:chgData name="Tim Greenshaw" userId="7cff769c7af84488" providerId="LiveId" clId="{1D44D125-6D4D-445A-A67A-8368CB7905AA}" dt="2020-01-14T19:35:57.248" v="5411" actId="20577"/>
        <pc:sldMkLst>
          <pc:docMk/>
          <pc:sldMk cId="90598405" sldId="272"/>
        </pc:sldMkLst>
        <pc:spChg chg="mod">
          <ac:chgData name="Tim Greenshaw" userId="7cff769c7af84488" providerId="LiveId" clId="{1D44D125-6D4D-445A-A67A-8368CB7905AA}" dt="2020-01-14T19:35:57.248" v="5411" actId="20577"/>
          <ac:spMkLst>
            <pc:docMk/>
            <pc:sldMk cId="90598405" sldId="272"/>
            <ac:spMk id="4" creationId="{7828763C-B12E-498C-AADA-D4CC4AF1D74F}"/>
          </ac:spMkLst>
        </pc:spChg>
        <pc:picChg chg="mod">
          <ac:chgData name="Tim Greenshaw" userId="7cff769c7af84488" providerId="LiveId" clId="{1D44D125-6D4D-445A-A67A-8368CB7905AA}" dt="2020-01-14T19:35:25.447" v="5398" actId="1037"/>
          <ac:picMkLst>
            <pc:docMk/>
            <pc:sldMk cId="90598405" sldId="272"/>
            <ac:picMk id="5" creationId="{0A5683EC-FFD8-4EAC-A291-690A40F28480}"/>
          </ac:picMkLst>
        </pc:picChg>
      </pc:sldChg>
      <pc:sldChg chg="modSp">
        <pc:chgData name="Tim Greenshaw" userId="7cff769c7af84488" providerId="LiveId" clId="{1D44D125-6D4D-445A-A67A-8368CB7905AA}" dt="2020-01-15T08:29:45.945" v="10133" actId="6549"/>
        <pc:sldMkLst>
          <pc:docMk/>
          <pc:sldMk cId="2921967758" sldId="273"/>
        </pc:sldMkLst>
        <pc:spChg chg="mod">
          <ac:chgData name="Tim Greenshaw" userId="7cff769c7af84488" providerId="LiveId" clId="{1D44D125-6D4D-445A-A67A-8368CB7905AA}" dt="2020-01-15T08:29:45.945" v="10133" actId="6549"/>
          <ac:spMkLst>
            <pc:docMk/>
            <pc:sldMk cId="2921967758" sldId="273"/>
            <ac:spMk id="3" creationId="{16A47453-9C9E-4B19-9570-630372B455D3}"/>
          </ac:spMkLst>
        </pc:spChg>
      </pc:sldChg>
      <pc:sldChg chg="modSp">
        <pc:chgData name="Tim Greenshaw" userId="7cff769c7af84488" providerId="LiveId" clId="{1D44D125-6D4D-445A-A67A-8368CB7905AA}" dt="2020-01-15T10:29:50.857" v="10200" actId="1076"/>
        <pc:sldMkLst>
          <pc:docMk/>
          <pc:sldMk cId="593580948" sldId="275"/>
        </pc:sldMkLst>
        <pc:spChg chg="mod">
          <ac:chgData name="Tim Greenshaw" userId="7cff769c7af84488" providerId="LiveId" clId="{1D44D125-6D4D-445A-A67A-8368CB7905AA}" dt="2020-01-15T10:29:15.032" v="10179" actId="20577"/>
          <ac:spMkLst>
            <pc:docMk/>
            <pc:sldMk cId="593580948" sldId="275"/>
            <ac:spMk id="3" creationId="{BEF4B981-571C-40CE-8D76-283FFC95880D}"/>
          </ac:spMkLst>
        </pc:spChg>
        <pc:spChg chg="mod">
          <ac:chgData name="Tim Greenshaw" userId="7cff769c7af84488" providerId="LiveId" clId="{1D44D125-6D4D-445A-A67A-8368CB7905AA}" dt="2020-01-15T10:29:36.246" v="10188"/>
          <ac:spMkLst>
            <pc:docMk/>
            <pc:sldMk cId="593580948" sldId="275"/>
            <ac:spMk id="4" creationId="{94184437-4A82-4B62-8E7D-5793270AF231}"/>
          </ac:spMkLst>
        </pc:spChg>
        <pc:picChg chg="mod">
          <ac:chgData name="Tim Greenshaw" userId="7cff769c7af84488" providerId="LiveId" clId="{1D44D125-6D4D-445A-A67A-8368CB7905AA}" dt="2020-01-15T10:29:50.857" v="10200" actId="1076"/>
          <ac:picMkLst>
            <pc:docMk/>
            <pc:sldMk cId="593580948" sldId="275"/>
            <ac:picMk id="5" creationId="{6310F45C-1B59-4D0B-9B46-8309E9F73616}"/>
          </ac:picMkLst>
        </pc:picChg>
        <pc:picChg chg="mod">
          <ac:chgData name="Tim Greenshaw" userId="7cff769c7af84488" providerId="LiveId" clId="{1D44D125-6D4D-445A-A67A-8368CB7905AA}" dt="2020-01-15T10:29:20.677" v="10181" actId="1076"/>
          <ac:picMkLst>
            <pc:docMk/>
            <pc:sldMk cId="593580948" sldId="275"/>
            <ac:picMk id="6" creationId="{152BDB37-E4B6-4D65-80D1-8D5931127160}"/>
          </ac:picMkLst>
        </pc:picChg>
      </pc:sldChg>
      <pc:sldChg chg="modSp">
        <pc:chgData name="Tim Greenshaw" userId="7cff769c7af84488" providerId="LiveId" clId="{1D44D125-6D4D-445A-A67A-8368CB7905AA}" dt="2020-01-15T10:30:30.080" v="10212" actId="20577"/>
        <pc:sldMkLst>
          <pc:docMk/>
          <pc:sldMk cId="775086121" sldId="276"/>
        </pc:sldMkLst>
        <pc:spChg chg="mod">
          <ac:chgData name="Tim Greenshaw" userId="7cff769c7af84488" providerId="LiveId" clId="{1D44D125-6D4D-445A-A67A-8368CB7905AA}" dt="2020-01-15T10:30:30.080" v="10212" actId="20577"/>
          <ac:spMkLst>
            <pc:docMk/>
            <pc:sldMk cId="775086121" sldId="276"/>
            <ac:spMk id="4" creationId="{3CF808E1-BC6F-46D5-A820-E1E9E88F6873}"/>
          </ac:spMkLst>
        </pc:spChg>
        <pc:picChg chg="mod">
          <ac:chgData name="Tim Greenshaw" userId="7cff769c7af84488" providerId="LiveId" clId="{1D44D125-6D4D-445A-A67A-8368CB7905AA}" dt="2020-01-15T10:30:13.586" v="10211" actId="1037"/>
          <ac:picMkLst>
            <pc:docMk/>
            <pc:sldMk cId="775086121" sldId="276"/>
            <ac:picMk id="6" creationId="{D53396DB-63D1-492B-BB46-31D8FAB7269C}"/>
          </ac:picMkLst>
        </pc:picChg>
      </pc:sldChg>
      <pc:sldChg chg="addSp delSp modSp">
        <pc:chgData name="Tim Greenshaw" userId="7cff769c7af84488" providerId="LiveId" clId="{1D44D125-6D4D-445A-A67A-8368CB7905AA}" dt="2020-01-15T10:31:15.939" v="10240" actId="20577"/>
        <pc:sldMkLst>
          <pc:docMk/>
          <pc:sldMk cId="76502362" sldId="277"/>
        </pc:sldMkLst>
        <pc:spChg chg="mod">
          <ac:chgData name="Tim Greenshaw" userId="7cff769c7af84488" providerId="LiveId" clId="{1D44D125-6D4D-445A-A67A-8368CB7905AA}" dt="2020-01-14T17:04:57.376" v="1310" actId="20577"/>
          <ac:spMkLst>
            <pc:docMk/>
            <pc:sldMk cId="76502362" sldId="277"/>
            <ac:spMk id="2" creationId="{23C416EC-8E13-4B22-B70F-5273AE7E24CD}"/>
          </ac:spMkLst>
        </pc:spChg>
        <pc:spChg chg="add mod">
          <ac:chgData name="Tim Greenshaw" userId="7cff769c7af84488" providerId="LiveId" clId="{1D44D125-6D4D-445A-A67A-8368CB7905AA}" dt="2020-01-15T10:31:15.939" v="10240" actId="20577"/>
          <ac:spMkLst>
            <pc:docMk/>
            <pc:sldMk cId="76502362" sldId="277"/>
            <ac:spMk id="3" creationId="{B75F195D-BB11-4DAF-A0A0-C2E22C7B2959}"/>
          </ac:spMkLst>
        </pc:spChg>
        <pc:spChg chg="add del mod">
          <ac:chgData name="Tim Greenshaw" userId="7cff769c7af84488" providerId="LiveId" clId="{1D44D125-6D4D-445A-A67A-8368CB7905AA}" dt="2020-01-14T17:01:14.747" v="1086" actId="478"/>
          <ac:spMkLst>
            <pc:docMk/>
            <pc:sldMk cId="76502362" sldId="277"/>
            <ac:spMk id="4" creationId="{D90378AB-571E-4A2A-8B36-7EE9D617C39B}"/>
          </ac:spMkLst>
        </pc:spChg>
        <pc:spChg chg="mod topLvl">
          <ac:chgData name="Tim Greenshaw" userId="7cff769c7af84488" providerId="LiveId" clId="{1D44D125-6D4D-445A-A67A-8368CB7905AA}" dt="2020-01-14T17:03:57.395" v="1279" actId="338"/>
          <ac:spMkLst>
            <pc:docMk/>
            <pc:sldMk cId="76502362" sldId="277"/>
            <ac:spMk id="6" creationId="{FBB0DDB6-2DF0-4F05-8106-9D365EE09AF8}"/>
          </ac:spMkLst>
        </pc:spChg>
        <pc:spChg chg="mod topLvl">
          <ac:chgData name="Tim Greenshaw" userId="7cff769c7af84488" providerId="LiveId" clId="{1D44D125-6D4D-445A-A67A-8368CB7905AA}" dt="2020-01-14T19:40:08.939" v="5492" actId="2711"/>
          <ac:spMkLst>
            <pc:docMk/>
            <pc:sldMk cId="76502362" sldId="277"/>
            <ac:spMk id="8" creationId="{E3AB8D1F-DB04-4FFF-B5BD-BC867B41894F}"/>
          </ac:spMkLst>
        </pc:spChg>
        <pc:spChg chg="mod topLvl">
          <ac:chgData name="Tim Greenshaw" userId="7cff769c7af84488" providerId="LiveId" clId="{1D44D125-6D4D-445A-A67A-8368CB7905AA}" dt="2020-01-14T17:03:57.395" v="1279" actId="338"/>
          <ac:spMkLst>
            <pc:docMk/>
            <pc:sldMk cId="76502362" sldId="277"/>
            <ac:spMk id="9" creationId="{A4E39CCB-D69E-44BB-814F-066E91689BDB}"/>
          </ac:spMkLst>
        </pc:spChg>
        <pc:spChg chg="mod topLvl">
          <ac:chgData name="Tim Greenshaw" userId="7cff769c7af84488" providerId="LiveId" clId="{1D44D125-6D4D-445A-A67A-8368CB7905AA}" dt="2020-01-14T19:40:08.226" v="5491" actId="2711"/>
          <ac:spMkLst>
            <pc:docMk/>
            <pc:sldMk cId="76502362" sldId="277"/>
            <ac:spMk id="10" creationId="{9201D187-DF8C-4316-AF02-2F1929B6B57F}"/>
          </ac:spMkLst>
        </pc:spChg>
        <pc:spChg chg="mod topLvl">
          <ac:chgData name="Tim Greenshaw" userId="7cff769c7af84488" providerId="LiveId" clId="{1D44D125-6D4D-445A-A67A-8368CB7905AA}" dt="2020-01-14T17:03:57.395" v="1279" actId="338"/>
          <ac:spMkLst>
            <pc:docMk/>
            <pc:sldMk cId="76502362" sldId="277"/>
            <ac:spMk id="13" creationId="{25C07A36-48CB-4983-8854-CA368ED7006C}"/>
          </ac:spMkLst>
        </pc:spChg>
        <pc:spChg chg="mod topLvl">
          <ac:chgData name="Tim Greenshaw" userId="7cff769c7af84488" providerId="LiveId" clId="{1D44D125-6D4D-445A-A67A-8368CB7905AA}" dt="2020-01-14T17:03:57.395" v="1279" actId="338"/>
          <ac:spMkLst>
            <pc:docMk/>
            <pc:sldMk cId="76502362" sldId="277"/>
            <ac:spMk id="14" creationId="{98CF4F01-E123-461B-AAF4-83A54A21ABD0}"/>
          </ac:spMkLst>
        </pc:spChg>
        <pc:spChg chg="mod topLvl">
          <ac:chgData name="Tim Greenshaw" userId="7cff769c7af84488" providerId="LiveId" clId="{1D44D125-6D4D-445A-A67A-8368CB7905AA}" dt="2020-01-14T17:03:57.395" v="1279" actId="338"/>
          <ac:spMkLst>
            <pc:docMk/>
            <pc:sldMk cId="76502362" sldId="277"/>
            <ac:spMk id="16" creationId="{AE9D76A8-9E32-4EFC-B672-4A4B6CB77F01}"/>
          </ac:spMkLst>
        </pc:spChg>
        <pc:spChg chg="mod topLvl">
          <ac:chgData name="Tim Greenshaw" userId="7cff769c7af84488" providerId="LiveId" clId="{1D44D125-6D4D-445A-A67A-8368CB7905AA}" dt="2020-01-14T17:03:57.395" v="1279" actId="338"/>
          <ac:spMkLst>
            <pc:docMk/>
            <pc:sldMk cId="76502362" sldId="277"/>
            <ac:spMk id="17" creationId="{E027EC4A-94FE-40DF-93D1-8D685B864B2A}"/>
          </ac:spMkLst>
        </pc:spChg>
        <pc:spChg chg="mod topLvl">
          <ac:chgData name="Tim Greenshaw" userId="7cff769c7af84488" providerId="LiveId" clId="{1D44D125-6D4D-445A-A67A-8368CB7905AA}" dt="2020-01-14T19:40:26.653" v="5502" actId="20577"/>
          <ac:spMkLst>
            <pc:docMk/>
            <pc:sldMk cId="76502362" sldId="277"/>
            <ac:spMk id="18" creationId="{3B8B369E-D7C2-49A4-85E8-5A04CAEB69B8}"/>
          </ac:spMkLst>
        </pc:spChg>
        <pc:spChg chg="mod topLvl">
          <ac:chgData name="Tim Greenshaw" userId="7cff769c7af84488" providerId="LiveId" clId="{1D44D125-6D4D-445A-A67A-8368CB7905AA}" dt="2020-01-14T19:39:10.777" v="5485" actId="20577"/>
          <ac:spMkLst>
            <pc:docMk/>
            <pc:sldMk cId="76502362" sldId="277"/>
            <ac:spMk id="19" creationId="{0BAEA190-8FC7-4186-B7E5-630AB580B589}"/>
          </ac:spMkLst>
        </pc:spChg>
        <pc:spChg chg="mod topLvl">
          <ac:chgData name="Tim Greenshaw" userId="7cff769c7af84488" providerId="LiveId" clId="{1D44D125-6D4D-445A-A67A-8368CB7905AA}" dt="2020-01-14T17:03:57.395" v="1279" actId="338"/>
          <ac:spMkLst>
            <pc:docMk/>
            <pc:sldMk cId="76502362" sldId="277"/>
            <ac:spMk id="21" creationId="{1ABCE3E3-F225-44B0-AFE0-2E3B9D8C32E7}"/>
          </ac:spMkLst>
        </pc:spChg>
        <pc:spChg chg="mod topLvl">
          <ac:chgData name="Tim Greenshaw" userId="7cff769c7af84488" providerId="LiveId" clId="{1D44D125-6D4D-445A-A67A-8368CB7905AA}" dt="2020-01-14T17:03:57.395" v="1279" actId="338"/>
          <ac:spMkLst>
            <pc:docMk/>
            <pc:sldMk cId="76502362" sldId="277"/>
            <ac:spMk id="23" creationId="{A189D1BA-DA20-41D6-8FB0-D028DE3D06D3}"/>
          </ac:spMkLst>
        </pc:spChg>
        <pc:grpChg chg="add mod">
          <ac:chgData name="Tim Greenshaw" userId="7cff769c7af84488" providerId="LiveId" clId="{1D44D125-6D4D-445A-A67A-8368CB7905AA}" dt="2020-01-14T17:04:07.557" v="1284" actId="1038"/>
          <ac:grpSpMkLst>
            <pc:docMk/>
            <pc:sldMk cId="76502362" sldId="277"/>
            <ac:grpSpMk id="5" creationId="{AE17E990-7059-4711-8557-219FD814D2EA}"/>
          </ac:grpSpMkLst>
        </pc:grpChg>
        <pc:grpChg chg="mod topLvl">
          <ac:chgData name="Tim Greenshaw" userId="7cff769c7af84488" providerId="LiveId" clId="{1D44D125-6D4D-445A-A67A-8368CB7905AA}" dt="2020-01-14T17:03:57.395" v="1279" actId="338"/>
          <ac:grpSpMkLst>
            <pc:docMk/>
            <pc:sldMk cId="76502362" sldId="277"/>
            <ac:grpSpMk id="11" creationId="{83BF5041-C041-426D-8234-B4346AAF15AF}"/>
          </ac:grpSpMkLst>
        </pc:grpChg>
        <pc:grpChg chg="del mod">
          <ac:chgData name="Tim Greenshaw" userId="7cff769c7af84488" providerId="LiveId" clId="{1D44D125-6D4D-445A-A67A-8368CB7905AA}" dt="2020-01-14T17:02:17.732" v="1200" actId="165"/>
          <ac:grpSpMkLst>
            <pc:docMk/>
            <pc:sldMk cId="76502362" sldId="277"/>
            <ac:grpSpMk id="28" creationId="{FB482F42-8FFD-431C-BAC4-B390BBBFB69F}"/>
          </ac:grpSpMkLst>
        </pc:grpChg>
        <pc:picChg chg="mod topLvl">
          <ac:chgData name="Tim Greenshaw" userId="7cff769c7af84488" providerId="LiveId" clId="{1D44D125-6D4D-445A-A67A-8368CB7905AA}" dt="2020-01-14T17:03:57.395" v="1279" actId="338"/>
          <ac:picMkLst>
            <pc:docMk/>
            <pc:sldMk cId="76502362" sldId="277"/>
            <ac:picMk id="7" creationId="{5395EAEC-D089-4723-979E-F36A03C5B098}"/>
          </ac:picMkLst>
        </pc:picChg>
        <pc:cxnChg chg="mod topLvl">
          <ac:chgData name="Tim Greenshaw" userId="7cff769c7af84488" providerId="LiveId" clId="{1D44D125-6D4D-445A-A67A-8368CB7905AA}" dt="2020-01-14T17:03:57.395" v="1279" actId="338"/>
          <ac:cxnSpMkLst>
            <pc:docMk/>
            <pc:sldMk cId="76502362" sldId="277"/>
            <ac:cxnSpMk id="12" creationId="{2210761A-D254-4E4F-B1E6-0098404729F4}"/>
          </ac:cxnSpMkLst>
        </pc:cxnChg>
        <pc:cxnChg chg="mod topLvl">
          <ac:chgData name="Tim Greenshaw" userId="7cff769c7af84488" providerId="LiveId" clId="{1D44D125-6D4D-445A-A67A-8368CB7905AA}" dt="2020-01-14T17:03:57.395" v="1279" actId="338"/>
          <ac:cxnSpMkLst>
            <pc:docMk/>
            <pc:sldMk cId="76502362" sldId="277"/>
            <ac:cxnSpMk id="15" creationId="{6942DC36-BB64-49C7-8CA6-1FB3C9E28094}"/>
          </ac:cxnSpMkLst>
        </pc:cxnChg>
        <pc:cxnChg chg="mod topLvl">
          <ac:chgData name="Tim Greenshaw" userId="7cff769c7af84488" providerId="LiveId" clId="{1D44D125-6D4D-445A-A67A-8368CB7905AA}" dt="2020-01-14T17:03:57.395" v="1279" actId="338"/>
          <ac:cxnSpMkLst>
            <pc:docMk/>
            <pc:sldMk cId="76502362" sldId="277"/>
            <ac:cxnSpMk id="20" creationId="{A7325131-5DA5-4612-855E-CAFDAF89A15A}"/>
          </ac:cxnSpMkLst>
        </pc:cxnChg>
        <pc:cxnChg chg="mod topLvl">
          <ac:chgData name="Tim Greenshaw" userId="7cff769c7af84488" providerId="LiveId" clId="{1D44D125-6D4D-445A-A67A-8368CB7905AA}" dt="2020-01-14T17:03:57.395" v="1279" actId="338"/>
          <ac:cxnSpMkLst>
            <pc:docMk/>
            <pc:sldMk cId="76502362" sldId="277"/>
            <ac:cxnSpMk id="22" creationId="{6C2C3B0D-2456-4542-AC22-E4C447B4DEAE}"/>
          </ac:cxnSpMkLst>
        </pc:cxnChg>
      </pc:sldChg>
      <pc:sldChg chg="modSp">
        <pc:chgData name="Tim Greenshaw" userId="7cff769c7af84488" providerId="LiveId" clId="{1D44D125-6D4D-445A-A67A-8368CB7905AA}" dt="2020-01-15T10:36:24.860" v="10266" actId="20577"/>
        <pc:sldMkLst>
          <pc:docMk/>
          <pc:sldMk cId="2929648847" sldId="279"/>
        </pc:sldMkLst>
        <pc:spChg chg="mod">
          <ac:chgData name="Tim Greenshaw" userId="7cff769c7af84488" providerId="LiveId" clId="{1D44D125-6D4D-445A-A67A-8368CB7905AA}" dt="2020-01-15T10:35:49.236" v="10255" actId="20577"/>
          <ac:spMkLst>
            <pc:docMk/>
            <pc:sldMk cId="2929648847" sldId="279"/>
            <ac:spMk id="3" creationId="{212C49F3-89FD-40EB-95FE-DE963BCB4D99}"/>
          </ac:spMkLst>
        </pc:spChg>
        <pc:spChg chg="mod">
          <ac:chgData name="Tim Greenshaw" userId="7cff769c7af84488" providerId="LiveId" clId="{1D44D125-6D4D-445A-A67A-8368CB7905AA}" dt="2020-01-15T10:36:24.860" v="10266" actId="20577"/>
          <ac:spMkLst>
            <pc:docMk/>
            <pc:sldMk cId="2929648847" sldId="279"/>
            <ac:spMk id="4" creationId="{78AC7239-B4C1-4D64-BD34-0F970837C2F7}"/>
          </ac:spMkLst>
        </pc:spChg>
      </pc:sldChg>
      <pc:sldChg chg="addSp delSp modSp">
        <pc:chgData name="Tim Greenshaw" userId="7cff769c7af84488" providerId="LiveId" clId="{1D44D125-6D4D-445A-A67A-8368CB7905AA}" dt="2020-01-15T10:37:07.701" v="10289" actId="20577"/>
        <pc:sldMkLst>
          <pc:docMk/>
          <pc:sldMk cId="547588495" sldId="280"/>
        </pc:sldMkLst>
        <pc:spChg chg="mod">
          <ac:chgData name="Tim Greenshaw" userId="7cff769c7af84488" providerId="LiveId" clId="{1D44D125-6D4D-445A-A67A-8368CB7905AA}" dt="2020-01-14T16:28:57.801" v="13" actId="20577"/>
          <ac:spMkLst>
            <pc:docMk/>
            <pc:sldMk cId="547588495" sldId="280"/>
            <ac:spMk id="2" creationId="{81E11908-DEA9-4B0F-9CEC-211C06F90618}"/>
          </ac:spMkLst>
        </pc:spChg>
        <pc:spChg chg="mod">
          <ac:chgData name="Tim Greenshaw" userId="7cff769c7af84488" providerId="LiveId" clId="{1D44D125-6D4D-445A-A67A-8368CB7905AA}" dt="2020-01-15T10:37:07.701" v="10289" actId="20577"/>
          <ac:spMkLst>
            <pc:docMk/>
            <pc:sldMk cId="547588495" sldId="280"/>
            <ac:spMk id="3" creationId="{212C49F3-89FD-40EB-95FE-DE963BCB4D99}"/>
          </ac:spMkLst>
        </pc:spChg>
        <pc:spChg chg="mod">
          <ac:chgData name="Tim Greenshaw" userId="7cff769c7af84488" providerId="LiveId" clId="{1D44D125-6D4D-445A-A67A-8368CB7905AA}" dt="2020-01-14T19:48:05.394" v="5630" actId="20577"/>
          <ac:spMkLst>
            <pc:docMk/>
            <pc:sldMk cId="547588495" sldId="280"/>
            <ac:spMk id="4" creationId="{78AC7239-B4C1-4D64-BD34-0F970837C2F7}"/>
          </ac:spMkLst>
        </pc:spChg>
        <pc:picChg chg="add del mod">
          <ac:chgData name="Tim Greenshaw" userId="7cff769c7af84488" providerId="LiveId" clId="{1D44D125-6D4D-445A-A67A-8368CB7905AA}" dt="2020-01-14T16:33:20.617" v="185"/>
          <ac:picMkLst>
            <pc:docMk/>
            <pc:sldMk cId="547588495" sldId="280"/>
            <ac:picMk id="5" creationId="{9483C5F5-0A05-4C48-A5B7-1510C9793FA9}"/>
          </ac:picMkLst>
        </pc:picChg>
        <pc:picChg chg="add del">
          <ac:chgData name="Tim Greenshaw" userId="7cff769c7af84488" providerId="LiveId" clId="{1D44D125-6D4D-445A-A67A-8368CB7905AA}" dt="2020-01-14T16:32:43.562" v="167"/>
          <ac:picMkLst>
            <pc:docMk/>
            <pc:sldMk cId="547588495" sldId="280"/>
            <ac:picMk id="8" creationId="{D2E42057-90A5-4A37-839F-6509ABB7FCAF}"/>
          </ac:picMkLst>
        </pc:picChg>
        <pc:picChg chg="add del">
          <ac:chgData name="Tim Greenshaw" userId="7cff769c7af84488" providerId="LiveId" clId="{1D44D125-6D4D-445A-A67A-8368CB7905AA}" dt="2020-01-14T16:33:26.259" v="187"/>
          <ac:picMkLst>
            <pc:docMk/>
            <pc:sldMk cId="547588495" sldId="280"/>
            <ac:picMk id="9" creationId="{699F6D63-CA07-4E9B-BDE3-0B8F52B1640E}"/>
          </ac:picMkLst>
        </pc:picChg>
        <pc:picChg chg="add mod">
          <ac:chgData name="Tim Greenshaw" userId="7cff769c7af84488" providerId="LiveId" clId="{1D44D125-6D4D-445A-A67A-8368CB7905AA}" dt="2020-01-14T19:46:53.755" v="5562" actId="1076"/>
          <ac:picMkLst>
            <pc:docMk/>
            <pc:sldMk cId="547588495" sldId="280"/>
            <ac:picMk id="10" creationId="{D759587A-73EC-41DB-BF81-B10DEA27A87E}"/>
          </ac:picMkLst>
        </pc:picChg>
        <pc:picChg chg="add del mod">
          <ac:chgData name="Tim Greenshaw" userId="7cff769c7af84488" providerId="LiveId" clId="{1D44D125-6D4D-445A-A67A-8368CB7905AA}" dt="2020-01-14T19:43:08.567" v="5530" actId="478"/>
          <ac:picMkLst>
            <pc:docMk/>
            <pc:sldMk cId="547588495" sldId="280"/>
            <ac:picMk id="11" creationId="{C5FF7A36-6C53-4811-9411-84273EA1CC3C}"/>
          </ac:picMkLst>
        </pc:picChg>
        <pc:picChg chg="add mod">
          <ac:chgData name="Tim Greenshaw" userId="7cff769c7af84488" providerId="LiveId" clId="{1D44D125-6D4D-445A-A67A-8368CB7905AA}" dt="2020-01-14T19:46:59.050" v="5579" actId="1037"/>
          <ac:picMkLst>
            <pc:docMk/>
            <pc:sldMk cId="547588495" sldId="280"/>
            <ac:picMk id="12" creationId="{140EC868-5BC9-4E7E-A8DA-F525276F9726}"/>
          </ac:picMkLst>
        </pc:picChg>
        <pc:picChg chg="add mod">
          <ac:chgData name="Tim Greenshaw" userId="7cff769c7af84488" providerId="LiveId" clId="{1D44D125-6D4D-445A-A67A-8368CB7905AA}" dt="2020-01-14T19:46:59.050" v="5579" actId="1037"/>
          <ac:picMkLst>
            <pc:docMk/>
            <pc:sldMk cId="547588495" sldId="280"/>
            <ac:picMk id="13" creationId="{267A8D79-1D9B-46EF-97DD-D4139464B54C}"/>
          </ac:picMkLst>
        </pc:picChg>
      </pc:sldChg>
      <pc:sldChg chg="modSp">
        <pc:chgData name="Tim Greenshaw" userId="7cff769c7af84488" providerId="LiveId" clId="{1D44D125-6D4D-445A-A67A-8368CB7905AA}" dt="2020-01-14T16:40:45.605" v="541" actId="20577"/>
        <pc:sldMkLst>
          <pc:docMk/>
          <pc:sldMk cId="1390904491" sldId="281"/>
        </pc:sldMkLst>
        <pc:spChg chg="mod">
          <ac:chgData name="Tim Greenshaw" userId="7cff769c7af84488" providerId="LiveId" clId="{1D44D125-6D4D-445A-A67A-8368CB7905AA}" dt="2020-01-14T16:40:45.605" v="541" actId="20577"/>
          <ac:spMkLst>
            <pc:docMk/>
            <pc:sldMk cId="1390904491" sldId="281"/>
            <ac:spMk id="3" creationId="{1F3BD9A4-70E6-4B4B-8ED8-84EDA6923F1B}"/>
          </ac:spMkLst>
        </pc:spChg>
      </pc:sldChg>
      <pc:sldChg chg="modSp">
        <pc:chgData name="Tim Greenshaw" userId="7cff769c7af84488" providerId="LiveId" clId="{1D44D125-6D4D-445A-A67A-8368CB7905AA}" dt="2020-01-14T19:41:29.097" v="5503" actId="20577"/>
        <pc:sldMkLst>
          <pc:docMk/>
          <pc:sldMk cId="2376077294" sldId="283"/>
        </pc:sldMkLst>
        <pc:spChg chg="mod">
          <ac:chgData name="Tim Greenshaw" userId="7cff769c7af84488" providerId="LiveId" clId="{1D44D125-6D4D-445A-A67A-8368CB7905AA}" dt="2020-01-14T19:41:29.097" v="5503" actId="20577"/>
          <ac:spMkLst>
            <pc:docMk/>
            <pc:sldMk cId="2376077294" sldId="283"/>
            <ac:spMk id="4" creationId="{5F7BE6DC-A1CB-4344-970F-80D3709C27EE}"/>
          </ac:spMkLst>
        </pc:spChg>
      </pc:sldChg>
      <pc:sldChg chg="addSp delSp modSp add">
        <pc:chgData name="Tim Greenshaw" userId="7cff769c7af84488" providerId="LiveId" clId="{1D44D125-6D4D-445A-A67A-8368CB7905AA}" dt="2020-01-14T17:05:35.585" v="1344" actId="12788"/>
        <pc:sldMkLst>
          <pc:docMk/>
          <pc:sldMk cId="2599165747" sldId="284"/>
        </pc:sldMkLst>
        <pc:spChg chg="mod">
          <ac:chgData name="Tim Greenshaw" userId="7cff769c7af84488" providerId="LiveId" clId="{1D44D125-6D4D-445A-A67A-8368CB7905AA}" dt="2020-01-14T16:42:51.518" v="562" actId="20577"/>
          <ac:spMkLst>
            <pc:docMk/>
            <pc:sldMk cId="2599165747" sldId="284"/>
            <ac:spMk id="2" creationId="{C4C82BE7-F73F-4745-9069-3C6FFEF06AEF}"/>
          </ac:spMkLst>
        </pc:spChg>
        <pc:spChg chg="mod ord">
          <ac:chgData name="Tim Greenshaw" userId="7cff769c7af84488" providerId="LiveId" clId="{1D44D125-6D4D-445A-A67A-8368CB7905AA}" dt="2020-01-14T16:56:23.233" v="959" actId="14100"/>
          <ac:spMkLst>
            <pc:docMk/>
            <pc:sldMk cId="2599165747" sldId="284"/>
            <ac:spMk id="3" creationId="{6F50F7F9-FC91-44C8-87FE-AFFF3F73FC7C}"/>
          </ac:spMkLst>
        </pc:spChg>
        <pc:spChg chg="del">
          <ac:chgData name="Tim Greenshaw" userId="7cff769c7af84488" providerId="LiveId" clId="{1D44D125-6D4D-445A-A67A-8368CB7905AA}" dt="2020-01-14T16:47:12.398" v="654" actId="478"/>
          <ac:spMkLst>
            <pc:docMk/>
            <pc:sldMk cId="2599165747" sldId="284"/>
            <ac:spMk id="4" creationId="{D0822D2D-9BDC-48F0-A906-8E3DCE9D6309}"/>
          </ac:spMkLst>
        </pc:spChg>
        <pc:spChg chg="del mod topLvl">
          <ac:chgData name="Tim Greenshaw" userId="7cff769c7af84488" providerId="LiveId" clId="{1D44D125-6D4D-445A-A67A-8368CB7905AA}" dt="2020-01-14T16:49:33.547" v="668" actId="478"/>
          <ac:spMkLst>
            <pc:docMk/>
            <pc:sldMk cId="2599165747" sldId="284"/>
            <ac:spMk id="6" creationId="{2269CE73-F2A8-4278-B7DF-5EFFCD8439C1}"/>
          </ac:spMkLst>
        </pc:spChg>
        <pc:spChg chg="mod topLvl">
          <ac:chgData name="Tim Greenshaw" userId="7cff769c7af84488" providerId="LiveId" clId="{1D44D125-6D4D-445A-A67A-8368CB7905AA}" dt="2020-01-14T16:54:57.367" v="899" actId="164"/>
          <ac:spMkLst>
            <pc:docMk/>
            <pc:sldMk cId="2599165747" sldId="284"/>
            <ac:spMk id="8" creationId="{1174051C-A826-49CC-827B-8A64DF0B1172}"/>
          </ac:spMkLst>
        </pc:spChg>
        <pc:spChg chg="mod topLvl">
          <ac:chgData name="Tim Greenshaw" userId="7cff769c7af84488" providerId="LiveId" clId="{1D44D125-6D4D-445A-A67A-8368CB7905AA}" dt="2020-01-14T16:54:57.367" v="899" actId="164"/>
          <ac:spMkLst>
            <pc:docMk/>
            <pc:sldMk cId="2599165747" sldId="284"/>
            <ac:spMk id="9" creationId="{39C2D227-A4BF-4A5F-B8FA-876667418A4C}"/>
          </ac:spMkLst>
        </pc:spChg>
        <pc:spChg chg="mod topLvl">
          <ac:chgData name="Tim Greenshaw" userId="7cff769c7af84488" providerId="LiveId" clId="{1D44D125-6D4D-445A-A67A-8368CB7905AA}" dt="2020-01-14T16:54:57.367" v="899" actId="164"/>
          <ac:spMkLst>
            <pc:docMk/>
            <pc:sldMk cId="2599165747" sldId="284"/>
            <ac:spMk id="10" creationId="{275F8EAB-13F7-4ED9-BBC1-E6382B02D008}"/>
          </ac:spMkLst>
        </pc:spChg>
        <pc:spChg chg="mod topLvl">
          <ac:chgData name="Tim Greenshaw" userId="7cff769c7af84488" providerId="LiveId" clId="{1D44D125-6D4D-445A-A67A-8368CB7905AA}" dt="2020-01-14T16:54:57.367" v="899" actId="164"/>
          <ac:spMkLst>
            <pc:docMk/>
            <pc:sldMk cId="2599165747" sldId="284"/>
            <ac:spMk id="11" creationId="{1DD2FE04-5468-42E7-AE7E-F85E239252D8}"/>
          </ac:spMkLst>
        </pc:spChg>
        <pc:spChg chg="mod topLvl">
          <ac:chgData name="Tim Greenshaw" userId="7cff769c7af84488" providerId="LiveId" clId="{1D44D125-6D4D-445A-A67A-8368CB7905AA}" dt="2020-01-14T16:54:57.367" v="899" actId="164"/>
          <ac:spMkLst>
            <pc:docMk/>
            <pc:sldMk cId="2599165747" sldId="284"/>
            <ac:spMk id="12" creationId="{0C292890-985A-4ED7-9758-B536B90EABF9}"/>
          </ac:spMkLst>
        </pc:spChg>
        <pc:spChg chg="mod topLvl">
          <ac:chgData name="Tim Greenshaw" userId="7cff769c7af84488" providerId="LiveId" clId="{1D44D125-6D4D-445A-A67A-8368CB7905AA}" dt="2020-01-14T16:54:57.367" v="899" actId="164"/>
          <ac:spMkLst>
            <pc:docMk/>
            <pc:sldMk cId="2599165747" sldId="284"/>
            <ac:spMk id="13" creationId="{DB1F6220-BB2D-4E84-B32B-3F9A9A888CB9}"/>
          </ac:spMkLst>
        </pc:spChg>
        <pc:spChg chg="mod topLvl">
          <ac:chgData name="Tim Greenshaw" userId="7cff769c7af84488" providerId="LiveId" clId="{1D44D125-6D4D-445A-A67A-8368CB7905AA}" dt="2020-01-14T16:54:57.367" v="899" actId="164"/>
          <ac:spMkLst>
            <pc:docMk/>
            <pc:sldMk cId="2599165747" sldId="284"/>
            <ac:spMk id="14" creationId="{1829C508-F3A8-47FC-AC14-75DE7D6A8A00}"/>
          </ac:spMkLst>
        </pc:spChg>
        <pc:spChg chg="mod topLvl">
          <ac:chgData name="Tim Greenshaw" userId="7cff769c7af84488" providerId="LiveId" clId="{1D44D125-6D4D-445A-A67A-8368CB7905AA}" dt="2020-01-14T16:54:57.367" v="899" actId="164"/>
          <ac:spMkLst>
            <pc:docMk/>
            <pc:sldMk cId="2599165747" sldId="284"/>
            <ac:spMk id="15" creationId="{1AE7F07E-4357-4BFE-B788-5335623BC990}"/>
          </ac:spMkLst>
        </pc:spChg>
        <pc:spChg chg="mod topLvl">
          <ac:chgData name="Tim Greenshaw" userId="7cff769c7af84488" providerId="LiveId" clId="{1D44D125-6D4D-445A-A67A-8368CB7905AA}" dt="2020-01-14T16:54:57.367" v="899" actId="164"/>
          <ac:spMkLst>
            <pc:docMk/>
            <pc:sldMk cId="2599165747" sldId="284"/>
            <ac:spMk id="16" creationId="{217E7AF0-6D64-4176-9693-F046B243F796}"/>
          </ac:spMkLst>
        </pc:spChg>
        <pc:spChg chg="mod topLvl">
          <ac:chgData name="Tim Greenshaw" userId="7cff769c7af84488" providerId="LiveId" clId="{1D44D125-6D4D-445A-A67A-8368CB7905AA}" dt="2020-01-14T16:54:57.367" v="899" actId="164"/>
          <ac:spMkLst>
            <pc:docMk/>
            <pc:sldMk cId="2599165747" sldId="284"/>
            <ac:spMk id="17" creationId="{5AD33FF0-504A-467D-8EA4-6DA4E307FD4F}"/>
          </ac:spMkLst>
        </pc:spChg>
        <pc:spChg chg="mod topLvl">
          <ac:chgData name="Tim Greenshaw" userId="7cff769c7af84488" providerId="LiveId" clId="{1D44D125-6D4D-445A-A67A-8368CB7905AA}" dt="2020-01-14T16:54:57.367" v="899" actId="164"/>
          <ac:spMkLst>
            <pc:docMk/>
            <pc:sldMk cId="2599165747" sldId="284"/>
            <ac:spMk id="23" creationId="{D7C3A898-08FA-4A35-B072-2B5EEFCA9668}"/>
          </ac:spMkLst>
        </pc:spChg>
        <pc:spChg chg="add">
          <ac:chgData name="Tim Greenshaw" userId="7cff769c7af84488" providerId="LiveId" clId="{1D44D125-6D4D-445A-A67A-8368CB7905AA}" dt="2020-01-14T16:56:03.892" v="958"/>
          <ac:spMkLst>
            <pc:docMk/>
            <pc:sldMk cId="2599165747" sldId="284"/>
            <ac:spMk id="42" creationId="{102A6F7A-30C7-40E4-BD44-65F49B9DB890}"/>
          </ac:spMkLst>
        </pc:spChg>
        <pc:spChg chg="add mod">
          <ac:chgData name="Tim Greenshaw" userId="7cff769c7af84488" providerId="LiveId" clId="{1D44D125-6D4D-445A-A67A-8368CB7905AA}" dt="2020-01-14T17:05:35.585" v="1344" actId="12788"/>
          <ac:spMkLst>
            <pc:docMk/>
            <pc:sldMk cId="2599165747" sldId="284"/>
            <ac:spMk id="43" creationId="{64D01F28-6D63-4278-8B80-4CF83E62CBB4}"/>
          </ac:spMkLst>
        </pc:spChg>
        <pc:grpChg chg="add del">
          <ac:chgData name="Tim Greenshaw" userId="7cff769c7af84488" providerId="LiveId" clId="{1D44D125-6D4D-445A-A67A-8368CB7905AA}" dt="2020-01-14T16:49:01.978" v="666" actId="165"/>
          <ac:grpSpMkLst>
            <pc:docMk/>
            <pc:sldMk cId="2599165747" sldId="284"/>
            <ac:grpSpMk id="5" creationId="{0BF00B62-1E2D-48CB-AA16-D67A419A89FF}"/>
          </ac:grpSpMkLst>
        </pc:grpChg>
        <pc:grpChg chg="mod topLvl">
          <ac:chgData name="Tim Greenshaw" userId="7cff769c7af84488" providerId="LiveId" clId="{1D44D125-6D4D-445A-A67A-8368CB7905AA}" dt="2020-01-14T16:54:57.367" v="899" actId="164"/>
          <ac:grpSpMkLst>
            <pc:docMk/>
            <pc:sldMk cId="2599165747" sldId="284"/>
            <ac:grpSpMk id="24" creationId="{3FA71876-0F17-495B-8052-477ED21DDB13}"/>
          </ac:grpSpMkLst>
        </pc:grpChg>
        <pc:grpChg chg="add mod">
          <ac:chgData name="Tim Greenshaw" userId="7cff769c7af84488" providerId="LiveId" clId="{1D44D125-6D4D-445A-A67A-8368CB7905AA}" dt="2020-01-14T17:05:35.585" v="1344" actId="12788"/>
          <ac:grpSpMkLst>
            <pc:docMk/>
            <pc:sldMk cId="2599165747" sldId="284"/>
            <ac:grpSpMk id="41" creationId="{3AAFAFA0-B853-429A-8E00-6A44083508B2}"/>
          </ac:grpSpMkLst>
        </pc:grpChg>
        <pc:grpChg chg="add mod">
          <ac:chgData name="Tim Greenshaw" userId="7cff769c7af84488" providerId="LiveId" clId="{1D44D125-6D4D-445A-A67A-8368CB7905AA}" dt="2020-01-14T17:05:35.585" v="1344" actId="12788"/>
          <ac:grpSpMkLst>
            <pc:docMk/>
            <pc:sldMk cId="2599165747" sldId="284"/>
            <ac:grpSpMk id="44" creationId="{FA4882A6-D88A-46CA-9BBE-EDD66604DED9}"/>
          </ac:grpSpMkLst>
        </pc:grpChg>
        <pc:picChg chg="mod topLvl modCrop">
          <ac:chgData name="Tim Greenshaw" userId="7cff769c7af84488" providerId="LiveId" clId="{1D44D125-6D4D-445A-A67A-8368CB7905AA}" dt="2020-01-14T17:05:35.585" v="1344" actId="12788"/>
          <ac:picMkLst>
            <pc:docMk/>
            <pc:sldMk cId="2599165747" sldId="284"/>
            <ac:picMk id="7" creationId="{6C113B01-A8F5-47AA-9BAC-EB1271028D2B}"/>
          </ac:picMkLst>
        </pc:picChg>
        <pc:cxnChg chg="mod topLvl">
          <ac:chgData name="Tim Greenshaw" userId="7cff769c7af84488" providerId="LiveId" clId="{1D44D125-6D4D-445A-A67A-8368CB7905AA}" dt="2020-01-14T16:54:57.367" v="899" actId="164"/>
          <ac:cxnSpMkLst>
            <pc:docMk/>
            <pc:sldMk cId="2599165747" sldId="284"/>
            <ac:cxnSpMk id="18" creationId="{0199E34F-D33B-4292-B50F-F7C7753A3EC6}"/>
          </ac:cxnSpMkLst>
        </pc:cxnChg>
        <pc:cxnChg chg="mod topLvl">
          <ac:chgData name="Tim Greenshaw" userId="7cff769c7af84488" providerId="LiveId" clId="{1D44D125-6D4D-445A-A67A-8368CB7905AA}" dt="2020-01-14T16:54:57.367" v="899" actId="164"/>
          <ac:cxnSpMkLst>
            <pc:docMk/>
            <pc:sldMk cId="2599165747" sldId="284"/>
            <ac:cxnSpMk id="19" creationId="{B402D68C-11D8-40D9-B151-72611F65B8B8}"/>
          </ac:cxnSpMkLst>
        </pc:cxnChg>
        <pc:cxnChg chg="mod topLvl">
          <ac:chgData name="Tim Greenshaw" userId="7cff769c7af84488" providerId="LiveId" clId="{1D44D125-6D4D-445A-A67A-8368CB7905AA}" dt="2020-01-14T16:54:57.367" v="899" actId="164"/>
          <ac:cxnSpMkLst>
            <pc:docMk/>
            <pc:sldMk cId="2599165747" sldId="284"/>
            <ac:cxnSpMk id="20" creationId="{1BA70A0F-9820-4F20-9596-309159C73D5E}"/>
          </ac:cxnSpMkLst>
        </pc:cxnChg>
        <pc:cxnChg chg="mod topLvl">
          <ac:chgData name="Tim Greenshaw" userId="7cff769c7af84488" providerId="LiveId" clId="{1D44D125-6D4D-445A-A67A-8368CB7905AA}" dt="2020-01-14T16:54:57.367" v="899" actId="164"/>
          <ac:cxnSpMkLst>
            <pc:docMk/>
            <pc:sldMk cId="2599165747" sldId="284"/>
            <ac:cxnSpMk id="21" creationId="{6B6CA694-9E2F-4ABE-8FAA-51A4F605664F}"/>
          </ac:cxnSpMkLst>
        </pc:cxnChg>
        <pc:cxnChg chg="mod topLvl">
          <ac:chgData name="Tim Greenshaw" userId="7cff769c7af84488" providerId="LiveId" clId="{1D44D125-6D4D-445A-A67A-8368CB7905AA}" dt="2020-01-14T16:54:57.367" v="899" actId="164"/>
          <ac:cxnSpMkLst>
            <pc:docMk/>
            <pc:sldMk cId="2599165747" sldId="284"/>
            <ac:cxnSpMk id="22" creationId="{073E542B-E2A3-4DF6-9B91-3096C266F5BD}"/>
          </ac:cxnSpMkLst>
        </pc:cxnChg>
        <pc:cxnChg chg="mod topLvl">
          <ac:chgData name="Tim Greenshaw" userId="7cff769c7af84488" providerId="LiveId" clId="{1D44D125-6D4D-445A-A67A-8368CB7905AA}" dt="2020-01-14T16:54:57.367" v="899" actId="164"/>
          <ac:cxnSpMkLst>
            <pc:docMk/>
            <pc:sldMk cId="2599165747" sldId="284"/>
            <ac:cxnSpMk id="25" creationId="{70463EFC-7D3E-4F2F-B10F-AD448DFCCF80}"/>
          </ac:cxnSpMkLst>
        </pc:cxnChg>
      </pc:sldChg>
      <pc:sldChg chg="addSp modSp add">
        <pc:chgData name="Tim Greenshaw" userId="7cff769c7af84488" providerId="LiveId" clId="{1D44D125-6D4D-445A-A67A-8368CB7905AA}" dt="2020-01-14T19:58:13.185" v="5763"/>
        <pc:sldMkLst>
          <pc:docMk/>
          <pc:sldMk cId="581442102" sldId="285"/>
        </pc:sldMkLst>
        <pc:spChg chg="mod">
          <ac:chgData name="Tim Greenshaw" userId="7cff769c7af84488" providerId="LiveId" clId="{1D44D125-6D4D-445A-A67A-8368CB7905AA}" dt="2020-01-14T17:04:37.773" v="1301" actId="20577"/>
          <ac:spMkLst>
            <pc:docMk/>
            <pc:sldMk cId="581442102" sldId="285"/>
            <ac:spMk id="2" creationId="{F0E71ABF-FE21-4A4D-BE62-B92B4A117E7D}"/>
          </ac:spMkLst>
        </pc:spChg>
        <pc:spChg chg="mod">
          <ac:chgData name="Tim Greenshaw" userId="7cff769c7af84488" providerId="LiveId" clId="{1D44D125-6D4D-445A-A67A-8368CB7905AA}" dt="2020-01-14T17:08:42.593" v="1463" actId="20577"/>
          <ac:spMkLst>
            <pc:docMk/>
            <pc:sldMk cId="581442102" sldId="285"/>
            <ac:spMk id="3" creationId="{C4433B13-8C74-4660-BDB6-8B788E753959}"/>
          </ac:spMkLst>
        </pc:spChg>
        <pc:spChg chg="mod">
          <ac:chgData name="Tim Greenshaw" userId="7cff769c7af84488" providerId="LiveId" clId="{1D44D125-6D4D-445A-A67A-8368CB7905AA}" dt="2020-01-14T17:21:20.710" v="1519" actId="20577"/>
          <ac:spMkLst>
            <pc:docMk/>
            <pc:sldMk cId="581442102" sldId="285"/>
            <ac:spMk id="4" creationId="{A8B7827A-3434-4F74-86D9-E9BA847B5C86}"/>
          </ac:spMkLst>
        </pc:spChg>
        <pc:spChg chg="add">
          <ac:chgData name="Tim Greenshaw" userId="7cff769c7af84488" providerId="LiveId" clId="{1D44D125-6D4D-445A-A67A-8368CB7905AA}" dt="2020-01-14T19:58:13.185" v="5763"/>
          <ac:spMkLst>
            <pc:docMk/>
            <pc:sldMk cId="581442102" sldId="285"/>
            <ac:spMk id="6" creationId="{744AF300-C36E-4210-B1FF-6EC231453389}"/>
          </ac:spMkLst>
        </pc:spChg>
        <pc:picChg chg="add mod modCrop">
          <ac:chgData name="Tim Greenshaw" userId="7cff769c7af84488" providerId="LiveId" clId="{1D44D125-6D4D-445A-A67A-8368CB7905AA}" dt="2020-01-14T18:57:38.930" v="3822" actId="1037"/>
          <ac:picMkLst>
            <pc:docMk/>
            <pc:sldMk cId="581442102" sldId="285"/>
            <ac:picMk id="5" creationId="{4CF0B7EA-1CDD-471A-A83C-2AFFC5F1A44E}"/>
          </ac:picMkLst>
        </pc:picChg>
      </pc:sldChg>
      <pc:sldChg chg="addSp delSp modSp add">
        <pc:chgData name="Tim Greenshaw" userId="7cff769c7af84488" providerId="LiveId" clId="{1D44D125-6D4D-445A-A67A-8368CB7905AA}" dt="2020-01-15T10:41:53.193" v="10357" actId="20577"/>
        <pc:sldMkLst>
          <pc:docMk/>
          <pc:sldMk cId="3222806738" sldId="286"/>
        </pc:sldMkLst>
        <pc:spChg chg="mod">
          <ac:chgData name="Tim Greenshaw" userId="7cff769c7af84488" providerId="LiveId" clId="{1D44D125-6D4D-445A-A67A-8368CB7905AA}" dt="2020-01-14T19:04:49.363" v="4340" actId="20577"/>
          <ac:spMkLst>
            <pc:docMk/>
            <pc:sldMk cId="3222806738" sldId="286"/>
            <ac:spMk id="2" creationId="{09CEB320-10B5-4E4B-A0C9-D1FAA1F551A8}"/>
          </ac:spMkLst>
        </pc:spChg>
        <pc:spChg chg="mod">
          <ac:chgData name="Tim Greenshaw" userId="7cff769c7af84488" providerId="LiveId" clId="{1D44D125-6D4D-445A-A67A-8368CB7905AA}" dt="2020-01-15T10:41:53.193" v="10357" actId="20577"/>
          <ac:spMkLst>
            <pc:docMk/>
            <pc:sldMk cId="3222806738" sldId="286"/>
            <ac:spMk id="3" creationId="{5E7EB496-98FC-42D4-B93F-18D9233E817C}"/>
          </ac:spMkLst>
        </pc:spChg>
        <pc:spChg chg="mod">
          <ac:chgData name="Tim Greenshaw" userId="7cff769c7af84488" providerId="LiveId" clId="{1D44D125-6D4D-445A-A67A-8368CB7905AA}" dt="2020-01-14T19:07:13.242" v="4477" actId="57"/>
          <ac:spMkLst>
            <pc:docMk/>
            <pc:sldMk cId="3222806738" sldId="286"/>
            <ac:spMk id="4" creationId="{CADEA1EA-70EB-432B-AE22-A8B061D97129}"/>
          </ac:spMkLst>
        </pc:spChg>
        <pc:spChg chg="mod topLvl">
          <ac:chgData name="Tim Greenshaw" userId="7cff769c7af84488" providerId="LiveId" clId="{1D44D125-6D4D-445A-A67A-8368CB7905AA}" dt="2020-01-14T17:39:41.155" v="1837" actId="164"/>
          <ac:spMkLst>
            <pc:docMk/>
            <pc:sldMk cId="3222806738" sldId="286"/>
            <ac:spMk id="7" creationId="{BD59A81E-CDE9-44F2-9A0C-985907FE6809}"/>
          </ac:spMkLst>
        </pc:spChg>
        <pc:spChg chg="mod topLvl">
          <ac:chgData name="Tim Greenshaw" userId="7cff769c7af84488" providerId="LiveId" clId="{1D44D125-6D4D-445A-A67A-8368CB7905AA}" dt="2020-01-14T17:39:41.155" v="1837" actId="164"/>
          <ac:spMkLst>
            <pc:docMk/>
            <pc:sldMk cId="3222806738" sldId="286"/>
            <ac:spMk id="8" creationId="{FDA525AC-1D85-46A4-B46D-28977D14E2DC}"/>
          </ac:spMkLst>
        </pc:spChg>
        <pc:spChg chg="mod topLvl">
          <ac:chgData name="Tim Greenshaw" userId="7cff769c7af84488" providerId="LiveId" clId="{1D44D125-6D4D-445A-A67A-8368CB7905AA}" dt="2020-01-14T17:39:41.155" v="1837" actId="164"/>
          <ac:spMkLst>
            <pc:docMk/>
            <pc:sldMk cId="3222806738" sldId="286"/>
            <ac:spMk id="9" creationId="{8324EA11-78F3-4176-9660-72065F2021B9}"/>
          </ac:spMkLst>
        </pc:spChg>
        <pc:spChg chg="mod topLvl">
          <ac:chgData name="Tim Greenshaw" userId="7cff769c7af84488" providerId="LiveId" clId="{1D44D125-6D4D-445A-A67A-8368CB7905AA}" dt="2020-01-14T17:39:41.155" v="1837" actId="164"/>
          <ac:spMkLst>
            <pc:docMk/>
            <pc:sldMk cId="3222806738" sldId="286"/>
            <ac:spMk id="10" creationId="{9455A543-F803-47D8-A20F-41D7CA6B4129}"/>
          </ac:spMkLst>
        </pc:spChg>
        <pc:spChg chg="mod topLvl">
          <ac:chgData name="Tim Greenshaw" userId="7cff769c7af84488" providerId="LiveId" clId="{1D44D125-6D4D-445A-A67A-8368CB7905AA}" dt="2020-01-14T17:39:41.155" v="1837" actId="164"/>
          <ac:spMkLst>
            <pc:docMk/>
            <pc:sldMk cId="3222806738" sldId="286"/>
            <ac:spMk id="11" creationId="{79A72225-C1F6-44BE-A4B1-AE4022D9A388}"/>
          </ac:spMkLst>
        </pc:spChg>
        <pc:spChg chg="mod topLvl">
          <ac:chgData name="Tim Greenshaw" userId="7cff769c7af84488" providerId="LiveId" clId="{1D44D125-6D4D-445A-A67A-8368CB7905AA}" dt="2020-01-14T17:39:41.155" v="1837" actId="164"/>
          <ac:spMkLst>
            <pc:docMk/>
            <pc:sldMk cId="3222806738" sldId="286"/>
            <ac:spMk id="12" creationId="{E7123222-85CB-473D-AB02-1C2C2CF46652}"/>
          </ac:spMkLst>
        </pc:spChg>
        <pc:spChg chg="mod topLvl">
          <ac:chgData name="Tim Greenshaw" userId="7cff769c7af84488" providerId="LiveId" clId="{1D44D125-6D4D-445A-A67A-8368CB7905AA}" dt="2020-01-14T17:39:41.155" v="1837" actId="164"/>
          <ac:spMkLst>
            <pc:docMk/>
            <pc:sldMk cId="3222806738" sldId="286"/>
            <ac:spMk id="13" creationId="{945FA6CA-7022-44A1-8BA9-981B24F4C52C}"/>
          </ac:spMkLst>
        </pc:spChg>
        <pc:spChg chg="mod topLvl">
          <ac:chgData name="Tim Greenshaw" userId="7cff769c7af84488" providerId="LiveId" clId="{1D44D125-6D4D-445A-A67A-8368CB7905AA}" dt="2020-01-14T17:40:09.920" v="1846" actId="20577"/>
          <ac:spMkLst>
            <pc:docMk/>
            <pc:sldMk cId="3222806738" sldId="286"/>
            <ac:spMk id="15" creationId="{73F64536-FFE2-41A8-8FF4-79878DBA6AE3}"/>
          </ac:spMkLst>
        </pc:spChg>
        <pc:spChg chg="del mod topLvl">
          <ac:chgData name="Tim Greenshaw" userId="7cff769c7af84488" providerId="LiveId" clId="{1D44D125-6D4D-445A-A67A-8368CB7905AA}" dt="2020-01-14T17:46:33.837" v="2225" actId="478"/>
          <ac:spMkLst>
            <pc:docMk/>
            <pc:sldMk cId="3222806738" sldId="286"/>
            <ac:spMk id="16" creationId="{E75F9C96-9D6D-467B-BCCD-D6BE04C3C1F3}"/>
          </ac:spMkLst>
        </pc:spChg>
        <pc:spChg chg="add del mod topLvl">
          <ac:chgData name="Tim Greenshaw" userId="7cff769c7af84488" providerId="LiveId" clId="{1D44D125-6D4D-445A-A67A-8368CB7905AA}" dt="2020-01-14T18:46:41.483" v="3104" actId="165"/>
          <ac:spMkLst>
            <pc:docMk/>
            <pc:sldMk cId="3222806738" sldId="286"/>
            <ac:spMk id="98" creationId="{CDC61364-41F6-4F34-9C43-921680A426D6}"/>
          </ac:spMkLst>
        </pc:spChg>
        <pc:spChg chg="del mod topLvl">
          <ac:chgData name="Tim Greenshaw" userId="7cff769c7af84488" providerId="LiveId" clId="{1D44D125-6D4D-445A-A67A-8368CB7905AA}" dt="2020-01-14T18:49:25.236" v="3299" actId="478"/>
          <ac:spMkLst>
            <pc:docMk/>
            <pc:sldMk cId="3222806738" sldId="286"/>
            <ac:spMk id="101" creationId="{8F49A827-6111-4DF6-89D6-F75EB103FDED}"/>
          </ac:spMkLst>
        </pc:spChg>
        <pc:spChg chg="add">
          <ac:chgData name="Tim Greenshaw" userId="7cff769c7af84488" providerId="LiveId" clId="{1D44D125-6D4D-445A-A67A-8368CB7905AA}" dt="2020-01-14T19:58:16.109" v="5765"/>
          <ac:spMkLst>
            <pc:docMk/>
            <pc:sldMk cId="3222806738" sldId="286"/>
            <ac:spMk id="102" creationId="{0DA0B9F0-FD91-4EDF-8C04-33F7AA130E4D}"/>
          </ac:spMkLst>
        </pc:spChg>
        <pc:grpChg chg="add del mod">
          <ac:chgData name="Tim Greenshaw" userId="7cff769c7af84488" providerId="LiveId" clId="{1D44D125-6D4D-445A-A67A-8368CB7905AA}" dt="2020-01-14T17:37:21.421" v="1637" actId="165"/>
          <ac:grpSpMkLst>
            <pc:docMk/>
            <pc:sldMk cId="3222806738" sldId="286"/>
            <ac:grpSpMk id="5" creationId="{7B96C6A7-16AF-478E-B96D-ED970866D9B1}"/>
          </ac:grpSpMkLst>
        </pc:grpChg>
        <pc:grpChg chg="mod topLvl">
          <ac:chgData name="Tim Greenshaw" userId="7cff769c7af84488" providerId="LiveId" clId="{1D44D125-6D4D-445A-A67A-8368CB7905AA}" dt="2020-01-14T17:46:41.291" v="2244" actId="1038"/>
          <ac:grpSpMkLst>
            <pc:docMk/>
            <pc:sldMk cId="3222806738" sldId="286"/>
            <ac:grpSpMk id="6" creationId="{510287E4-CAF7-4633-A2F3-E530BE3297A8}"/>
          </ac:grpSpMkLst>
        </pc:grpChg>
        <pc:grpChg chg="mod topLvl">
          <ac:chgData name="Tim Greenshaw" userId="7cff769c7af84488" providerId="LiveId" clId="{1D44D125-6D4D-445A-A67A-8368CB7905AA}" dt="2020-01-14T17:46:41.291" v="2244" actId="1038"/>
          <ac:grpSpMkLst>
            <pc:docMk/>
            <pc:sldMk cId="3222806738" sldId="286"/>
            <ac:grpSpMk id="14" creationId="{831B0099-8A06-4C5B-9F67-D0B451880152}"/>
          </ac:grpSpMkLst>
        </pc:grpChg>
        <pc:grpChg chg="mod">
          <ac:chgData name="Tim Greenshaw" userId="7cff769c7af84488" providerId="LiveId" clId="{1D44D125-6D4D-445A-A67A-8368CB7905AA}" dt="2020-01-14T17:46:41.291" v="2244" actId="1038"/>
          <ac:grpSpMkLst>
            <pc:docMk/>
            <pc:sldMk cId="3222806738" sldId="286"/>
            <ac:grpSpMk id="17" creationId="{A1E90182-901D-4390-BFCB-14A8635C3D7D}"/>
          </ac:grpSpMkLst>
        </pc:grpChg>
        <pc:grpChg chg="mod">
          <ac:chgData name="Tim Greenshaw" userId="7cff769c7af84488" providerId="LiveId" clId="{1D44D125-6D4D-445A-A67A-8368CB7905AA}" dt="2020-01-14T17:46:41.291" v="2244" actId="1038"/>
          <ac:grpSpMkLst>
            <pc:docMk/>
            <pc:sldMk cId="3222806738" sldId="286"/>
            <ac:grpSpMk id="18" creationId="{FED0DD3D-93C4-498C-BF8B-BDA2607F9715}"/>
          </ac:grpSpMkLst>
        </pc:grpChg>
        <pc:grpChg chg="mod">
          <ac:chgData name="Tim Greenshaw" userId="7cff769c7af84488" providerId="LiveId" clId="{1D44D125-6D4D-445A-A67A-8368CB7905AA}" dt="2020-01-14T17:46:41.291" v="2244" actId="1038"/>
          <ac:grpSpMkLst>
            <pc:docMk/>
            <pc:sldMk cId="3222806738" sldId="286"/>
            <ac:grpSpMk id="19" creationId="{0009E09B-DA00-4D2F-9E37-AB89172CDCE6}"/>
          </ac:grpSpMkLst>
        </pc:grpChg>
        <pc:grpChg chg="mod">
          <ac:chgData name="Tim Greenshaw" userId="7cff769c7af84488" providerId="LiveId" clId="{1D44D125-6D4D-445A-A67A-8368CB7905AA}" dt="2020-01-14T17:46:41.291" v="2244" actId="1038"/>
          <ac:grpSpMkLst>
            <pc:docMk/>
            <pc:sldMk cId="3222806738" sldId="286"/>
            <ac:grpSpMk id="20" creationId="{C736C7D3-BDBE-4DE3-8F63-1883548B7540}"/>
          </ac:grpSpMkLst>
        </pc:grpChg>
        <pc:grpChg chg="mod">
          <ac:chgData name="Tim Greenshaw" userId="7cff769c7af84488" providerId="LiveId" clId="{1D44D125-6D4D-445A-A67A-8368CB7905AA}" dt="2020-01-14T17:46:41.291" v="2244" actId="1038"/>
          <ac:grpSpMkLst>
            <pc:docMk/>
            <pc:sldMk cId="3222806738" sldId="286"/>
            <ac:grpSpMk id="21" creationId="{8737CEA8-EC61-4B08-81C5-A705CA84D03E}"/>
          </ac:grpSpMkLst>
        </pc:grpChg>
        <pc:grpChg chg="mod">
          <ac:chgData name="Tim Greenshaw" userId="7cff769c7af84488" providerId="LiveId" clId="{1D44D125-6D4D-445A-A67A-8368CB7905AA}" dt="2020-01-14T17:46:41.291" v="2244" actId="1038"/>
          <ac:grpSpMkLst>
            <pc:docMk/>
            <pc:sldMk cId="3222806738" sldId="286"/>
            <ac:grpSpMk id="22" creationId="{3A5E202E-3245-4AE3-84D5-4767A2F78A30}"/>
          </ac:grpSpMkLst>
        </pc:grpChg>
        <pc:grpChg chg="mod">
          <ac:chgData name="Tim Greenshaw" userId="7cff769c7af84488" providerId="LiveId" clId="{1D44D125-6D4D-445A-A67A-8368CB7905AA}" dt="2020-01-14T17:46:41.291" v="2244" actId="1038"/>
          <ac:grpSpMkLst>
            <pc:docMk/>
            <pc:sldMk cId="3222806738" sldId="286"/>
            <ac:grpSpMk id="23" creationId="{D076A303-8EB1-442D-80BE-0098CDB52FFE}"/>
          </ac:grpSpMkLst>
        </pc:grpChg>
        <pc:grpChg chg="mod">
          <ac:chgData name="Tim Greenshaw" userId="7cff769c7af84488" providerId="LiveId" clId="{1D44D125-6D4D-445A-A67A-8368CB7905AA}" dt="2020-01-14T17:46:41.291" v="2244" actId="1038"/>
          <ac:grpSpMkLst>
            <pc:docMk/>
            <pc:sldMk cId="3222806738" sldId="286"/>
            <ac:grpSpMk id="24" creationId="{8D5FC733-BB8B-402A-A364-BB2C79C3D852}"/>
          </ac:grpSpMkLst>
        </pc:grpChg>
        <pc:grpChg chg="mod">
          <ac:chgData name="Tim Greenshaw" userId="7cff769c7af84488" providerId="LiveId" clId="{1D44D125-6D4D-445A-A67A-8368CB7905AA}" dt="2020-01-14T17:46:41.291" v="2244" actId="1038"/>
          <ac:grpSpMkLst>
            <pc:docMk/>
            <pc:sldMk cId="3222806738" sldId="286"/>
            <ac:grpSpMk id="25" creationId="{E782DB47-9B75-42F7-9244-4508CE95799D}"/>
          </ac:grpSpMkLst>
        </pc:grpChg>
        <pc:grpChg chg="mod">
          <ac:chgData name="Tim Greenshaw" userId="7cff769c7af84488" providerId="LiveId" clId="{1D44D125-6D4D-445A-A67A-8368CB7905AA}" dt="2020-01-14T17:46:41.291" v="2244" actId="1038"/>
          <ac:grpSpMkLst>
            <pc:docMk/>
            <pc:sldMk cId="3222806738" sldId="286"/>
            <ac:grpSpMk id="26" creationId="{2D9BC221-5435-470E-A3F6-135E8001DA92}"/>
          </ac:grpSpMkLst>
        </pc:grpChg>
        <pc:grpChg chg="mod">
          <ac:chgData name="Tim Greenshaw" userId="7cff769c7af84488" providerId="LiveId" clId="{1D44D125-6D4D-445A-A67A-8368CB7905AA}" dt="2020-01-14T17:46:41.291" v="2244" actId="1038"/>
          <ac:grpSpMkLst>
            <pc:docMk/>
            <pc:sldMk cId="3222806738" sldId="286"/>
            <ac:grpSpMk id="59" creationId="{906FDB32-B323-47F7-849F-1B5416E3224B}"/>
          </ac:grpSpMkLst>
        </pc:grpChg>
        <pc:grpChg chg="mod">
          <ac:chgData name="Tim Greenshaw" userId="7cff769c7af84488" providerId="LiveId" clId="{1D44D125-6D4D-445A-A67A-8368CB7905AA}" dt="2020-01-14T17:46:41.291" v="2244" actId="1038"/>
          <ac:grpSpMkLst>
            <pc:docMk/>
            <pc:sldMk cId="3222806738" sldId="286"/>
            <ac:grpSpMk id="60" creationId="{EDB57D1C-626C-404D-818B-1E6C4A39D221}"/>
          </ac:grpSpMkLst>
        </pc:grpChg>
        <pc:grpChg chg="mod">
          <ac:chgData name="Tim Greenshaw" userId="7cff769c7af84488" providerId="LiveId" clId="{1D44D125-6D4D-445A-A67A-8368CB7905AA}" dt="2020-01-14T17:46:41.291" v="2244" actId="1038"/>
          <ac:grpSpMkLst>
            <pc:docMk/>
            <pc:sldMk cId="3222806738" sldId="286"/>
            <ac:grpSpMk id="61" creationId="{7A13AFE8-3E9B-4785-B237-8717F4A9930C}"/>
          </ac:grpSpMkLst>
        </pc:grpChg>
        <pc:grpChg chg="mod">
          <ac:chgData name="Tim Greenshaw" userId="7cff769c7af84488" providerId="LiveId" clId="{1D44D125-6D4D-445A-A67A-8368CB7905AA}" dt="2020-01-14T17:46:41.291" v="2244" actId="1038"/>
          <ac:grpSpMkLst>
            <pc:docMk/>
            <pc:sldMk cId="3222806738" sldId="286"/>
            <ac:grpSpMk id="62" creationId="{C1CE87AD-D976-4CF7-9B54-4C031F824738}"/>
          </ac:grpSpMkLst>
        </pc:grpChg>
        <pc:grpChg chg="mod">
          <ac:chgData name="Tim Greenshaw" userId="7cff769c7af84488" providerId="LiveId" clId="{1D44D125-6D4D-445A-A67A-8368CB7905AA}" dt="2020-01-14T17:46:41.291" v="2244" actId="1038"/>
          <ac:grpSpMkLst>
            <pc:docMk/>
            <pc:sldMk cId="3222806738" sldId="286"/>
            <ac:grpSpMk id="75" creationId="{AF52BBE1-CD3B-44AF-A7E6-A190F2B0FADB}"/>
          </ac:grpSpMkLst>
        </pc:grpChg>
        <pc:grpChg chg="mod">
          <ac:chgData name="Tim Greenshaw" userId="7cff769c7af84488" providerId="LiveId" clId="{1D44D125-6D4D-445A-A67A-8368CB7905AA}" dt="2020-01-14T17:46:41.291" v="2244" actId="1038"/>
          <ac:grpSpMkLst>
            <pc:docMk/>
            <pc:sldMk cId="3222806738" sldId="286"/>
            <ac:grpSpMk id="76" creationId="{73103D1A-A5B6-4AE6-833E-E95C0D140234}"/>
          </ac:grpSpMkLst>
        </pc:grpChg>
        <pc:grpChg chg="mod">
          <ac:chgData name="Tim Greenshaw" userId="7cff769c7af84488" providerId="LiveId" clId="{1D44D125-6D4D-445A-A67A-8368CB7905AA}" dt="2020-01-14T17:46:41.291" v="2244" actId="1038"/>
          <ac:grpSpMkLst>
            <pc:docMk/>
            <pc:sldMk cId="3222806738" sldId="286"/>
            <ac:grpSpMk id="77" creationId="{32C31CB5-AC1D-4BD4-8775-989B0AEB8258}"/>
          </ac:grpSpMkLst>
        </pc:grpChg>
        <pc:grpChg chg="mod">
          <ac:chgData name="Tim Greenshaw" userId="7cff769c7af84488" providerId="LiveId" clId="{1D44D125-6D4D-445A-A67A-8368CB7905AA}" dt="2020-01-14T17:46:41.291" v="2244" actId="1038"/>
          <ac:grpSpMkLst>
            <pc:docMk/>
            <pc:sldMk cId="3222806738" sldId="286"/>
            <ac:grpSpMk id="78" creationId="{C076E78A-7AA1-45D8-AF5F-6F14923BB2B6}"/>
          </ac:grpSpMkLst>
        </pc:grpChg>
        <pc:grpChg chg="add del mod">
          <ac:chgData name="Tim Greenshaw" userId="7cff769c7af84488" providerId="LiveId" clId="{1D44D125-6D4D-445A-A67A-8368CB7905AA}" dt="2020-01-14T18:34:47.883" v="2592" actId="478"/>
          <ac:grpSpMkLst>
            <pc:docMk/>
            <pc:sldMk cId="3222806738" sldId="286"/>
            <ac:grpSpMk id="94" creationId="{074F364F-44C5-4A84-9682-FDAA6B0157AB}"/>
          </ac:grpSpMkLst>
        </pc:grpChg>
        <pc:grpChg chg="add del mod">
          <ac:chgData name="Tim Greenshaw" userId="7cff769c7af84488" providerId="LiveId" clId="{1D44D125-6D4D-445A-A67A-8368CB7905AA}" dt="2020-01-14T18:46:44.033" v="3107"/>
          <ac:grpSpMkLst>
            <pc:docMk/>
            <pc:sldMk cId="3222806738" sldId="286"/>
            <ac:grpSpMk id="96" creationId="{70E12B88-4F80-4289-A6F1-C40781F3D0BF}"/>
          </ac:grpSpMkLst>
        </pc:grpChg>
        <pc:grpChg chg="add del mod">
          <ac:chgData name="Tim Greenshaw" userId="7cff769c7af84488" providerId="LiveId" clId="{1D44D125-6D4D-445A-A67A-8368CB7905AA}" dt="2020-01-14T18:49:21.282" v="3298" actId="165"/>
          <ac:grpSpMkLst>
            <pc:docMk/>
            <pc:sldMk cId="3222806738" sldId="286"/>
            <ac:grpSpMk id="99" creationId="{0E30A9CF-7E19-41CC-B357-E403E34BAE55}"/>
          </ac:grpSpMkLst>
        </pc:grpChg>
        <pc:graphicFrameChg chg="add del mod">
          <ac:chgData name="Tim Greenshaw" userId="7cff769c7af84488" providerId="LiveId" clId="{1D44D125-6D4D-445A-A67A-8368CB7905AA}" dt="2020-01-14T18:35:11.307" v="2629" actId="478"/>
          <ac:graphicFrameMkLst>
            <pc:docMk/>
            <pc:sldMk cId="3222806738" sldId="286"/>
            <ac:graphicFrameMk id="95" creationId="{95D24718-E098-44D7-8AFC-D92C310C7CAB}"/>
          </ac:graphicFrameMkLst>
        </pc:graphicFrameChg>
        <pc:picChg chg="mod topLvl">
          <ac:chgData name="Tim Greenshaw" userId="7cff769c7af84488" providerId="LiveId" clId="{1D44D125-6D4D-445A-A67A-8368CB7905AA}" dt="2020-01-14T18:46:41.483" v="3104" actId="165"/>
          <ac:picMkLst>
            <pc:docMk/>
            <pc:sldMk cId="3222806738" sldId="286"/>
            <ac:picMk id="97" creationId="{4FBC032C-59DA-4964-BA45-64759EC07385}"/>
          </ac:picMkLst>
        </pc:picChg>
        <pc:picChg chg="mod topLvl">
          <ac:chgData name="Tim Greenshaw" userId="7cff769c7af84488" providerId="LiveId" clId="{1D44D125-6D4D-445A-A67A-8368CB7905AA}" dt="2020-01-14T18:49:35.216" v="3321" actId="14100"/>
          <ac:picMkLst>
            <pc:docMk/>
            <pc:sldMk cId="3222806738" sldId="286"/>
            <ac:picMk id="100" creationId="{F7546CC1-6DDE-4CA8-AD3E-812B847FCEB9}"/>
          </ac:picMkLst>
        </pc:picChg>
      </pc:sldChg>
      <pc:sldChg chg="addSp delSp modSp add ord">
        <pc:chgData name="Tim Greenshaw" userId="7cff769c7af84488" providerId="LiveId" clId="{1D44D125-6D4D-445A-A67A-8368CB7905AA}" dt="2020-01-15T10:59:15.541" v="10671" actId="1038"/>
        <pc:sldMkLst>
          <pc:docMk/>
          <pc:sldMk cId="626180196" sldId="287"/>
        </pc:sldMkLst>
        <pc:spChg chg="mod">
          <ac:chgData name="Tim Greenshaw" userId="7cff769c7af84488" providerId="LiveId" clId="{1D44D125-6D4D-445A-A67A-8368CB7905AA}" dt="2020-01-14T18:57:52.996" v="3825" actId="5793"/>
          <ac:spMkLst>
            <pc:docMk/>
            <pc:sldMk cId="626180196" sldId="287"/>
            <ac:spMk id="3" creationId="{5E7EB496-98FC-42D4-B93F-18D9233E817C}"/>
          </ac:spMkLst>
        </pc:spChg>
        <pc:spChg chg="mod">
          <ac:chgData name="Tim Greenshaw" userId="7cff769c7af84488" providerId="LiveId" clId="{1D44D125-6D4D-445A-A67A-8368CB7905AA}" dt="2020-01-15T10:41:27.075" v="10315" actId="114"/>
          <ac:spMkLst>
            <pc:docMk/>
            <pc:sldMk cId="626180196" sldId="287"/>
            <ac:spMk id="4" creationId="{CADEA1EA-70EB-432B-AE22-A8B061D97129}"/>
          </ac:spMkLst>
        </pc:spChg>
        <pc:spChg chg="mod topLvl">
          <ac:chgData name="Tim Greenshaw" userId="7cff769c7af84488" providerId="LiveId" clId="{1D44D125-6D4D-445A-A67A-8368CB7905AA}" dt="2020-01-14T19:04:21.002" v="4339" actId="164"/>
          <ac:spMkLst>
            <pc:docMk/>
            <pc:sldMk cId="626180196" sldId="287"/>
            <ac:spMk id="7" creationId="{BD59A81E-CDE9-44F2-9A0C-985907FE6809}"/>
          </ac:spMkLst>
        </pc:spChg>
        <pc:spChg chg="mod topLvl">
          <ac:chgData name="Tim Greenshaw" userId="7cff769c7af84488" providerId="LiveId" clId="{1D44D125-6D4D-445A-A67A-8368CB7905AA}" dt="2020-01-14T19:04:21.002" v="4339" actId="164"/>
          <ac:spMkLst>
            <pc:docMk/>
            <pc:sldMk cId="626180196" sldId="287"/>
            <ac:spMk id="8" creationId="{FDA525AC-1D85-46A4-B46D-28977D14E2DC}"/>
          </ac:spMkLst>
        </pc:spChg>
        <pc:spChg chg="mod topLvl">
          <ac:chgData name="Tim Greenshaw" userId="7cff769c7af84488" providerId="LiveId" clId="{1D44D125-6D4D-445A-A67A-8368CB7905AA}" dt="2020-01-14T19:04:21.002" v="4339" actId="164"/>
          <ac:spMkLst>
            <pc:docMk/>
            <pc:sldMk cId="626180196" sldId="287"/>
            <ac:spMk id="9" creationId="{8324EA11-78F3-4176-9660-72065F2021B9}"/>
          </ac:spMkLst>
        </pc:spChg>
        <pc:spChg chg="mod topLvl">
          <ac:chgData name="Tim Greenshaw" userId="7cff769c7af84488" providerId="LiveId" clId="{1D44D125-6D4D-445A-A67A-8368CB7905AA}" dt="2020-01-14T19:04:21.002" v="4339" actId="164"/>
          <ac:spMkLst>
            <pc:docMk/>
            <pc:sldMk cId="626180196" sldId="287"/>
            <ac:spMk id="10" creationId="{9455A543-F803-47D8-A20F-41D7CA6B4129}"/>
          </ac:spMkLst>
        </pc:spChg>
        <pc:spChg chg="mod topLvl">
          <ac:chgData name="Tim Greenshaw" userId="7cff769c7af84488" providerId="LiveId" clId="{1D44D125-6D4D-445A-A67A-8368CB7905AA}" dt="2020-01-14T19:04:21.002" v="4339" actId="164"/>
          <ac:spMkLst>
            <pc:docMk/>
            <pc:sldMk cId="626180196" sldId="287"/>
            <ac:spMk id="11" creationId="{79A72225-C1F6-44BE-A4B1-AE4022D9A388}"/>
          </ac:spMkLst>
        </pc:spChg>
        <pc:spChg chg="mod topLvl">
          <ac:chgData name="Tim Greenshaw" userId="7cff769c7af84488" providerId="LiveId" clId="{1D44D125-6D4D-445A-A67A-8368CB7905AA}" dt="2020-01-14T19:04:21.002" v="4339" actId="164"/>
          <ac:spMkLst>
            <pc:docMk/>
            <pc:sldMk cId="626180196" sldId="287"/>
            <ac:spMk id="12" creationId="{E7123222-85CB-473D-AB02-1C2C2CF46652}"/>
          </ac:spMkLst>
        </pc:spChg>
        <pc:spChg chg="mod topLvl">
          <ac:chgData name="Tim Greenshaw" userId="7cff769c7af84488" providerId="LiveId" clId="{1D44D125-6D4D-445A-A67A-8368CB7905AA}" dt="2020-01-14T19:04:21.002" v="4339" actId="164"/>
          <ac:spMkLst>
            <pc:docMk/>
            <pc:sldMk cId="626180196" sldId="287"/>
            <ac:spMk id="13" creationId="{945FA6CA-7022-44A1-8BA9-981B24F4C52C}"/>
          </ac:spMkLst>
        </pc:spChg>
        <pc:spChg chg="mod topLvl">
          <ac:chgData name="Tim Greenshaw" userId="7cff769c7af84488" providerId="LiveId" clId="{1D44D125-6D4D-445A-A67A-8368CB7905AA}" dt="2020-01-14T19:04:21.002" v="4339" actId="164"/>
          <ac:spMkLst>
            <pc:docMk/>
            <pc:sldMk cId="626180196" sldId="287"/>
            <ac:spMk id="15" creationId="{73F64536-FFE2-41A8-8FF4-79878DBA6AE3}"/>
          </ac:spMkLst>
        </pc:spChg>
        <pc:spChg chg="del">
          <ac:chgData name="Tim Greenshaw" userId="7cff769c7af84488" providerId="LiveId" clId="{1D44D125-6D4D-445A-A67A-8368CB7905AA}" dt="2020-01-14T18:51:28.165" v="3328" actId="478"/>
          <ac:spMkLst>
            <pc:docMk/>
            <pc:sldMk cId="626180196" sldId="287"/>
            <ac:spMk id="16" creationId="{E75F9C96-9D6D-467B-BCCD-D6BE04C3C1F3}"/>
          </ac:spMkLst>
        </pc:spChg>
        <pc:spChg chg="mod topLvl">
          <ac:chgData name="Tim Greenshaw" userId="7cff769c7af84488" providerId="LiveId" clId="{1D44D125-6D4D-445A-A67A-8368CB7905AA}" dt="2020-01-14T19:01:18.079" v="4140" actId="164"/>
          <ac:spMkLst>
            <pc:docMk/>
            <pc:sldMk cId="626180196" sldId="287"/>
            <ac:spMk id="97" creationId="{0735DF3E-CE35-413F-ACE1-CA53BBABA687}"/>
          </ac:spMkLst>
        </pc:spChg>
        <pc:spChg chg="mod topLvl">
          <ac:chgData name="Tim Greenshaw" userId="7cff769c7af84488" providerId="LiveId" clId="{1D44D125-6D4D-445A-A67A-8368CB7905AA}" dt="2020-01-14T19:01:18.079" v="4140" actId="164"/>
          <ac:spMkLst>
            <pc:docMk/>
            <pc:sldMk cId="626180196" sldId="287"/>
            <ac:spMk id="98" creationId="{43B60755-E368-4E31-86F7-1766C230C6D5}"/>
          </ac:spMkLst>
        </pc:spChg>
        <pc:spChg chg="mod topLvl">
          <ac:chgData name="Tim Greenshaw" userId="7cff769c7af84488" providerId="LiveId" clId="{1D44D125-6D4D-445A-A67A-8368CB7905AA}" dt="2020-01-14T19:01:18.079" v="4140" actId="164"/>
          <ac:spMkLst>
            <pc:docMk/>
            <pc:sldMk cId="626180196" sldId="287"/>
            <ac:spMk id="99" creationId="{E8505E54-B7F9-401E-9638-89BC181D9C82}"/>
          </ac:spMkLst>
        </pc:spChg>
        <pc:spChg chg="mod topLvl">
          <ac:chgData name="Tim Greenshaw" userId="7cff769c7af84488" providerId="LiveId" clId="{1D44D125-6D4D-445A-A67A-8368CB7905AA}" dt="2020-01-14T19:01:18.079" v="4140" actId="164"/>
          <ac:spMkLst>
            <pc:docMk/>
            <pc:sldMk cId="626180196" sldId="287"/>
            <ac:spMk id="100" creationId="{C107AFBB-1EF8-4E7B-ABFC-0EF71DCE79B0}"/>
          </ac:spMkLst>
        </pc:spChg>
        <pc:spChg chg="mod topLvl">
          <ac:chgData name="Tim Greenshaw" userId="7cff769c7af84488" providerId="LiveId" clId="{1D44D125-6D4D-445A-A67A-8368CB7905AA}" dt="2020-01-14T19:01:18.079" v="4140" actId="164"/>
          <ac:spMkLst>
            <pc:docMk/>
            <pc:sldMk cId="626180196" sldId="287"/>
            <ac:spMk id="101" creationId="{4B23518D-EDC9-44CC-B15B-516E273CABFB}"/>
          </ac:spMkLst>
        </pc:spChg>
        <pc:spChg chg="mod topLvl">
          <ac:chgData name="Tim Greenshaw" userId="7cff769c7af84488" providerId="LiveId" clId="{1D44D125-6D4D-445A-A67A-8368CB7905AA}" dt="2020-01-14T19:01:18.079" v="4140" actId="164"/>
          <ac:spMkLst>
            <pc:docMk/>
            <pc:sldMk cId="626180196" sldId="287"/>
            <ac:spMk id="102" creationId="{AFDFF805-F92F-40E0-A166-5232B2955C66}"/>
          </ac:spMkLst>
        </pc:spChg>
        <pc:spChg chg="mod topLvl">
          <ac:chgData name="Tim Greenshaw" userId="7cff769c7af84488" providerId="LiveId" clId="{1D44D125-6D4D-445A-A67A-8368CB7905AA}" dt="2020-01-14T19:01:18.079" v="4140" actId="164"/>
          <ac:spMkLst>
            <pc:docMk/>
            <pc:sldMk cId="626180196" sldId="287"/>
            <ac:spMk id="103" creationId="{15907B8F-AC39-4618-8430-5766FBF7C2AB}"/>
          </ac:spMkLst>
        </pc:spChg>
        <pc:spChg chg="del mod topLvl">
          <ac:chgData name="Tim Greenshaw" userId="7cff769c7af84488" providerId="LiveId" clId="{1D44D125-6D4D-445A-A67A-8368CB7905AA}" dt="2020-01-14T18:59:47.951" v="3912" actId="478"/>
          <ac:spMkLst>
            <pc:docMk/>
            <pc:sldMk cId="626180196" sldId="287"/>
            <ac:spMk id="105" creationId="{23FE3DC3-6456-4564-959F-A8C4E76555C6}"/>
          </ac:spMkLst>
        </pc:spChg>
        <pc:spChg chg="add">
          <ac:chgData name="Tim Greenshaw" userId="7cff769c7af84488" providerId="LiveId" clId="{1D44D125-6D4D-445A-A67A-8368CB7905AA}" dt="2020-01-14T19:58:14.754" v="5764"/>
          <ac:spMkLst>
            <pc:docMk/>
            <pc:sldMk cId="626180196" sldId="287"/>
            <ac:spMk id="260" creationId="{3643AEC9-12B5-496B-A302-921BB818CC70}"/>
          </ac:spMkLst>
        </pc:spChg>
        <pc:grpChg chg="mod topLvl">
          <ac:chgData name="Tim Greenshaw" userId="7cff769c7af84488" providerId="LiveId" clId="{1D44D125-6D4D-445A-A67A-8368CB7905AA}" dt="2020-01-14T19:04:21.002" v="4339" actId="164"/>
          <ac:grpSpMkLst>
            <pc:docMk/>
            <pc:sldMk cId="626180196" sldId="287"/>
            <ac:grpSpMk id="6" creationId="{510287E4-CAF7-4633-A2F3-E530BE3297A8}"/>
          </ac:grpSpMkLst>
        </pc:grpChg>
        <pc:grpChg chg="del mod topLvl">
          <ac:chgData name="Tim Greenshaw" userId="7cff769c7af84488" providerId="LiveId" clId="{1D44D125-6D4D-445A-A67A-8368CB7905AA}" dt="2020-01-14T19:02:51.057" v="4293" actId="478"/>
          <ac:grpSpMkLst>
            <pc:docMk/>
            <pc:sldMk cId="626180196" sldId="287"/>
            <ac:grpSpMk id="14" creationId="{831B0099-8A06-4C5B-9F67-D0B451880152}"/>
          </ac:grpSpMkLst>
        </pc:grpChg>
        <pc:grpChg chg="mod">
          <ac:chgData name="Tim Greenshaw" userId="7cff769c7af84488" providerId="LiveId" clId="{1D44D125-6D4D-445A-A67A-8368CB7905AA}" dt="2020-01-14T19:02:14.800" v="4291" actId="1037"/>
          <ac:grpSpMkLst>
            <pc:docMk/>
            <pc:sldMk cId="626180196" sldId="287"/>
            <ac:grpSpMk id="17" creationId="{A1E90182-901D-4390-BFCB-14A8635C3D7D}"/>
          </ac:grpSpMkLst>
        </pc:grpChg>
        <pc:grpChg chg="mod">
          <ac:chgData name="Tim Greenshaw" userId="7cff769c7af84488" providerId="LiveId" clId="{1D44D125-6D4D-445A-A67A-8368CB7905AA}" dt="2020-01-14T19:02:14.800" v="4291" actId="1037"/>
          <ac:grpSpMkLst>
            <pc:docMk/>
            <pc:sldMk cId="626180196" sldId="287"/>
            <ac:grpSpMk id="18" creationId="{FED0DD3D-93C4-498C-BF8B-BDA2607F9715}"/>
          </ac:grpSpMkLst>
        </pc:grpChg>
        <pc:grpChg chg="mod">
          <ac:chgData name="Tim Greenshaw" userId="7cff769c7af84488" providerId="LiveId" clId="{1D44D125-6D4D-445A-A67A-8368CB7905AA}" dt="2020-01-14T19:02:14.800" v="4291" actId="1037"/>
          <ac:grpSpMkLst>
            <pc:docMk/>
            <pc:sldMk cId="626180196" sldId="287"/>
            <ac:grpSpMk id="19" creationId="{0009E09B-DA00-4D2F-9E37-AB89172CDCE6}"/>
          </ac:grpSpMkLst>
        </pc:grpChg>
        <pc:grpChg chg="mod">
          <ac:chgData name="Tim Greenshaw" userId="7cff769c7af84488" providerId="LiveId" clId="{1D44D125-6D4D-445A-A67A-8368CB7905AA}" dt="2020-01-14T19:02:14.800" v="4291" actId="1037"/>
          <ac:grpSpMkLst>
            <pc:docMk/>
            <pc:sldMk cId="626180196" sldId="287"/>
            <ac:grpSpMk id="20" creationId="{C736C7D3-BDBE-4DE3-8F63-1883548B7540}"/>
          </ac:grpSpMkLst>
        </pc:grpChg>
        <pc:grpChg chg="mod">
          <ac:chgData name="Tim Greenshaw" userId="7cff769c7af84488" providerId="LiveId" clId="{1D44D125-6D4D-445A-A67A-8368CB7905AA}" dt="2020-01-14T19:02:14.800" v="4291" actId="1037"/>
          <ac:grpSpMkLst>
            <pc:docMk/>
            <pc:sldMk cId="626180196" sldId="287"/>
            <ac:grpSpMk id="21" creationId="{8737CEA8-EC61-4B08-81C5-A705CA84D03E}"/>
          </ac:grpSpMkLst>
        </pc:grpChg>
        <pc:grpChg chg="mod">
          <ac:chgData name="Tim Greenshaw" userId="7cff769c7af84488" providerId="LiveId" clId="{1D44D125-6D4D-445A-A67A-8368CB7905AA}" dt="2020-01-14T19:02:14.800" v="4291" actId="1037"/>
          <ac:grpSpMkLst>
            <pc:docMk/>
            <pc:sldMk cId="626180196" sldId="287"/>
            <ac:grpSpMk id="22" creationId="{3A5E202E-3245-4AE3-84D5-4767A2F78A30}"/>
          </ac:grpSpMkLst>
        </pc:grpChg>
        <pc:grpChg chg="mod">
          <ac:chgData name="Tim Greenshaw" userId="7cff769c7af84488" providerId="LiveId" clId="{1D44D125-6D4D-445A-A67A-8368CB7905AA}" dt="2020-01-14T19:02:14.800" v="4291" actId="1037"/>
          <ac:grpSpMkLst>
            <pc:docMk/>
            <pc:sldMk cId="626180196" sldId="287"/>
            <ac:grpSpMk id="23" creationId="{D076A303-8EB1-442D-80BE-0098CDB52FFE}"/>
          </ac:grpSpMkLst>
        </pc:grpChg>
        <pc:grpChg chg="mod">
          <ac:chgData name="Tim Greenshaw" userId="7cff769c7af84488" providerId="LiveId" clId="{1D44D125-6D4D-445A-A67A-8368CB7905AA}" dt="2020-01-14T19:02:14.800" v="4291" actId="1037"/>
          <ac:grpSpMkLst>
            <pc:docMk/>
            <pc:sldMk cId="626180196" sldId="287"/>
            <ac:grpSpMk id="24" creationId="{8D5FC733-BB8B-402A-A364-BB2C79C3D852}"/>
          </ac:grpSpMkLst>
        </pc:grpChg>
        <pc:grpChg chg="mod">
          <ac:chgData name="Tim Greenshaw" userId="7cff769c7af84488" providerId="LiveId" clId="{1D44D125-6D4D-445A-A67A-8368CB7905AA}" dt="2020-01-14T19:02:14.800" v="4291" actId="1037"/>
          <ac:grpSpMkLst>
            <pc:docMk/>
            <pc:sldMk cId="626180196" sldId="287"/>
            <ac:grpSpMk id="25" creationId="{E782DB47-9B75-42F7-9244-4508CE95799D}"/>
          </ac:grpSpMkLst>
        </pc:grpChg>
        <pc:grpChg chg="mod">
          <ac:chgData name="Tim Greenshaw" userId="7cff769c7af84488" providerId="LiveId" clId="{1D44D125-6D4D-445A-A67A-8368CB7905AA}" dt="2020-01-14T19:02:14.800" v="4291" actId="1037"/>
          <ac:grpSpMkLst>
            <pc:docMk/>
            <pc:sldMk cId="626180196" sldId="287"/>
            <ac:grpSpMk id="26" creationId="{2D9BC221-5435-470E-A3F6-135E8001DA92}"/>
          </ac:grpSpMkLst>
        </pc:grpChg>
        <pc:grpChg chg="mod">
          <ac:chgData name="Tim Greenshaw" userId="7cff769c7af84488" providerId="LiveId" clId="{1D44D125-6D4D-445A-A67A-8368CB7905AA}" dt="2020-01-14T19:02:14.800" v="4291" actId="1037"/>
          <ac:grpSpMkLst>
            <pc:docMk/>
            <pc:sldMk cId="626180196" sldId="287"/>
            <ac:grpSpMk id="59" creationId="{906FDB32-B323-47F7-849F-1B5416E3224B}"/>
          </ac:grpSpMkLst>
        </pc:grpChg>
        <pc:grpChg chg="mod">
          <ac:chgData name="Tim Greenshaw" userId="7cff769c7af84488" providerId="LiveId" clId="{1D44D125-6D4D-445A-A67A-8368CB7905AA}" dt="2020-01-14T19:02:14.800" v="4291" actId="1037"/>
          <ac:grpSpMkLst>
            <pc:docMk/>
            <pc:sldMk cId="626180196" sldId="287"/>
            <ac:grpSpMk id="60" creationId="{EDB57D1C-626C-404D-818B-1E6C4A39D221}"/>
          </ac:grpSpMkLst>
        </pc:grpChg>
        <pc:grpChg chg="mod">
          <ac:chgData name="Tim Greenshaw" userId="7cff769c7af84488" providerId="LiveId" clId="{1D44D125-6D4D-445A-A67A-8368CB7905AA}" dt="2020-01-14T19:02:14.800" v="4291" actId="1037"/>
          <ac:grpSpMkLst>
            <pc:docMk/>
            <pc:sldMk cId="626180196" sldId="287"/>
            <ac:grpSpMk id="61" creationId="{7A13AFE8-3E9B-4785-B237-8717F4A9930C}"/>
          </ac:grpSpMkLst>
        </pc:grpChg>
        <pc:grpChg chg="mod">
          <ac:chgData name="Tim Greenshaw" userId="7cff769c7af84488" providerId="LiveId" clId="{1D44D125-6D4D-445A-A67A-8368CB7905AA}" dt="2020-01-14T19:02:14.800" v="4291" actId="1037"/>
          <ac:grpSpMkLst>
            <pc:docMk/>
            <pc:sldMk cId="626180196" sldId="287"/>
            <ac:grpSpMk id="62" creationId="{C1CE87AD-D976-4CF7-9B54-4C031F824738}"/>
          </ac:grpSpMkLst>
        </pc:grpChg>
        <pc:grpChg chg="mod">
          <ac:chgData name="Tim Greenshaw" userId="7cff769c7af84488" providerId="LiveId" clId="{1D44D125-6D4D-445A-A67A-8368CB7905AA}" dt="2020-01-14T19:02:14.800" v="4291" actId="1037"/>
          <ac:grpSpMkLst>
            <pc:docMk/>
            <pc:sldMk cId="626180196" sldId="287"/>
            <ac:grpSpMk id="75" creationId="{AF52BBE1-CD3B-44AF-A7E6-A190F2B0FADB}"/>
          </ac:grpSpMkLst>
        </pc:grpChg>
        <pc:grpChg chg="mod">
          <ac:chgData name="Tim Greenshaw" userId="7cff769c7af84488" providerId="LiveId" clId="{1D44D125-6D4D-445A-A67A-8368CB7905AA}" dt="2020-01-14T19:02:14.800" v="4291" actId="1037"/>
          <ac:grpSpMkLst>
            <pc:docMk/>
            <pc:sldMk cId="626180196" sldId="287"/>
            <ac:grpSpMk id="76" creationId="{73103D1A-A5B6-4AE6-833E-E95C0D140234}"/>
          </ac:grpSpMkLst>
        </pc:grpChg>
        <pc:grpChg chg="mod">
          <ac:chgData name="Tim Greenshaw" userId="7cff769c7af84488" providerId="LiveId" clId="{1D44D125-6D4D-445A-A67A-8368CB7905AA}" dt="2020-01-14T19:02:14.800" v="4291" actId="1037"/>
          <ac:grpSpMkLst>
            <pc:docMk/>
            <pc:sldMk cId="626180196" sldId="287"/>
            <ac:grpSpMk id="77" creationId="{32C31CB5-AC1D-4BD4-8775-989B0AEB8258}"/>
          </ac:grpSpMkLst>
        </pc:grpChg>
        <pc:grpChg chg="mod">
          <ac:chgData name="Tim Greenshaw" userId="7cff769c7af84488" providerId="LiveId" clId="{1D44D125-6D4D-445A-A67A-8368CB7905AA}" dt="2020-01-14T19:02:14.800" v="4291" actId="1037"/>
          <ac:grpSpMkLst>
            <pc:docMk/>
            <pc:sldMk cId="626180196" sldId="287"/>
            <ac:grpSpMk id="78" creationId="{C076E78A-7AA1-45D8-AF5F-6F14923BB2B6}"/>
          </ac:grpSpMkLst>
        </pc:grpChg>
        <pc:grpChg chg="del mod">
          <ac:chgData name="Tim Greenshaw" userId="7cff769c7af84488" providerId="LiveId" clId="{1D44D125-6D4D-445A-A67A-8368CB7905AA}" dt="2020-01-14T19:02:46.635" v="4292" actId="165"/>
          <ac:grpSpMkLst>
            <pc:docMk/>
            <pc:sldMk cId="626180196" sldId="287"/>
            <ac:grpSpMk id="94" creationId="{074F364F-44C5-4A84-9682-FDAA6B0157AB}"/>
          </ac:grpSpMkLst>
        </pc:grpChg>
        <pc:grpChg chg="add del mod">
          <ac:chgData name="Tim Greenshaw" userId="7cff769c7af84488" providerId="LiveId" clId="{1D44D125-6D4D-445A-A67A-8368CB7905AA}" dt="2020-01-14T18:59:42.794" v="3910" actId="165"/>
          <ac:grpSpMkLst>
            <pc:docMk/>
            <pc:sldMk cId="626180196" sldId="287"/>
            <ac:grpSpMk id="95" creationId="{30A96FC2-B588-48E7-86C6-6C21297E6A35}"/>
          </ac:grpSpMkLst>
        </pc:grpChg>
        <pc:grpChg chg="mod topLvl">
          <ac:chgData name="Tim Greenshaw" userId="7cff769c7af84488" providerId="LiveId" clId="{1D44D125-6D4D-445A-A67A-8368CB7905AA}" dt="2020-01-14T19:02:03.201" v="4247" actId="1036"/>
          <ac:grpSpMkLst>
            <pc:docMk/>
            <pc:sldMk cId="626180196" sldId="287"/>
            <ac:grpSpMk id="96" creationId="{0ACBFCA6-0E39-4E80-9B0F-B03F06B488D8}"/>
          </ac:grpSpMkLst>
        </pc:grpChg>
        <pc:grpChg chg="del mod topLvl">
          <ac:chgData name="Tim Greenshaw" userId="7cff769c7af84488" providerId="LiveId" clId="{1D44D125-6D4D-445A-A67A-8368CB7905AA}" dt="2020-01-14T18:59:45.134" v="3911" actId="478"/>
          <ac:grpSpMkLst>
            <pc:docMk/>
            <pc:sldMk cId="626180196" sldId="287"/>
            <ac:grpSpMk id="104" creationId="{AF0D3317-9BDC-44C8-83B5-B016E1C296D9}"/>
          </ac:grpSpMkLst>
        </pc:grpChg>
        <pc:grpChg chg="mod">
          <ac:chgData name="Tim Greenshaw" userId="7cff769c7af84488" providerId="LiveId" clId="{1D44D125-6D4D-445A-A67A-8368CB7905AA}" dt="2020-01-14T18:59:01.261" v="3887" actId="1076"/>
          <ac:grpSpMkLst>
            <pc:docMk/>
            <pc:sldMk cId="626180196" sldId="287"/>
            <ac:grpSpMk id="106" creationId="{D27D445B-5437-425F-86A2-B3DEEC910121}"/>
          </ac:grpSpMkLst>
        </pc:grpChg>
        <pc:grpChg chg="mod">
          <ac:chgData name="Tim Greenshaw" userId="7cff769c7af84488" providerId="LiveId" clId="{1D44D125-6D4D-445A-A67A-8368CB7905AA}" dt="2020-01-14T18:59:01.261" v="3887" actId="1076"/>
          <ac:grpSpMkLst>
            <pc:docMk/>
            <pc:sldMk cId="626180196" sldId="287"/>
            <ac:grpSpMk id="107" creationId="{8A1F16F6-7A35-4B3D-9EFC-964A5E81A4E8}"/>
          </ac:grpSpMkLst>
        </pc:grpChg>
        <pc:grpChg chg="mod">
          <ac:chgData name="Tim Greenshaw" userId="7cff769c7af84488" providerId="LiveId" clId="{1D44D125-6D4D-445A-A67A-8368CB7905AA}" dt="2020-01-14T18:59:01.261" v="3887" actId="1076"/>
          <ac:grpSpMkLst>
            <pc:docMk/>
            <pc:sldMk cId="626180196" sldId="287"/>
            <ac:grpSpMk id="108" creationId="{B614E8A6-CF92-4A89-8D64-45053267064B}"/>
          </ac:grpSpMkLst>
        </pc:grpChg>
        <pc:grpChg chg="mod">
          <ac:chgData name="Tim Greenshaw" userId="7cff769c7af84488" providerId="LiveId" clId="{1D44D125-6D4D-445A-A67A-8368CB7905AA}" dt="2020-01-14T18:59:01.261" v="3887" actId="1076"/>
          <ac:grpSpMkLst>
            <pc:docMk/>
            <pc:sldMk cId="626180196" sldId="287"/>
            <ac:grpSpMk id="109" creationId="{6394B7D4-72A7-4F3F-82E7-EF7739F24745}"/>
          </ac:grpSpMkLst>
        </pc:grpChg>
        <pc:grpChg chg="mod">
          <ac:chgData name="Tim Greenshaw" userId="7cff769c7af84488" providerId="LiveId" clId="{1D44D125-6D4D-445A-A67A-8368CB7905AA}" dt="2020-01-14T18:59:01.261" v="3887" actId="1076"/>
          <ac:grpSpMkLst>
            <pc:docMk/>
            <pc:sldMk cId="626180196" sldId="287"/>
            <ac:grpSpMk id="110" creationId="{7AA86429-BBA3-4A8C-8B64-BABB2AEE5F2C}"/>
          </ac:grpSpMkLst>
        </pc:grpChg>
        <pc:grpChg chg="mod">
          <ac:chgData name="Tim Greenshaw" userId="7cff769c7af84488" providerId="LiveId" clId="{1D44D125-6D4D-445A-A67A-8368CB7905AA}" dt="2020-01-14T18:59:01.261" v="3887" actId="1076"/>
          <ac:grpSpMkLst>
            <pc:docMk/>
            <pc:sldMk cId="626180196" sldId="287"/>
            <ac:grpSpMk id="111" creationId="{AEF331EA-2C87-4DC3-8B1F-99DE3537E2EB}"/>
          </ac:grpSpMkLst>
        </pc:grpChg>
        <pc:grpChg chg="mod">
          <ac:chgData name="Tim Greenshaw" userId="7cff769c7af84488" providerId="LiveId" clId="{1D44D125-6D4D-445A-A67A-8368CB7905AA}" dt="2020-01-14T18:59:01.261" v="3887" actId="1076"/>
          <ac:grpSpMkLst>
            <pc:docMk/>
            <pc:sldMk cId="626180196" sldId="287"/>
            <ac:grpSpMk id="112" creationId="{143DD91B-D630-4CF0-9A7E-570BBBA311DE}"/>
          </ac:grpSpMkLst>
        </pc:grpChg>
        <pc:grpChg chg="mod">
          <ac:chgData name="Tim Greenshaw" userId="7cff769c7af84488" providerId="LiveId" clId="{1D44D125-6D4D-445A-A67A-8368CB7905AA}" dt="2020-01-14T18:59:01.261" v="3887" actId="1076"/>
          <ac:grpSpMkLst>
            <pc:docMk/>
            <pc:sldMk cId="626180196" sldId="287"/>
            <ac:grpSpMk id="113" creationId="{5AFDE417-EA09-429B-8432-78890B602518}"/>
          </ac:grpSpMkLst>
        </pc:grpChg>
        <pc:grpChg chg="mod">
          <ac:chgData name="Tim Greenshaw" userId="7cff769c7af84488" providerId="LiveId" clId="{1D44D125-6D4D-445A-A67A-8368CB7905AA}" dt="2020-01-14T18:59:01.261" v="3887" actId="1076"/>
          <ac:grpSpMkLst>
            <pc:docMk/>
            <pc:sldMk cId="626180196" sldId="287"/>
            <ac:grpSpMk id="114" creationId="{CC76A0CD-B87D-4489-BBD7-C4EB69BA4119}"/>
          </ac:grpSpMkLst>
        </pc:grpChg>
        <pc:grpChg chg="mod">
          <ac:chgData name="Tim Greenshaw" userId="7cff769c7af84488" providerId="LiveId" clId="{1D44D125-6D4D-445A-A67A-8368CB7905AA}" dt="2020-01-14T18:59:01.261" v="3887" actId="1076"/>
          <ac:grpSpMkLst>
            <pc:docMk/>
            <pc:sldMk cId="626180196" sldId="287"/>
            <ac:grpSpMk id="115" creationId="{3FD59E18-8C04-4198-A9D7-DB2B623A162F}"/>
          </ac:grpSpMkLst>
        </pc:grpChg>
        <pc:grpChg chg="mod">
          <ac:chgData name="Tim Greenshaw" userId="7cff769c7af84488" providerId="LiveId" clId="{1D44D125-6D4D-445A-A67A-8368CB7905AA}" dt="2020-01-14T18:59:01.261" v="3887" actId="1076"/>
          <ac:grpSpMkLst>
            <pc:docMk/>
            <pc:sldMk cId="626180196" sldId="287"/>
            <ac:grpSpMk id="148" creationId="{4755A0A4-EA0D-4610-B148-75B52F8548EA}"/>
          </ac:grpSpMkLst>
        </pc:grpChg>
        <pc:grpChg chg="mod">
          <ac:chgData name="Tim Greenshaw" userId="7cff769c7af84488" providerId="LiveId" clId="{1D44D125-6D4D-445A-A67A-8368CB7905AA}" dt="2020-01-14T18:59:01.261" v="3887" actId="1076"/>
          <ac:grpSpMkLst>
            <pc:docMk/>
            <pc:sldMk cId="626180196" sldId="287"/>
            <ac:grpSpMk id="149" creationId="{11403463-F2E8-485D-8DD9-950563C18793}"/>
          </ac:grpSpMkLst>
        </pc:grpChg>
        <pc:grpChg chg="mod">
          <ac:chgData name="Tim Greenshaw" userId="7cff769c7af84488" providerId="LiveId" clId="{1D44D125-6D4D-445A-A67A-8368CB7905AA}" dt="2020-01-14T18:59:01.261" v="3887" actId="1076"/>
          <ac:grpSpMkLst>
            <pc:docMk/>
            <pc:sldMk cId="626180196" sldId="287"/>
            <ac:grpSpMk id="150" creationId="{C146A5C9-C71E-4692-946A-21995EA9ADB3}"/>
          </ac:grpSpMkLst>
        </pc:grpChg>
        <pc:grpChg chg="mod">
          <ac:chgData name="Tim Greenshaw" userId="7cff769c7af84488" providerId="LiveId" clId="{1D44D125-6D4D-445A-A67A-8368CB7905AA}" dt="2020-01-14T18:59:01.261" v="3887" actId="1076"/>
          <ac:grpSpMkLst>
            <pc:docMk/>
            <pc:sldMk cId="626180196" sldId="287"/>
            <ac:grpSpMk id="151" creationId="{D12B7952-4D57-4822-8D81-282C689EA8B9}"/>
          </ac:grpSpMkLst>
        </pc:grpChg>
        <pc:grpChg chg="mod">
          <ac:chgData name="Tim Greenshaw" userId="7cff769c7af84488" providerId="LiveId" clId="{1D44D125-6D4D-445A-A67A-8368CB7905AA}" dt="2020-01-14T18:59:01.261" v="3887" actId="1076"/>
          <ac:grpSpMkLst>
            <pc:docMk/>
            <pc:sldMk cId="626180196" sldId="287"/>
            <ac:grpSpMk id="164" creationId="{055695C0-013A-465C-BD47-3D90B53BD0CA}"/>
          </ac:grpSpMkLst>
        </pc:grpChg>
        <pc:grpChg chg="mod">
          <ac:chgData name="Tim Greenshaw" userId="7cff769c7af84488" providerId="LiveId" clId="{1D44D125-6D4D-445A-A67A-8368CB7905AA}" dt="2020-01-14T18:59:01.261" v="3887" actId="1076"/>
          <ac:grpSpMkLst>
            <pc:docMk/>
            <pc:sldMk cId="626180196" sldId="287"/>
            <ac:grpSpMk id="165" creationId="{E9735621-B14D-450A-8D89-BFBD1DC64F92}"/>
          </ac:grpSpMkLst>
        </pc:grpChg>
        <pc:grpChg chg="mod">
          <ac:chgData name="Tim Greenshaw" userId="7cff769c7af84488" providerId="LiveId" clId="{1D44D125-6D4D-445A-A67A-8368CB7905AA}" dt="2020-01-14T18:59:01.261" v="3887" actId="1076"/>
          <ac:grpSpMkLst>
            <pc:docMk/>
            <pc:sldMk cId="626180196" sldId="287"/>
            <ac:grpSpMk id="166" creationId="{35594D59-EC62-4343-8B72-EDEDFD6627E5}"/>
          </ac:grpSpMkLst>
        </pc:grpChg>
        <pc:grpChg chg="mod">
          <ac:chgData name="Tim Greenshaw" userId="7cff769c7af84488" providerId="LiveId" clId="{1D44D125-6D4D-445A-A67A-8368CB7905AA}" dt="2020-01-14T18:59:01.261" v="3887" actId="1076"/>
          <ac:grpSpMkLst>
            <pc:docMk/>
            <pc:sldMk cId="626180196" sldId="287"/>
            <ac:grpSpMk id="167" creationId="{791C18F8-BEA8-41B2-8303-5613B49FD647}"/>
          </ac:grpSpMkLst>
        </pc:grpChg>
        <pc:grpChg chg="add mod">
          <ac:chgData name="Tim Greenshaw" userId="7cff769c7af84488" providerId="LiveId" clId="{1D44D125-6D4D-445A-A67A-8368CB7905AA}" dt="2020-01-14T19:02:03.201" v="4247" actId="1036"/>
          <ac:grpSpMkLst>
            <pc:docMk/>
            <pc:sldMk cId="626180196" sldId="287"/>
            <ac:grpSpMk id="183" creationId="{470CEE69-4047-40CE-9BAB-B37B76A19464}"/>
          </ac:grpSpMkLst>
        </pc:grpChg>
        <pc:grpChg chg="add mod">
          <ac:chgData name="Tim Greenshaw" userId="7cff769c7af84488" providerId="LiveId" clId="{1D44D125-6D4D-445A-A67A-8368CB7905AA}" dt="2020-01-14T19:04:21.002" v="4339" actId="164"/>
          <ac:grpSpMkLst>
            <pc:docMk/>
            <pc:sldMk cId="626180196" sldId="287"/>
            <ac:grpSpMk id="184" creationId="{358657BE-EC82-4F06-9850-36BC26FC2A69}"/>
          </ac:grpSpMkLst>
        </pc:grpChg>
        <pc:grpChg chg="mod">
          <ac:chgData name="Tim Greenshaw" userId="7cff769c7af84488" providerId="LiveId" clId="{1D44D125-6D4D-445A-A67A-8368CB7905AA}" dt="2020-01-14T19:03:25.380" v="4295" actId="1076"/>
          <ac:grpSpMkLst>
            <pc:docMk/>
            <pc:sldMk cId="626180196" sldId="287"/>
            <ac:grpSpMk id="185" creationId="{2CB51EF5-40D6-469A-BCA8-3BEAE9F38E25}"/>
          </ac:grpSpMkLst>
        </pc:grpChg>
        <pc:grpChg chg="mod">
          <ac:chgData name="Tim Greenshaw" userId="7cff769c7af84488" providerId="LiveId" clId="{1D44D125-6D4D-445A-A67A-8368CB7905AA}" dt="2020-01-14T19:03:25.380" v="4295" actId="1076"/>
          <ac:grpSpMkLst>
            <pc:docMk/>
            <pc:sldMk cId="626180196" sldId="287"/>
            <ac:grpSpMk id="186" creationId="{7C7F5D31-FEA4-4D89-BD1F-EC36FAA02464}"/>
          </ac:grpSpMkLst>
        </pc:grpChg>
        <pc:grpChg chg="mod">
          <ac:chgData name="Tim Greenshaw" userId="7cff769c7af84488" providerId="LiveId" clId="{1D44D125-6D4D-445A-A67A-8368CB7905AA}" dt="2020-01-14T19:03:25.380" v="4295" actId="1076"/>
          <ac:grpSpMkLst>
            <pc:docMk/>
            <pc:sldMk cId="626180196" sldId="287"/>
            <ac:grpSpMk id="187" creationId="{B5C3A362-F842-4F5A-B64B-C9CD0749C929}"/>
          </ac:grpSpMkLst>
        </pc:grpChg>
        <pc:grpChg chg="mod">
          <ac:chgData name="Tim Greenshaw" userId="7cff769c7af84488" providerId="LiveId" clId="{1D44D125-6D4D-445A-A67A-8368CB7905AA}" dt="2020-01-14T19:03:25.380" v="4295" actId="1076"/>
          <ac:grpSpMkLst>
            <pc:docMk/>
            <pc:sldMk cId="626180196" sldId="287"/>
            <ac:grpSpMk id="188" creationId="{FAF8A19C-4930-43EE-A143-EC384E0EE563}"/>
          </ac:grpSpMkLst>
        </pc:grpChg>
        <pc:grpChg chg="mod">
          <ac:chgData name="Tim Greenshaw" userId="7cff769c7af84488" providerId="LiveId" clId="{1D44D125-6D4D-445A-A67A-8368CB7905AA}" dt="2020-01-14T19:03:25.380" v="4295" actId="1076"/>
          <ac:grpSpMkLst>
            <pc:docMk/>
            <pc:sldMk cId="626180196" sldId="287"/>
            <ac:grpSpMk id="189" creationId="{AA0AA9F3-52FD-44D8-97AF-70A9163E3553}"/>
          </ac:grpSpMkLst>
        </pc:grpChg>
        <pc:grpChg chg="mod">
          <ac:chgData name="Tim Greenshaw" userId="7cff769c7af84488" providerId="LiveId" clId="{1D44D125-6D4D-445A-A67A-8368CB7905AA}" dt="2020-01-14T19:03:25.380" v="4295" actId="1076"/>
          <ac:grpSpMkLst>
            <pc:docMk/>
            <pc:sldMk cId="626180196" sldId="287"/>
            <ac:grpSpMk id="190" creationId="{870DB21B-5E1F-43CD-A6FD-A403640496A0}"/>
          </ac:grpSpMkLst>
        </pc:grpChg>
        <pc:grpChg chg="mod">
          <ac:chgData name="Tim Greenshaw" userId="7cff769c7af84488" providerId="LiveId" clId="{1D44D125-6D4D-445A-A67A-8368CB7905AA}" dt="2020-01-14T19:03:25.380" v="4295" actId="1076"/>
          <ac:grpSpMkLst>
            <pc:docMk/>
            <pc:sldMk cId="626180196" sldId="287"/>
            <ac:grpSpMk id="191" creationId="{4ECFE2F5-6AF5-4D10-95E6-062C90B50BD3}"/>
          </ac:grpSpMkLst>
        </pc:grpChg>
        <pc:grpChg chg="mod">
          <ac:chgData name="Tim Greenshaw" userId="7cff769c7af84488" providerId="LiveId" clId="{1D44D125-6D4D-445A-A67A-8368CB7905AA}" dt="2020-01-14T19:03:25.380" v="4295" actId="1076"/>
          <ac:grpSpMkLst>
            <pc:docMk/>
            <pc:sldMk cId="626180196" sldId="287"/>
            <ac:grpSpMk id="192" creationId="{232A4973-6809-4191-8602-2C4AF8B0D860}"/>
          </ac:grpSpMkLst>
        </pc:grpChg>
        <pc:grpChg chg="mod">
          <ac:chgData name="Tim Greenshaw" userId="7cff769c7af84488" providerId="LiveId" clId="{1D44D125-6D4D-445A-A67A-8368CB7905AA}" dt="2020-01-14T19:03:25.380" v="4295" actId="1076"/>
          <ac:grpSpMkLst>
            <pc:docMk/>
            <pc:sldMk cId="626180196" sldId="287"/>
            <ac:grpSpMk id="193" creationId="{F8821755-B443-42E1-BE47-9FB8CEFF2488}"/>
          </ac:grpSpMkLst>
        </pc:grpChg>
        <pc:grpChg chg="mod">
          <ac:chgData name="Tim Greenshaw" userId="7cff769c7af84488" providerId="LiveId" clId="{1D44D125-6D4D-445A-A67A-8368CB7905AA}" dt="2020-01-14T19:03:25.380" v="4295" actId="1076"/>
          <ac:grpSpMkLst>
            <pc:docMk/>
            <pc:sldMk cId="626180196" sldId="287"/>
            <ac:grpSpMk id="194" creationId="{7BB7EFA8-EEC2-49BD-9DDF-0C7ACF3D3628}"/>
          </ac:grpSpMkLst>
        </pc:grpChg>
        <pc:grpChg chg="mod">
          <ac:chgData name="Tim Greenshaw" userId="7cff769c7af84488" providerId="LiveId" clId="{1D44D125-6D4D-445A-A67A-8368CB7905AA}" dt="2020-01-14T19:03:25.380" v="4295" actId="1076"/>
          <ac:grpSpMkLst>
            <pc:docMk/>
            <pc:sldMk cId="626180196" sldId="287"/>
            <ac:grpSpMk id="227" creationId="{813DFDD3-865A-49A2-B0B0-2E1774AE84D2}"/>
          </ac:grpSpMkLst>
        </pc:grpChg>
        <pc:grpChg chg="mod">
          <ac:chgData name="Tim Greenshaw" userId="7cff769c7af84488" providerId="LiveId" clId="{1D44D125-6D4D-445A-A67A-8368CB7905AA}" dt="2020-01-14T19:03:25.380" v="4295" actId="1076"/>
          <ac:grpSpMkLst>
            <pc:docMk/>
            <pc:sldMk cId="626180196" sldId="287"/>
            <ac:grpSpMk id="228" creationId="{3C291304-24AE-4150-B42E-FBA437FBD7DA}"/>
          </ac:grpSpMkLst>
        </pc:grpChg>
        <pc:grpChg chg="mod">
          <ac:chgData name="Tim Greenshaw" userId="7cff769c7af84488" providerId="LiveId" clId="{1D44D125-6D4D-445A-A67A-8368CB7905AA}" dt="2020-01-14T19:03:25.380" v="4295" actId="1076"/>
          <ac:grpSpMkLst>
            <pc:docMk/>
            <pc:sldMk cId="626180196" sldId="287"/>
            <ac:grpSpMk id="229" creationId="{45B26097-DB09-4DE0-8567-D029E6098E5E}"/>
          </ac:grpSpMkLst>
        </pc:grpChg>
        <pc:grpChg chg="mod">
          <ac:chgData name="Tim Greenshaw" userId="7cff769c7af84488" providerId="LiveId" clId="{1D44D125-6D4D-445A-A67A-8368CB7905AA}" dt="2020-01-14T19:03:25.380" v="4295" actId="1076"/>
          <ac:grpSpMkLst>
            <pc:docMk/>
            <pc:sldMk cId="626180196" sldId="287"/>
            <ac:grpSpMk id="230" creationId="{FD305E8A-9FBD-48F5-90FE-653A5355C99C}"/>
          </ac:grpSpMkLst>
        </pc:grpChg>
        <pc:grpChg chg="mod">
          <ac:chgData name="Tim Greenshaw" userId="7cff769c7af84488" providerId="LiveId" clId="{1D44D125-6D4D-445A-A67A-8368CB7905AA}" dt="2020-01-14T19:03:25.380" v="4295" actId="1076"/>
          <ac:grpSpMkLst>
            <pc:docMk/>
            <pc:sldMk cId="626180196" sldId="287"/>
            <ac:grpSpMk id="243" creationId="{797A9CB9-C1D2-43E9-B5C1-078680D29BEC}"/>
          </ac:grpSpMkLst>
        </pc:grpChg>
        <pc:grpChg chg="mod">
          <ac:chgData name="Tim Greenshaw" userId="7cff769c7af84488" providerId="LiveId" clId="{1D44D125-6D4D-445A-A67A-8368CB7905AA}" dt="2020-01-14T19:03:25.380" v="4295" actId="1076"/>
          <ac:grpSpMkLst>
            <pc:docMk/>
            <pc:sldMk cId="626180196" sldId="287"/>
            <ac:grpSpMk id="244" creationId="{9A361BB3-130F-4DB4-A502-3504C71006DD}"/>
          </ac:grpSpMkLst>
        </pc:grpChg>
        <pc:grpChg chg="mod">
          <ac:chgData name="Tim Greenshaw" userId="7cff769c7af84488" providerId="LiveId" clId="{1D44D125-6D4D-445A-A67A-8368CB7905AA}" dt="2020-01-14T19:03:25.380" v="4295" actId="1076"/>
          <ac:grpSpMkLst>
            <pc:docMk/>
            <pc:sldMk cId="626180196" sldId="287"/>
            <ac:grpSpMk id="245" creationId="{620867F8-FA1E-41F2-A8EA-B28914531EEF}"/>
          </ac:grpSpMkLst>
        </pc:grpChg>
        <pc:grpChg chg="mod">
          <ac:chgData name="Tim Greenshaw" userId="7cff769c7af84488" providerId="LiveId" clId="{1D44D125-6D4D-445A-A67A-8368CB7905AA}" dt="2020-01-14T19:03:25.380" v="4295" actId="1076"/>
          <ac:grpSpMkLst>
            <pc:docMk/>
            <pc:sldMk cId="626180196" sldId="287"/>
            <ac:grpSpMk id="246" creationId="{F782A3C8-6F61-4A1D-971D-5370C2A17220}"/>
          </ac:grpSpMkLst>
        </pc:grpChg>
        <pc:grpChg chg="add mod">
          <ac:chgData name="Tim Greenshaw" userId="7cff769c7af84488" providerId="LiveId" clId="{1D44D125-6D4D-445A-A67A-8368CB7905AA}" dt="2020-01-14T19:04:21.002" v="4339" actId="164"/>
          <ac:grpSpMkLst>
            <pc:docMk/>
            <pc:sldMk cId="626180196" sldId="287"/>
            <ac:grpSpMk id="259" creationId="{471A75AD-3D78-4583-A911-74CE517534D5}"/>
          </ac:grpSpMkLst>
        </pc:grpChg>
        <pc:graphicFrameChg chg="add mod">
          <ac:chgData name="Tim Greenshaw" userId="7cff769c7af84488" providerId="LiveId" clId="{1D44D125-6D4D-445A-A67A-8368CB7905AA}" dt="2020-01-15T10:59:15.541" v="10671" actId="1038"/>
          <ac:graphicFrameMkLst>
            <pc:docMk/>
            <pc:sldMk cId="626180196" sldId="287"/>
            <ac:graphicFrameMk id="5" creationId="{18BB9CF8-03FD-4FD6-B83B-75B189C603A2}"/>
          </ac:graphicFrameMkLst>
        </pc:graphicFrameChg>
      </pc:sldChg>
      <pc:sldChg chg="modSp add del">
        <pc:chgData name="Tim Greenshaw" userId="7cff769c7af84488" providerId="LiveId" clId="{1D44D125-6D4D-445A-A67A-8368CB7905AA}" dt="2020-01-14T18:46:32.181" v="3090"/>
        <pc:sldMkLst>
          <pc:docMk/>
          <pc:sldMk cId="1959834469" sldId="288"/>
        </pc:sldMkLst>
        <pc:spChg chg="mod">
          <ac:chgData name="Tim Greenshaw" userId="7cff769c7af84488" providerId="LiveId" clId="{1D44D125-6D4D-445A-A67A-8368CB7905AA}" dt="2020-01-14T18:46:31.394" v="3089" actId="20577"/>
          <ac:spMkLst>
            <pc:docMk/>
            <pc:sldMk cId="1959834469" sldId="288"/>
            <ac:spMk id="2" creationId="{5387514A-6B3E-4009-BF33-C6C01082DADB}"/>
          </ac:spMkLst>
        </pc:spChg>
      </pc:sldChg>
      <pc:sldChg chg="addSp modSp add">
        <pc:chgData name="Tim Greenshaw" userId="7cff769c7af84488" providerId="LiveId" clId="{1D44D125-6D4D-445A-A67A-8368CB7905AA}" dt="2020-01-15T10:43:28.916" v="10370" actId="14100"/>
        <pc:sldMkLst>
          <pc:docMk/>
          <pc:sldMk cId="2266304308" sldId="288"/>
        </pc:sldMkLst>
        <pc:spChg chg="mod">
          <ac:chgData name="Tim Greenshaw" userId="7cff769c7af84488" providerId="LiveId" clId="{1D44D125-6D4D-445A-A67A-8368CB7905AA}" dt="2020-01-14T19:04:58.571" v="4346" actId="20577"/>
          <ac:spMkLst>
            <pc:docMk/>
            <pc:sldMk cId="2266304308" sldId="288"/>
            <ac:spMk id="2" creationId="{5C846D4E-C57E-4491-BDF7-C9A1D2F11BB0}"/>
          </ac:spMkLst>
        </pc:spChg>
        <pc:spChg chg="mod">
          <ac:chgData name="Tim Greenshaw" userId="7cff769c7af84488" providerId="LiveId" clId="{1D44D125-6D4D-445A-A67A-8368CB7905AA}" dt="2020-01-15T10:42:25.084" v="10358" actId="20577"/>
          <ac:spMkLst>
            <pc:docMk/>
            <pc:sldMk cId="2266304308" sldId="288"/>
            <ac:spMk id="3" creationId="{FBD53E3C-6D89-43A7-BFAA-49B127F41BA5}"/>
          </ac:spMkLst>
        </pc:spChg>
        <pc:spChg chg="mod">
          <ac:chgData name="Tim Greenshaw" userId="7cff769c7af84488" providerId="LiveId" clId="{1D44D125-6D4D-445A-A67A-8368CB7905AA}" dt="2020-01-15T10:43:24.109" v="10369" actId="20577"/>
          <ac:spMkLst>
            <pc:docMk/>
            <pc:sldMk cId="2266304308" sldId="288"/>
            <ac:spMk id="4" creationId="{2D57EBDD-394D-417A-82FC-860EF9A7B731}"/>
          </ac:spMkLst>
        </pc:spChg>
        <pc:spChg chg="add">
          <ac:chgData name="Tim Greenshaw" userId="7cff769c7af84488" providerId="LiveId" clId="{1D44D125-6D4D-445A-A67A-8368CB7905AA}" dt="2020-01-14T19:58:17.574" v="5766"/>
          <ac:spMkLst>
            <pc:docMk/>
            <pc:sldMk cId="2266304308" sldId="288"/>
            <ac:spMk id="9" creationId="{4EC4D9E8-358C-4B54-9074-FFB83EC5F1B7}"/>
          </ac:spMkLst>
        </pc:spChg>
        <pc:picChg chg="add mod">
          <ac:chgData name="Tim Greenshaw" userId="7cff769c7af84488" providerId="LiveId" clId="{1D44D125-6D4D-445A-A67A-8368CB7905AA}" dt="2020-01-14T19:08:02.690" v="4526" actId="1076"/>
          <ac:picMkLst>
            <pc:docMk/>
            <pc:sldMk cId="2266304308" sldId="288"/>
            <ac:picMk id="5" creationId="{40E4F8B8-B70B-4A73-81C2-A47A6E56132E}"/>
          </ac:picMkLst>
        </pc:picChg>
        <pc:picChg chg="add mod">
          <ac:chgData name="Tim Greenshaw" userId="7cff769c7af84488" providerId="LiveId" clId="{1D44D125-6D4D-445A-A67A-8368CB7905AA}" dt="2020-01-14T19:08:07.790" v="4528" actId="14100"/>
          <ac:picMkLst>
            <pc:docMk/>
            <pc:sldMk cId="2266304308" sldId="288"/>
            <ac:picMk id="6" creationId="{8A95A3E3-BBC2-4E33-95CD-92A0FD630ECA}"/>
          </ac:picMkLst>
        </pc:picChg>
        <pc:picChg chg="add mod">
          <ac:chgData name="Tim Greenshaw" userId="7cff769c7af84488" providerId="LiveId" clId="{1D44D125-6D4D-445A-A67A-8368CB7905AA}" dt="2020-01-15T10:43:28.916" v="10370" actId="14100"/>
          <ac:picMkLst>
            <pc:docMk/>
            <pc:sldMk cId="2266304308" sldId="288"/>
            <ac:picMk id="8" creationId="{1C74FC76-5770-4955-88A5-DC7F4C8D01B8}"/>
          </ac:picMkLst>
        </pc:picChg>
      </pc:sldChg>
      <pc:sldChg chg="addSp modSp add">
        <pc:chgData name="Tim Greenshaw" userId="7cff769c7af84488" providerId="LiveId" clId="{1D44D125-6D4D-445A-A67A-8368CB7905AA}" dt="2020-01-14T19:58:19.960" v="5767"/>
        <pc:sldMkLst>
          <pc:docMk/>
          <pc:sldMk cId="383358099" sldId="289"/>
        </pc:sldMkLst>
        <pc:spChg chg="mod">
          <ac:chgData name="Tim Greenshaw" userId="7cff769c7af84488" providerId="LiveId" clId="{1D44D125-6D4D-445A-A67A-8368CB7905AA}" dt="2020-01-14T19:19:23.958" v="4789" actId="20577"/>
          <ac:spMkLst>
            <pc:docMk/>
            <pc:sldMk cId="383358099" sldId="289"/>
            <ac:spMk id="2" creationId="{9C79CF27-4B0D-4701-88C0-ADD7EE3406DC}"/>
          </ac:spMkLst>
        </pc:spChg>
        <pc:spChg chg="mod">
          <ac:chgData name="Tim Greenshaw" userId="7cff769c7af84488" providerId="LiveId" clId="{1D44D125-6D4D-445A-A67A-8368CB7905AA}" dt="2020-01-14T19:24:30.554" v="5063" actId="20577"/>
          <ac:spMkLst>
            <pc:docMk/>
            <pc:sldMk cId="383358099" sldId="289"/>
            <ac:spMk id="3" creationId="{910D7489-E064-4CC0-9CF7-6966238745FB}"/>
          </ac:spMkLst>
        </pc:spChg>
        <pc:spChg chg="mod">
          <ac:chgData name="Tim Greenshaw" userId="7cff769c7af84488" providerId="LiveId" clId="{1D44D125-6D4D-445A-A67A-8368CB7905AA}" dt="2020-01-14T19:24:44.744" v="5067" actId="14100"/>
          <ac:spMkLst>
            <pc:docMk/>
            <pc:sldMk cId="383358099" sldId="289"/>
            <ac:spMk id="4" creationId="{D67AEEED-9AEE-4624-B384-1D2DDEA93C08}"/>
          </ac:spMkLst>
        </pc:spChg>
        <pc:spChg chg="add">
          <ac:chgData name="Tim Greenshaw" userId="7cff769c7af84488" providerId="LiveId" clId="{1D44D125-6D4D-445A-A67A-8368CB7905AA}" dt="2020-01-14T19:58:19.960" v="5767"/>
          <ac:spMkLst>
            <pc:docMk/>
            <pc:sldMk cId="383358099" sldId="289"/>
            <ac:spMk id="7" creationId="{C326FE35-F721-4FF3-9972-645C7C2E49C2}"/>
          </ac:spMkLst>
        </pc:spChg>
        <pc:picChg chg="add mod">
          <ac:chgData name="Tim Greenshaw" userId="7cff769c7af84488" providerId="LiveId" clId="{1D44D125-6D4D-445A-A67A-8368CB7905AA}" dt="2020-01-14T19:24:57.250" v="5078" actId="1037"/>
          <ac:picMkLst>
            <pc:docMk/>
            <pc:sldMk cId="383358099" sldId="289"/>
            <ac:picMk id="5" creationId="{F75E3D1D-8AFF-44DC-A0A7-5AC3620031DC}"/>
          </ac:picMkLst>
        </pc:picChg>
        <pc:picChg chg="add mod">
          <ac:chgData name="Tim Greenshaw" userId="7cff769c7af84488" providerId="LiveId" clId="{1D44D125-6D4D-445A-A67A-8368CB7905AA}" dt="2020-01-14T19:24:57.250" v="5078" actId="1037"/>
          <ac:picMkLst>
            <pc:docMk/>
            <pc:sldMk cId="383358099" sldId="289"/>
            <ac:picMk id="6" creationId="{4CF13B44-724D-4333-807F-66A56C3AE53F}"/>
          </ac:picMkLst>
        </pc:picChg>
      </pc:sldChg>
      <pc:sldChg chg="addSp modSp add">
        <pc:chgData name="Tim Greenshaw" userId="7cff769c7af84488" providerId="LiveId" clId="{1D44D125-6D4D-445A-A67A-8368CB7905AA}" dt="2020-01-15T10:54:22.162" v="10660" actId="1036"/>
        <pc:sldMkLst>
          <pc:docMk/>
          <pc:sldMk cId="145253402" sldId="290"/>
        </pc:sldMkLst>
        <pc:spChg chg="mod">
          <ac:chgData name="Tim Greenshaw" userId="7cff769c7af84488" providerId="LiveId" clId="{1D44D125-6D4D-445A-A67A-8368CB7905AA}" dt="2020-01-14T19:27:07.288" v="5113" actId="20577"/>
          <ac:spMkLst>
            <pc:docMk/>
            <pc:sldMk cId="145253402" sldId="290"/>
            <ac:spMk id="2" creationId="{2A87368A-59B9-48A0-A4B9-58AC68BAC496}"/>
          </ac:spMkLst>
        </pc:spChg>
        <pc:spChg chg="mod">
          <ac:chgData name="Tim Greenshaw" userId="7cff769c7af84488" providerId="LiveId" clId="{1D44D125-6D4D-445A-A67A-8368CB7905AA}" dt="2020-01-14T19:57:19.099" v="5758" actId="20577"/>
          <ac:spMkLst>
            <pc:docMk/>
            <pc:sldMk cId="145253402" sldId="290"/>
            <ac:spMk id="3" creationId="{A75AEE6A-7380-4310-8130-EF567F9F3105}"/>
          </ac:spMkLst>
        </pc:spChg>
        <pc:spChg chg="mod">
          <ac:chgData name="Tim Greenshaw" userId="7cff769c7af84488" providerId="LiveId" clId="{1D44D125-6D4D-445A-A67A-8368CB7905AA}" dt="2020-01-14T19:29:31.722" v="5187" actId="20577"/>
          <ac:spMkLst>
            <pc:docMk/>
            <pc:sldMk cId="145253402" sldId="290"/>
            <ac:spMk id="4" creationId="{0C8E4E25-A186-4443-B4B9-04F1F08671E7}"/>
          </ac:spMkLst>
        </pc:spChg>
        <pc:spChg chg="add">
          <ac:chgData name="Tim Greenshaw" userId="7cff769c7af84488" providerId="LiveId" clId="{1D44D125-6D4D-445A-A67A-8368CB7905AA}" dt="2020-01-14T19:58:21.473" v="5768"/>
          <ac:spMkLst>
            <pc:docMk/>
            <pc:sldMk cId="145253402" sldId="290"/>
            <ac:spMk id="9" creationId="{7475B99A-BF31-4A9D-A5AD-B59BE4D861B7}"/>
          </ac:spMkLst>
        </pc:spChg>
        <pc:picChg chg="add mod">
          <ac:chgData name="Tim Greenshaw" userId="7cff769c7af84488" providerId="LiveId" clId="{1D44D125-6D4D-445A-A67A-8368CB7905AA}" dt="2020-01-14T19:57:12.694" v="5754" actId="14100"/>
          <ac:picMkLst>
            <pc:docMk/>
            <pc:sldMk cId="145253402" sldId="290"/>
            <ac:picMk id="5" creationId="{1C147415-CBA8-4466-A869-E44E4C9AF986}"/>
          </ac:picMkLst>
        </pc:picChg>
        <pc:picChg chg="add mod">
          <ac:chgData name="Tim Greenshaw" userId="7cff769c7af84488" providerId="LiveId" clId="{1D44D125-6D4D-445A-A67A-8368CB7905AA}" dt="2020-01-15T10:45:40.671" v="10377" actId="1036"/>
          <ac:picMkLst>
            <pc:docMk/>
            <pc:sldMk cId="145253402" sldId="290"/>
            <ac:picMk id="6" creationId="{85526EBC-DC62-4E26-A583-92F5DED363E9}"/>
          </ac:picMkLst>
        </pc:picChg>
        <pc:picChg chg="add mod">
          <ac:chgData name="Tim Greenshaw" userId="7cff769c7af84488" providerId="LiveId" clId="{1D44D125-6D4D-445A-A67A-8368CB7905AA}" dt="2020-01-15T10:54:22.162" v="10660" actId="1036"/>
          <ac:picMkLst>
            <pc:docMk/>
            <pc:sldMk cId="145253402" sldId="290"/>
            <ac:picMk id="7" creationId="{B7E5D85C-5CA0-46B6-B612-72A7439002AF}"/>
          </ac:picMkLst>
        </pc:picChg>
        <pc:picChg chg="add mod ord">
          <ac:chgData name="Tim Greenshaw" userId="7cff769c7af84488" providerId="LiveId" clId="{1D44D125-6D4D-445A-A67A-8368CB7905AA}" dt="2020-01-15T10:45:08.405" v="10373" actId="167"/>
          <ac:picMkLst>
            <pc:docMk/>
            <pc:sldMk cId="145253402" sldId="290"/>
            <ac:picMk id="8" creationId="{832F6273-2CA2-42AA-9064-A59A81AACDE7}"/>
          </ac:picMkLst>
        </pc:picChg>
      </pc:sldChg>
      <pc:sldChg chg="addSp modSp add">
        <pc:chgData name="Tim Greenshaw" userId="7cff769c7af84488" providerId="LiveId" clId="{1D44D125-6D4D-445A-A67A-8368CB7905AA}" dt="2020-01-15T11:11:33.036" v="10767" actId="1037"/>
        <pc:sldMkLst>
          <pc:docMk/>
          <pc:sldMk cId="404326831" sldId="291"/>
        </pc:sldMkLst>
        <pc:spChg chg="mod">
          <ac:chgData name="Tim Greenshaw" userId="7cff769c7af84488" providerId="LiveId" clId="{1D44D125-6D4D-445A-A67A-8368CB7905AA}" dt="2020-01-15T10:46:05.602" v="10409" actId="20577"/>
          <ac:spMkLst>
            <pc:docMk/>
            <pc:sldMk cId="404326831" sldId="291"/>
            <ac:spMk id="2" creationId="{896824D0-DA00-4465-BA4A-A719AF5CA52D}"/>
          </ac:spMkLst>
        </pc:spChg>
        <pc:spChg chg="mod">
          <ac:chgData name="Tim Greenshaw" userId="7cff769c7af84488" providerId="LiveId" clId="{1D44D125-6D4D-445A-A67A-8368CB7905AA}" dt="2020-01-15T11:11:21.992" v="10749" actId="14100"/>
          <ac:spMkLst>
            <pc:docMk/>
            <pc:sldMk cId="404326831" sldId="291"/>
            <ac:spMk id="3" creationId="{135EF10D-E268-405B-B39E-DB1F33913E74}"/>
          </ac:spMkLst>
        </pc:spChg>
        <pc:spChg chg="mod">
          <ac:chgData name="Tim Greenshaw" userId="7cff769c7af84488" providerId="LiveId" clId="{1D44D125-6D4D-445A-A67A-8368CB7905AA}" dt="2020-01-15T11:11:29.525" v="10750" actId="14100"/>
          <ac:spMkLst>
            <pc:docMk/>
            <pc:sldMk cId="404326831" sldId="291"/>
            <ac:spMk id="4" creationId="{4F00DF14-25A0-4C80-BE68-3729E77BE79B}"/>
          </ac:spMkLst>
        </pc:spChg>
        <pc:spChg chg="add">
          <ac:chgData name="Tim Greenshaw" userId="7cff769c7af84488" providerId="LiveId" clId="{1D44D125-6D4D-445A-A67A-8368CB7905AA}" dt="2020-01-14T20:38:10.647" v="8260"/>
          <ac:spMkLst>
            <pc:docMk/>
            <pc:sldMk cId="404326831" sldId="291"/>
            <ac:spMk id="7" creationId="{9C0EF892-9177-4681-9852-1623FCAED23E}"/>
          </ac:spMkLst>
        </pc:spChg>
        <pc:graphicFrameChg chg="add mod">
          <ac:chgData name="Tim Greenshaw" userId="7cff769c7af84488" providerId="LiveId" clId="{1D44D125-6D4D-445A-A67A-8368CB7905AA}" dt="2020-01-15T10:55:49.215" v="10663"/>
          <ac:graphicFrameMkLst>
            <pc:docMk/>
            <pc:sldMk cId="404326831" sldId="291"/>
            <ac:graphicFrameMk id="5" creationId="{612454E2-6CD4-4B6B-8D49-ABBD0E319B19}"/>
          </ac:graphicFrameMkLst>
        </pc:graphicFrameChg>
        <pc:picChg chg="add mod ord">
          <ac:chgData name="Tim Greenshaw" userId="7cff769c7af84488" providerId="LiveId" clId="{1D44D125-6D4D-445A-A67A-8368CB7905AA}" dt="2020-01-15T11:11:33.036" v="10767" actId="1037"/>
          <ac:picMkLst>
            <pc:docMk/>
            <pc:sldMk cId="404326831" sldId="291"/>
            <ac:picMk id="6" creationId="{FECED12F-FBBE-4958-A7A1-B3349A26DAC8}"/>
          </ac:picMkLst>
        </pc:picChg>
      </pc:sldChg>
      <pc:sldChg chg="addSp delSp modSp add">
        <pc:chgData name="Tim Greenshaw" userId="7cff769c7af84488" providerId="LiveId" clId="{1D44D125-6D4D-445A-A67A-8368CB7905AA}" dt="2020-01-15T10:47:32.136" v="10471" actId="20577"/>
        <pc:sldMkLst>
          <pc:docMk/>
          <pc:sldMk cId="4222687203" sldId="292"/>
        </pc:sldMkLst>
        <pc:spChg chg="mod">
          <ac:chgData name="Tim Greenshaw" userId="7cff769c7af84488" providerId="LiveId" clId="{1D44D125-6D4D-445A-A67A-8368CB7905AA}" dt="2020-01-15T10:47:12.142" v="10451" actId="20577"/>
          <ac:spMkLst>
            <pc:docMk/>
            <pc:sldMk cId="4222687203" sldId="292"/>
            <ac:spMk id="2" creationId="{CD84F46D-9157-42A3-95C4-E42061ED6F01}"/>
          </ac:spMkLst>
        </pc:spChg>
        <pc:spChg chg="mod">
          <ac:chgData name="Tim Greenshaw" userId="7cff769c7af84488" providerId="LiveId" clId="{1D44D125-6D4D-445A-A67A-8368CB7905AA}" dt="2020-01-15T10:47:32.136" v="10471" actId="20577"/>
          <ac:spMkLst>
            <pc:docMk/>
            <pc:sldMk cId="4222687203" sldId="292"/>
            <ac:spMk id="3" creationId="{D825AF3B-7E39-4711-9DF3-7F2ED47D50CB}"/>
          </ac:spMkLst>
        </pc:spChg>
        <pc:spChg chg="mod">
          <ac:chgData name="Tim Greenshaw" userId="7cff769c7af84488" providerId="LiveId" clId="{1D44D125-6D4D-445A-A67A-8368CB7905AA}" dt="2020-01-14T20:20:16.226" v="6757" actId="20577"/>
          <ac:spMkLst>
            <pc:docMk/>
            <pc:sldMk cId="4222687203" sldId="292"/>
            <ac:spMk id="4" creationId="{3587B195-D1A7-402F-B0EE-45EAD92BD772}"/>
          </ac:spMkLst>
        </pc:spChg>
        <pc:spChg chg="add mod">
          <ac:chgData name="Tim Greenshaw" userId="7cff769c7af84488" providerId="LiveId" clId="{1D44D125-6D4D-445A-A67A-8368CB7905AA}" dt="2020-01-14T20:17:27.052" v="6553" actId="164"/>
          <ac:spMkLst>
            <pc:docMk/>
            <pc:sldMk cId="4222687203" sldId="292"/>
            <ac:spMk id="8" creationId="{2F6BE765-4D10-4F92-B188-EC3AC4539F88}"/>
          </ac:spMkLst>
        </pc:spChg>
        <pc:spChg chg="add mod">
          <ac:chgData name="Tim Greenshaw" userId="7cff769c7af84488" providerId="LiveId" clId="{1D44D125-6D4D-445A-A67A-8368CB7905AA}" dt="2020-01-14T20:17:27.052" v="6553" actId="164"/>
          <ac:spMkLst>
            <pc:docMk/>
            <pc:sldMk cId="4222687203" sldId="292"/>
            <ac:spMk id="13" creationId="{67EB0556-33EF-42A8-847D-6C766C5D9D33}"/>
          </ac:spMkLst>
        </pc:spChg>
        <pc:spChg chg="add mod ord">
          <ac:chgData name="Tim Greenshaw" userId="7cff769c7af84488" providerId="LiveId" clId="{1D44D125-6D4D-445A-A67A-8368CB7905AA}" dt="2020-01-14T20:19:04.947" v="6627" actId="1076"/>
          <ac:spMkLst>
            <pc:docMk/>
            <pc:sldMk cId="4222687203" sldId="292"/>
            <ac:spMk id="14" creationId="{73500FC4-9678-4474-99F9-768F3CB975AE}"/>
          </ac:spMkLst>
        </pc:spChg>
        <pc:spChg chg="add mod">
          <ac:chgData name="Tim Greenshaw" userId="7cff769c7af84488" providerId="LiveId" clId="{1D44D125-6D4D-445A-A67A-8368CB7905AA}" dt="2020-01-14T20:19:59.326" v="6697" actId="164"/>
          <ac:spMkLst>
            <pc:docMk/>
            <pc:sldMk cId="4222687203" sldId="292"/>
            <ac:spMk id="19" creationId="{35CE8B9A-78F4-41FD-A07A-C373E927A064}"/>
          </ac:spMkLst>
        </pc:spChg>
        <pc:spChg chg="add mod">
          <ac:chgData name="Tim Greenshaw" userId="7cff769c7af84488" providerId="LiveId" clId="{1D44D125-6D4D-445A-A67A-8368CB7905AA}" dt="2020-01-14T20:19:59.326" v="6697" actId="164"/>
          <ac:spMkLst>
            <pc:docMk/>
            <pc:sldMk cId="4222687203" sldId="292"/>
            <ac:spMk id="20" creationId="{5900F60D-81E6-4A06-941D-1696F3343769}"/>
          </ac:spMkLst>
        </pc:spChg>
        <pc:spChg chg="add mod">
          <ac:chgData name="Tim Greenshaw" userId="7cff769c7af84488" providerId="LiveId" clId="{1D44D125-6D4D-445A-A67A-8368CB7905AA}" dt="2020-01-14T20:19:59.326" v="6697" actId="164"/>
          <ac:spMkLst>
            <pc:docMk/>
            <pc:sldMk cId="4222687203" sldId="292"/>
            <ac:spMk id="21" creationId="{6677B86D-A936-47B6-AD07-E60A06B05956}"/>
          </ac:spMkLst>
        </pc:spChg>
        <pc:spChg chg="add">
          <ac:chgData name="Tim Greenshaw" userId="7cff769c7af84488" providerId="LiveId" clId="{1D44D125-6D4D-445A-A67A-8368CB7905AA}" dt="2020-01-14T20:38:12.544" v="8261"/>
          <ac:spMkLst>
            <pc:docMk/>
            <pc:sldMk cId="4222687203" sldId="292"/>
            <ac:spMk id="23" creationId="{D43F583E-D8D1-4E44-9CFC-7FCCA0E619D3}"/>
          </ac:spMkLst>
        </pc:spChg>
        <pc:grpChg chg="add mod">
          <ac:chgData name="Tim Greenshaw" userId="7cff769c7af84488" providerId="LiveId" clId="{1D44D125-6D4D-445A-A67A-8368CB7905AA}" dt="2020-01-14T20:17:27.052" v="6553" actId="164"/>
          <ac:grpSpMkLst>
            <pc:docMk/>
            <pc:sldMk cId="4222687203" sldId="292"/>
            <ac:grpSpMk id="15" creationId="{1566BC10-7676-4CB5-A901-00F77CD7B105}"/>
          </ac:grpSpMkLst>
        </pc:grpChg>
        <pc:grpChg chg="add mod">
          <ac:chgData name="Tim Greenshaw" userId="7cff769c7af84488" providerId="LiveId" clId="{1D44D125-6D4D-445A-A67A-8368CB7905AA}" dt="2020-01-14T20:19:59.326" v="6697" actId="164"/>
          <ac:grpSpMkLst>
            <pc:docMk/>
            <pc:sldMk cId="4222687203" sldId="292"/>
            <ac:grpSpMk id="22" creationId="{B738CB51-258D-405B-AC5A-826233793188}"/>
          </ac:grpSpMkLst>
        </pc:grpChg>
        <pc:graphicFrameChg chg="add del mod">
          <ac:chgData name="Tim Greenshaw" userId="7cff769c7af84488" providerId="LiveId" clId="{1D44D125-6D4D-445A-A67A-8368CB7905AA}" dt="2020-01-14T20:12:59.344" v="6381"/>
          <ac:graphicFrameMkLst>
            <pc:docMk/>
            <pc:sldMk cId="4222687203" sldId="292"/>
            <ac:graphicFrameMk id="5" creationId="{6EA02032-D656-43F5-83C4-6124754EAC66}"/>
          </ac:graphicFrameMkLst>
        </pc:graphicFrameChg>
        <pc:graphicFrameChg chg="add del mod">
          <ac:chgData name="Tim Greenshaw" userId="7cff769c7af84488" providerId="LiveId" clId="{1D44D125-6D4D-445A-A67A-8368CB7905AA}" dt="2020-01-14T20:13:58.652" v="6384" actId="478"/>
          <ac:graphicFrameMkLst>
            <pc:docMk/>
            <pc:sldMk cId="4222687203" sldId="292"/>
            <ac:graphicFrameMk id="6" creationId="{A46DF2FF-1713-4009-BC1B-0A8FA9C78287}"/>
          </ac:graphicFrameMkLst>
        </pc:graphicFrameChg>
        <pc:graphicFrameChg chg="add del mod">
          <ac:chgData name="Tim Greenshaw" userId="7cff769c7af84488" providerId="LiveId" clId="{1D44D125-6D4D-445A-A67A-8368CB7905AA}" dt="2020-01-14T20:15:28.419" v="6441"/>
          <ac:graphicFrameMkLst>
            <pc:docMk/>
            <pc:sldMk cId="4222687203" sldId="292"/>
            <ac:graphicFrameMk id="9" creationId="{2AD3417E-4FFF-45A6-B8C7-58E9D90F8999}"/>
          </ac:graphicFrameMkLst>
        </pc:graphicFrameChg>
        <pc:graphicFrameChg chg="add del mod">
          <ac:chgData name="Tim Greenshaw" userId="7cff769c7af84488" providerId="LiveId" clId="{1D44D125-6D4D-445A-A67A-8368CB7905AA}" dt="2020-01-14T20:15:29.882" v="6443" actId="478"/>
          <ac:graphicFrameMkLst>
            <pc:docMk/>
            <pc:sldMk cId="4222687203" sldId="292"/>
            <ac:graphicFrameMk id="10" creationId="{13165DB8-468B-482C-9F77-048EE377A3D8}"/>
          </ac:graphicFrameMkLst>
        </pc:graphicFrameChg>
        <pc:graphicFrameChg chg="add del mod">
          <ac:chgData name="Tim Greenshaw" userId="7cff769c7af84488" providerId="LiveId" clId="{1D44D125-6D4D-445A-A67A-8368CB7905AA}" dt="2020-01-14T20:15:32.244" v="6446"/>
          <ac:graphicFrameMkLst>
            <pc:docMk/>
            <pc:sldMk cId="4222687203" sldId="292"/>
            <ac:graphicFrameMk id="11" creationId="{F9123BA2-FB11-4856-9BC3-561744D9C102}"/>
          </ac:graphicFrameMkLst>
        </pc:graphicFrameChg>
        <pc:graphicFrameChg chg="add del mod">
          <ac:chgData name="Tim Greenshaw" userId="7cff769c7af84488" providerId="LiveId" clId="{1D44D125-6D4D-445A-A67A-8368CB7905AA}" dt="2020-01-14T20:15:33.074" v="6448" actId="478"/>
          <ac:graphicFrameMkLst>
            <pc:docMk/>
            <pc:sldMk cId="4222687203" sldId="292"/>
            <ac:graphicFrameMk id="12" creationId="{76A24F80-5ABB-44C9-9B4A-B98DCA3C8F99}"/>
          </ac:graphicFrameMkLst>
        </pc:graphicFrameChg>
        <pc:graphicFrameChg chg="add del mod">
          <ac:chgData name="Tim Greenshaw" userId="7cff769c7af84488" providerId="LiveId" clId="{1D44D125-6D4D-445A-A67A-8368CB7905AA}" dt="2020-01-14T20:18:15.467" v="6620"/>
          <ac:graphicFrameMkLst>
            <pc:docMk/>
            <pc:sldMk cId="4222687203" sldId="292"/>
            <ac:graphicFrameMk id="16" creationId="{D11D3C5E-CCC8-4B0B-AE7E-7449346D50BC}"/>
          </ac:graphicFrameMkLst>
        </pc:graphicFrameChg>
        <pc:graphicFrameChg chg="add del mod">
          <ac:chgData name="Tim Greenshaw" userId="7cff769c7af84488" providerId="LiveId" clId="{1D44D125-6D4D-445A-A67A-8368CB7905AA}" dt="2020-01-14T20:18:15.467" v="6620"/>
          <ac:graphicFrameMkLst>
            <pc:docMk/>
            <pc:sldMk cId="4222687203" sldId="292"/>
            <ac:graphicFrameMk id="17" creationId="{12AD6265-4134-4D2C-A85E-943A10BACA4D}"/>
          </ac:graphicFrameMkLst>
        </pc:graphicFrameChg>
        <pc:picChg chg="mod modCrop">
          <ac:chgData name="Tim Greenshaw" userId="7cff769c7af84488" providerId="LiveId" clId="{1D44D125-6D4D-445A-A67A-8368CB7905AA}" dt="2020-01-14T20:17:27.052" v="6553" actId="164"/>
          <ac:picMkLst>
            <pc:docMk/>
            <pc:sldMk cId="4222687203" sldId="292"/>
            <ac:picMk id="7" creationId="{96401F60-BC6E-4F76-96B3-CBC132F811C9}"/>
          </ac:picMkLst>
        </pc:picChg>
        <pc:picChg chg="mod modCrop">
          <ac:chgData name="Tim Greenshaw" userId="7cff769c7af84488" providerId="LiveId" clId="{1D44D125-6D4D-445A-A67A-8368CB7905AA}" dt="2020-01-14T20:19:59.326" v="6697" actId="164"/>
          <ac:picMkLst>
            <pc:docMk/>
            <pc:sldMk cId="4222687203" sldId="292"/>
            <ac:picMk id="18" creationId="{B80B59BF-B52C-4D51-B6CD-AA4C2FFD1913}"/>
          </ac:picMkLst>
        </pc:picChg>
      </pc:sldChg>
      <pc:sldChg chg="addSp modSp add">
        <pc:chgData name="Tim Greenshaw" userId="7cff769c7af84488" providerId="LiveId" clId="{1D44D125-6D4D-445A-A67A-8368CB7905AA}" dt="2020-01-15T10:38:52.134" v="10291" actId="20577"/>
        <pc:sldMkLst>
          <pc:docMk/>
          <pc:sldMk cId="584258493" sldId="293"/>
        </pc:sldMkLst>
        <pc:spChg chg="mod">
          <ac:chgData name="Tim Greenshaw" userId="7cff769c7af84488" providerId="LiveId" clId="{1D44D125-6D4D-445A-A67A-8368CB7905AA}" dt="2020-01-14T20:30:17.660" v="7598" actId="20577"/>
          <ac:spMkLst>
            <pc:docMk/>
            <pc:sldMk cId="584258493" sldId="293"/>
            <ac:spMk id="2" creationId="{1C6484AE-4D73-4B2A-BA20-F2336D931169}"/>
          </ac:spMkLst>
        </pc:spChg>
        <pc:spChg chg="mod">
          <ac:chgData name="Tim Greenshaw" userId="7cff769c7af84488" providerId="LiveId" clId="{1D44D125-6D4D-445A-A67A-8368CB7905AA}" dt="2020-01-14T20:25:38.994" v="6956" actId="20577"/>
          <ac:spMkLst>
            <pc:docMk/>
            <pc:sldMk cId="584258493" sldId="293"/>
            <ac:spMk id="3" creationId="{997A433B-CDC3-47CB-86DB-49E9EDBED0B4}"/>
          </ac:spMkLst>
        </pc:spChg>
        <pc:spChg chg="mod">
          <ac:chgData name="Tim Greenshaw" userId="7cff769c7af84488" providerId="LiveId" clId="{1D44D125-6D4D-445A-A67A-8368CB7905AA}" dt="2020-01-15T10:38:52.134" v="10291" actId="20577"/>
          <ac:spMkLst>
            <pc:docMk/>
            <pc:sldMk cId="584258493" sldId="293"/>
            <ac:spMk id="4" creationId="{33FB7496-6810-4EB1-AF54-FCA4198467C2}"/>
          </ac:spMkLst>
        </pc:spChg>
        <pc:spChg chg="add">
          <ac:chgData name="Tim Greenshaw" userId="7cff769c7af84488" providerId="LiveId" clId="{1D44D125-6D4D-445A-A67A-8368CB7905AA}" dt="2020-01-14T20:37:51.995" v="8258"/>
          <ac:spMkLst>
            <pc:docMk/>
            <pc:sldMk cId="584258493" sldId="293"/>
            <ac:spMk id="6" creationId="{D443193F-B583-4882-A0A7-FA21A65C414A}"/>
          </ac:spMkLst>
        </pc:spChg>
        <pc:picChg chg="add mod">
          <ac:chgData name="Tim Greenshaw" userId="7cff769c7af84488" providerId="LiveId" clId="{1D44D125-6D4D-445A-A67A-8368CB7905AA}" dt="2020-01-14T20:25:49.474" v="6962" actId="1036"/>
          <ac:picMkLst>
            <pc:docMk/>
            <pc:sldMk cId="584258493" sldId="293"/>
            <ac:picMk id="5" creationId="{155B6C99-FF25-4D33-8FB0-1EF329A9E98E}"/>
          </ac:picMkLst>
        </pc:picChg>
      </pc:sldChg>
      <pc:sldChg chg="addSp delSp modSp add">
        <pc:chgData name="Tim Greenshaw" userId="7cff769c7af84488" providerId="LiveId" clId="{1D44D125-6D4D-445A-A67A-8368CB7905AA}" dt="2020-01-15T10:39:45.758" v="10304" actId="20577"/>
        <pc:sldMkLst>
          <pc:docMk/>
          <pc:sldMk cId="4055760046" sldId="294"/>
        </pc:sldMkLst>
        <pc:spChg chg="mod">
          <ac:chgData name="Tim Greenshaw" userId="7cff769c7af84488" providerId="LiveId" clId="{1D44D125-6D4D-445A-A67A-8368CB7905AA}" dt="2020-01-14T20:30:27.289" v="7624"/>
          <ac:spMkLst>
            <pc:docMk/>
            <pc:sldMk cId="4055760046" sldId="294"/>
            <ac:spMk id="2" creationId="{660EFC5D-958A-43E8-95FE-799C5AE274C5}"/>
          </ac:spMkLst>
        </pc:spChg>
        <pc:spChg chg="mod">
          <ac:chgData name="Tim Greenshaw" userId="7cff769c7af84488" providerId="LiveId" clId="{1D44D125-6D4D-445A-A67A-8368CB7905AA}" dt="2020-01-15T10:39:29.263" v="10303" actId="20577"/>
          <ac:spMkLst>
            <pc:docMk/>
            <pc:sldMk cId="4055760046" sldId="294"/>
            <ac:spMk id="3" creationId="{BDF1ADA7-0E5B-4C81-B4C2-AB1A27E08DE7}"/>
          </ac:spMkLst>
        </pc:spChg>
        <pc:spChg chg="del">
          <ac:chgData name="Tim Greenshaw" userId="7cff769c7af84488" providerId="LiveId" clId="{1D44D125-6D4D-445A-A67A-8368CB7905AA}" dt="2020-01-14T20:33:39.479" v="7956" actId="478"/>
          <ac:spMkLst>
            <pc:docMk/>
            <pc:sldMk cId="4055760046" sldId="294"/>
            <ac:spMk id="4" creationId="{2520D5ED-7158-49B0-876D-AAD2545F63ED}"/>
          </ac:spMkLst>
        </pc:spChg>
        <pc:spChg chg="add mod">
          <ac:chgData name="Tim Greenshaw" userId="7cff769c7af84488" providerId="LiveId" clId="{1D44D125-6D4D-445A-A67A-8368CB7905AA}" dt="2020-01-15T10:39:45.758" v="10304" actId="20577"/>
          <ac:spMkLst>
            <pc:docMk/>
            <pc:sldMk cId="4055760046" sldId="294"/>
            <ac:spMk id="7" creationId="{5A436F36-8FA8-40CE-85D0-ED6EE8CFF981}"/>
          </ac:spMkLst>
        </pc:spChg>
        <pc:spChg chg="add">
          <ac:chgData name="Tim Greenshaw" userId="7cff769c7af84488" providerId="LiveId" clId="{1D44D125-6D4D-445A-A67A-8368CB7905AA}" dt="2020-01-14T20:37:53.314" v="8259"/>
          <ac:spMkLst>
            <pc:docMk/>
            <pc:sldMk cId="4055760046" sldId="294"/>
            <ac:spMk id="10" creationId="{AF5AFB7E-6B0F-4D5F-8EB0-373698B7674A}"/>
          </ac:spMkLst>
        </pc:spChg>
        <pc:picChg chg="add mod">
          <ac:chgData name="Tim Greenshaw" userId="7cff769c7af84488" providerId="LiveId" clId="{1D44D125-6D4D-445A-A67A-8368CB7905AA}" dt="2020-01-14T20:37:33.603" v="8257" actId="1038"/>
          <ac:picMkLst>
            <pc:docMk/>
            <pc:sldMk cId="4055760046" sldId="294"/>
            <ac:picMk id="5" creationId="{9ABB92FF-FFCA-497A-9BB9-76C8E0D30ECE}"/>
          </ac:picMkLst>
        </pc:picChg>
        <pc:picChg chg="add mod">
          <ac:chgData name="Tim Greenshaw" userId="7cff769c7af84488" providerId="LiveId" clId="{1D44D125-6D4D-445A-A67A-8368CB7905AA}" dt="2020-01-14T20:37:33.603" v="8257" actId="1038"/>
          <ac:picMkLst>
            <pc:docMk/>
            <pc:sldMk cId="4055760046" sldId="294"/>
            <ac:picMk id="6" creationId="{E348B63B-58E7-4A1C-80B3-C247F21CC751}"/>
          </ac:picMkLst>
        </pc:picChg>
        <pc:picChg chg="add del">
          <ac:chgData name="Tim Greenshaw" userId="7cff769c7af84488" providerId="LiveId" clId="{1D44D125-6D4D-445A-A67A-8368CB7905AA}" dt="2020-01-14T20:36:46.929" v="8166"/>
          <ac:picMkLst>
            <pc:docMk/>
            <pc:sldMk cId="4055760046" sldId="294"/>
            <ac:picMk id="8" creationId="{FF9FA570-E0F0-4E4A-B337-E8ACE31EA71F}"/>
          </ac:picMkLst>
        </pc:picChg>
        <pc:picChg chg="add del">
          <ac:chgData name="Tim Greenshaw" userId="7cff769c7af84488" providerId="LiveId" clId="{1D44D125-6D4D-445A-A67A-8368CB7905AA}" dt="2020-01-14T20:36:46.929" v="8166"/>
          <ac:picMkLst>
            <pc:docMk/>
            <pc:sldMk cId="4055760046" sldId="294"/>
            <ac:picMk id="9" creationId="{0CE24CDA-DB7D-4060-9482-7458F5CC8C72}"/>
          </ac:picMkLst>
        </pc:picChg>
      </pc:sldChg>
      <pc:sldChg chg="modSp add del">
        <pc:chgData name="Tim Greenshaw" userId="7cff769c7af84488" providerId="LiveId" clId="{1D44D125-6D4D-445A-A67A-8368CB7905AA}" dt="2020-01-14T20:39:46.854" v="8333" actId="47"/>
        <pc:sldMkLst>
          <pc:docMk/>
          <pc:sldMk cId="1480435321" sldId="295"/>
        </pc:sldMkLst>
        <pc:spChg chg="mod">
          <ac:chgData name="Tim Greenshaw" userId="7cff769c7af84488" providerId="LiveId" clId="{1D44D125-6D4D-445A-A67A-8368CB7905AA}" dt="2020-01-14T20:39:14.985" v="8300" actId="20577"/>
          <ac:spMkLst>
            <pc:docMk/>
            <pc:sldMk cId="1480435321" sldId="295"/>
            <ac:spMk id="2" creationId="{7AD5EFC1-687F-4AFC-94D5-6168F85403EA}"/>
          </ac:spMkLst>
        </pc:spChg>
        <pc:spChg chg="mod">
          <ac:chgData name="Tim Greenshaw" userId="7cff769c7af84488" providerId="LiveId" clId="{1D44D125-6D4D-445A-A67A-8368CB7905AA}" dt="2020-01-14T20:39:43.904" v="8332" actId="20577"/>
          <ac:spMkLst>
            <pc:docMk/>
            <pc:sldMk cId="1480435321" sldId="295"/>
            <ac:spMk id="3" creationId="{B3F133CF-862D-4132-8C00-07EF26454DEC}"/>
          </ac:spMkLst>
        </pc:spChg>
      </pc:sldChg>
      <pc:sldChg chg="addSp delSp modSp add">
        <pc:chgData name="Tim Greenshaw" userId="7cff769c7af84488" providerId="LiveId" clId="{1D44D125-6D4D-445A-A67A-8368CB7905AA}" dt="2020-01-15T11:02:26.803" v="10679" actId="20577"/>
        <pc:sldMkLst>
          <pc:docMk/>
          <pc:sldMk cId="2074842989" sldId="295"/>
        </pc:sldMkLst>
        <pc:spChg chg="mod">
          <ac:chgData name="Tim Greenshaw" userId="7cff769c7af84488" providerId="LiveId" clId="{1D44D125-6D4D-445A-A67A-8368CB7905AA}" dt="2020-01-14T20:53:38.078" v="8741" actId="20577"/>
          <ac:spMkLst>
            <pc:docMk/>
            <pc:sldMk cId="2074842989" sldId="295"/>
            <ac:spMk id="2" creationId="{5E8FCB13-C232-4185-9688-C4BD9BA5A694}"/>
          </ac:spMkLst>
        </pc:spChg>
        <pc:spChg chg="mod">
          <ac:chgData name="Tim Greenshaw" userId="7cff769c7af84488" providerId="LiveId" clId="{1D44D125-6D4D-445A-A67A-8368CB7905AA}" dt="2020-01-14T21:06:13.449" v="9731"/>
          <ac:spMkLst>
            <pc:docMk/>
            <pc:sldMk cId="2074842989" sldId="295"/>
            <ac:spMk id="3" creationId="{E7AE7D4F-F5B4-46AE-87CC-0A5EB11882DC}"/>
          </ac:spMkLst>
        </pc:spChg>
        <pc:spChg chg="del">
          <ac:chgData name="Tim Greenshaw" userId="7cff769c7af84488" providerId="LiveId" clId="{1D44D125-6D4D-445A-A67A-8368CB7905AA}" dt="2020-01-14T21:03:24.682" v="9504" actId="478"/>
          <ac:spMkLst>
            <pc:docMk/>
            <pc:sldMk cId="2074842989" sldId="295"/>
            <ac:spMk id="4" creationId="{5A952DF1-B1AA-4FB3-9DDD-A98547654D56}"/>
          </ac:spMkLst>
        </pc:spChg>
        <pc:spChg chg="add">
          <ac:chgData name="Tim Greenshaw" userId="7cff769c7af84488" providerId="LiveId" clId="{1D44D125-6D4D-445A-A67A-8368CB7905AA}" dt="2020-01-14T20:53:42.052" v="8742"/>
          <ac:spMkLst>
            <pc:docMk/>
            <pc:sldMk cId="2074842989" sldId="295"/>
            <ac:spMk id="5" creationId="{C174DBCA-DDFF-4BBF-8CD9-4A156B4708A3}"/>
          </ac:spMkLst>
        </pc:spChg>
        <pc:spChg chg="add mod">
          <ac:chgData name="Tim Greenshaw" userId="7cff769c7af84488" providerId="LiveId" clId="{1D44D125-6D4D-445A-A67A-8368CB7905AA}" dt="2020-01-15T11:02:26.803" v="10679" actId="20577"/>
          <ac:spMkLst>
            <pc:docMk/>
            <pc:sldMk cId="2074842989" sldId="295"/>
            <ac:spMk id="7" creationId="{13AE839A-B613-4C72-8DF4-F8693486870A}"/>
          </ac:spMkLst>
        </pc:spChg>
        <pc:picChg chg="add mod">
          <ac:chgData name="Tim Greenshaw" userId="7cff769c7af84488" providerId="LiveId" clId="{1D44D125-6D4D-445A-A67A-8368CB7905AA}" dt="2020-01-14T21:07:54.931" v="9852" actId="1036"/>
          <ac:picMkLst>
            <pc:docMk/>
            <pc:sldMk cId="2074842989" sldId="295"/>
            <ac:picMk id="6" creationId="{7823AA96-D13C-4BA8-9BC9-AAB5FB19A520}"/>
          </ac:picMkLst>
        </pc:picChg>
      </pc:sldChg>
      <pc:sldChg chg="add del">
        <pc:chgData name="Tim Greenshaw" userId="7cff769c7af84488" providerId="LiveId" clId="{1D44D125-6D4D-445A-A67A-8368CB7905AA}" dt="2020-01-14T21:03:39.636" v="9511" actId="47"/>
        <pc:sldMkLst>
          <pc:docMk/>
          <pc:sldMk cId="425173229" sldId="296"/>
        </pc:sldMkLst>
      </pc:sldChg>
      <pc:sldChg chg="addSp delSp modSp add">
        <pc:chgData name="Tim Greenshaw" userId="7cff769c7af84488" providerId="LiveId" clId="{1D44D125-6D4D-445A-A67A-8368CB7905AA}" dt="2020-01-15T10:52:42.063" v="10657"/>
        <pc:sldMkLst>
          <pc:docMk/>
          <pc:sldMk cId="506205684" sldId="296"/>
        </pc:sldMkLst>
        <pc:spChg chg="mod">
          <ac:chgData name="Tim Greenshaw" userId="7cff769c7af84488" providerId="LiveId" clId="{1D44D125-6D4D-445A-A67A-8368CB7905AA}" dt="2020-01-15T10:48:47.431" v="10483" actId="20577"/>
          <ac:spMkLst>
            <pc:docMk/>
            <pc:sldMk cId="506205684" sldId="296"/>
            <ac:spMk id="2" creationId="{33B334A7-5CA0-4AA8-9540-00DD8D76F915}"/>
          </ac:spMkLst>
        </pc:spChg>
        <pc:spChg chg="mod">
          <ac:chgData name="Tim Greenshaw" userId="7cff769c7af84488" providerId="LiveId" clId="{1D44D125-6D4D-445A-A67A-8368CB7905AA}" dt="2020-01-15T10:49:51.914" v="10568" actId="20577"/>
          <ac:spMkLst>
            <pc:docMk/>
            <pc:sldMk cId="506205684" sldId="296"/>
            <ac:spMk id="3" creationId="{E6E33D86-E35B-4A0A-AD3F-13CBEF27F3A7}"/>
          </ac:spMkLst>
        </pc:spChg>
        <pc:spChg chg="mod">
          <ac:chgData name="Tim Greenshaw" userId="7cff769c7af84488" providerId="LiveId" clId="{1D44D125-6D4D-445A-A67A-8368CB7905AA}" dt="2020-01-15T10:52:09.067" v="10646" actId="20577"/>
          <ac:spMkLst>
            <pc:docMk/>
            <pc:sldMk cId="506205684" sldId="296"/>
            <ac:spMk id="4" creationId="{904A63A2-6F9E-4D21-9305-8FE711E7202B}"/>
          </ac:spMkLst>
        </pc:spChg>
        <pc:spChg chg="add del">
          <ac:chgData name="Tim Greenshaw" userId="7cff769c7af84488" providerId="LiveId" clId="{1D44D125-6D4D-445A-A67A-8368CB7905AA}" dt="2020-01-15T10:50:18.165" v="10574"/>
          <ac:spMkLst>
            <pc:docMk/>
            <pc:sldMk cId="506205684" sldId="296"/>
            <ac:spMk id="6" creationId="{6EDC3E98-F1CF-4446-96B4-A20881505671}"/>
          </ac:spMkLst>
        </pc:spChg>
        <pc:spChg chg="add">
          <ac:chgData name="Tim Greenshaw" userId="7cff769c7af84488" providerId="LiveId" clId="{1D44D125-6D4D-445A-A67A-8368CB7905AA}" dt="2020-01-15T10:52:42.063" v="10657"/>
          <ac:spMkLst>
            <pc:docMk/>
            <pc:sldMk cId="506205684" sldId="296"/>
            <ac:spMk id="10" creationId="{0FD2B3B0-DEF3-44F0-A3A1-3BF9F00F1E20}"/>
          </ac:spMkLst>
        </pc:spChg>
        <pc:picChg chg="add del mod">
          <ac:chgData name="Tim Greenshaw" userId="7cff769c7af84488" providerId="LiveId" clId="{1D44D125-6D4D-445A-A67A-8368CB7905AA}" dt="2020-01-15T10:50:01.179" v="10572" actId="478"/>
          <ac:picMkLst>
            <pc:docMk/>
            <pc:sldMk cId="506205684" sldId="296"/>
            <ac:picMk id="5" creationId="{7F713429-8DDA-4AD7-9D14-C4E5D13F4451}"/>
          </ac:picMkLst>
        </pc:picChg>
        <pc:picChg chg="add del">
          <ac:chgData name="Tim Greenshaw" userId="7cff769c7af84488" providerId="LiveId" clId="{1D44D125-6D4D-445A-A67A-8368CB7905AA}" dt="2020-01-15T10:50:26.431" v="10576" actId="478"/>
          <ac:picMkLst>
            <pc:docMk/>
            <pc:sldMk cId="506205684" sldId="296"/>
            <ac:picMk id="7" creationId="{5E4E6C9B-54D2-42E6-9C99-5069581D2E7C}"/>
          </ac:picMkLst>
        </pc:picChg>
        <pc:picChg chg="add del mod">
          <ac:chgData name="Tim Greenshaw" userId="7cff769c7af84488" providerId="LiveId" clId="{1D44D125-6D4D-445A-A67A-8368CB7905AA}" dt="2020-01-15T10:50:50.488" v="10579" actId="478"/>
          <ac:picMkLst>
            <pc:docMk/>
            <pc:sldMk cId="506205684" sldId="296"/>
            <ac:picMk id="8" creationId="{5114BF28-0F02-40C3-BBA6-61B30D0BD45B}"/>
          </ac:picMkLst>
        </pc:picChg>
        <pc:picChg chg="add mod">
          <ac:chgData name="Tim Greenshaw" userId="7cff769c7af84488" providerId="LiveId" clId="{1D44D125-6D4D-445A-A67A-8368CB7905AA}" dt="2020-01-15T10:52:16.398" v="10656" actId="1038"/>
          <ac:picMkLst>
            <pc:docMk/>
            <pc:sldMk cId="506205684" sldId="296"/>
            <ac:picMk id="9" creationId="{92EBEC7A-B38E-4533-8800-D884BFDF63C4}"/>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3074988" cy="511175"/>
          </a:xfrm>
          <a:prstGeom prst="rect">
            <a:avLst/>
          </a:prstGeom>
          <a:noFill/>
          <a:ln w="9525">
            <a:noFill/>
            <a:miter lim="800000"/>
            <a:headEnd/>
            <a:tailEnd/>
          </a:ln>
          <a:effectLst/>
        </p:spPr>
        <p:txBody>
          <a:bodyPr vert="horz" wrap="square" lIns="96295" tIns="48148" rIns="96295" bIns="48148" numCol="1" anchor="t" anchorCtr="0" compatLnSpc="1">
            <a:prstTxWarp prst="textNoShape">
              <a:avLst/>
            </a:prstTxWarp>
          </a:bodyPr>
          <a:lstStyle>
            <a:lvl1pPr>
              <a:defRPr sz="1300">
                <a:latin typeface="Arial" charset="0"/>
              </a:defRPr>
            </a:lvl1pPr>
          </a:lstStyle>
          <a:p>
            <a:pPr>
              <a:defRPr/>
            </a:pPr>
            <a:endParaRPr lang="en-GB"/>
          </a:p>
        </p:txBody>
      </p:sp>
      <p:sp>
        <p:nvSpPr>
          <p:cNvPr id="139267"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295" tIns="48148" rIns="96295" bIns="48148" numCol="1" anchor="t" anchorCtr="0" compatLnSpc="1">
            <a:prstTxWarp prst="textNoShape">
              <a:avLst/>
            </a:prstTxWarp>
          </a:bodyPr>
          <a:lstStyle>
            <a:lvl1pPr algn="r">
              <a:defRPr sz="1300">
                <a:latin typeface="Arial" charset="0"/>
              </a:defRPr>
            </a:lvl1pPr>
          </a:lstStyle>
          <a:p>
            <a:pPr>
              <a:defRPr/>
            </a:pPr>
            <a:endParaRPr lang="en-GB"/>
          </a:p>
        </p:txBody>
      </p:sp>
      <p:sp>
        <p:nvSpPr>
          <p:cNvPr id="11268" name="Rectangle 4"/>
          <p:cNvSpPr>
            <a:spLocks noGrp="1" noRot="1" noChangeAspect="1" noChangeArrowheads="1" noTextEdit="1"/>
          </p:cNvSpPr>
          <p:nvPr>
            <p:ph type="sldImg" idx="2"/>
          </p:nvPr>
        </p:nvSpPr>
        <p:spPr bwMode="auto">
          <a:xfrm>
            <a:off x="777875" y="766763"/>
            <a:ext cx="5543550" cy="3838575"/>
          </a:xfrm>
          <a:prstGeom prst="rect">
            <a:avLst/>
          </a:prstGeom>
          <a:noFill/>
          <a:ln w="9525">
            <a:solidFill>
              <a:srgbClr val="000000"/>
            </a:solidFill>
            <a:miter lim="800000"/>
            <a:headEnd/>
            <a:tailEnd/>
          </a:ln>
        </p:spPr>
      </p:sp>
      <p:sp>
        <p:nvSpPr>
          <p:cNvPr id="139269" name="Rectangle 5"/>
          <p:cNvSpPr>
            <a:spLocks noGrp="1" noChangeArrowheads="1"/>
          </p:cNvSpPr>
          <p:nvPr>
            <p:ph type="body" sz="quarter" idx="3"/>
          </p:nvPr>
        </p:nvSpPr>
        <p:spPr bwMode="auto">
          <a:xfrm>
            <a:off x="711200" y="4860925"/>
            <a:ext cx="5676900" cy="4606925"/>
          </a:xfrm>
          <a:prstGeom prst="rect">
            <a:avLst/>
          </a:prstGeom>
          <a:noFill/>
          <a:ln w="9525">
            <a:noFill/>
            <a:miter lim="800000"/>
            <a:headEnd/>
            <a:tailEnd/>
          </a:ln>
          <a:effectLst/>
        </p:spPr>
        <p:txBody>
          <a:bodyPr vert="horz" wrap="square" lIns="96295" tIns="48148" rIns="96295" bIns="48148"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9270" name="Rectangle 6"/>
          <p:cNvSpPr>
            <a:spLocks noGrp="1" noChangeArrowheads="1"/>
          </p:cNvSpPr>
          <p:nvPr>
            <p:ph type="ftr" sz="quarter" idx="4"/>
          </p:nvPr>
        </p:nvSpPr>
        <p:spPr bwMode="auto">
          <a:xfrm>
            <a:off x="0" y="9721850"/>
            <a:ext cx="3074988" cy="511175"/>
          </a:xfrm>
          <a:prstGeom prst="rect">
            <a:avLst/>
          </a:prstGeom>
          <a:noFill/>
          <a:ln w="9525">
            <a:noFill/>
            <a:miter lim="800000"/>
            <a:headEnd/>
            <a:tailEnd/>
          </a:ln>
          <a:effectLst/>
        </p:spPr>
        <p:txBody>
          <a:bodyPr vert="horz" wrap="square" lIns="96295" tIns="48148" rIns="96295" bIns="48148" numCol="1" anchor="b" anchorCtr="0" compatLnSpc="1">
            <a:prstTxWarp prst="textNoShape">
              <a:avLst/>
            </a:prstTxWarp>
          </a:bodyPr>
          <a:lstStyle>
            <a:lvl1pPr>
              <a:defRPr sz="1300">
                <a:latin typeface="Arial" charset="0"/>
              </a:defRPr>
            </a:lvl1pPr>
          </a:lstStyle>
          <a:p>
            <a:pPr>
              <a:defRPr/>
            </a:pPr>
            <a:endParaRPr lang="en-GB"/>
          </a:p>
        </p:txBody>
      </p:sp>
      <p:sp>
        <p:nvSpPr>
          <p:cNvPr id="139271"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295" tIns="48148" rIns="96295" bIns="48148" numCol="1" anchor="b" anchorCtr="0" compatLnSpc="1">
            <a:prstTxWarp prst="textNoShape">
              <a:avLst/>
            </a:prstTxWarp>
          </a:bodyPr>
          <a:lstStyle>
            <a:lvl1pPr algn="r">
              <a:defRPr sz="1300">
                <a:latin typeface="Arial" charset="0"/>
              </a:defRPr>
            </a:lvl1pPr>
          </a:lstStyle>
          <a:p>
            <a:pPr>
              <a:defRPr/>
            </a:pPr>
            <a:fld id="{FF1C52D4-C0F1-424B-BBAA-A110CCC3FCDC}" type="slidenum">
              <a:rPr lang="en-GB"/>
              <a:pPr>
                <a:defRPr/>
              </a:pPr>
              <a:t>‹#›</a:t>
            </a:fld>
            <a:endParaRPr lang="en-GB"/>
          </a:p>
        </p:txBody>
      </p:sp>
    </p:spTree>
    <p:extLst>
      <p:ext uri="{BB962C8B-B14F-4D97-AF65-F5344CB8AC3E}">
        <p14:creationId xmlns:p14="http://schemas.microsoft.com/office/powerpoint/2010/main" val="19738826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115888"/>
            <a:ext cx="2228850" cy="6553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95300" y="115888"/>
            <a:ext cx="6534150" cy="65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95300" y="1533525"/>
            <a:ext cx="4381500" cy="5135563"/>
          </a:xfrm>
        </p:spPr>
        <p:txBody>
          <a:bodyPr/>
          <a:lstStyle>
            <a:lvl1pPr>
              <a:buClr>
                <a:schemeClr val="accent6"/>
              </a:buClr>
              <a:defRPr sz="2000"/>
            </a:lvl1pPr>
            <a:lvl2pPr>
              <a:buClr>
                <a:schemeClr val="accent6"/>
              </a:buClr>
              <a:defRPr sz="2000"/>
            </a:lvl2pPr>
            <a:lvl3pPr>
              <a:buClr>
                <a:schemeClr val="accent6"/>
              </a:buClr>
              <a:defRPr sz="2000"/>
            </a:lvl3pPr>
            <a:lvl4pPr>
              <a:buClr>
                <a:schemeClr val="accent6"/>
              </a:buClr>
              <a:defRPr sz="1800"/>
            </a:lvl4pPr>
            <a:lvl5pPr>
              <a:buClr>
                <a:schemeClr val="accent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5029200" y="1533525"/>
            <a:ext cx="4381500" cy="5135563"/>
          </a:xfrm>
        </p:spPr>
        <p:txBody>
          <a:bodyPr/>
          <a:lstStyle>
            <a:lvl1pPr>
              <a:buClr>
                <a:schemeClr val="accent6"/>
              </a:buClr>
              <a:defRPr sz="2000"/>
            </a:lvl1pPr>
            <a:lvl2pPr>
              <a:buClr>
                <a:schemeClr val="accent6"/>
              </a:buClr>
              <a:defRPr sz="2000"/>
            </a:lvl2pPr>
            <a:lvl3pPr>
              <a:buClr>
                <a:schemeClr val="accent6"/>
              </a:buClr>
              <a:defRPr sz="2000"/>
            </a:lvl3pPr>
            <a:lvl4pPr>
              <a:buClr>
                <a:schemeClr val="accent6"/>
              </a:buClr>
              <a:defRPr sz="1800"/>
            </a:lvl4pPr>
            <a:lvl5pPr>
              <a:buClr>
                <a:schemeClr val="accent6"/>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95300" y="11588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9219" name="Rectangle 3"/>
          <p:cNvSpPr>
            <a:spLocks noGrp="1" noChangeArrowheads="1"/>
          </p:cNvSpPr>
          <p:nvPr>
            <p:ph type="body" idx="1"/>
          </p:nvPr>
        </p:nvSpPr>
        <p:spPr bwMode="auto">
          <a:xfrm>
            <a:off x="495300" y="1533525"/>
            <a:ext cx="89154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1031" name="Line 7"/>
          <p:cNvSpPr>
            <a:spLocks noChangeShapeType="1"/>
          </p:cNvSpPr>
          <p:nvPr/>
        </p:nvSpPr>
        <p:spPr bwMode="auto">
          <a:xfrm>
            <a:off x="0" y="1384300"/>
            <a:ext cx="9424988" cy="0"/>
          </a:xfrm>
          <a:prstGeom prst="line">
            <a:avLst/>
          </a:prstGeom>
          <a:noFill/>
          <a:ln w="76200">
            <a:solidFill>
              <a:srgbClr val="FF0000"/>
            </a:solidFill>
            <a:round/>
            <a:headEnd/>
            <a:tailEnd/>
          </a:ln>
          <a:effectLst/>
        </p:spPr>
        <p:txBody>
          <a:bodyPr/>
          <a:lstStyle/>
          <a:p>
            <a:pPr>
              <a:defRPr/>
            </a:pP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fontAlgn="base" hangingPunct="1">
        <a:spcBef>
          <a:spcPct val="0"/>
        </a:spcBef>
        <a:spcAft>
          <a:spcPct val="0"/>
        </a:spcAft>
        <a:defRPr sz="3200">
          <a:solidFill>
            <a:schemeClr val="tx2"/>
          </a:solidFill>
          <a:latin typeface="+mj-lt"/>
          <a:ea typeface="+mj-ea"/>
          <a:cs typeface="+mj-cs"/>
        </a:defRPr>
      </a:lvl1pPr>
      <a:lvl2pPr algn="l" rtl="0" eaLnBrk="1" fontAlgn="base" hangingPunct="1">
        <a:spcBef>
          <a:spcPct val="0"/>
        </a:spcBef>
        <a:spcAft>
          <a:spcPct val="0"/>
        </a:spcAft>
        <a:defRPr sz="3200">
          <a:solidFill>
            <a:schemeClr val="tx2"/>
          </a:solidFill>
          <a:latin typeface="Times New Roman" pitchFamily="18" charset="0"/>
        </a:defRPr>
      </a:lvl2pPr>
      <a:lvl3pPr algn="l" rtl="0" eaLnBrk="1" fontAlgn="base" hangingPunct="1">
        <a:spcBef>
          <a:spcPct val="0"/>
        </a:spcBef>
        <a:spcAft>
          <a:spcPct val="0"/>
        </a:spcAft>
        <a:defRPr sz="3200">
          <a:solidFill>
            <a:schemeClr val="tx2"/>
          </a:solidFill>
          <a:latin typeface="Times New Roman" pitchFamily="18" charset="0"/>
        </a:defRPr>
      </a:lvl3pPr>
      <a:lvl4pPr algn="l" rtl="0" eaLnBrk="1" fontAlgn="base" hangingPunct="1">
        <a:spcBef>
          <a:spcPct val="0"/>
        </a:spcBef>
        <a:spcAft>
          <a:spcPct val="0"/>
        </a:spcAft>
        <a:defRPr sz="3200">
          <a:solidFill>
            <a:schemeClr val="tx2"/>
          </a:solidFill>
          <a:latin typeface="Times New Roman" pitchFamily="18" charset="0"/>
        </a:defRPr>
      </a:lvl4pPr>
      <a:lvl5pPr algn="l" rtl="0" eaLnBrk="1" fontAlgn="base" hangingPunct="1">
        <a:spcBef>
          <a:spcPct val="0"/>
        </a:spcBef>
        <a:spcAft>
          <a:spcPct val="0"/>
        </a:spcAft>
        <a:defRPr sz="3200">
          <a:solidFill>
            <a:schemeClr val="tx2"/>
          </a:solidFill>
          <a:latin typeface="Times New Roman" pitchFamily="18" charset="0"/>
        </a:defRPr>
      </a:lvl5pPr>
      <a:lvl6pPr marL="457200" algn="l" rtl="0" eaLnBrk="1" fontAlgn="base" hangingPunct="1">
        <a:spcBef>
          <a:spcPct val="0"/>
        </a:spcBef>
        <a:spcAft>
          <a:spcPct val="0"/>
        </a:spcAft>
        <a:defRPr sz="3200">
          <a:solidFill>
            <a:schemeClr val="tx2"/>
          </a:solidFill>
          <a:latin typeface="Times New Roman" pitchFamily="18" charset="0"/>
        </a:defRPr>
      </a:lvl6pPr>
      <a:lvl7pPr marL="914400" algn="l" rtl="0" eaLnBrk="1" fontAlgn="base" hangingPunct="1">
        <a:spcBef>
          <a:spcPct val="0"/>
        </a:spcBef>
        <a:spcAft>
          <a:spcPct val="0"/>
        </a:spcAft>
        <a:defRPr sz="3200">
          <a:solidFill>
            <a:schemeClr val="tx2"/>
          </a:solidFill>
          <a:latin typeface="Times New Roman" pitchFamily="18" charset="0"/>
        </a:defRPr>
      </a:lvl7pPr>
      <a:lvl8pPr marL="1371600" algn="l" rtl="0" eaLnBrk="1" fontAlgn="base" hangingPunct="1">
        <a:spcBef>
          <a:spcPct val="0"/>
        </a:spcBef>
        <a:spcAft>
          <a:spcPct val="0"/>
        </a:spcAft>
        <a:defRPr sz="3200">
          <a:solidFill>
            <a:schemeClr val="tx2"/>
          </a:solidFill>
          <a:latin typeface="Times New Roman" pitchFamily="18" charset="0"/>
        </a:defRPr>
      </a:lvl8pPr>
      <a:lvl9pPr marL="1828800" algn="l" rtl="0" eaLnBrk="1" fontAlgn="base" hangingPunct="1">
        <a:spcBef>
          <a:spcPct val="0"/>
        </a:spcBef>
        <a:spcAft>
          <a:spcPct val="0"/>
        </a:spcAft>
        <a:defRPr sz="32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lr>
          <a:schemeClr val="accent6"/>
        </a:buClr>
        <a:buFont typeface="Arial" charset="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6"/>
        </a:buClr>
        <a:buFont typeface="Times New Roman" pitchFamily="18" charset="0"/>
        <a:buChar char="♦"/>
        <a:defRPr sz="2400">
          <a:solidFill>
            <a:schemeClr val="tx1"/>
          </a:solidFill>
          <a:latin typeface="+mn-lt"/>
        </a:defRPr>
      </a:lvl2pPr>
      <a:lvl3pPr marL="1143000" indent="-228600" algn="l" rtl="0" eaLnBrk="1" fontAlgn="base" hangingPunct="1">
        <a:spcBef>
          <a:spcPct val="20000"/>
        </a:spcBef>
        <a:spcAft>
          <a:spcPct val="0"/>
        </a:spcAft>
        <a:buClr>
          <a:schemeClr val="accent6"/>
        </a:buClr>
        <a:buChar char="•"/>
        <a:defRPr sz="2000">
          <a:solidFill>
            <a:schemeClr val="tx1"/>
          </a:solidFill>
          <a:latin typeface="+mn-lt"/>
        </a:defRPr>
      </a:lvl3pPr>
      <a:lvl4pPr marL="16002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4pPr>
      <a:lvl5pPr marL="20574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5pPr>
      <a:lvl6pPr marL="25146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Clr>
          <a:srgbClr val="3333FF"/>
        </a:buClr>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 Id="rId4" Type="http://schemas.openxmlformats.org/officeDocument/2006/relationships/image" Target="../media/image44.jfif"/></Relationships>
</file>

<file path=ppt/slides/_rels/slide2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5.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emf"/><Relationship Id="rId1" Type="http://schemas.openxmlformats.org/officeDocument/2006/relationships/slideLayout" Target="../slideLayouts/slideLayout4.xml"/><Relationship Id="rId5" Type="http://schemas.openxmlformats.org/officeDocument/2006/relationships/image" Target="../media/image50.emf"/><Relationship Id="rId4"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51.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emf"/><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BB2CC-1363-48D6-BEFB-B50D21F389DC}"/>
              </a:ext>
            </a:extLst>
          </p:cNvPr>
          <p:cNvSpPr>
            <a:spLocks noGrp="1"/>
          </p:cNvSpPr>
          <p:nvPr>
            <p:ph type="title"/>
          </p:nvPr>
        </p:nvSpPr>
        <p:spPr/>
        <p:txBody>
          <a:bodyPr/>
          <a:lstStyle/>
          <a:p>
            <a:r>
              <a:rPr lang="en-GB" dirty="0">
                <a:latin typeface="Times New Roman" panose="02020603050405020304" pitchFamily="18" charset="0"/>
                <a:ea typeface="Calibri" panose="020F0502020204030204" pitchFamily="34" charset="0"/>
                <a:cs typeface="Times New Roman" panose="02020603050405020304" pitchFamily="18" charset="0"/>
              </a:rPr>
              <a:t>Laser-hybrid accelerator for radiobiology (</a:t>
            </a:r>
            <a:r>
              <a:rPr lang="en-GB" dirty="0" err="1">
                <a:latin typeface="Times New Roman" panose="02020603050405020304" pitchFamily="18" charset="0"/>
                <a:ea typeface="Calibri" panose="020F0502020204030204" pitchFamily="34" charset="0"/>
                <a:cs typeface="Times New Roman" panose="02020603050405020304" pitchFamily="18" charset="0"/>
              </a:rPr>
              <a:t>LhARA</a:t>
            </a:r>
            <a:r>
              <a:rPr lang="en-GB" dirty="0">
                <a:latin typeface="Times New Roman" panose="02020603050405020304" pitchFamily="18" charset="0"/>
                <a:ea typeface="Calibri" panose="020F0502020204030204" pitchFamily="34"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7053E8B-10F7-4E12-89BF-CB88F70A8D06}"/>
              </a:ext>
            </a:extLst>
          </p:cNvPr>
          <p:cNvSpPr>
            <a:spLocks noGrp="1"/>
          </p:cNvSpPr>
          <p:nvPr>
            <p:ph sz="half" idx="1"/>
          </p:nvPr>
        </p:nvSpPr>
        <p:spPr/>
        <p:txBody>
          <a:bodyPr/>
          <a:lstStyle/>
          <a:p>
            <a:r>
              <a:rPr lang="en-GB" dirty="0"/>
              <a:t>Cancer and radiotherapy </a:t>
            </a:r>
          </a:p>
          <a:p>
            <a:r>
              <a:rPr lang="en-GB" dirty="0"/>
              <a:t>Comparison of X-ray and ion therapy</a:t>
            </a:r>
          </a:p>
          <a:p>
            <a:r>
              <a:rPr lang="en-GB" dirty="0"/>
              <a:t>Ion therapy challenges</a:t>
            </a:r>
          </a:p>
          <a:p>
            <a:pPr lvl="1"/>
            <a:r>
              <a:rPr lang="en-GB" dirty="0"/>
              <a:t>Radiobiology</a:t>
            </a:r>
          </a:p>
          <a:p>
            <a:pPr lvl="1"/>
            <a:r>
              <a:rPr lang="en-GB" dirty="0"/>
              <a:t>Accelerator</a:t>
            </a:r>
          </a:p>
          <a:p>
            <a:r>
              <a:rPr lang="en-GB" dirty="0" err="1"/>
              <a:t>LhARA</a:t>
            </a:r>
            <a:r>
              <a:rPr lang="en-GB" dirty="0"/>
              <a:t> stage 1</a:t>
            </a:r>
          </a:p>
          <a:p>
            <a:pPr lvl="1"/>
            <a:r>
              <a:rPr lang="en-GB" dirty="0"/>
              <a:t>Laser source</a:t>
            </a:r>
          </a:p>
          <a:p>
            <a:pPr lvl="1"/>
            <a:r>
              <a:rPr lang="en-GB" dirty="0"/>
              <a:t>Capture and focussing of beam</a:t>
            </a:r>
          </a:p>
          <a:p>
            <a:pPr lvl="1"/>
            <a:r>
              <a:rPr lang="en-GB" dirty="0"/>
              <a:t>End station experiments</a:t>
            </a:r>
          </a:p>
          <a:p>
            <a:r>
              <a:rPr lang="en-GB" dirty="0" err="1"/>
              <a:t>LhARA</a:t>
            </a:r>
            <a:r>
              <a:rPr lang="en-GB" dirty="0"/>
              <a:t> stage 2</a:t>
            </a:r>
          </a:p>
          <a:p>
            <a:pPr lvl="1"/>
            <a:r>
              <a:rPr lang="en-GB" dirty="0"/>
              <a:t>FFAGs</a:t>
            </a:r>
          </a:p>
          <a:p>
            <a:r>
              <a:rPr lang="en-GB" dirty="0"/>
              <a:t>Summary</a:t>
            </a:r>
          </a:p>
          <a:p>
            <a:endParaRPr lang="en-GB" dirty="0"/>
          </a:p>
          <a:p>
            <a:pPr marL="0" indent="0">
              <a:buNone/>
            </a:pPr>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8F29C2B9-53B9-456E-B915-E6D8B6DE2484}"/>
              </a:ext>
            </a:extLst>
          </p:cNvPr>
          <p:cNvSpPr>
            <a:spLocks noGrp="1"/>
          </p:cNvSpPr>
          <p:nvPr>
            <p:ph sz="half" idx="2"/>
          </p:nvPr>
        </p:nvSpPr>
        <p:spPr/>
        <p:txBody>
          <a:bodyPr/>
          <a:lstStyle/>
          <a:p>
            <a:endParaRPr lang="en-GB" dirty="0"/>
          </a:p>
          <a:p>
            <a:endParaRPr lang="en-GB" dirty="0"/>
          </a:p>
          <a:p>
            <a:pPr marL="0" indent="0">
              <a:buNone/>
            </a:pPr>
            <a:r>
              <a:rPr lang="en-GB" dirty="0"/>
              <a:t> </a:t>
            </a:r>
          </a:p>
          <a:p>
            <a:endParaRPr lang="en-GB" dirty="0"/>
          </a:p>
          <a:p>
            <a:endParaRPr lang="en-GB" dirty="0"/>
          </a:p>
        </p:txBody>
      </p:sp>
      <p:pic>
        <p:nvPicPr>
          <p:cNvPr id="6" name="Picture 5">
            <a:extLst>
              <a:ext uri="{FF2B5EF4-FFF2-40B4-BE49-F238E27FC236}">
                <a16:creationId xmlns:a16="http://schemas.microsoft.com/office/drawing/2014/main" id="{6DB6ECDE-B58B-4DBD-ACA3-BCA0EC49F861}"/>
              </a:ext>
            </a:extLst>
          </p:cNvPr>
          <p:cNvPicPr>
            <a:picLocks noChangeAspect="1"/>
          </p:cNvPicPr>
          <p:nvPr/>
        </p:nvPicPr>
        <p:blipFill rotWithShape="1">
          <a:blip r:embed="rId2"/>
          <a:srcRect l="8586" r="12807"/>
          <a:stretch/>
        </p:blipFill>
        <p:spPr>
          <a:xfrm>
            <a:off x="4894976" y="1533525"/>
            <a:ext cx="4578659" cy="4826990"/>
          </a:xfrm>
          <a:prstGeom prst="rect">
            <a:avLst/>
          </a:prstGeom>
        </p:spPr>
      </p:pic>
    </p:spTree>
    <p:extLst>
      <p:ext uri="{BB962C8B-B14F-4D97-AF65-F5344CB8AC3E}">
        <p14:creationId xmlns:p14="http://schemas.microsoft.com/office/powerpoint/2010/main" val="10454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991D93-6BEF-4102-AEBA-A9D0BEAB6412}"/>
              </a:ext>
            </a:extLst>
          </p:cNvPr>
          <p:cNvSpPr/>
          <p:nvPr/>
        </p:nvSpPr>
        <p:spPr>
          <a:xfrm>
            <a:off x="4953000" y="115888"/>
            <a:ext cx="4764597" cy="2509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EC819FA-0DD6-4619-896D-26876AFAFC16}"/>
              </a:ext>
            </a:extLst>
          </p:cNvPr>
          <p:cNvSpPr>
            <a:spLocks noGrp="1"/>
          </p:cNvSpPr>
          <p:nvPr>
            <p:ph type="title"/>
          </p:nvPr>
        </p:nvSpPr>
        <p:spPr/>
        <p:txBody>
          <a:bodyPr/>
          <a:lstStyle/>
          <a:p>
            <a:r>
              <a:rPr lang="en-GB" dirty="0"/>
              <a:t>Ion therapy challenges – </a:t>
            </a:r>
            <a:br>
              <a:rPr lang="en-GB" dirty="0"/>
            </a:br>
            <a:r>
              <a:rPr lang="en-GB" dirty="0"/>
              <a:t>radiobiology</a:t>
            </a:r>
          </a:p>
        </p:txBody>
      </p:sp>
      <p:sp>
        <p:nvSpPr>
          <p:cNvPr id="3" name="Content Placeholder 2">
            <a:extLst>
              <a:ext uri="{FF2B5EF4-FFF2-40B4-BE49-F238E27FC236}">
                <a16:creationId xmlns:a16="http://schemas.microsoft.com/office/drawing/2014/main" id="{16A47453-9C9E-4B19-9570-630372B455D3}"/>
              </a:ext>
            </a:extLst>
          </p:cNvPr>
          <p:cNvSpPr>
            <a:spLocks noGrp="1"/>
          </p:cNvSpPr>
          <p:nvPr>
            <p:ph sz="half" idx="1"/>
          </p:nvPr>
        </p:nvSpPr>
        <p:spPr>
          <a:xfrm>
            <a:off x="495300" y="1533525"/>
            <a:ext cx="4457700" cy="5135563"/>
          </a:xfrm>
        </p:spPr>
        <p:txBody>
          <a:bodyPr/>
          <a:lstStyle/>
          <a:p>
            <a:r>
              <a:rPr lang="en-GB" dirty="0"/>
              <a:t>Biological effects of a given dose of radiation (energy deposited per kg, units </a:t>
            </a:r>
            <a:r>
              <a:rPr lang="en-GB" dirty="0" err="1"/>
              <a:t>Gy</a:t>
            </a:r>
            <a:r>
              <a:rPr lang="en-GB" dirty="0"/>
              <a:t>) depend on the type of radiation (and other factors).</a:t>
            </a:r>
          </a:p>
          <a:p>
            <a:r>
              <a:rPr lang="en-GB" dirty="0"/>
              <a:t>Radiobiological effectiveness (RBE) is ratio of effectiveness </a:t>
            </a:r>
            <a:r>
              <a:rPr lang="en-GB" dirty="0" err="1"/>
              <a:t>w.r.t.</a:t>
            </a:r>
            <a:r>
              <a:rPr lang="en-GB" dirty="0"/>
              <a:t> photons.</a:t>
            </a:r>
          </a:p>
          <a:p>
            <a:r>
              <a:rPr lang="en-GB" dirty="0"/>
              <a:t>Typically, constant RBE = 1.1 used for planning proton therapy.</a:t>
            </a:r>
          </a:p>
          <a:p>
            <a:r>
              <a:rPr lang="en-GB" dirty="0"/>
              <a:t>For carbon ions, RBE typically above about 2.25. </a:t>
            </a:r>
          </a:p>
          <a:p>
            <a:r>
              <a:rPr lang="en-GB" dirty="0"/>
              <a:t>Systematic studies needed to improve  data and understanding of underlying radiation damage mechanisms.</a:t>
            </a:r>
          </a:p>
          <a:p>
            <a:r>
              <a:rPr lang="en-GB" dirty="0"/>
              <a:t>Important for planning of proton  and ion treatments.</a:t>
            </a:r>
          </a:p>
        </p:txBody>
      </p:sp>
      <p:pic>
        <p:nvPicPr>
          <p:cNvPr id="5" name="Picture 4" descr="A close up of a logo&#10;&#10;Description automatically generated">
            <a:extLst>
              <a:ext uri="{FF2B5EF4-FFF2-40B4-BE49-F238E27FC236}">
                <a16:creationId xmlns:a16="http://schemas.microsoft.com/office/drawing/2014/main" id="{4DC89E99-C5A0-4628-9129-0DC38875BC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5593" y="115819"/>
            <a:ext cx="3530192" cy="2599472"/>
          </a:xfrm>
          <a:prstGeom prst="rect">
            <a:avLst/>
          </a:prstGeom>
        </p:spPr>
      </p:pic>
      <p:sp>
        <p:nvSpPr>
          <p:cNvPr id="6" name="Rectangle 5">
            <a:extLst>
              <a:ext uri="{FF2B5EF4-FFF2-40B4-BE49-F238E27FC236}">
                <a16:creationId xmlns:a16="http://schemas.microsoft.com/office/drawing/2014/main" id="{9856C5ED-3DBC-49D4-868F-2E0558F4616F}"/>
              </a:ext>
            </a:extLst>
          </p:cNvPr>
          <p:cNvSpPr/>
          <p:nvPr/>
        </p:nvSpPr>
        <p:spPr>
          <a:xfrm>
            <a:off x="5605593" y="2665876"/>
            <a:ext cx="3949467" cy="954107"/>
          </a:xfrm>
          <a:prstGeom prst="rect">
            <a:avLst/>
          </a:prstGeom>
        </p:spPr>
        <p:txBody>
          <a:bodyPr wrap="square">
            <a:spAutoFit/>
          </a:bodyPr>
          <a:lstStyle/>
          <a:p>
            <a:r>
              <a:rPr lang="en-GB" sz="1400" dirty="0"/>
              <a:t>Experimental proton RBE values relative to </a:t>
            </a:r>
            <a:r>
              <a:rPr lang="en-GB" sz="1400" baseline="30000" dirty="0"/>
              <a:t>60</a:t>
            </a:r>
            <a:r>
              <a:rPr lang="en-GB" sz="1400" dirty="0"/>
              <a:t>Co.</a:t>
            </a:r>
          </a:p>
          <a:p>
            <a:r>
              <a:rPr lang="en-GB" sz="1400" dirty="0" err="1"/>
              <a:t>Paganetti</a:t>
            </a:r>
            <a:r>
              <a:rPr lang="en-GB" sz="1400" dirty="0"/>
              <a:t> H </a:t>
            </a:r>
            <a:r>
              <a:rPr lang="en-GB" sz="1400" i="1" dirty="0"/>
              <a:t>et al</a:t>
            </a:r>
            <a:r>
              <a:rPr lang="en-GB" sz="1400" dirty="0"/>
              <a:t>. 2002 </a:t>
            </a:r>
            <a:r>
              <a:rPr lang="en-GB" sz="1400" i="1" dirty="0"/>
              <a:t>Relative biological effectiveness (RBE) values for proton beam therapy</a:t>
            </a:r>
            <a:r>
              <a:rPr lang="en-GB" sz="1400" dirty="0"/>
              <a:t> Int. J. </a:t>
            </a:r>
            <a:r>
              <a:rPr lang="en-GB" sz="1400" dirty="0" err="1"/>
              <a:t>Radiat</a:t>
            </a:r>
            <a:r>
              <a:rPr lang="en-GB" sz="1400" dirty="0"/>
              <a:t>. Oncol. Biol. Phys. </a:t>
            </a:r>
            <a:r>
              <a:rPr lang="en-GB" sz="1400" b="1" dirty="0"/>
              <a:t>53</a:t>
            </a:r>
            <a:r>
              <a:rPr lang="en-GB" sz="1400" dirty="0"/>
              <a:t> 407–21</a:t>
            </a:r>
          </a:p>
        </p:txBody>
      </p:sp>
      <p:pic>
        <p:nvPicPr>
          <p:cNvPr id="7" name="Picture 6">
            <a:extLst>
              <a:ext uri="{FF2B5EF4-FFF2-40B4-BE49-F238E27FC236}">
                <a16:creationId xmlns:a16="http://schemas.microsoft.com/office/drawing/2014/main" id="{0D4AFADD-A461-40AB-A032-EBDBF20BF543}"/>
              </a:ext>
            </a:extLst>
          </p:cNvPr>
          <p:cNvPicPr>
            <a:picLocks noChangeAspect="1"/>
          </p:cNvPicPr>
          <p:nvPr/>
        </p:nvPicPr>
        <p:blipFill>
          <a:blip r:embed="rId3"/>
          <a:stretch>
            <a:fillRect/>
          </a:stretch>
        </p:blipFill>
        <p:spPr>
          <a:xfrm>
            <a:off x="5428922" y="3770240"/>
            <a:ext cx="3949467" cy="3019387"/>
          </a:xfrm>
          <a:prstGeom prst="rect">
            <a:avLst/>
          </a:prstGeom>
        </p:spPr>
      </p:pic>
      <p:sp>
        <p:nvSpPr>
          <p:cNvPr id="10" name="Slide Number Placeholder 3">
            <a:extLst>
              <a:ext uri="{FF2B5EF4-FFF2-40B4-BE49-F238E27FC236}">
                <a16:creationId xmlns:a16="http://schemas.microsoft.com/office/drawing/2014/main" id="{26B4CA52-333B-4899-9490-0F710AD25502}"/>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10</a:t>
            </a:fld>
            <a:endParaRPr lang="en-US" sz="1600" dirty="0"/>
          </a:p>
        </p:txBody>
      </p:sp>
    </p:spTree>
    <p:extLst>
      <p:ext uri="{BB962C8B-B14F-4D97-AF65-F5344CB8AC3E}">
        <p14:creationId xmlns:p14="http://schemas.microsoft.com/office/powerpoint/2010/main" val="2921967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3CF2-399B-4C00-A9C1-DFF190CF55A3}"/>
              </a:ext>
            </a:extLst>
          </p:cNvPr>
          <p:cNvSpPr>
            <a:spLocks noGrp="1"/>
          </p:cNvSpPr>
          <p:nvPr>
            <p:ph type="title"/>
          </p:nvPr>
        </p:nvSpPr>
        <p:spPr/>
        <p:txBody>
          <a:bodyPr/>
          <a:lstStyle/>
          <a:p>
            <a:r>
              <a:rPr lang="en-GB" dirty="0"/>
              <a:t>Ion therapy challenges – radiobiology</a:t>
            </a:r>
          </a:p>
        </p:txBody>
      </p:sp>
      <p:sp>
        <p:nvSpPr>
          <p:cNvPr id="3" name="Content Placeholder 2">
            <a:extLst>
              <a:ext uri="{FF2B5EF4-FFF2-40B4-BE49-F238E27FC236}">
                <a16:creationId xmlns:a16="http://schemas.microsoft.com/office/drawing/2014/main" id="{030DF545-DA1F-4190-9137-973667728733}"/>
              </a:ext>
            </a:extLst>
          </p:cNvPr>
          <p:cNvSpPr>
            <a:spLocks noGrp="1"/>
          </p:cNvSpPr>
          <p:nvPr>
            <p:ph sz="half" idx="1"/>
          </p:nvPr>
        </p:nvSpPr>
        <p:spPr/>
        <p:txBody>
          <a:bodyPr/>
          <a:lstStyle/>
          <a:p>
            <a:r>
              <a:rPr lang="en-GB" dirty="0"/>
              <a:t>Need for better understanding illustrated by efficacy of Ultrahigh Dose-rate (FLASH) radiotherapy.</a:t>
            </a:r>
          </a:p>
          <a:p>
            <a:r>
              <a:rPr lang="en-GB" dirty="0"/>
              <a:t>Conventional treatment, dose rate typically a few </a:t>
            </a:r>
            <a:r>
              <a:rPr lang="en-GB" dirty="0" err="1"/>
              <a:t>Gy</a:t>
            </a:r>
            <a:r>
              <a:rPr lang="en-GB" dirty="0"/>
              <a:t>/min.</a:t>
            </a:r>
          </a:p>
          <a:p>
            <a:r>
              <a:rPr lang="en-GB" dirty="0"/>
              <a:t>Flash treatments, dose rates above 100 </a:t>
            </a:r>
            <a:r>
              <a:rPr lang="en-GB" dirty="0" err="1"/>
              <a:t>Gy</a:t>
            </a:r>
            <a:r>
              <a:rPr lang="en-GB" dirty="0"/>
              <a:t>/s.</a:t>
            </a:r>
          </a:p>
          <a:p>
            <a:r>
              <a:rPr lang="en-GB" dirty="0"/>
              <a:t>Efficacy higher for a given dose.</a:t>
            </a:r>
          </a:p>
          <a:p>
            <a:r>
              <a:rPr lang="en-GB" dirty="0"/>
              <a:t>Evidence that normal tissue sparing is also improved, e.g. “The Advantage of FLASH Radiotherapy Confirmed in Mini-pig and Cat-cancer Patients.” </a:t>
            </a:r>
            <a:r>
              <a:rPr lang="en-GB" dirty="0" err="1"/>
              <a:t>Vozenin</a:t>
            </a:r>
            <a:r>
              <a:rPr lang="en-GB" dirty="0"/>
              <a:t> </a:t>
            </a:r>
            <a:r>
              <a:rPr lang="en-GB" i="1" dirty="0"/>
              <a:t>et al.</a:t>
            </a:r>
            <a:r>
              <a:rPr lang="en-GB" dirty="0"/>
              <a:t> Clin. Cancer Res. 2019 Jan 1;25(1):35-42. </a:t>
            </a:r>
          </a:p>
          <a:p>
            <a:r>
              <a:rPr lang="en-GB" dirty="0"/>
              <a:t>Microbeam radiation therapy showing similarly interesting results.</a:t>
            </a:r>
          </a:p>
        </p:txBody>
      </p:sp>
      <p:pic>
        <p:nvPicPr>
          <p:cNvPr id="5" name="Picture 4">
            <a:extLst>
              <a:ext uri="{FF2B5EF4-FFF2-40B4-BE49-F238E27FC236}">
                <a16:creationId xmlns:a16="http://schemas.microsoft.com/office/drawing/2014/main" id="{26533117-9888-44D7-A704-97E5E9D2FB2E}"/>
              </a:ext>
            </a:extLst>
          </p:cNvPr>
          <p:cNvPicPr>
            <a:picLocks noChangeAspect="1"/>
          </p:cNvPicPr>
          <p:nvPr/>
        </p:nvPicPr>
        <p:blipFill>
          <a:blip r:embed="rId2"/>
          <a:stretch>
            <a:fillRect/>
          </a:stretch>
        </p:blipFill>
        <p:spPr>
          <a:xfrm>
            <a:off x="5143418" y="1491606"/>
            <a:ext cx="4381500" cy="3138163"/>
          </a:xfrm>
          <a:prstGeom prst="rect">
            <a:avLst/>
          </a:prstGeom>
        </p:spPr>
      </p:pic>
      <p:sp>
        <p:nvSpPr>
          <p:cNvPr id="6" name="TextBox 5">
            <a:extLst>
              <a:ext uri="{FF2B5EF4-FFF2-40B4-BE49-F238E27FC236}">
                <a16:creationId xmlns:a16="http://schemas.microsoft.com/office/drawing/2014/main" id="{868B0CDE-45DC-44FC-A052-425FFF81B8CA}"/>
              </a:ext>
            </a:extLst>
          </p:cNvPr>
          <p:cNvSpPr txBox="1"/>
          <p:nvPr/>
        </p:nvSpPr>
        <p:spPr>
          <a:xfrm>
            <a:off x="5475544" y="4573427"/>
            <a:ext cx="4104684" cy="2031325"/>
          </a:xfrm>
          <a:prstGeom prst="rect">
            <a:avLst/>
          </a:prstGeom>
          <a:noFill/>
        </p:spPr>
        <p:txBody>
          <a:bodyPr wrap="square" rtlCol="0">
            <a:spAutoFit/>
          </a:bodyPr>
          <a:lstStyle/>
          <a:p>
            <a:r>
              <a:rPr lang="en-GB" sz="1800" dirty="0"/>
              <a:t>Thirty-six weeks postradiotherapy, quantification of hair follicles per tissue section performed on sections cut from </a:t>
            </a:r>
            <a:br>
              <a:rPr lang="en-GB" sz="1800" dirty="0"/>
            </a:br>
            <a:r>
              <a:rPr lang="en-GB" sz="1800" dirty="0"/>
              <a:t>6-mm punch biopsies taken from nonirradiated, Conv-RT, and FLASH-RT patches (data are presented as number of hair follicles per tissue section).</a:t>
            </a:r>
          </a:p>
        </p:txBody>
      </p:sp>
      <p:sp>
        <p:nvSpPr>
          <p:cNvPr id="8" name="Slide Number Placeholder 3">
            <a:extLst>
              <a:ext uri="{FF2B5EF4-FFF2-40B4-BE49-F238E27FC236}">
                <a16:creationId xmlns:a16="http://schemas.microsoft.com/office/drawing/2014/main" id="{F804E355-CBD6-4E3E-9AB9-A91F7FFE870E}"/>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11</a:t>
            </a:fld>
            <a:endParaRPr lang="en-US" sz="1600" dirty="0"/>
          </a:p>
        </p:txBody>
      </p:sp>
    </p:spTree>
    <p:extLst>
      <p:ext uri="{BB962C8B-B14F-4D97-AF65-F5344CB8AC3E}">
        <p14:creationId xmlns:p14="http://schemas.microsoft.com/office/powerpoint/2010/main" val="1123038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DCAE5-2A5B-4CE2-902E-7D040327348B}"/>
              </a:ext>
            </a:extLst>
          </p:cNvPr>
          <p:cNvSpPr>
            <a:spLocks noGrp="1"/>
          </p:cNvSpPr>
          <p:nvPr>
            <p:ph type="title"/>
          </p:nvPr>
        </p:nvSpPr>
        <p:spPr/>
        <p:txBody>
          <a:bodyPr/>
          <a:lstStyle/>
          <a:p>
            <a:r>
              <a:rPr lang="en-GB" dirty="0"/>
              <a:t>Ion therapy challenges – accelerator</a:t>
            </a:r>
          </a:p>
        </p:txBody>
      </p:sp>
      <p:sp>
        <p:nvSpPr>
          <p:cNvPr id="3" name="Content Placeholder 2">
            <a:extLst>
              <a:ext uri="{FF2B5EF4-FFF2-40B4-BE49-F238E27FC236}">
                <a16:creationId xmlns:a16="http://schemas.microsoft.com/office/drawing/2014/main" id="{BEF4B981-571C-40CE-8D76-283FFC95880D}"/>
              </a:ext>
            </a:extLst>
          </p:cNvPr>
          <p:cNvSpPr>
            <a:spLocks noGrp="1"/>
          </p:cNvSpPr>
          <p:nvPr>
            <p:ph sz="half" idx="1"/>
          </p:nvPr>
        </p:nvSpPr>
        <p:spPr/>
        <p:txBody>
          <a:bodyPr/>
          <a:lstStyle/>
          <a:p>
            <a:r>
              <a:rPr lang="en-GB" dirty="0"/>
              <a:t>Cyclotrons deliver beams at final, single energy.</a:t>
            </a:r>
          </a:p>
          <a:p>
            <a:r>
              <a:rPr lang="en-GB" dirty="0"/>
              <a:t>Degraders used to decrease beam energy, cause scattering, produce radiation.</a:t>
            </a:r>
          </a:p>
          <a:p>
            <a:r>
              <a:rPr lang="en-GB" dirty="0"/>
              <a:t>Low energy injection of cyclotrons limits beam current due to space charge.</a:t>
            </a:r>
          </a:p>
          <a:p>
            <a:r>
              <a:rPr lang="en-GB" dirty="0"/>
              <a:t>Cyclotrons one ion species.</a:t>
            </a:r>
          </a:p>
          <a:p>
            <a:r>
              <a:rPr lang="en-GB" dirty="0"/>
              <a:t>Synchrotrons can accelerate multiple ion species but larger and more costly.</a:t>
            </a:r>
          </a:p>
          <a:p>
            <a:r>
              <a:rPr lang="en-GB" dirty="0"/>
              <a:t>Gantries, significant cost of the accelerator facility.</a:t>
            </a:r>
          </a:p>
        </p:txBody>
      </p:sp>
      <p:sp>
        <p:nvSpPr>
          <p:cNvPr id="4" name="Content Placeholder 3">
            <a:extLst>
              <a:ext uri="{FF2B5EF4-FFF2-40B4-BE49-F238E27FC236}">
                <a16:creationId xmlns:a16="http://schemas.microsoft.com/office/drawing/2014/main" id="{94184437-4A82-4B62-8E7D-5793270AF231}"/>
              </a:ext>
            </a:extLst>
          </p:cNvPr>
          <p:cNvSpPr>
            <a:spLocks noGrp="1"/>
          </p:cNvSpPr>
          <p:nvPr>
            <p:ph sz="half" idx="2"/>
          </p:nvPr>
        </p:nvSpPr>
        <p:spPr/>
        <p:txBody>
          <a:bodyPr/>
          <a:lstStyle/>
          <a:p>
            <a:r>
              <a:rPr lang="en-GB" dirty="0" err="1"/>
              <a:t>MedAustron</a:t>
            </a:r>
            <a:r>
              <a:rPr lang="en-GB" dirty="0"/>
              <a:t> p and C synchrotron:</a:t>
            </a:r>
          </a:p>
          <a:p>
            <a:endParaRPr lang="en-GB" dirty="0"/>
          </a:p>
          <a:p>
            <a:endParaRPr lang="en-GB" dirty="0"/>
          </a:p>
          <a:p>
            <a:endParaRPr lang="en-GB" dirty="0"/>
          </a:p>
          <a:p>
            <a:endParaRPr lang="en-GB" dirty="0"/>
          </a:p>
          <a:p>
            <a:endParaRPr lang="en-GB" dirty="0"/>
          </a:p>
          <a:p>
            <a:endParaRPr lang="en-GB" dirty="0"/>
          </a:p>
          <a:p>
            <a:r>
              <a:rPr lang="en-GB" dirty="0"/>
              <a:t>Varian proton gantry:</a:t>
            </a:r>
          </a:p>
        </p:txBody>
      </p:sp>
      <p:pic>
        <p:nvPicPr>
          <p:cNvPr id="5" name="Picture 4" descr="A picture containing indoor, white, sitting, small&#10;&#10;Description automatically generated">
            <a:extLst>
              <a:ext uri="{FF2B5EF4-FFF2-40B4-BE49-F238E27FC236}">
                <a16:creationId xmlns:a16="http://schemas.microsoft.com/office/drawing/2014/main" id="{6310F45C-1B59-4D0B-9B46-8309E9F73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602" y="4444990"/>
            <a:ext cx="3087331" cy="2051172"/>
          </a:xfrm>
          <a:prstGeom prst="rect">
            <a:avLst/>
          </a:prstGeom>
        </p:spPr>
      </p:pic>
      <p:pic>
        <p:nvPicPr>
          <p:cNvPr id="6" name="Picture 5">
            <a:extLst>
              <a:ext uri="{FF2B5EF4-FFF2-40B4-BE49-F238E27FC236}">
                <a16:creationId xmlns:a16="http://schemas.microsoft.com/office/drawing/2014/main" id="{152BDB37-E4B6-4D65-80D1-8D5931127160}"/>
              </a:ext>
            </a:extLst>
          </p:cNvPr>
          <p:cNvPicPr>
            <a:picLocks noChangeAspect="1"/>
          </p:cNvPicPr>
          <p:nvPr/>
        </p:nvPicPr>
        <p:blipFill>
          <a:blip r:embed="rId3"/>
          <a:stretch>
            <a:fillRect/>
          </a:stretch>
        </p:blipFill>
        <p:spPr>
          <a:xfrm>
            <a:off x="5511602" y="1877209"/>
            <a:ext cx="3792126" cy="2224097"/>
          </a:xfrm>
          <a:prstGeom prst="rect">
            <a:avLst/>
          </a:prstGeom>
        </p:spPr>
      </p:pic>
      <p:sp>
        <p:nvSpPr>
          <p:cNvPr id="7" name="Slide Number Placeholder 3">
            <a:extLst>
              <a:ext uri="{FF2B5EF4-FFF2-40B4-BE49-F238E27FC236}">
                <a16:creationId xmlns:a16="http://schemas.microsoft.com/office/drawing/2014/main" id="{24681BF4-2F9A-4E1C-9AD0-1069EFFE9D28}"/>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12</a:t>
            </a:fld>
            <a:endParaRPr lang="en-US" sz="1600" dirty="0"/>
          </a:p>
        </p:txBody>
      </p:sp>
    </p:spTree>
    <p:extLst>
      <p:ext uri="{BB962C8B-B14F-4D97-AF65-F5344CB8AC3E}">
        <p14:creationId xmlns:p14="http://schemas.microsoft.com/office/powerpoint/2010/main" val="593580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D6A9B-77B0-407B-8595-6999FCA342F6}"/>
              </a:ext>
            </a:extLst>
          </p:cNvPr>
          <p:cNvSpPr>
            <a:spLocks noGrp="1"/>
          </p:cNvSpPr>
          <p:nvPr>
            <p:ph type="title"/>
          </p:nvPr>
        </p:nvSpPr>
        <p:spPr/>
        <p:txBody>
          <a:bodyPr/>
          <a:lstStyle/>
          <a:p>
            <a:r>
              <a:rPr lang="en-GB" dirty="0" err="1"/>
              <a:t>LhARA</a:t>
            </a:r>
            <a:endParaRPr lang="en-GB" dirty="0"/>
          </a:p>
        </p:txBody>
      </p:sp>
      <p:sp>
        <p:nvSpPr>
          <p:cNvPr id="3" name="Content Placeholder 2">
            <a:extLst>
              <a:ext uri="{FF2B5EF4-FFF2-40B4-BE49-F238E27FC236}">
                <a16:creationId xmlns:a16="http://schemas.microsoft.com/office/drawing/2014/main" id="{BB7F0905-A35A-4642-AFA0-5405C1AA5B06}"/>
              </a:ext>
            </a:extLst>
          </p:cNvPr>
          <p:cNvSpPr>
            <a:spLocks noGrp="1"/>
          </p:cNvSpPr>
          <p:nvPr>
            <p:ph sz="half" idx="1"/>
          </p:nvPr>
        </p:nvSpPr>
        <p:spPr>
          <a:xfrm>
            <a:off x="495300" y="1533525"/>
            <a:ext cx="4381500" cy="5135563"/>
          </a:xfrm>
        </p:spPr>
        <p:txBody>
          <a:bodyPr/>
          <a:lstStyle/>
          <a:p>
            <a:r>
              <a:rPr lang="en-GB" dirty="0"/>
              <a:t>Radiobiology research facility.</a:t>
            </a:r>
          </a:p>
          <a:p>
            <a:endParaRPr lang="en-GB" dirty="0"/>
          </a:p>
          <a:p>
            <a:endParaRPr lang="en-GB" dirty="0"/>
          </a:p>
          <a:p>
            <a:endParaRPr lang="en-GB" dirty="0"/>
          </a:p>
          <a:p>
            <a:endParaRPr lang="en-GB" dirty="0"/>
          </a:p>
          <a:p>
            <a:endParaRPr lang="en-GB" dirty="0"/>
          </a:p>
          <a:p>
            <a:pPr marL="0" indent="0">
              <a:buNone/>
            </a:pPr>
            <a:endParaRPr lang="en-GB" dirty="0"/>
          </a:p>
          <a:p>
            <a:r>
              <a:rPr lang="en-GB" dirty="0"/>
              <a:t>Initial acceleration laser driven.</a:t>
            </a:r>
          </a:p>
          <a:p>
            <a:r>
              <a:rPr lang="en-GB" dirty="0"/>
              <a:t>Gives large flux of protons and ions in very short bunches.</a:t>
            </a:r>
          </a:p>
          <a:p>
            <a:r>
              <a:rPr lang="en-GB" dirty="0"/>
              <a:t>Compact capture system.</a:t>
            </a:r>
          </a:p>
          <a:p>
            <a:r>
              <a:rPr lang="en-GB" dirty="0"/>
              <a:t>Injection at 15 MeV overcomes space charge limitations.</a:t>
            </a:r>
          </a:p>
          <a:p>
            <a:r>
              <a:rPr lang="en-GB" dirty="0"/>
              <a:t>Allows large instantaneous doses.</a:t>
            </a:r>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3CF808E1-BC6F-46D5-A820-E1E9E88F6873}"/>
              </a:ext>
            </a:extLst>
          </p:cNvPr>
          <p:cNvSpPr>
            <a:spLocks noGrp="1"/>
          </p:cNvSpPr>
          <p:nvPr>
            <p:ph sz="half" idx="2"/>
          </p:nvPr>
        </p:nvSpPr>
        <p:spPr/>
        <p:txBody>
          <a:bodyPr/>
          <a:lstStyle/>
          <a:p>
            <a:r>
              <a:rPr lang="en-GB" dirty="0"/>
              <a:t>Implementation in two stages.</a:t>
            </a:r>
          </a:p>
          <a:p>
            <a:pPr lvl="1"/>
            <a:r>
              <a:rPr lang="en-GB" dirty="0"/>
              <a:t>In vitro studies, 15 MeV protons.</a:t>
            </a:r>
          </a:p>
          <a:p>
            <a:pPr lvl="1"/>
            <a:r>
              <a:rPr lang="en-GB" dirty="0"/>
              <a:t>In vivo studies, 127 MeV protons, in vitro studies with 33 MeV/u carbon 6+ ions.</a:t>
            </a:r>
          </a:p>
          <a:p>
            <a:r>
              <a:rPr lang="en-GB" dirty="0"/>
              <a:t>Groups involved:</a:t>
            </a:r>
          </a:p>
        </p:txBody>
      </p:sp>
      <p:pic>
        <p:nvPicPr>
          <p:cNvPr id="5" name="Picture 4">
            <a:extLst>
              <a:ext uri="{FF2B5EF4-FFF2-40B4-BE49-F238E27FC236}">
                <a16:creationId xmlns:a16="http://schemas.microsoft.com/office/drawing/2014/main" id="{1F9C5CE4-3886-4EC3-9680-1E9EDCB2C543}"/>
              </a:ext>
            </a:extLst>
          </p:cNvPr>
          <p:cNvPicPr>
            <a:picLocks noChangeAspect="1"/>
          </p:cNvPicPr>
          <p:nvPr/>
        </p:nvPicPr>
        <p:blipFill>
          <a:blip r:embed="rId2"/>
          <a:stretch>
            <a:fillRect/>
          </a:stretch>
        </p:blipFill>
        <p:spPr>
          <a:xfrm>
            <a:off x="5138945" y="3745262"/>
            <a:ext cx="4500356" cy="2106855"/>
          </a:xfrm>
          <a:prstGeom prst="rect">
            <a:avLst/>
          </a:prstGeom>
          <a:solidFill>
            <a:schemeClr val="tx1"/>
          </a:solidFill>
          <a:ln>
            <a:noFill/>
          </a:ln>
        </p:spPr>
      </p:pic>
      <p:pic>
        <p:nvPicPr>
          <p:cNvPr id="6" name="Content Placeholder 2">
            <a:extLst>
              <a:ext uri="{FF2B5EF4-FFF2-40B4-BE49-F238E27FC236}">
                <a16:creationId xmlns:a16="http://schemas.microsoft.com/office/drawing/2014/main" id="{D53396DB-63D1-492B-BB46-31D8FAB7269C}"/>
              </a:ext>
            </a:extLst>
          </p:cNvPr>
          <p:cNvPicPr>
            <a:picLocks noChangeAspect="1"/>
          </p:cNvPicPr>
          <p:nvPr/>
        </p:nvPicPr>
        <p:blipFill>
          <a:blip r:embed="rId3"/>
          <a:stretch>
            <a:fillRect/>
          </a:stretch>
        </p:blipFill>
        <p:spPr>
          <a:xfrm>
            <a:off x="823240" y="1938993"/>
            <a:ext cx="4109723" cy="2184273"/>
          </a:xfrm>
          <a:prstGeom prst="rect">
            <a:avLst/>
          </a:prstGeom>
          <a:ln>
            <a:noFill/>
          </a:ln>
        </p:spPr>
      </p:pic>
      <p:sp>
        <p:nvSpPr>
          <p:cNvPr id="7" name="Slide Number Placeholder 3">
            <a:extLst>
              <a:ext uri="{FF2B5EF4-FFF2-40B4-BE49-F238E27FC236}">
                <a16:creationId xmlns:a16="http://schemas.microsoft.com/office/drawing/2014/main" id="{4437B63E-E958-406C-B7D9-05304BB18088}"/>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13</a:t>
            </a:fld>
            <a:endParaRPr lang="en-US" sz="1600" dirty="0"/>
          </a:p>
        </p:txBody>
      </p:sp>
    </p:spTree>
    <p:extLst>
      <p:ext uri="{BB962C8B-B14F-4D97-AF65-F5344CB8AC3E}">
        <p14:creationId xmlns:p14="http://schemas.microsoft.com/office/powerpoint/2010/main" val="775086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17E990-7059-4711-8557-219FD814D2EA}"/>
              </a:ext>
            </a:extLst>
          </p:cNvPr>
          <p:cNvGrpSpPr/>
          <p:nvPr/>
        </p:nvGrpSpPr>
        <p:grpSpPr>
          <a:xfrm>
            <a:off x="159319" y="1431099"/>
            <a:ext cx="9670779" cy="5374739"/>
            <a:chOff x="117374" y="1431099"/>
            <a:chExt cx="9670779" cy="5374739"/>
          </a:xfrm>
        </p:grpSpPr>
        <p:sp>
          <p:nvSpPr>
            <p:cNvPr id="6" name="Rectangle 5">
              <a:extLst>
                <a:ext uri="{FF2B5EF4-FFF2-40B4-BE49-F238E27FC236}">
                  <a16:creationId xmlns:a16="http://schemas.microsoft.com/office/drawing/2014/main" id="{FBB0DDB6-2DF0-4F05-8106-9D365EE09AF8}"/>
                </a:ext>
              </a:extLst>
            </p:cNvPr>
            <p:cNvSpPr/>
            <p:nvPr/>
          </p:nvSpPr>
          <p:spPr bwMode="auto">
            <a:xfrm>
              <a:off x="117374" y="1431099"/>
              <a:ext cx="9670779" cy="537473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pic>
          <p:nvPicPr>
            <p:cNvPr id="7" name="Picture 6">
              <a:extLst>
                <a:ext uri="{FF2B5EF4-FFF2-40B4-BE49-F238E27FC236}">
                  <a16:creationId xmlns:a16="http://schemas.microsoft.com/office/drawing/2014/main" id="{5395EAEC-D089-4723-979E-F36A03C5B098}"/>
                </a:ext>
              </a:extLst>
            </p:cNvPr>
            <p:cNvPicPr>
              <a:picLocks noChangeAspect="1"/>
            </p:cNvPicPr>
            <p:nvPr/>
          </p:nvPicPr>
          <p:blipFill rotWithShape="1">
            <a:blip r:embed="rId2"/>
            <a:srcRect l="2084"/>
            <a:stretch/>
          </p:blipFill>
          <p:spPr>
            <a:xfrm>
              <a:off x="925384" y="2851346"/>
              <a:ext cx="8180559" cy="2350409"/>
            </a:xfrm>
            <a:prstGeom prst="rect">
              <a:avLst/>
            </a:prstGeom>
          </p:spPr>
        </p:pic>
        <p:sp>
          <p:nvSpPr>
            <p:cNvPr id="8" name="TextBox 7">
              <a:extLst>
                <a:ext uri="{FF2B5EF4-FFF2-40B4-BE49-F238E27FC236}">
                  <a16:creationId xmlns:a16="http://schemas.microsoft.com/office/drawing/2014/main" id="{E3AB8D1F-DB04-4FFF-B5BD-BC867B41894F}"/>
                </a:ext>
              </a:extLst>
            </p:cNvPr>
            <p:cNvSpPr txBox="1"/>
            <p:nvPr/>
          </p:nvSpPr>
          <p:spPr>
            <a:xfrm>
              <a:off x="508828" y="2397592"/>
              <a:ext cx="1939939" cy="1769683"/>
            </a:xfrm>
            <a:prstGeom prst="rect">
              <a:avLst/>
            </a:prstGeom>
            <a:noFill/>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LASER TARGET</a:t>
              </a:r>
            </a:p>
            <a:p>
              <a:pPr defTabSz="414223" fontAlgn="base">
                <a:spcBef>
                  <a:spcPct val="0"/>
                </a:spcBef>
                <a:spcAft>
                  <a:spcPct val="0"/>
                </a:spcAft>
              </a:pPr>
              <a:r>
                <a:rPr lang="en-GB" sz="1500" kern="0" dirty="0">
                  <a:solidFill>
                    <a:srgbClr val="0062AC"/>
                  </a:solidFill>
                  <a:latin typeface="Arial" pitchFamily="34" charset="0"/>
                </a:rPr>
                <a:t>Laser used to generate intense beams of different types of ions, e.g. protons and carbon ions.</a:t>
              </a:r>
            </a:p>
          </p:txBody>
        </p:sp>
        <p:sp>
          <p:nvSpPr>
            <p:cNvPr id="9" name="TextBox 8">
              <a:extLst>
                <a:ext uri="{FF2B5EF4-FFF2-40B4-BE49-F238E27FC236}">
                  <a16:creationId xmlns:a16="http://schemas.microsoft.com/office/drawing/2014/main" id="{A4E39CCB-D69E-44BB-814F-066E91689BDB}"/>
                </a:ext>
              </a:extLst>
            </p:cNvPr>
            <p:cNvSpPr txBox="1"/>
            <p:nvPr/>
          </p:nvSpPr>
          <p:spPr>
            <a:xfrm>
              <a:off x="481160" y="5036155"/>
              <a:ext cx="2438658" cy="1769683"/>
            </a:xfrm>
            <a:prstGeom prst="rect">
              <a:avLst/>
            </a:prstGeom>
            <a:noFill/>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CAPTURE SECTION</a:t>
              </a:r>
            </a:p>
            <a:p>
              <a:pPr defTabSz="414223" fontAlgn="base">
                <a:spcBef>
                  <a:spcPct val="0"/>
                </a:spcBef>
                <a:spcAft>
                  <a:spcPct val="0"/>
                </a:spcAft>
              </a:pPr>
              <a:r>
                <a:rPr lang="en-GB" sz="1500" kern="0" dirty="0">
                  <a:solidFill>
                    <a:srgbClr val="0062AC"/>
                  </a:solidFill>
                  <a:latin typeface="Arial" pitchFamily="34" charset="0"/>
                </a:rPr>
                <a:t>Gabor lenses used for compact focussing to capture the large divergence and energy spread of the laser-driven ion beam.</a:t>
              </a:r>
            </a:p>
          </p:txBody>
        </p:sp>
        <p:sp>
          <p:nvSpPr>
            <p:cNvPr id="10" name="TextBox 9">
              <a:extLst>
                <a:ext uri="{FF2B5EF4-FFF2-40B4-BE49-F238E27FC236}">
                  <a16:creationId xmlns:a16="http://schemas.microsoft.com/office/drawing/2014/main" id="{9201D187-DF8C-4316-AF02-2F1929B6B57F}"/>
                </a:ext>
              </a:extLst>
            </p:cNvPr>
            <p:cNvSpPr txBox="1"/>
            <p:nvPr/>
          </p:nvSpPr>
          <p:spPr>
            <a:xfrm>
              <a:off x="2756411" y="3284037"/>
              <a:ext cx="2467076" cy="1291390"/>
            </a:xfrm>
            <a:prstGeom prst="rect">
              <a:avLst/>
            </a:prstGeom>
            <a:noFill/>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ENERGY SELECTION</a:t>
              </a:r>
            </a:p>
            <a:p>
              <a:pPr defTabSz="414223" fontAlgn="base">
                <a:spcBef>
                  <a:spcPct val="0"/>
                </a:spcBef>
                <a:spcAft>
                  <a:spcPct val="0"/>
                </a:spcAft>
              </a:pPr>
              <a:r>
                <a:rPr lang="en-GB" sz="1500" kern="0" dirty="0">
                  <a:solidFill>
                    <a:srgbClr val="0062AC"/>
                  </a:solidFill>
                  <a:latin typeface="Arial" pitchFamily="34" charset="0"/>
                </a:rPr>
                <a:t>A Gabor lens and a collimator are used to select particle energy.</a:t>
              </a:r>
            </a:p>
          </p:txBody>
        </p:sp>
        <p:grpSp>
          <p:nvGrpSpPr>
            <p:cNvPr id="11" name="Group 10">
              <a:extLst>
                <a:ext uri="{FF2B5EF4-FFF2-40B4-BE49-F238E27FC236}">
                  <a16:creationId xmlns:a16="http://schemas.microsoft.com/office/drawing/2014/main" id="{83BF5041-C041-426D-8234-B4346AAF15AF}"/>
                </a:ext>
              </a:extLst>
            </p:cNvPr>
            <p:cNvGrpSpPr/>
            <p:nvPr/>
          </p:nvGrpSpPr>
          <p:grpSpPr>
            <a:xfrm>
              <a:off x="6090655" y="3267528"/>
              <a:ext cx="993609" cy="953591"/>
              <a:chOff x="1110763" y="760253"/>
              <a:chExt cx="1018187" cy="995570"/>
            </a:xfrm>
          </p:grpSpPr>
          <p:cxnSp>
            <p:nvCxnSpPr>
              <p:cNvPr id="24" name="Straight Arrow Connector 23">
                <a:extLst>
                  <a:ext uri="{FF2B5EF4-FFF2-40B4-BE49-F238E27FC236}">
                    <a16:creationId xmlns:a16="http://schemas.microsoft.com/office/drawing/2014/main" id="{350E4288-18AF-4737-9C1C-3B4A8589497D}"/>
                  </a:ext>
                </a:extLst>
              </p:cNvPr>
              <p:cNvCxnSpPr/>
              <p:nvPr/>
            </p:nvCxnSpPr>
            <p:spPr bwMode="auto">
              <a:xfrm>
                <a:off x="1357460" y="1481664"/>
                <a:ext cx="577190" cy="0"/>
              </a:xfrm>
              <a:prstGeom prst="straightConnector1">
                <a:avLst/>
              </a:prstGeom>
              <a:noFill/>
              <a:ln w="9525" cap="flat" cmpd="sng" algn="ctr">
                <a:solidFill>
                  <a:srgbClr val="00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26B6F920-E182-4B4B-994F-E7849F779E7E}"/>
                  </a:ext>
                </a:extLst>
              </p:cNvPr>
              <p:cNvSpPr txBox="1"/>
              <p:nvPr/>
            </p:nvSpPr>
            <p:spPr>
              <a:xfrm>
                <a:off x="1816694" y="1457280"/>
                <a:ext cx="312256" cy="298543"/>
              </a:xfrm>
              <a:prstGeom prst="rect">
                <a:avLst/>
              </a:prstGeom>
              <a:noFill/>
            </p:spPr>
            <p:txBody>
              <a:bodyPr wrap="none" rtlCol="0">
                <a:spAutoFit/>
              </a:bodyPr>
              <a:lstStyle/>
              <a:p>
                <a:pPr defTabSz="414223" fontAlgn="base">
                  <a:spcBef>
                    <a:spcPct val="0"/>
                  </a:spcBef>
                  <a:spcAft>
                    <a:spcPct val="0"/>
                  </a:spcAft>
                </a:pPr>
                <a:r>
                  <a:rPr lang="en-GB" sz="906" kern="0" dirty="0">
                    <a:solidFill>
                      <a:srgbClr val="000000"/>
                    </a:solidFill>
                    <a:latin typeface="Arial" pitchFamily="34" charset="0"/>
                  </a:rPr>
                  <a:t>z</a:t>
                </a:r>
              </a:p>
            </p:txBody>
          </p:sp>
          <p:sp>
            <p:nvSpPr>
              <p:cNvPr id="26" name="TextBox 25">
                <a:extLst>
                  <a:ext uri="{FF2B5EF4-FFF2-40B4-BE49-F238E27FC236}">
                    <a16:creationId xmlns:a16="http://schemas.microsoft.com/office/drawing/2014/main" id="{24B75508-6212-4BD7-8CBF-ABE16B1F002E}"/>
                  </a:ext>
                </a:extLst>
              </p:cNvPr>
              <p:cNvSpPr txBox="1"/>
              <p:nvPr/>
            </p:nvSpPr>
            <p:spPr>
              <a:xfrm>
                <a:off x="1110763" y="760253"/>
                <a:ext cx="312255" cy="298543"/>
              </a:xfrm>
              <a:prstGeom prst="rect">
                <a:avLst/>
              </a:prstGeom>
              <a:noFill/>
            </p:spPr>
            <p:txBody>
              <a:bodyPr wrap="none" rtlCol="0">
                <a:spAutoFit/>
              </a:bodyPr>
              <a:lstStyle/>
              <a:p>
                <a:pPr defTabSz="414223" fontAlgn="base">
                  <a:spcBef>
                    <a:spcPct val="0"/>
                  </a:spcBef>
                  <a:spcAft>
                    <a:spcPct val="0"/>
                  </a:spcAft>
                </a:pPr>
                <a:r>
                  <a:rPr lang="en-GB" sz="906" kern="0" dirty="0">
                    <a:solidFill>
                      <a:srgbClr val="000000"/>
                    </a:solidFill>
                    <a:latin typeface="Arial" pitchFamily="34" charset="0"/>
                  </a:rPr>
                  <a:t>y</a:t>
                </a:r>
              </a:p>
            </p:txBody>
          </p:sp>
          <p:cxnSp>
            <p:nvCxnSpPr>
              <p:cNvPr id="27" name="Straight Arrow Connector 26">
                <a:extLst>
                  <a:ext uri="{FF2B5EF4-FFF2-40B4-BE49-F238E27FC236}">
                    <a16:creationId xmlns:a16="http://schemas.microsoft.com/office/drawing/2014/main" id="{7A63F1E5-3199-48DE-A4B5-8C24978A9414}"/>
                  </a:ext>
                </a:extLst>
              </p:cNvPr>
              <p:cNvCxnSpPr/>
              <p:nvPr/>
            </p:nvCxnSpPr>
            <p:spPr bwMode="auto">
              <a:xfrm flipV="1">
                <a:off x="1372373" y="898752"/>
                <a:ext cx="0" cy="582912"/>
              </a:xfrm>
              <a:prstGeom prst="straightConnector1">
                <a:avLst/>
              </a:prstGeom>
              <a:noFill/>
              <a:ln w="9525" cap="flat" cmpd="sng" algn="ctr">
                <a:solidFill>
                  <a:srgbClr val="000000"/>
                </a:solidFill>
                <a:prstDash val="solid"/>
                <a:round/>
                <a:headEnd type="oval"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 name="Straight Arrow Connector 11">
              <a:extLst>
                <a:ext uri="{FF2B5EF4-FFF2-40B4-BE49-F238E27FC236}">
                  <a16:creationId xmlns:a16="http://schemas.microsoft.com/office/drawing/2014/main" id="{2210761A-D254-4E4F-B1E6-0098404729F4}"/>
                </a:ext>
              </a:extLst>
            </p:cNvPr>
            <p:cNvCxnSpPr>
              <a:cxnSpLocks/>
            </p:cNvCxnSpPr>
            <p:nvPr/>
          </p:nvCxnSpPr>
          <p:spPr bwMode="auto">
            <a:xfrm rot="2700000">
              <a:off x="528046" y="4427662"/>
              <a:ext cx="534935" cy="0"/>
            </a:xfrm>
            <a:prstGeom prst="straightConnector1">
              <a:avLst/>
            </a:prstGeom>
            <a:noFill/>
            <a:ln w="5715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25C07A36-48CB-4983-8854-CA368ED7006C}"/>
                </a:ext>
              </a:extLst>
            </p:cNvPr>
            <p:cNvSpPr txBox="1"/>
            <p:nvPr/>
          </p:nvSpPr>
          <p:spPr>
            <a:xfrm rot="2808902">
              <a:off x="333931" y="4450457"/>
              <a:ext cx="790413" cy="417775"/>
            </a:xfrm>
            <a:prstGeom prst="rect">
              <a:avLst/>
            </a:prstGeom>
            <a:noFill/>
          </p:spPr>
          <p:txBody>
            <a:bodyPr wrap="none" rtlCol="0">
              <a:spAutoFit/>
            </a:bodyPr>
            <a:lstStyle/>
            <a:p>
              <a:pPr defTabSz="414223" fontAlgn="base">
                <a:spcBef>
                  <a:spcPct val="0"/>
                </a:spcBef>
                <a:spcAft>
                  <a:spcPct val="0"/>
                </a:spcAft>
              </a:pPr>
              <a:r>
                <a:rPr lang="en-GB" sz="1600" kern="0" dirty="0">
                  <a:solidFill>
                    <a:srgbClr val="FF0000"/>
                  </a:solidFill>
                  <a:latin typeface="Arial" pitchFamily="34" charset="0"/>
                </a:rPr>
                <a:t>laser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8CF4F01-E123-461B-AAF4-83A54A21ABD0}"/>
                    </a:ext>
                  </a:extLst>
                </p:cNvPr>
                <p:cNvSpPr txBox="1"/>
                <p:nvPr/>
              </p:nvSpPr>
              <p:spPr>
                <a:xfrm>
                  <a:off x="726592" y="3994458"/>
                  <a:ext cx="602986" cy="493735"/>
                </a:xfrm>
                <a:prstGeom prst="rect">
                  <a:avLst/>
                </a:prstGeom>
                <a:noFill/>
              </p:spPr>
              <p:txBody>
                <a:bodyPr wrap="none" rtlCol="0">
                  <a:spAutoFit/>
                </a:bodyPr>
                <a:lstStyle/>
                <a:p>
                  <a:pPr defTabSz="414223" fontAlgn="base">
                    <a:spcBef>
                      <a:spcPct val="0"/>
                    </a:spcBef>
                    <a:spcAft>
                      <a:spcPct val="0"/>
                    </a:spcAft>
                  </a:pPr>
                  <a:r>
                    <a:rPr lang="en-GB" sz="1400" kern="0" dirty="0">
                      <a:solidFill>
                        <a:srgbClr val="000000"/>
                      </a:solidFill>
                      <a:latin typeface="Arial" pitchFamily="34" charset="0"/>
                    </a:rPr>
                    <a:t>45</a:t>
                  </a:r>
                  <a14:m>
                    <m:oMath xmlns:m="http://schemas.openxmlformats.org/officeDocument/2006/math">
                      <m:r>
                        <a:rPr lang="en-GB" sz="2000" i="1" kern="0">
                          <a:solidFill>
                            <a:srgbClr val="000000"/>
                          </a:solidFill>
                          <a:latin typeface="Cambria Math" panose="02040503050406030204" pitchFamily="18" charset="0"/>
                          <a:ea typeface="Cambria Math" panose="02040503050406030204" pitchFamily="18" charset="0"/>
                        </a:rPr>
                        <m:t>°</m:t>
                      </m:r>
                    </m:oMath>
                  </a14:m>
                  <a:endParaRPr lang="en-GB" sz="1400" kern="0" dirty="0">
                    <a:solidFill>
                      <a:srgbClr val="000000"/>
                    </a:solidFill>
                    <a:latin typeface="Arial" pitchFamily="34" charset="0"/>
                  </a:endParaRPr>
                </a:p>
              </p:txBody>
            </p:sp>
          </mc:Choice>
          <mc:Fallback xmlns="">
            <p:sp>
              <p:nvSpPr>
                <p:cNvPr id="14" name="TextBox 13">
                  <a:extLst>
                    <a:ext uri="{FF2B5EF4-FFF2-40B4-BE49-F238E27FC236}">
                      <a16:creationId xmlns:a16="http://schemas.microsoft.com/office/drawing/2014/main" id="{98CF4F01-E123-461B-AAF4-83A54A21ABD0}"/>
                    </a:ext>
                  </a:extLst>
                </p:cNvPr>
                <p:cNvSpPr txBox="1">
                  <a:spLocks noRot="1" noChangeAspect="1" noMove="1" noResize="1" noEditPoints="1" noAdjustHandles="1" noChangeArrowheads="1" noChangeShapeType="1" noTextEdit="1"/>
                </p:cNvSpPr>
                <p:nvPr/>
              </p:nvSpPr>
              <p:spPr>
                <a:xfrm>
                  <a:off x="726592" y="3994458"/>
                  <a:ext cx="602986" cy="493735"/>
                </a:xfrm>
                <a:prstGeom prst="rect">
                  <a:avLst/>
                </a:prstGeom>
                <a:blipFill>
                  <a:blip r:embed="rId3"/>
                  <a:stretch>
                    <a:fillRect l="-3030"/>
                  </a:stretch>
                </a:blipFill>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id="{6942DC36-BB64-49C7-8CA6-1FB3C9E28094}"/>
                </a:ext>
              </a:extLst>
            </p:cNvPr>
            <p:cNvCxnSpPr>
              <a:cxnSpLocks/>
            </p:cNvCxnSpPr>
            <p:nvPr/>
          </p:nvCxnSpPr>
          <p:spPr bwMode="auto">
            <a:xfrm>
              <a:off x="975176" y="4990720"/>
              <a:ext cx="6399094" cy="0"/>
            </a:xfrm>
            <a:prstGeom prst="straightConnector1">
              <a:avLst/>
            </a:prstGeom>
            <a:noFill/>
            <a:ln w="9525" cap="flat" cmpd="sng" algn="ctr">
              <a:solidFill>
                <a:srgbClr val="000000"/>
              </a:solidFill>
              <a:prstDash val="solid"/>
              <a:round/>
              <a:headEnd type="triangl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Box 15">
              <a:extLst>
                <a:ext uri="{FF2B5EF4-FFF2-40B4-BE49-F238E27FC236}">
                  <a16:creationId xmlns:a16="http://schemas.microsoft.com/office/drawing/2014/main" id="{AE9D76A8-9E32-4EFC-B672-4A4B6CB77F01}"/>
                </a:ext>
              </a:extLst>
            </p:cNvPr>
            <p:cNvSpPr txBox="1"/>
            <p:nvPr/>
          </p:nvSpPr>
          <p:spPr>
            <a:xfrm>
              <a:off x="3910473" y="4740134"/>
              <a:ext cx="977294" cy="307777"/>
            </a:xfrm>
            <a:prstGeom prst="rect">
              <a:avLst/>
            </a:prstGeom>
            <a:noFill/>
          </p:spPr>
          <p:txBody>
            <a:bodyPr wrap="square" rtlCol="0">
              <a:spAutoFit/>
            </a:bodyPr>
            <a:lstStyle/>
            <a:p>
              <a:pPr defTabSz="414223" fontAlgn="base">
                <a:spcBef>
                  <a:spcPct val="0"/>
                </a:spcBef>
                <a:spcAft>
                  <a:spcPct val="0"/>
                </a:spcAft>
              </a:pPr>
              <a:r>
                <a:rPr lang="en-GB" sz="1400" kern="0" dirty="0">
                  <a:solidFill>
                    <a:srgbClr val="000000"/>
                  </a:solidFill>
                  <a:latin typeface="Arial" pitchFamily="34" charset="0"/>
                </a:rPr>
                <a:t>11.58 m</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027EC4A-94FE-40DF-93D1-8D685B864B2A}"/>
                    </a:ext>
                  </a:extLst>
                </p:cNvPr>
                <p:cNvSpPr txBox="1"/>
                <p:nvPr/>
              </p:nvSpPr>
              <p:spPr>
                <a:xfrm>
                  <a:off x="7255759" y="5036155"/>
                  <a:ext cx="2330546" cy="1530537"/>
                </a:xfrm>
                <a:prstGeom prst="rect">
                  <a:avLst/>
                </a:prstGeom>
                <a:noFill/>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90</a:t>
                  </a:r>
                  <a14:m>
                    <m:oMath xmlns:m="http://schemas.openxmlformats.org/officeDocument/2006/math">
                      <m:r>
                        <a:rPr lang="en-GB" sz="1500" i="1" kern="0">
                          <a:solidFill>
                            <a:srgbClr val="000000"/>
                          </a:solidFill>
                          <a:latin typeface="Cambria Math" panose="02040503050406030204" pitchFamily="18" charset="0"/>
                        </a:rPr>
                        <m:t>°</m:t>
                      </m:r>
                    </m:oMath>
                  </a14:m>
                  <a:r>
                    <a:rPr lang="en-GB" sz="1500" kern="0" dirty="0">
                      <a:solidFill>
                        <a:srgbClr val="000000"/>
                      </a:solidFill>
                      <a:latin typeface="Arial Black" panose="020B0A04020102020204" pitchFamily="34" charset="0"/>
                    </a:rPr>
                    <a:t> VERTICAL BEND</a:t>
                  </a:r>
                </a:p>
                <a:p>
                  <a:pPr defTabSz="414223" fontAlgn="base">
                    <a:spcBef>
                      <a:spcPct val="0"/>
                    </a:spcBef>
                    <a:spcAft>
                      <a:spcPct val="0"/>
                    </a:spcAft>
                  </a:pPr>
                  <a:r>
                    <a:rPr lang="en-GB" sz="1500" kern="0" dirty="0">
                      <a:solidFill>
                        <a:srgbClr val="0062AC"/>
                      </a:solidFill>
                      <a:latin typeface="Arial" pitchFamily="34" charset="0"/>
                    </a:rPr>
                    <a:t>Combined function magnets deliver the beam vertically to the end station.</a:t>
                  </a:r>
                </a:p>
              </p:txBody>
            </p:sp>
          </mc:Choice>
          <mc:Fallback xmlns="">
            <p:sp>
              <p:nvSpPr>
                <p:cNvPr id="17" name="TextBox 16">
                  <a:extLst>
                    <a:ext uri="{FF2B5EF4-FFF2-40B4-BE49-F238E27FC236}">
                      <a16:creationId xmlns:a16="http://schemas.microsoft.com/office/drawing/2014/main" id="{E027EC4A-94FE-40DF-93D1-8D685B864B2A}"/>
                    </a:ext>
                  </a:extLst>
                </p:cNvPr>
                <p:cNvSpPr txBox="1">
                  <a:spLocks noRot="1" noChangeAspect="1" noMove="1" noResize="1" noEditPoints="1" noAdjustHandles="1" noChangeArrowheads="1" noChangeShapeType="1" noTextEdit="1"/>
                </p:cNvSpPr>
                <p:nvPr/>
              </p:nvSpPr>
              <p:spPr>
                <a:xfrm>
                  <a:off x="7255759" y="5036155"/>
                  <a:ext cx="2330546" cy="1530537"/>
                </a:xfrm>
                <a:prstGeom prst="rect">
                  <a:avLst/>
                </a:prstGeom>
                <a:blipFill>
                  <a:blip r:embed="rId4"/>
                  <a:stretch>
                    <a:fillRect l="-1047" t="-797"/>
                  </a:stretch>
                </a:blipFill>
              </p:spPr>
              <p:txBody>
                <a:bodyPr/>
                <a:lstStyle/>
                <a:p>
                  <a:r>
                    <a:rPr lang="en-GB">
                      <a:noFill/>
                    </a:rPr>
                    <a:t> </a:t>
                  </a:r>
                </a:p>
              </p:txBody>
            </p:sp>
          </mc:Fallback>
        </mc:AlternateContent>
        <p:sp>
          <p:nvSpPr>
            <p:cNvPr id="18" name="TextBox 17">
              <a:extLst>
                <a:ext uri="{FF2B5EF4-FFF2-40B4-BE49-F238E27FC236}">
                  <a16:creationId xmlns:a16="http://schemas.microsoft.com/office/drawing/2014/main" id="{3B8B369E-D7C2-49A4-85E8-5A04CAEB69B8}"/>
                </a:ext>
              </a:extLst>
            </p:cNvPr>
            <p:cNvSpPr txBox="1"/>
            <p:nvPr/>
          </p:nvSpPr>
          <p:spPr>
            <a:xfrm>
              <a:off x="4570105" y="5127291"/>
              <a:ext cx="2438658" cy="1291390"/>
            </a:xfrm>
            <a:prstGeom prst="rect">
              <a:avLst/>
            </a:prstGeom>
            <a:noFill/>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MATCHING</a:t>
              </a:r>
            </a:p>
            <a:p>
              <a:pPr defTabSz="414223" fontAlgn="base">
                <a:spcBef>
                  <a:spcPct val="0"/>
                </a:spcBef>
                <a:spcAft>
                  <a:spcPct val="0"/>
                </a:spcAft>
              </a:pPr>
              <a:r>
                <a:rPr lang="en-GB" sz="1500" kern="0" dirty="0">
                  <a:solidFill>
                    <a:srgbClr val="0062AC"/>
                  </a:solidFill>
                  <a:latin typeface="Arial" pitchFamily="34" charset="0"/>
                </a:rPr>
                <a:t>Further Gabor lenses are used to adjust the beam size and divergence in the end station.</a:t>
              </a:r>
            </a:p>
          </p:txBody>
        </p:sp>
        <p:sp>
          <p:nvSpPr>
            <p:cNvPr id="19" name="TextBox 18">
              <a:extLst>
                <a:ext uri="{FF2B5EF4-FFF2-40B4-BE49-F238E27FC236}">
                  <a16:creationId xmlns:a16="http://schemas.microsoft.com/office/drawing/2014/main" id="{0BAEA190-8FC7-4186-B7E5-630AB580B589}"/>
                </a:ext>
              </a:extLst>
            </p:cNvPr>
            <p:cNvSpPr txBox="1"/>
            <p:nvPr/>
          </p:nvSpPr>
          <p:spPr>
            <a:xfrm>
              <a:off x="7212737" y="1659470"/>
              <a:ext cx="2488817" cy="1246495"/>
            </a:xfrm>
            <a:prstGeom prst="rect">
              <a:avLst/>
            </a:prstGeom>
            <a:noFill/>
            <a:ln>
              <a:noFill/>
            </a:ln>
          </p:spPr>
          <p:txBody>
            <a:bodyPr wrap="square" rtlCol="0">
              <a:spAutoFit/>
            </a:bodyPr>
            <a:lstStyle/>
            <a:p>
              <a:pPr defTabSz="414223" fontAlgn="base">
                <a:spcBef>
                  <a:spcPct val="0"/>
                </a:spcBef>
                <a:spcAft>
                  <a:spcPct val="0"/>
                </a:spcAft>
              </a:pPr>
              <a:r>
                <a:rPr lang="en-GB" sz="1500" kern="0" dirty="0">
                  <a:solidFill>
                    <a:srgbClr val="000000"/>
                  </a:solidFill>
                  <a:latin typeface="Arial Black" panose="020B0A04020102020204" pitchFamily="34" charset="0"/>
                </a:rPr>
                <a:t>END STATION</a:t>
              </a:r>
            </a:p>
            <a:p>
              <a:pPr defTabSz="414223" fontAlgn="base">
                <a:spcBef>
                  <a:spcPct val="0"/>
                </a:spcBef>
                <a:spcAft>
                  <a:spcPct val="0"/>
                </a:spcAft>
              </a:pPr>
              <a:r>
                <a:rPr lang="en-GB" sz="1500" kern="0" dirty="0">
                  <a:solidFill>
                    <a:srgbClr val="0062AC"/>
                  </a:solidFill>
                  <a:latin typeface="Arial" pitchFamily="34" charset="0"/>
                </a:rPr>
                <a:t>Where the cells are irradiated. The beam is delivered vertically from below the cell culture plate. </a:t>
              </a:r>
            </a:p>
          </p:txBody>
        </p:sp>
        <p:cxnSp>
          <p:nvCxnSpPr>
            <p:cNvPr id="20" name="Straight Arrow Connector 19">
              <a:extLst>
                <a:ext uri="{FF2B5EF4-FFF2-40B4-BE49-F238E27FC236}">
                  <a16:creationId xmlns:a16="http://schemas.microsoft.com/office/drawing/2014/main" id="{A7325131-5DA5-4612-855E-CAFDAF89A15A}"/>
                </a:ext>
              </a:extLst>
            </p:cNvPr>
            <p:cNvCxnSpPr/>
            <p:nvPr/>
          </p:nvCxnSpPr>
          <p:spPr bwMode="auto">
            <a:xfrm flipV="1">
              <a:off x="8813760" y="2995329"/>
              <a:ext cx="0" cy="255459"/>
            </a:xfrm>
            <a:prstGeom prst="straightConnector1">
              <a:avLst/>
            </a:prstGeom>
            <a:noFill/>
            <a:ln w="57150" cap="flat" cmpd="sng" algn="ctr">
              <a:solidFill>
                <a:srgbClr val="339966"/>
              </a:solidFill>
              <a:prstDash val="solid"/>
              <a:round/>
              <a:headEnd type="none" w="med" len="med"/>
              <a:tailEnd type="triangl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1ABCE3E3-F225-44B0-AFE0-2E3B9D8C32E7}"/>
                </a:ext>
              </a:extLst>
            </p:cNvPr>
            <p:cNvSpPr txBox="1"/>
            <p:nvPr/>
          </p:nvSpPr>
          <p:spPr>
            <a:xfrm>
              <a:off x="8033010" y="2903156"/>
              <a:ext cx="877072" cy="417775"/>
            </a:xfrm>
            <a:prstGeom prst="rect">
              <a:avLst/>
            </a:prstGeom>
            <a:noFill/>
          </p:spPr>
          <p:txBody>
            <a:bodyPr wrap="none" rtlCol="0">
              <a:spAutoFit/>
            </a:bodyPr>
            <a:lstStyle/>
            <a:p>
              <a:pPr defTabSz="414223" fontAlgn="base">
                <a:spcBef>
                  <a:spcPct val="0"/>
                </a:spcBef>
                <a:spcAft>
                  <a:spcPct val="0"/>
                </a:spcAft>
              </a:pPr>
              <a:r>
                <a:rPr lang="en-GB" sz="1600" kern="0" dirty="0">
                  <a:solidFill>
                    <a:srgbClr val="339966"/>
                  </a:solidFill>
                  <a:latin typeface="Arial" pitchFamily="34" charset="0"/>
                </a:rPr>
                <a:t>beam</a:t>
              </a:r>
            </a:p>
          </p:txBody>
        </p:sp>
        <p:cxnSp>
          <p:nvCxnSpPr>
            <p:cNvPr id="22" name="Straight Arrow Connector 21">
              <a:extLst>
                <a:ext uri="{FF2B5EF4-FFF2-40B4-BE49-F238E27FC236}">
                  <a16:creationId xmlns:a16="http://schemas.microsoft.com/office/drawing/2014/main" id="{6C2C3B0D-2456-4542-AC22-E4C447B4DEAE}"/>
                </a:ext>
              </a:extLst>
            </p:cNvPr>
            <p:cNvCxnSpPr>
              <a:cxnSpLocks/>
            </p:cNvCxnSpPr>
            <p:nvPr/>
          </p:nvCxnSpPr>
          <p:spPr bwMode="auto">
            <a:xfrm flipV="1">
              <a:off x="9048304" y="3249286"/>
              <a:ext cx="1" cy="1429637"/>
            </a:xfrm>
            <a:prstGeom prst="straightConnector1">
              <a:avLst/>
            </a:prstGeom>
            <a:noFill/>
            <a:ln w="9525" cap="flat" cmpd="sng" algn="ctr">
              <a:solidFill>
                <a:srgbClr val="000000"/>
              </a:solidFill>
              <a:prstDash val="solid"/>
              <a:round/>
              <a:headEnd type="triangl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a:extLst>
                <a:ext uri="{FF2B5EF4-FFF2-40B4-BE49-F238E27FC236}">
                  <a16:creationId xmlns:a16="http://schemas.microsoft.com/office/drawing/2014/main" id="{A189D1BA-DA20-41D6-8FB0-D028DE3D06D3}"/>
                </a:ext>
              </a:extLst>
            </p:cNvPr>
            <p:cNvSpPr txBox="1"/>
            <p:nvPr/>
          </p:nvSpPr>
          <p:spPr>
            <a:xfrm>
              <a:off x="9047939" y="3844281"/>
              <a:ext cx="731290" cy="307777"/>
            </a:xfrm>
            <a:prstGeom prst="rect">
              <a:avLst/>
            </a:prstGeom>
            <a:noFill/>
          </p:spPr>
          <p:txBody>
            <a:bodyPr wrap="none" rtlCol="0">
              <a:spAutoFit/>
            </a:bodyPr>
            <a:lstStyle/>
            <a:p>
              <a:pPr defTabSz="414223" fontAlgn="base">
                <a:spcBef>
                  <a:spcPct val="0"/>
                </a:spcBef>
                <a:spcAft>
                  <a:spcPct val="0"/>
                </a:spcAft>
              </a:pPr>
              <a:r>
                <a:rPr lang="en-GB" sz="1400" kern="0" dirty="0">
                  <a:solidFill>
                    <a:srgbClr val="000000"/>
                  </a:solidFill>
                  <a:latin typeface="Arial" pitchFamily="34" charset="0"/>
                </a:rPr>
                <a:t>2.55 m</a:t>
              </a:r>
            </a:p>
          </p:txBody>
        </p:sp>
      </p:grpSp>
      <p:sp>
        <p:nvSpPr>
          <p:cNvPr id="2" name="Title 1">
            <a:extLst>
              <a:ext uri="{FF2B5EF4-FFF2-40B4-BE49-F238E27FC236}">
                <a16:creationId xmlns:a16="http://schemas.microsoft.com/office/drawing/2014/main" id="{23C416EC-8E13-4B22-B70F-5273AE7E24CD}"/>
              </a:ext>
            </a:extLst>
          </p:cNvPr>
          <p:cNvSpPr>
            <a:spLocks noGrp="1"/>
          </p:cNvSpPr>
          <p:nvPr>
            <p:ph type="title"/>
          </p:nvPr>
        </p:nvSpPr>
        <p:spPr/>
        <p:txBody>
          <a:bodyPr/>
          <a:lstStyle/>
          <a:p>
            <a:r>
              <a:rPr lang="en-GB" dirty="0" err="1"/>
              <a:t>LhARA</a:t>
            </a:r>
            <a:r>
              <a:rPr lang="en-GB" dirty="0"/>
              <a:t> stage 1</a:t>
            </a:r>
          </a:p>
        </p:txBody>
      </p:sp>
      <p:sp>
        <p:nvSpPr>
          <p:cNvPr id="3" name="Content Placeholder 2">
            <a:extLst>
              <a:ext uri="{FF2B5EF4-FFF2-40B4-BE49-F238E27FC236}">
                <a16:creationId xmlns:a16="http://schemas.microsoft.com/office/drawing/2014/main" id="{B75F195D-BB11-4DAF-A0A0-C2E22C7B2959}"/>
              </a:ext>
            </a:extLst>
          </p:cNvPr>
          <p:cNvSpPr>
            <a:spLocks noGrp="1"/>
          </p:cNvSpPr>
          <p:nvPr>
            <p:ph sz="half" idx="1"/>
          </p:nvPr>
        </p:nvSpPr>
        <p:spPr>
          <a:xfrm>
            <a:off x="495300" y="1533525"/>
            <a:ext cx="4381500" cy="444703"/>
          </a:xfrm>
        </p:spPr>
        <p:txBody>
          <a:bodyPr/>
          <a:lstStyle/>
          <a:p>
            <a:r>
              <a:rPr lang="en-GB" dirty="0"/>
              <a:t>Facility for irradiating cell samples.</a:t>
            </a:r>
          </a:p>
        </p:txBody>
      </p:sp>
      <p:sp>
        <p:nvSpPr>
          <p:cNvPr id="29" name="Slide Number Placeholder 3">
            <a:extLst>
              <a:ext uri="{FF2B5EF4-FFF2-40B4-BE49-F238E27FC236}">
                <a16:creationId xmlns:a16="http://schemas.microsoft.com/office/drawing/2014/main" id="{A1674CE3-B1CB-4396-B151-F9ADB6CC4F2E}"/>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14</a:t>
            </a:fld>
            <a:endParaRPr lang="en-US" sz="1600" dirty="0"/>
          </a:p>
        </p:txBody>
      </p:sp>
    </p:spTree>
    <p:extLst>
      <p:ext uri="{BB962C8B-B14F-4D97-AF65-F5344CB8AC3E}">
        <p14:creationId xmlns:p14="http://schemas.microsoft.com/office/powerpoint/2010/main" val="76502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5A1B-F8B8-4757-A504-CE5EEED4769B}"/>
              </a:ext>
            </a:extLst>
          </p:cNvPr>
          <p:cNvSpPr>
            <a:spLocks noGrp="1"/>
          </p:cNvSpPr>
          <p:nvPr>
            <p:ph type="title"/>
          </p:nvPr>
        </p:nvSpPr>
        <p:spPr/>
        <p:txBody>
          <a:bodyPr/>
          <a:lstStyle/>
          <a:p>
            <a:r>
              <a:rPr lang="en-GB" dirty="0"/>
              <a:t>Laser source</a:t>
            </a:r>
          </a:p>
        </p:txBody>
      </p:sp>
      <p:sp>
        <p:nvSpPr>
          <p:cNvPr id="3" name="Content Placeholder 2">
            <a:extLst>
              <a:ext uri="{FF2B5EF4-FFF2-40B4-BE49-F238E27FC236}">
                <a16:creationId xmlns:a16="http://schemas.microsoft.com/office/drawing/2014/main" id="{05C452F6-A9CB-46D6-ACCD-B48D009A5DAF}"/>
              </a:ext>
            </a:extLst>
          </p:cNvPr>
          <p:cNvSpPr>
            <a:spLocks noGrp="1"/>
          </p:cNvSpPr>
          <p:nvPr>
            <p:ph sz="half" idx="1"/>
          </p:nvPr>
        </p:nvSpPr>
        <p:spPr/>
        <p:txBody>
          <a:bodyPr/>
          <a:lstStyle/>
          <a:p>
            <a:r>
              <a:rPr lang="en-GB" dirty="0"/>
              <a:t>Target normal sheath acceleration mechanism.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r>
              <a:rPr lang="en-GB" dirty="0"/>
              <a:t>Protons from (hydrocarbon) contamination on foil surface.</a:t>
            </a:r>
          </a:p>
        </p:txBody>
      </p:sp>
      <p:sp>
        <p:nvSpPr>
          <p:cNvPr id="4" name="Content Placeholder 3">
            <a:extLst>
              <a:ext uri="{FF2B5EF4-FFF2-40B4-BE49-F238E27FC236}">
                <a16:creationId xmlns:a16="http://schemas.microsoft.com/office/drawing/2014/main" id="{D2BD1279-11B4-4F0A-B471-E41B701145DC}"/>
              </a:ext>
            </a:extLst>
          </p:cNvPr>
          <p:cNvSpPr>
            <a:spLocks noGrp="1"/>
          </p:cNvSpPr>
          <p:nvPr>
            <p:ph sz="half" idx="2"/>
          </p:nvPr>
        </p:nvSpPr>
        <p:spPr/>
        <p:txBody>
          <a:bodyPr/>
          <a:lstStyle/>
          <a:p>
            <a:r>
              <a:rPr lang="en-GB" dirty="0"/>
              <a:t>Produces large flux of ions in pulse of ~ 30 fs duration.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Kinetic energy up to 15 MeV.</a:t>
            </a:r>
          </a:p>
        </p:txBody>
      </p:sp>
      <p:pic>
        <p:nvPicPr>
          <p:cNvPr id="5" name="Picture 4">
            <a:extLst>
              <a:ext uri="{FF2B5EF4-FFF2-40B4-BE49-F238E27FC236}">
                <a16:creationId xmlns:a16="http://schemas.microsoft.com/office/drawing/2014/main" id="{70E18D41-C6EC-4891-AABA-E66C8AD1F1F1}"/>
              </a:ext>
            </a:extLst>
          </p:cNvPr>
          <p:cNvPicPr>
            <a:picLocks noChangeAspect="1"/>
          </p:cNvPicPr>
          <p:nvPr/>
        </p:nvPicPr>
        <p:blipFill>
          <a:blip r:embed="rId2"/>
          <a:stretch>
            <a:fillRect/>
          </a:stretch>
        </p:blipFill>
        <p:spPr>
          <a:xfrm>
            <a:off x="143934" y="2337095"/>
            <a:ext cx="4653314" cy="3272070"/>
          </a:xfrm>
          <a:prstGeom prst="rect">
            <a:avLst/>
          </a:prstGeom>
        </p:spPr>
      </p:pic>
      <p:grpSp>
        <p:nvGrpSpPr>
          <p:cNvPr id="6" name="Group 5">
            <a:extLst>
              <a:ext uri="{FF2B5EF4-FFF2-40B4-BE49-F238E27FC236}">
                <a16:creationId xmlns:a16="http://schemas.microsoft.com/office/drawing/2014/main" id="{91F37770-18B7-4231-87C7-D872CBAF2483}"/>
              </a:ext>
            </a:extLst>
          </p:cNvPr>
          <p:cNvGrpSpPr/>
          <p:nvPr/>
        </p:nvGrpSpPr>
        <p:grpSpPr>
          <a:xfrm>
            <a:off x="5036670" y="2274898"/>
            <a:ext cx="4669203" cy="3876764"/>
            <a:chOff x="5066608" y="687774"/>
            <a:chExt cx="4669203" cy="3876764"/>
          </a:xfrm>
        </p:grpSpPr>
        <p:sp>
          <p:nvSpPr>
            <p:cNvPr id="7" name="Rectangle 6">
              <a:extLst>
                <a:ext uri="{FF2B5EF4-FFF2-40B4-BE49-F238E27FC236}">
                  <a16:creationId xmlns:a16="http://schemas.microsoft.com/office/drawing/2014/main" id="{A343A77A-0810-4FCE-8727-295CA48110B5}"/>
                </a:ext>
              </a:extLst>
            </p:cNvPr>
            <p:cNvSpPr/>
            <p:nvPr/>
          </p:nvSpPr>
          <p:spPr bwMode="auto">
            <a:xfrm>
              <a:off x="5066608" y="687774"/>
              <a:ext cx="4669203" cy="38767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pic>
          <p:nvPicPr>
            <p:cNvPr id="8" name="Picture 7">
              <a:extLst>
                <a:ext uri="{FF2B5EF4-FFF2-40B4-BE49-F238E27FC236}">
                  <a16:creationId xmlns:a16="http://schemas.microsoft.com/office/drawing/2014/main" id="{816765CE-3A55-4655-B78A-DF7E8D715216}"/>
                </a:ext>
              </a:extLst>
            </p:cNvPr>
            <p:cNvPicPr>
              <a:picLocks noChangeAspect="1"/>
            </p:cNvPicPr>
            <p:nvPr/>
          </p:nvPicPr>
          <p:blipFill rotWithShape="1">
            <a:blip r:embed="rId3"/>
            <a:srcRect l="666"/>
            <a:stretch/>
          </p:blipFill>
          <p:spPr>
            <a:xfrm>
              <a:off x="5091545" y="730804"/>
              <a:ext cx="4601972" cy="3546838"/>
            </a:xfrm>
            <a:prstGeom prst="rect">
              <a:avLst/>
            </a:prstGeom>
          </p:spPr>
        </p:pic>
        <p:sp>
          <p:nvSpPr>
            <p:cNvPr id="9" name="TextBox 8">
              <a:extLst>
                <a:ext uri="{FF2B5EF4-FFF2-40B4-BE49-F238E27FC236}">
                  <a16:creationId xmlns:a16="http://schemas.microsoft.com/office/drawing/2014/main" id="{45E82254-2FEE-4FC5-BEB8-731A1FD4D936}"/>
                </a:ext>
              </a:extLst>
            </p:cNvPr>
            <p:cNvSpPr txBox="1"/>
            <p:nvPr/>
          </p:nvSpPr>
          <p:spPr>
            <a:xfrm>
              <a:off x="5388410" y="4232009"/>
              <a:ext cx="4027064" cy="307777"/>
            </a:xfrm>
            <a:prstGeom prst="rect">
              <a:avLst/>
            </a:prstGeom>
            <a:noFill/>
          </p:spPr>
          <p:txBody>
            <a:bodyPr wrap="none" rtlCol="0">
              <a:spAutoFit/>
            </a:bodyPr>
            <a:lstStyle/>
            <a:p>
              <a:r>
                <a:rPr lang="en-GB" sz="1400" dirty="0"/>
                <a:t>Laser driven ion beam simulation using EPOCH.</a:t>
              </a:r>
            </a:p>
          </p:txBody>
        </p:sp>
        <p:sp>
          <p:nvSpPr>
            <p:cNvPr id="10" name="TextBox 9">
              <a:extLst>
                <a:ext uri="{FF2B5EF4-FFF2-40B4-BE49-F238E27FC236}">
                  <a16:creationId xmlns:a16="http://schemas.microsoft.com/office/drawing/2014/main" id="{77AF1AC9-C331-4218-9394-B60A5B247F00}"/>
                </a:ext>
              </a:extLst>
            </p:cNvPr>
            <p:cNvSpPr txBox="1"/>
            <p:nvPr/>
          </p:nvSpPr>
          <p:spPr>
            <a:xfrm>
              <a:off x="5388410" y="692079"/>
              <a:ext cx="3943644" cy="307777"/>
            </a:xfrm>
            <a:prstGeom prst="rect">
              <a:avLst/>
            </a:prstGeom>
            <a:solidFill>
              <a:schemeClr val="bg1"/>
            </a:solidFill>
          </p:spPr>
          <p:txBody>
            <a:bodyPr wrap="none" rtlCol="0">
              <a:spAutoFit/>
            </a:bodyPr>
            <a:lstStyle/>
            <a:p>
              <a:r>
                <a:rPr lang="en-GB" sz="1400" dirty="0"/>
                <a:t>Energy vs angle with respect to laser beam direction</a:t>
              </a:r>
            </a:p>
          </p:txBody>
        </p:sp>
      </p:grpSp>
      <p:sp>
        <p:nvSpPr>
          <p:cNvPr id="11" name="Slide Number Placeholder 3">
            <a:extLst>
              <a:ext uri="{FF2B5EF4-FFF2-40B4-BE49-F238E27FC236}">
                <a16:creationId xmlns:a16="http://schemas.microsoft.com/office/drawing/2014/main" id="{B637AD9D-624E-4F0A-8D16-0AE5AAAD572D}"/>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15</a:t>
            </a:fld>
            <a:endParaRPr lang="en-US" sz="1600" dirty="0"/>
          </a:p>
        </p:txBody>
      </p:sp>
    </p:spTree>
    <p:extLst>
      <p:ext uri="{BB962C8B-B14F-4D97-AF65-F5344CB8AC3E}">
        <p14:creationId xmlns:p14="http://schemas.microsoft.com/office/powerpoint/2010/main" val="3187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1908-DEA9-4B0F-9CEC-211C06F90618}"/>
              </a:ext>
            </a:extLst>
          </p:cNvPr>
          <p:cNvSpPr>
            <a:spLocks noGrp="1"/>
          </p:cNvSpPr>
          <p:nvPr>
            <p:ph type="title"/>
          </p:nvPr>
        </p:nvSpPr>
        <p:spPr/>
        <p:txBody>
          <a:bodyPr/>
          <a:lstStyle/>
          <a:p>
            <a:r>
              <a:rPr lang="en-GB" dirty="0"/>
              <a:t>Capture and focussing of beam from source</a:t>
            </a:r>
          </a:p>
        </p:txBody>
      </p:sp>
      <p:sp>
        <p:nvSpPr>
          <p:cNvPr id="3" name="Content Placeholder 2">
            <a:extLst>
              <a:ext uri="{FF2B5EF4-FFF2-40B4-BE49-F238E27FC236}">
                <a16:creationId xmlns:a16="http://schemas.microsoft.com/office/drawing/2014/main" id="{212C49F3-89FD-40EB-95FE-DE963BCB4D99}"/>
              </a:ext>
            </a:extLst>
          </p:cNvPr>
          <p:cNvSpPr>
            <a:spLocks noGrp="1"/>
          </p:cNvSpPr>
          <p:nvPr>
            <p:ph sz="half" idx="1"/>
          </p:nvPr>
        </p:nvSpPr>
        <p:spPr>
          <a:xfrm>
            <a:off x="495300" y="1533525"/>
            <a:ext cx="4200338" cy="5135563"/>
          </a:xfrm>
        </p:spPr>
        <p:txBody>
          <a:bodyPr/>
          <a:lstStyle/>
          <a:p>
            <a:r>
              <a:rPr lang="en-GB" dirty="0"/>
              <a:t>Initial beam has small size, large divergence, large energy spread.</a:t>
            </a:r>
          </a:p>
          <a:p>
            <a:r>
              <a:rPr lang="en-GB" dirty="0"/>
              <a:t>Capture and focussing difficult.</a:t>
            </a:r>
          </a:p>
          <a:p>
            <a:r>
              <a:rPr lang="en-GB" dirty="0"/>
              <a:t>Approaches include magnetic systems based around:</a:t>
            </a:r>
          </a:p>
          <a:p>
            <a:pPr lvl="1"/>
            <a:r>
              <a:rPr lang="en-GB" dirty="0"/>
              <a:t>Quadrupole magnets.</a:t>
            </a:r>
          </a:p>
          <a:p>
            <a:pPr lvl="1"/>
            <a:r>
              <a:rPr lang="en-GB" dirty="0"/>
              <a:t>SC solenoidal magnet.</a:t>
            </a:r>
          </a:p>
          <a:p>
            <a:pPr lvl="1"/>
            <a:r>
              <a:rPr lang="en-GB" dirty="0"/>
              <a:t>Pulsed solenoidal magnet.</a:t>
            </a:r>
          </a:p>
          <a:p>
            <a:r>
              <a:rPr lang="en-GB" dirty="0"/>
              <a:t>Here, propose to use Gabor lenses.</a:t>
            </a:r>
          </a:p>
        </p:txBody>
      </p:sp>
      <p:sp>
        <p:nvSpPr>
          <p:cNvPr id="4" name="Content Placeholder 3">
            <a:extLst>
              <a:ext uri="{FF2B5EF4-FFF2-40B4-BE49-F238E27FC236}">
                <a16:creationId xmlns:a16="http://schemas.microsoft.com/office/drawing/2014/main" id="{78AC7239-B4C1-4D64-BD34-0F970837C2F7}"/>
              </a:ext>
            </a:extLst>
          </p:cNvPr>
          <p:cNvSpPr>
            <a:spLocks noGrp="1"/>
          </p:cNvSpPr>
          <p:nvPr>
            <p:ph sz="half" idx="2"/>
          </p:nvPr>
        </p:nvSpPr>
        <p:spPr>
          <a:xfrm>
            <a:off x="4695638" y="1533525"/>
            <a:ext cx="4715062" cy="5135563"/>
          </a:xfrm>
        </p:spPr>
        <p:txBody>
          <a:bodyPr/>
          <a:lstStyle/>
          <a:p>
            <a:r>
              <a:rPr lang="en-GB" dirty="0"/>
              <a:t>Principle of Gabor lens:</a:t>
            </a:r>
          </a:p>
          <a:p>
            <a:endParaRPr lang="en-GB" dirty="0"/>
          </a:p>
          <a:p>
            <a:endParaRPr lang="en-GB" dirty="0"/>
          </a:p>
          <a:p>
            <a:endParaRPr lang="en-GB" dirty="0"/>
          </a:p>
          <a:p>
            <a:endParaRPr lang="en-GB" dirty="0"/>
          </a:p>
          <a:p>
            <a:pPr marL="0" indent="0">
              <a:buNone/>
            </a:pPr>
            <a:endParaRPr lang="en-GB" dirty="0"/>
          </a:p>
          <a:p>
            <a:r>
              <a:rPr lang="en-GB" dirty="0"/>
              <a:t>Electron cloud confined axially by anode (red) and grounded electrodes (black).</a:t>
            </a:r>
          </a:p>
          <a:p>
            <a:r>
              <a:rPr lang="en-GB" dirty="0"/>
              <a:t>Radial confinement produced by magnetic field.</a:t>
            </a:r>
          </a:p>
          <a:p>
            <a:r>
              <a:rPr lang="en-GB" dirty="0"/>
              <a:t>Space charge due to electron cloud focusses protons.</a:t>
            </a:r>
          </a:p>
          <a:p>
            <a:r>
              <a:rPr lang="en-GB" dirty="0"/>
              <a:t>R</a:t>
            </a:r>
            <a:r>
              <a:rPr lang="en-GB" baseline="-25000" dirty="0"/>
              <a:t>A</a:t>
            </a:r>
            <a:r>
              <a:rPr lang="en-GB" dirty="0"/>
              <a:t> ~ 20 mm, R</a:t>
            </a:r>
            <a:r>
              <a:rPr lang="en-GB" baseline="-25000" dirty="0"/>
              <a:t>C</a:t>
            </a:r>
            <a:r>
              <a:rPr lang="en-GB" dirty="0"/>
              <a:t> ~ 10 mm, L ~ 0.5 m.</a:t>
            </a:r>
          </a:p>
          <a:p>
            <a:r>
              <a:rPr lang="en-GB" dirty="0"/>
              <a:t>V</a:t>
            </a:r>
            <a:r>
              <a:rPr lang="en-GB" baseline="-25000" dirty="0"/>
              <a:t>A</a:t>
            </a:r>
            <a:r>
              <a:rPr lang="en-GB" dirty="0"/>
              <a:t> ~ 600 kV, B</a:t>
            </a:r>
            <a:r>
              <a:rPr lang="en-GB" baseline="-25000" dirty="0"/>
              <a:t>Z</a:t>
            </a:r>
            <a:r>
              <a:rPr lang="en-GB" dirty="0"/>
              <a:t> ~ 0.3 T.</a:t>
            </a:r>
          </a:p>
        </p:txBody>
      </p:sp>
      <p:pic>
        <p:nvPicPr>
          <p:cNvPr id="7" name="Picture 6">
            <a:extLst>
              <a:ext uri="{FF2B5EF4-FFF2-40B4-BE49-F238E27FC236}">
                <a16:creationId xmlns:a16="http://schemas.microsoft.com/office/drawing/2014/main" id="{3E4CD1DD-0FBB-470B-853E-8576E6320081}"/>
              </a:ext>
            </a:extLst>
          </p:cNvPr>
          <p:cNvPicPr>
            <a:picLocks noChangeAspect="1"/>
          </p:cNvPicPr>
          <p:nvPr/>
        </p:nvPicPr>
        <p:blipFill>
          <a:blip r:embed="rId2"/>
          <a:stretch>
            <a:fillRect/>
          </a:stretch>
        </p:blipFill>
        <p:spPr>
          <a:xfrm>
            <a:off x="681037" y="4706330"/>
            <a:ext cx="3890966" cy="2036382"/>
          </a:xfrm>
          <a:prstGeom prst="rect">
            <a:avLst/>
          </a:prstGeom>
        </p:spPr>
      </p:pic>
      <p:pic>
        <p:nvPicPr>
          <p:cNvPr id="8" name="Picture 7">
            <a:extLst>
              <a:ext uri="{FF2B5EF4-FFF2-40B4-BE49-F238E27FC236}">
                <a16:creationId xmlns:a16="http://schemas.microsoft.com/office/drawing/2014/main" id="{54C62434-1389-4DA0-A0BB-04A689BC742B}"/>
              </a:ext>
            </a:extLst>
          </p:cNvPr>
          <p:cNvPicPr>
            <a:picLocks noChangeAspect="1"/>
          </p:cNvPicPr>
          <p:nvPr/>
        </p:nvPicPr>
        <p:blipFill>
          <a:blip r:embed="rId3"/>
          <a:stretch>
            <a:fillRect/>
          </a:stretch>
        </p:blipFill>
        <p:spPr>
          <a:xfrm>
            <a:off x="4428082" y="1933432"/>
            <a:ext cx="5363699" cy="1639500"/>
          </a:xfrm>
          <a:prstGeom prst="rect">
            <a:avLst/>
          </a:prstGeom>
        </p:spPr>
      </p:pic>
      <p:sp>
        <p:nvSpPr>
          <p:cNvPr id="9" name="Slide Number Placeholder 3">
            <a:extLst>
              <a:ext uri="{FF2B5EF4-FFF2-40B4-BE49-F238E27FC236}">
                <a16:creationId xmlns:a16="http://schemas.microsoft.com/office/drawing/2014/main" id="{FB8CC802-FEF3-49B6-A576-699C6FDB77C7}"/>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16</a:t>
            </a:fld>
            <a:endParaRPr lang="en-US" sz="1600" dirty="0"/>
          </a:p>
        </p:txBody>
      </p:sp>
    </p:spTree>
    <p:extLst>
      <p:ext uri="{BB962C8B-B14F-4D97-AF65-F5344CB8AC3E}">
        <p14:creationId xmlns:p14="http://schemas.microsoft.com/office/powerpoint/2010/main" val="292964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94BD-51DE-4065-A7EC-3EA1B8162710}"/>
              </a:ext>
            </a:extLst>
          </p:cNvPr>
          <p:cNvSpPr>
            <a:spLocks noGrp="1"/>
          </p:cNvSpPr>
          <p:nvPr>
            <p:ph type="title"/>
          </p:nvPr>
        </p:nvSpPr>
        <p:spPr/>
        <p:txBody>
          <a:bodyPr/>
          <a:lstStyle/>
          <a:p>
            <a:r>
              <a:rPr lang="en-GB" dirty="0"/>
              <a:t>Capture and focussing of beam from source</a:t>
            </a:r>
          </a:p>
        </p:txBody>
      </p:sp>
      <p:sp>
        <p:nvSpPr>
          <p:cNvPr id="3" name="Content Placeholder 2">
            <a:extLst>
              <a:ext uri="{FF2B5EF4-FFF2-40B4-BE49-F238E27FC236}">
                <a16:creationId xmlns:a16="http://schemas.microsoft.com/office/drawing/2014/main" id="{CA2FF247-0F21-45B8-B742-CB13B2DED367}"/>
              </a:ext>
            </a:extLst>
          </p:cNvPr>
          <p:cNvSpPr>
            <a:spLocks noGrp="1"/>
          </p:cNvSpPr>
          <p:nvPr>
            <p:ph sz="half" idx="1"/>
          </p:nvPr>
        </p:nvSpPr>
        <p:spPr/>
        <p:txBody>
          <a:bodyPr/>
          <a:lstStyle/>
          <a:p>
            <a:r>
              <a:rPr lang="en-GB" dirty="0"/>
              <a:t>Prototype Gabor lens constructed at Imperial College:</a:t>
            </a:r>
          </a:p>
        </p:txBody>
      </p:sp>
      <p:sp>
        <p:nvSpPr>
          <p:cNvPr id="4" name="Content Placeholder 3">
            <a:extLst>
              <a:ext uri="{FF2B5EF4-FFF2-40B4-BE49-F238E27FC236}">
                <a16:creationId xmlns:a16="http://schemas.microsoft.com/office/drawing/2014/main" id="{5F7BE6DC-A1CB-4344-970F-80D3709C27EE}"/>
              </a:ext>
            </a:extLst>
          </p:cNvPr>
          <p:cNvSpPr>
            <a:spLocks noGrp="1"/>
          </p:cNvSpPr>
          <p:nvPr>
            <p:ph sz="half" idx="2"/>
          </p:nvPr>
        </p:nvSpPr>
        <p:spPr/>
        <p:txBody>
          <a:bodyPr/>
          <a:lstStyle/>
          <a:p>
            <a:r>
              <a:rPr lang="en-GB" dirty="0"/>
              <a:t>Initial measurements with </a:t>
            </a:r>
            <a:r>
              <a:rPr lang="en-US" dirty="0"/>
              <a:t>prototype using 1 MeV proton beam at Surrey Ion Beam Centre.</a:t>
            </a:r>
          </a:p>
          <a:p>
            <a:r>
              <a:rPr lang="en-US" dirty="0"/>
              <a:t>Gabor lens</a:t>
            </a:r>
            <a:br>
              <a:rPr lang="en-US" dirty="0"/>
            </a:br>
            <a:r>
              <a:rPr lang="en-US" dirty="0"/>
              <a:t>design </a:t>
            </a:r>
            <a:br>
              <a:rPr lang="en-US" dirty="0"/>
            </a:br>
            <a:r>
              <a:rPr lang="en-US" dirty="0"/>
              <a:t>being </a:t>
            </a:r>
            <a:br>
              <a:rPr lang="en-US" dirty="0"/>
            </a:br>
            <a:r>
              <a:rPr lang="en-US" dirty="0"/>
              <a:t>updated at</a:t>
            </a:r>
            <a:br>
              <a:rPr lang="en-US" dirty="0"/>
            </a:br>
            <a:r>
              <a:rPr lang="en-US" dirty="0"/>
              <a:t>Imperial.</a:t>
            </a:r>
          </a:p>
          <a:p>
            <a:r>
              <a:rPr lang="en-US" dirty="0"/>
              <a:t>Next steps:</a:t>
            </a:r>
          </a:p>
          <a:p>
            <a:r>
              <a:rPr lang="en-US" dirty="0"/>
              <a:t>Vacuum</a:t>
            </a:r>
            <a:br>
              <a:rPr lang="en-US" dirty="0"/>
            </a:br>
            <a:r>
              <a:rPr lang="en-US" dirty="0"/>
              <a:t> tests.</a:t>
            </a:r>
          </a:p>
          <a:p>
            <a:r>
              <a:rPr lang="en-US" dirty="0"/>
              <a:t>Tests with  </a:t>
            </a:r>
            <a:br>
              <a:rPr lang="en-US" dirty="0"/>
            </a:br>
            <a:r>
              <a:rPr lang="en-US" dirty="0"/>
              <a:t>radioactive</a:t>
            </a:r>
            <a:br>
              <a:rPr lang="en-US" dirty="0"/>
            </a:br>
            <a:r>
              <a:rPr lang="en-US" dirty="0"/>
              <a:t>source.</a:t>
            </a:r>
          </a:p>
          <a:p>
            <a:r>
              <a:rPr lang="en-US" dirty="0"/>
              <a:t>Tests with the laser driven ion beam.</a:t>
            </a:r>
            <a:endParaRPr lang="en-GB" dirty="0"/>
          </a:p>
          <a:p>
            <a:endParaRPr lang="en-US" dirty="0"/>
          </a:p>
          <a:p>
            <a:endParaRPr lang="en-US" dirty="0"/>
          </a:p>
          <a:p>
            <a:endParaRPr lang="en-GB" dirty="0"/>
          </a:p>
        </p:txBody>
      </p:sp>
      <p:pic>
        <p:nvPicPr>
          <p:cNvPr id="5" name="Picture 4">
            <a:extLst>
              <a:ext uri="{FF2B5EF4-FFF2-40B4-BE49-F238E27FC236}">
                <a16:creationId xmlns:a16="http://schemas.microsoft.com/office/drawing/2014/main" id="{569A8036-B2C8-4FFC-A9A9-56167D54ED48}"/>
              </a:ext>
            </a:extLst>
          </p:cNvPr>
          <p:cNvPicPr>
            <a:picLocks noChangeAspect="1"/>
          </p:cNvPicPr>
          <p:nvPr/>
        </p:nvPicPr>
        <p:blipFill>
          <a:blip r:embed="rId2"/>
          <a:stretch>
            <a:fillRect/>
          </a:stretch>
        </p:blipFill>
        <p:spPr>
          <a:xfrm>
            <a:off x="767573" y="2310274"/>
            <a:ext cx="3869531" cy="3925426"/>
          </a:xfrm>
          <a:prstGeom prst="rect">
            <a:avLst/>
          </a:prstGeom>
        </p:spPr>
      </p:pic>
      <p:pic>
        <p:nvPicPr>
          <p:cNvPr id="8" name="Picture 7" descr="A large room&#10;&#10;Description automatically generated">
            <a:extLst>
              <a:ext uri="{FF2B5EF4-FFF2-40B4-BE49-F238E27FC236}">
                <a16:creationId xmlns:a16="http://schemas.microsoft.com/office/drawing/2014/main" id="{A741EB6E-F929-4E8D-A9A5-B3B5BE81C4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6236" y="2568985"/>
            <a:ext cx="2634464" cy="3512619"/>
          </a:xfrm>
          <a:prstGeom prst="rect">
            <a:avLst/>
          </a:prstGeom>
        </p:spPr>
      </p:pic>
      <p:sp>
        <p:nvSpPr>
          <p:cNvPr id="9" name="Slide Number Placeholder 3">
            <a:extLst>
              <a:ext uri="{FF2B5EF4-FFF2-40B4-BE49-F238E27FC236}">
                <a16:creationId xmlns:a16="http://schemas.microsoft.com/office/drawing/2014/main" id="{737187B9-B80C-4FBA-AF46-818452598712}"/>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17</a:t>
            </a:fld>
            <a:endParaRPr lang="en-US" sz="1600" dirty="0"/>
          </a:p>
        </p:txBody>
      </p:sp>
    </p:spTree>
    <p:extLst>
      <p:ext uri="{BB962C8B-B14F-4D97-AF65-F5344CB8AC3E}">
        <p14:creationId xmlns:p14="http://schemas.microsoft.com/office/powerpoint/2010/main" val="237607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079F-BD05-401B-85B2-CBFA4D5D9C87}"/>
              </a:ext>
            </a:extLst>
          </p:cNvPr>
          <p:cNvSpPr>
            <a:spLocks noGrp="1"/>
          </p:cNvSpPr>
          <p:nvPr>
            <p:ph type="title"/>
          </p:nvPr>
        </p:nvSpPr>
        <p:spPr/>
        <p:txBody>
          <a:bodyPr/>
          <a:lstStyle/>
          <a:p>
            <a:r>
              <a:rPr lang="en-GB" dirty="0"/>
              <a:t>Capture and focussing of beam from source</a:t>
            </a:r>
          </a:p>
        </p:txBody>
      </p:sp>
      <p:sp>
        <p:nvSpPr>
          <p:cNvPr id="3" name="Content Placeholder 2">
            <a:extLst>
              <a:ext uri="{FF2B5EF4-FFF2-40B4-BE49-F238E27FC236}">
                <a16:creationId xmlns:a16="http://schemas.microsoft.com/office/drawing/2014/main" id="{1F3BD9A4-70E6-4B4B-8ED8-84EDA6923F1B}"/>
              </a:ext>
            </a:extLst>
          </p:cNvPr>
          <p:cNvSpPr>
            <a:spLocks noGrp="1"/>
          </p:cNvSpPr>
          <p:nvPr>
            <p:ph sz="half" idx="1"/>
          </p:nvPr>
        </p:nvSpPr>
        <p:spPr>
          <a:xfrm>
            <a:off x="495299" y="1533525"/>
            <a:ext cx="8983133" cy="5135563"/>
          </a:xfrm>
        </p:spPr>
        <p:txBody>
          <a:bodyPr/>
          <a:lstStyle/>
          <a:p>
            <a:r>
              <a:rPr lang="en-GB" dirty="0"/>
              <a:t>Example of section of Gabor lens lattice: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Lens 1: Capture large fraction of particles, reduce divergence angle.</a:t>
            </a:r>
          </a:p>
          <a:p>
            <a:r>
              <a:rPr lang="en-GB" dirty="0"/>
              <a:t>Lens 2: Focus beam into aperture for energy separation.</a:t>
            </a:r>
          </a:p>
          <a:p>
            <a:r>
              <a:rPr lang="en-GB" dirty="0"/>
              <a:t>Lens 3: Deliver beam to lenses and magnets of end-station section.</a:t>
            </a:r>
          </a:p>
        </p:txBody>
      </p:sp>
      <p:pic>
        <p:nvPicPr>
          <p:cNvPr id="6" name="Picture 5">
            <a:extLst>
              <a:ext uri="{FF2B5EF4-FFF2-40B4-BE49-F238E27FC236}">
                <a16:creationId xmlns:a16="http://schemas.microsoft.com/office/drawing/2014/main" id="{2CC7DF9C-51FE-46DF-B9C6-AA271A9D5CC5}"/>
              </a:ext>
            </a:extLst>
          </p:cNvPr>
          <p:cNvPicPr>
            <a:picLocks noChangeAspect="1"/>
          </p:cNvPicPr>
          <p:nvPr/>
        </p:nvPicPr>
        <p:blipFill>
          <a:blip r:embed="rId2"/>
          <a:stretch>
            <a:fillRect/>
          </a:stretch>
        </p:blipFill>
        <p:spPr>
          <a:xfrm>
            <a:off x="968551" y="1983200"/>
            <a:ext cx="7565849" cy="3116295"/>
          </a:xfrm>
          <a:prstGeom prst="rect">
            <a:avLst/>
          </a:prstGeom>
        </p:spPr>
      </p:pic>
      <p:sp>
        <p:nvSpPr>
          <p:cNvPr id="9" name="Slide Number Placeholder 3">
            <a:extLst>
              <a:ext uri="{FF2B5EF4-FFF2-40B4-BE49-F238E27FC236}">
                <a16:creationId xmlns:a16="http://schemas.microsoft.com/office/drawing/2014/main" id="{E3DF21FC-E85A-42EA-84FF-C5C4BDDF1BE8}"/>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18</a:t>
            </a:fld>
            <a:endParaRPr lang="en-US" sz="1600" dirty="0"/>
          </a:p>
        </p:txBody>
      </p:sp>
    </p:spTree>
    <p:extLst>
      <p:ext uri="{BB962C8B-B14F-4D97-AF65-F5344CB8AC3E}">
        <p14:creationId xmlns:p14="http://schemas.microsoft.com/office/powerpoint/2010/main" val="1390904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1908-DEA9-4B0F-9CEC-211C06F90618}"/>
              </a:ext>
            </a:extLst>
          </p:cNvPr>
          <p:cNvSpPr>
            <a:spLocks noGrp="1"/>
          </p:cNvSpPr>
          <p:nvPr>
            <p:ph type="title"/>
          </p:nvPr>
        </p:nvSpPr>
        <p:spPr/>
        <p:txBody>
          <a:bodyPr/>
          <a:lstStyle/>
          <a:p>
            <a:r>
              <a:rPr lang="en-GB" dirty="0"/>
              <a:t>Beam transport</a:t>
            </a:r>
          </a:p>
        </p:txBody>
      </p:sp>
      <p:sp>
        <p:nvSpPr>
          <p:cNvPr id="3" name="Content Placeholder 2">
            <a:extLst>
              <a:ext uri="{FF2B5EF4-FFF2-40B4-BE49-F238E27FC236}">
                <a16:creationId xmlns:a16="http://schemas.microsoft.com/office/drawing/2014/main" id="{212C49F3-89FD-40EB-95FE-DE963BCB4D99}"/>
              </a:ext>
            </a:extLst>
          </p:cNvPr>
          <p:cNvSpPr>
            <a:spLocks noGrp="1"/>
          </p:cNvSpPr>
          <p:nvPr>
            <p:ph sz="half" idx="1"/>
          </p:nvPr>
        </p:nvSpPr>
        <p:spPr>
          <a:xfrm>
            <a:off x="495300" y="1533525"/>
            <a:ext cx="4043144" cy="5135563"/>
          </a:xfrm>
        </p:spPr>
        <p:txBody>
          <a:bodyPr/>
          <a:lstStyle/>
          <a:p>
            <a:r>
              <a:rPr lang="en-GB" dirty="0"/>
              <a:t>Simulate beam transport from source through to target station using BDSIM (Beam Delivery Simulation), based on Geant4.</a:t>
            </a:r>
          </a:p>
          <a:p>
            <a:pPr lvl="1"/>
            <a:r>
              <a:rPr lang="en-GB" dirty="0"/>
              <a:t>Model beam line elements.</a:t>
            </a:r>
          </a:p>
          <a:p>
            <a:pPr lvl="1"/>
            <a:r>
              <a:rPr lang="en-GB" dirty="0"/>
              <a:t>Track through 3D EM fields.</a:t>
            </a:r>
          </a:p>
          <a:p>
            <a:pPr lvl="1"/>
            <a:r>
              <a:rPr lang="en-GB" dirty="0"/>
              <a:t>Simulate material interactions.</a:t>
            </a:r>
          </a:p>
          <a:p>
            <a:pPr lvl="1"/>
            <a:r>
              <a:rPr lang="en-GB" dirty="0"/>
              <a:t>Extract beam optics parameters and energy deposition. </a:t>
            </a:r>
          </a:p>
          <a:p>
            <a:r>
              <a:rPr lang="en-GB" dirty="0"/>
              <a:t>While design evolving, Gabor lenses modelled as equivalent focal length solenoidal magnets.</a:t>
            </a:r>
          </a:p>
          <a:p>
            <a:r>
              <a:rPr lang="en-GB" dirty="0"/>
              <a:t>Shift to EM simulation of lenses at later stage.</a:t>
            </a:r>
            <a:endParaRPr lang="en-GB" dirty="0">
              <a:solidFill>
                <a:srgbClr val="BBE0E3"/>
              </a:solidFill>
              <a:latin typeface="Arial"/>
            </a:endParaRPr>
          </a:p>
        </p:txBody>
      </p:sp>
      <p:sp>
        <p:nvSpPr>
          <p:cNvPr id="4" name="Content Placeholder 3">
            <a:extLst>
              <a:ext uri="{FF2B5EF4-FFF2-40B4-BE49-F238E27FC236}">
                <a16:creationId xmlns:a16="http://schemas.microsoft.com/office/drawing/2014/main" id="{78AC7239-B4C1-4D64-BD34-0F970837C2F7}"/>
              </a:ext>
            </a:extLst>
          </p:cNvPr>
          <p:cNvSpPr>
            <a:spLocks noGrp="1"/>
          </p:cNvSpPr>
          <p:nvPr>
            <p:ph sz="half" idx="2"/>
          </p:nvPr>
        </p:nvSpPr>
        <p:spPr>
          <a:xfrm>
            <a:off x="4538444" y="1533525"/>
            <a:ext cx="4872256" cy="5135563"/>
          </a:xfrm>
        </p:spPr>
        <p:txBody>
          <a:bodyPr/>
          <a:lstStyle/>
          <a:p>
            <a:r>
              <a:rPr lang="en-GB" dirty="0"/>
              <a:t>Initial beam</a:t>
            </a:r>
            <a:br>
              <a:rPr lang="en-GB" dirty="0"/>
            </a:br>
            <a:r>
              <a:rPr lang="en-GB" dirty="0"/>
              <a:t>generated by </a:t>
            </a:r>
            <a:br>
              <a:rPr lang="en-GB" dirty="0"/>
            </a:br>
            <a:r>
              <a:rPr lang="en-GB" dirty="0"/>
              <a:t>BDSIM.</a:t>
            </a:r>
          </a:p>
          <a:p>
            <a:r>
              <a:rPr lang="en-GB" dirty="0"/>
              <a:t>Tracked </a:t>
            </a:r>
            <a:br>
              <a:rPr lang="en-GB" dirty="0"/>
            </a:br>
            <a:r>
              <a:rPr lang="en-GB" dirty="0"/>
              <a:t>through</a:t>
            </a:r>
            <a:br>
              <a:rPr lang="en-GB" dirty="0"/>
            </a:br>
            <a:r>
              <a:rPr lang="en-GB" dirty="0" err="1"/>
              <a:t>LhARA</a:t>
            </a:r>
            <a:r>
              <a:rPr lang="en-GB" dirty="0"/>
              <a:t>:</a:t>
            </a:r>
          </a:p>
          <a:p>
            <a:endParaRPr lang="en-GB" dirty="0"/>
          </a:p>
        </p:txBody>
      </p:sp>
      <p:sp>
        <p:nvSpPr>
          <p:cNvPr id="7" name="Slide Number Placeholder 3">
            <a:extLst>
              <a:ext uri="{FF2B5EF4-FFF2-40B4-BE49-F238E27FC236}">
                <a16:creationId xmlns:a16="http://schemas.microsoft.com/office/drawing/2014/main" id="{DB0E63CB-0087-40A0-9557-D2509DDD029E}"/>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19</a:t>
            </a:fld>
            <a:endParaRPr lang="en-US" sz="1600" dirty="0"/>
          </a:p>
        </p:txBody>
      </p:sp>
      <p:pic>
        <p:nvPicPr>
          <p:cNvPr id="10" name="Picture 9">
            <a:extLst>
              <a:ext uri="{FF2B5EF4-FFF2-40B4-BE49-F238E27FC236}">
                <a16:creationId xmlns:a16="http://schemas.microsoft.com/office/drawing/2014/main" id="{D759587A-73EC-41DB-BF81-B10DEA27A87E}"/>
              </a:ext>
            </a:extLst>
          </p:cNvPr>
          <p:cNvPicPr>
            <a:picLocks noChangeAspect="1"/>
          </p:cNvPicPr>
          <p:nvPr/>
        </p:nvPicPr>
        <p:blipFill rotWithShape="1">
          <a:blip r:embed="rId2"/>
          <a:srcRect r="746" b="1299"/>
          <a:stretch/>
        </p:blipFill>
        <p:spPr>
          <a:xfrm>
            <a:off x="6405078" y="1464672"/>
            <a:ext cx="3156272" cy="2176074"/>
          </a:xfrm>
          <a:prstGeom prst="rect">
            <a:avLst/>
          </a:prstGeom>
        </p:spPr>
      </p:pic>
      <p:pic>
        <p:nvPicPr>
          <p:cNvPr id="12" name="Picture 11">
            <a:extLst>
              <a:ext uri="{FF2B5EF4-FFF2-40B4-BE49-F238E27FC236}">
                <a16:creationId xmlns:a16="http://schemas.microsoft.com/office/drawing/2014/main" id="{140EC868-5BC9-4E7E-A8DA-F525276F9726}"/>
              </a:ext>
            </a:extLst>
          </p:cNvPr>
          <p:cNvPicPr>
            <a:picLocks noChangeAspect="1"/>
          </p:cNvPicPr>
          <p:nvPr/>
        </p:nvPicPr>
        <p:blipFill rotWithShape="1">
          <a:blip r:embed="rId3"/>
          <a:srcRect l="5089" t="85603" r="62172" b="1171"/>
          <a:stretch/>
        </p:blipFill>
        <p:spPr>
          <a:xfrm>
            <a:off x="4964977" y="6372933"/>
            <a:ext cx="4361129" cy="475298"/>
          </a:xfrm>
          <a:prstGeom prst="rect">
            <a:avLst/>
          </a:prstGeom>
        </p:spPr>
      </p:pic>
      <p:pic>
        <p:nvPicPr>
          <p:cNvPr id="13" name="Picture 12">
            <a:extLst>
              <a:ext uri="{FF2B5EF4-FFF2-40B4-BE49-F238E27FC236}">
                <a16:creationId xmlns:a16="http://schemas.microsoft.com/office/drawing/2014/main" id="{267A8D79-1D9B-46EF-97DD-D4139464B54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4567106" y="3714046"/>
            <a:ext cx="4759000" cy="2701883"/>
          </a:xfrm>
          <a:prstGeom prst="rect">
            <a:avLst/>
          </a:prstGeom>
          <a:ln>
            <a:solidFill>
              <a:schemeClr val="tx1"/>
            </a:solidFill>
          </a:ln>
        </p:spPr>
      </p:pic>
    </p:spTree>
    <p:extLst>
      <p:ext uri="{BB962C8B-B14F-4D97-AF65-F5344CB8AC3E}">
        <p14:creationId xmlns:p14="http://schemas.microsoft.com/office/powerpoint/2010/main" val="54758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3760-64BE-4C8A-B02C-E92005DE369D}"/>
              </a:ext>
            </a:extLst>
          </p:cNvPr>
          <p:cNvSpPr>
            <a:spLocks noGrp="1"/>
          </p:cNvSpPr>
          <p:nvPr>
            <p:ph type="title"/>
          </p:nvPr>
        </p:nvSpPr>
        <p:spPr/>
        <p:txBody>
          <a:bodyPr/>
          <a:lstStyle/>
          <a:p>
            <a:r>
              <a:rPr lang="en-GB" dirty="0"/>
              <a:t>Cancer and radiotherapy</a:t>
            </a:r>
          </a:p>
        </p:txBody>
      </p:sp>
      <p:sp>
        <p:nvSpPr>
          <p:cNvPr id="3" name="Content Placeholder 2">
            <a:extLst>
              <a:ext uri="{FF2B5EF4-FFF2-40B4-BE49-F238E27FC236}">
                <a16:creationId xmlns:a16="http://schemas.microsoft.com/office/drawing/2014/main" id="{09E712E8-E1DB-47C3-AB90-B1D725340BFC}"/>
              </a:ext>
            </a:extLst>
          </p:cNvPr>
          <p:cNvSpPr>
            <a:spLocks noGrp="1"/>
          </p:cNvSpPr>
          <p:nvPr>
            <p:ph sz="half" idx="1"/>
          </p:nvPr>
        </p:nvSpPr>
        <p:spPr>
          <a:xfrm>
            <a:off x="495300" y="1533525"/>
            <a:ext cx="3847318" cy="5135563"/>
          </a:xfrm>
        </p:spPr>
        <p:txBody>
          <a:bodyPr/>
          <a:lstStyle/>
          <a:p>
            <a:r>
              <a:rPr lang="en-US" dirty="0"/>
              <a:t>Globally, one in 5 men and one in 6 women develop cancer during their lifetime (WHO – 2018). </a:t>
            </a:r>
          </a:p>
          <a:p>
            <a:r>
              <a:rPr lang="en-US" dirty="0"/>
              <a:t>Radiotherapy indicated in about 50% of cases. </a:t>
            </a:r>
          </a:p>
          <a:p>
            <a:r>
              <a:rPr lang="en-US" dirty="0"/>
              <a:t>One in 8 men and one in 11 women die from the disease.</a:t>
            </a:r>
            <a:endParaRPr lang="en-GB" dirty="0"/>
          </a:p>
          <a:p>
            <a:r>
              <a:rPr lang="en-GB" dirty="0"/>
              <a:t>Provision of treatment on the necessary scale requires </a:t>
            </a:r>
            <a:br>
              <a:rPr lang="en-GB" dirty="0"/>
            </a:br>
            <a:r>
              <a:rPr lang="en-GB" dirty="0"/>
              <a:t>development of new </a:t>
            </a:r>
            <a:br>
              <a:rPr lang="en-GB" dirty="0"/>
            </a:br>
            <a:r>
              <a:rPr lang="en-GB" dirty="0"/>
              <a:t>techniques…</a:t>
            </a:r>
          </a:p>
          <a:p>
            <a:r>
              <a:rPr lang="en-GB" dirty="0"/>
              <a:t>….And will generate substantial economic impact.</a:t>
            </a:r>
          </a:p>
          <a:p>
            <a:endParaRPr lang="en-GB" dirty="0"/>
          </a:p>
          <a:p>
            <a:endParaRPr lang="en-GB" dirty="0"/>
          </a:p>
        </p:txBody>
      </p:sp>
      <p:sp>
        <p:nvSpPr>
          <p:cNvPr id="4" name="Content Placeholder 3">
            <a:extLst>
              <a:ext uri="{FF2B5EF4-FFF2-40B4-BE49-F238E27FC236}">
                <a16:creationId xmlns:a16="http://schemas.microsoft.com/office/drawing/2014/main" id="{BD822E10-41E0-4329-8E65-A4BA597D0317}"/>
              </a:ext>
            </a:extLst>
          </p:cNvPr>
          <p:cNvSpPr>
            <a:spLocks noGrp="1"/>
          </p:cNvSpPr>
          <p:nvPr>
            <p:ph sz="half" idx="2"/>
          </p:nvPr>
        </p:nvSpPr>
        <p:spPr>
          <a:xfrm>
            <a:off x="4330700" y="1533525"/>
            <a:ext cx="5080000" cy="5135563"/>
          </a:xfrm>
        </p:spPr>
        <p:txBody>
          <a:bodyPr/>
          <a:lstStyle/>
          <a:p>
            <a:r>
              <a:rPr lang="en-GB" dirty="0"/>
              <a:t>Number of people served by one radiotherapy unit:</a:t>
            </a:r>
          </a:p>
          <a:p>
            <a:endParaRPr lang="en-GB" dirty="0"/>
          </a:p>
        </p:txBody>
      </p:sp>
      <p:sp>
        <p:nvSpPr>
          <p:cNvPr id="5" name="Slide Number Placeholder 3">
            <a:extLst>
              <a:ext uri="{FF2B5EF4-FFF2-40B4-BE49-F238E27FC236}">
                <a16:creationId xmlns:a16="http://schemas.microsoft.com/office/drawing/2014/main" id="{8D681A60-4243-4E81-9ED0-D861393FE415}"/>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a:t>
            </a:fld>
            <a:endParaRPr lang="en-US" sz="1600" dirty="0"/>
          </a:p>
        </p:txBody>
      </p:sp>
      <p:pic>
        <p:nvPicPr>
          <p:cNvPr id="7" name="Picture 6" descr="A picture containing text, map&#10;&#10;Description automatically generated">
            <a:extLst>
              <a:ext uri="{FF2B5EF4-FFF2-40B4-BE49-F238E27FC236}">
                <a16:creationId xmlns:a16="http://schemas.microsoft.com/office/drawing/2014/main" id="{F0813BBC-0C5E-4BBB-A853-E9DE96EF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4819" y="2322397"/>
            <a:ext cx="5068082" cy="2876136"/>
          </a:xfrm>
          <a:prstGeom prst="rect">
            <a:avLst/>
          </a:prstGeom>
        </p:spPr>
      </p:pic>
      <p:pic>
        <p:nvPicPr>
          <p:cNvPr id="8" name="Picture 7" descr="A picture containing text, map&#10;&#10;Description automatically generated">
            <a:extLst>
              <a:ext uri="{FF2B5EF4-FFF2-40B4-BE49-F238E27FC236}">
                <a16:creationId xmlns:a16="http://schemas.microsoft.com/office/drawing/2014/main" id="{A31E796F-64EB-4F33-BFCB-BC49953C6812}"/>
              </a:ext>
            </a:extLst>
          </p:cNvPr>
          <p:cNvPicPr>
            <a:picLocks noChangeAspect="1"/>
          </p:cNvPicPr>
          <p:nvPr/>
        </p:nvPicPr>
        <p:blipFill rotWithShape="1">
          <a:blip r:embed="rId2">
            <a:extLst>
              <a:ext uri="{28A0092B-C50C-407E-A947-70E740481C1C}">
                <a14:useLocalDpi xmlns:a14="http://schemas.microsoft.com/office/drawing/2010/main" val="0"/>
              </a:ext>
            </a:extLst>
          </a:blip>
          <a:srcRect l="2000" t="68332" r="84372" b="4282"/>
          <a:stretch/>
        </p:blipFill>
        <p:spPr>
          <a:xfrm>
            <a:off x="4203391" y="4039383"/>
            <a:ext cx="1493241" cy="1702966"/>
          </a:xfrm>
          <a:prstGeom prst="rect">
            <a:avLst/>
          </a:prstGeom>
        </p:spPr>
      </p:pic>
    </p:spTree>
    <p:extLst>
      <p:ext uri="{BB962C8B-B14F-4D97-AF65-F5344CB8AC3E}">
        <p14:creationId xmlns:p14="http://schemas.microsoft.com/office/powerpoint/2010/main" val="11706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82BE7-F73F-4745-9069-3C6FFEF06AEF}"/>
              </a:ext>
            </a:extLst>
          </p:cNvPr>
          <p:cNvSpPr>
            <a:spLocks noGrp="1"/>
          </p:cNvSpPr>
          <p:nvPr>
            <p:ph type="title"/>
          </p:nvPr>
        </p:nvSpPr>
        <p:spPr/>
        <p:txBody>
          <a:bodyPr/>
          <a:lstStyle/>
          <a:p>
            <a:r>
              <a:rPr lang="en-GB" dirty="0"/>
              <a:t>End station</a:t>
            </a:r>
          </a:p>
        </p:txBody>
      </p:sp>
      <p:sp>
        <p:nvSpPr>
          <p:cNvPr id="3" name="Content Placeholder 2">
            <a:extLst>
              <a:ext uri="{FF2B5EF4-FFF2-40B4-BE49-F238E27FC236}">
                <a16:creationId xmlns:a16="http://schemas.microsoft.com/office/drawing/2014/main" id="{6F50F7F9-FC91-44C8-87FE-AFFF3F73FC7C}"/>
              </a:ext>
            </a:extLst>
          </p:cNvPr>
          <p:cNvSpPr>
            <a:spLocks noGrp="1"/>
          </p:cNvSpPr>
          <p:nvPr>
            <p:ph sz="half" idx="1"/>
          </p:nvPr>
        </p:nvSpPr>
        <p:spPr>
          <a:xfrm>
            <a:off x="495301" y="1533525"/>
            <a:ext cx="2232932" cy="5135563"/>
          </a:xfrm>
        </p:spPr>
        <p:txBody>
          <a:bodyPr/>
          <a:lstStyle/>
          <a:p>
            <a:r>
              <a:rPr lang="en-GB" dirty="0"/>
              <a:t>Beam energy chosen to ensure Bragg peak can be scanned through cell layer.</a:t>
            </a:r>
          </a:p>
          <a:p>
            <a:r>
              <a:rPr lang="en-GB" dirty="0"/>
              <a:t>Detailed simulation of delivery of beam to sample.</a:t>
            </a:r>
          </a:p>
        </p:txBody>
      </p:sp>
      <p:sp>
        <p:nvSpPr>
          <p:cNvPr id="42" name="Slide Number Placeholder 3">
            <a:extLst>
              <a:ext uri="{FF2B5EF4-FFF2-40B4-BE49-F238E27FC236}">
                <a16:creationId xmlns:a16="http://schemas.microsoft.com/office/drawing/2014/main" id="{102A6F7A-30C7-40E4-BD44-65F49B9DB890}"/>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20</a:t>
            </a:fld>
            <a:endParaRPr lang="en-US" sz="1600" dirty="0"/>
          </a:p>
        </p:txBody>
      </p:sp>
      <p:grpSp>
        <p:nvGrpSpPr>
          <p:cNvPr id="44" name="Group 43">
            <a:extLst>
              <a:ext uri="{FF2B5EF4-FFF2-40B4-BE49-F238E27FC236}">
                <a16:creationId xmlns:a16="http://schemas.microsoft.com/office/drawing/2014/main" id="{FA4882A6-D88A-46CA-9BBE-EDD66604DED9}"/>
              </a:ext>
            </a:extLst>
          </p:cNvPr>
          <p:cNvGrpSpPr/>
          <p:nvPr/>
        </p:nvGrpSpPr>
        <p:grpSpPr>
          <a:xfrm>
            <a:off x="1389095" y="1472403"/>
            <a:ext cx="8333850" cy="5270630"/>
            <a:chOff x="1389095" y="1472403"/>
            <a:chExt cx="8333850" cy="5270630"/>
          </a:xfrm>
        </p:grpSpPr>
        <p:grpSp>
          <p:nvGrpSpPr>
            <p:cNvPr id="41" name="Group 40">
              <a:extLst>
                <a:ext uri="{FF2B5EF4-FFF2-40B4-BE49-F238E27FC236}">
                  <a16:creationId xmlns:a16="http://schemas.microsoft.com/office/drawing/2014/main" id="{3AAFAFA0-B853-429A-8E00-6A44083508B2}"/>
                </a:ext>
              </a:extLst>
            </p:cNvPr>
            <p:cNvGrpSpPr/>
            <p:nvPr/>
          </p:nvGrpSpPr>
          <p:grpSpPr>
            <a:xfrm>
              <a:off x="1389095" y="1743247"/>
              <a:ext cx="8333850" cy="4999786"/>
              <a:chOff x="1389095" y="1533522"/>
              <a:chExt cx="8333850" cy="4999786"/>
            </a:xfrm>
          </p:grpSpPr>
          <p:pic>
            <p:nvPicPr>
              <p:cNvPr id="7" name="Picture 6">
                <a:extLst>
                  <a:ext uri="{FF2B5EF4-FFF2-40B4-BE49-F238E27FC236}">
                    <a16:creationId xmlns:a16="http://schemas.microsoft.com/office/drawing/2014/main" id="{6C113B01-A8F5-47AA-9BAC-EB1271028D2B}"/>
                  </a:ext>
                </a:extLst>
              </p:cNvPr>
              <p:cNvPicPr>
                <a:picLocks noChangeAspect="1"/>
              </p:cNvPicPr>
              <p:nvPr/>
            </p:nvPicPr>
            <p:blipFill rotWithShape="1">
              <a:blip r:embed="rId2">
                <a:extLst>
                  <a:ext uri="{28A0092B-C50C-407E-A947-70E740481C1C}">
                    <a14:useLocalDpi xmlns:a14="http://schemas.microsoft.com/office/drawing/2010/main" val="0"/>
                  </a:ext>
                </a:extLst>
              </a:blip>
              <a:srcRect t="6953"/>
              <a:stretch/>
            </p:blipFill>
            <p:spPr>
              <a:xfrm>
                <a:off x="2753399" y="1533522"/>
                <a:ext cx="6262234" cy="3956911"/>
              </a:xfrm>
              <a:prstGeom prst="rect">
                <a:avLst/>
              </a:prstGeom>
            </p:spPr>
          </p:pic>
          <p:sp>
            <p:nvSpPr>
              <p:cNvPr id="8" name="TextBox 7">
                <a:extLst>
                  <a:ext uri="{FF2B5EF4-FFF2-40B4-BE49-F238E27FC236}">
                    <a16:creationId xmlns:a16="http://schemas.microsoft.com/office/drawing/2014/main" id="{1174051C-A826-49CC-827B-8A64DF0B1172}"/>
                  </a:ext>
                </a:extLst>
              </p:cNvPr>
              <p:cNvSpPr txBox="1"/>
              <p:nvPr/>
            </p:nvSpPr>
            <p:spPr>
              <a:xfrm>
                <a:off x="6743922" y="1715522"/>
                <a:ext cx="713657" cy="276999"/>
              </a:xfrm>
              <a:prstGeom prst="rect">
                <a:avLst/>
              </a:prstGeom>
              <a:noFill/>
            </p:spPr>
            <p:txBody>
              <a:bodyPr wrap="none" rtlCol="0">
                <a:spAutoFit/>
              </a:bodyPr>
              <a:lstStyle/>
              <a:p>
                <a:r>
                  <a:rPr lang="en-GB" dirty="0">
                    <a:solidFill>
                      <a:srgbClr val="FF0000"/>
                    </a:solidFill>
                  </a:rPr>
                  <a:t>10 MeV</a:t>
                </a:r>
              </a:p>
            </p:txBody>
          </p:sp>
          <p:sp>
            <p:nvSpPr>
              <p:cNvPr id="9" name="TextBox 8">
                <a:extLst>
                  <a:ext uri="{FF2B5EF4-FFF2-40B4-BE49-F238E27FC236}">
                    <a16:creationId xmlns:a16="http://schemas.microsoft.com/office/drawing/2014/main" id="{39C2D227-A4BF-4A5F-B8FA-876667418A4C}"/>
                  </a:ext>
                </a:extLst>
              </p:cNvPr>
              <p:cNvSpPr txBox="1"/>
              <p:nvPr/>
            </p:nvSpPr>
            <p:spPr>
              <a:xfrm>
                <a:off x="6943215" y="2332910"/>
                <a:ext cx="713657" cy="276999"/>
              </a:xfrm>
              <a:prstGeom prst="rect">
                <a:avLst/>
              </a:prstGeom>
              <a:noFill/>
            </p:spPr>
            <p:txBody>
              <a:bodyPr wrap="none" rtlCol="0">
                <a:spAutoFit/>
              </a:bodyPr>
              <a:lstStyle/>
              <a:p>
                <a:r>
                  <a:rPr lang="en-GB" dirty="0">
                    <a:solidFill>
                      <a:srgbClr val="00FF00"/>
                    </a:solidFill>
                  </a:rPr>
                  <a:t>12 MeV</a:t>
                </a:r>
              </a:p>
            </p:txBody>
          </p:sp>
          <p:sp>
            <p:nvSpPr>
              <p:cNvPr id="10" name="TextBox 9">
                <a:extLst>
                  <a:ext uri="{FF2B5EF4-FFF2-40B4-BE49-F238E27FC236}">
                    <a16:creationId xmlns:a16="http://schemas.microsoft.com/office/drawing/2014/main" id="{275F8EAB-13F7-4ED9-BBC1-E6382B02D008}"/>
                  </a:ext>
                </a:extLst>
              </p:cNvPr>
              <p:cNvSpPr txBox="1"/>
              <p:nvPr/>
            </p:nvSpPr>
            <p:spPr>
              <a:xfrm>
                <a:off x="7633424" y="2617135"/>
                <a:ext cx="713657" cy="276999"/>
              </a:xfrm>
              <a:prstGeom prst="rect">
                <a:avLst/>
              </a:prstGeom>
              <a:noFill/>
            </p:spPr>
            <p:txBody>
              <a:bodyPr wrap="none" rtlCol="0">
                <a:spAutoFit/>
              </a:bodyPr>
              <a:lstStyle/>
              <a:p>
                <a:r>
                  <a:rPr lang="en-GB" dirty="0">
                    <a:solidFill>
                      <a:srgbClr val="0000FF"/>
                    </a:solidFill>
                  </a:rPr>
                  <a:t>15 MeV</a:t>
                </a:r>
              </a:p>
            </p:txBody>
          </p:sp>
          <p:sp>
            <p:nvSpPr>
              <p:cNvPr id="11" name="TextBox 10">
                <a:extLst>
                  <a:ext uri="{FF2B5EF4-FFF2-40B4-BE49-F238E27FC236}">
                    <a16:creationId xmlns:a16="http://schemas.microsoft.com/office/drawing/2014/main" id="{1DD2FE04-5468-42E7-AE7E-F85E239252D8}"/>
                  </a:ext>
                </a:extLst>
              </p:cNvPr>
              <p:cNvSpPr txBox="1"/>
              <p:nvPr/>
            </p:nvSpPr>
            <p:spPr>
              <a:xfrm>
                <a:off x="1545028" y="6010088"/>
                <a:ext cx="1641472" cy="307777"/>
              </a:xfrm>
              <a:prstGeom prst="rect">
                <a:avLst/>
              </a:prstGeom>
              <a:noFill/>
            </p:spPr>
            <p:txBody>
              <a:bodyPr wrap="square" rtlCol="0">
                <a:spAutoFit/>
              </a:bodyPr>
              <a:lstStyle/>
              <a:p>
                <a:r>
                  <a:rPr lang="en-US" sz="1400" dirty="0"/>
                  <a:t>0.075 mm  window</a:t>
                </a:r>
                <a:endParaRPr lang="en-GB" sz="1400" i="1" dirty="0"/>
              </a:p>
            </p:txBody>
          </p:sp>
          <p:sp>
            <p:nvSpPr>
              <p:cNvPr id="12" name="Arrow: Up 11">
                <a:extLst>
                  <a:ext uri="{FF2B5EF4-FFF2-40B4-BE49-F238E27FC236}">
                    <a16:creationId xmlns:a16="http://schemas.microsoft.com/office/drawing/2014/main" id="{0C292890-985A-4ED7-9758-B536B90EABF9}"/>
                  </a:ext>
                </a:extLst>
              </p:cNvPr>
              <p:cNvSpPr/>
              <p:nvPr/>
            </p:nvSpPr>
            <p:spPr bwMode="auto">
              <a:xfrm rot="5400000">
                <a:off x="2412468" y="5226524"/>
                <a:ext cx="461666" cy="806440"/>
              </a:xfrm>
              <a:prstGeom prst="upArrow">
                <a:avLst/>
              </a:prstGeom>
              <a:solidFill>
                <a:srgbClr val="0062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sp>
            <p:nvSpPr>
              <p:cNvPr id="13" name="TextBox 12">
                <a:extLst>
                  <a:ext uri="{FF2B5EF4-FFF2-40B4-BE49-F238E27FC236}">
                    <a16:creationId xmlns:a16="http://schemas.microsoft.com/office/drawing/2014/main" id="{DB1F6220-BB2D-4E84-B32B-3F9A9A888CB9}"/>
                  </a:ext>
                </a:extLst>
              </p:cNvPr>
              <p:cNvSpPr txBox="1"/>
              <p:nvPr/>
            </p:nvSpPr>
            <p:spPr>
              <a:xfrm>
                <a:off x="1389095" y="5429689"/>
                <a:ext cx="825867" cy="400110"/>
              </a:xfrm>
              <a:prstGeom prst="rect">
                <a:avLst/>
              </a:prstGeom>
              <a:noFill/>
            </p:spPr>
            <p:txBody>
              <a:bodyPr wrap="none" rtlCol="0">
                <a:spAutoFit/>
              </a:bodyPr>
              <a:lstStyle/>
              <a:p>
                <a:r>
                  <a:rPr lang="en-US" sz="2000" dirty="0">
                    <a:solidFill>
                      <a:srgbClr val="0062AC"/>
                    </a:solidFill>
                  </a:rPr>
                  <a:t>beam</a:t>
                </a:r>
                <a:endParaRPr lang="en-GB" sz="2000" dirty="0">
                  <a:solidFill>
                    <a:srgbClr val="0062AC"/>
                  </a:solidFill>
                </a:endParaRPr>
              </a:p>
            </p:txBody>
          </p:sp>
          <p:sp>
            <p:nvSpPr>
              <p:cNvPr id="14" name="Rectangle 13">
                <a:extLst>
                  <a:ext uri="{FF2B5EF4-FFF2-40B4-BE49-F238E27FC236}">
                    <a16:creationId xmlns:a16="http://schemas.microsoft.com/office/drawing/2014/main" id="{1829C508-F3A8-47FC-AC14-75DE7D6A8A00}"/>
                  </a:ext>
                </a:extLst>
              </p:cNvPr>
              <p:cNvSpPr/>
              <p:nvPr/>
            </p:nvSpPr>
            <p:spPr>
              <a:xfrm>
                <a:off x="6941148" y="6010088"/>
                <a:ext cx="1279815" cy="307777"/>
              </a:xfrm>
              <a:prstGeom prst="rect">
                <a:avLst/>
              </a:prstGeom>
            </p:spPr>
            <p:txBody>
              <a:bodyPr wrap="square">
                <a:spAutoFit/>
              </a:bodyPr>
              <a:lstStyle/>
              <a:p>
                <a:r>
                  <a:rPr lang="en-US" sz="1400" dirty="0"/>
                  <a:t>0.03</a:t>
                </a:r>
                <a:r>
                  <a:rPr lang="en-GB" sz="1400" dirty="0"/>
                  <a:t> mm cells</a:t>
                </a:r>
              </a:p>
            </p:txBody>
          </p:sp>
          <p:sp>
            <p:nvSpPr>
              <p:cNvPr id="15" name="Rectangle 14">
                <a:extLst>
                  <a:ext uri="{FF2B5EF4-FFF2-40B4-BE49-F238E27FC236}">
                    <a16:creationId xmlns:a16="http://schemas.microsoft.com/office/drawing/2014/main" id="{1AE7F07E-4357-4BFE-B788-5335623BC990}"/>
                  </a:ext>
                </a:extLst>
              </p:cNvPr>
              <p:cNvSpPr/>
              <p:nvPr/>
            </p:nvSpPr>
            <p:spPr>
              <a:xfrm>
                <a:off x="5697043" y="6010088"/>
                <a:ext cx="1465016" cy="307777"/>
              </a:xfrm>
              <a:prstGeom prst="rect">
                <a:avLst/>
              </a:prstGeom>
            </p:spPr>
            <p:txBody>
              <a:bodyPr wrap="square">
                <a:spAutoFit/>
              </a:bodyPr>
              <a:lstStyle/>
              <a:p>
                <a:r>
                  <a:rPr lang="en-US" sz="1400" dirty="0"/>
                  <a:t>1.15 mm base</a:t>
                </a:r>
                <a:endParaRPr lang="en-US" sz="1400" i="1" dirty="0"/>
              </a:p>
            </p:txBody>
          </p:sp>
          <p:sp>
            <p:nvSpPr>
              <p:cNvPr id="16" name="Rectangle 15">
                <a:extLst>
                  <a:ext uri="{FF2B5EF4-FFF2-40B4-BE49-F238E27FC236}">
                    <a16:creationId xmlns:a16="http://schemas.microsoft.com/office/drawing/2014/main" id="{217E7AF0-6D64-4176-9693-F046B243F796}"/>
                  </a:ext>
                </a:extLst>
              </p:cNvPr>
              <p:cNvSpPr/>
              <p:nvPr/>
            </p:nvSpPr>
            <p:spPr>
              <a:xfrm>
                <a:off x="4509755" y="6010088"/>
                <a:ext cx="1136850" cy="307777"/>
              </a:xfrm>
              <a:prstGeom prst="rect">
                <a:avLst/>
              </a:prstGeom>
            </p:spPr>
            <p:txBody>
              <a:bodyPr wrap="none">
                <a:spAutoFit/>
              </a:bodyPr>
              <a:lstStyle/>
              <a:p>
                <a:r>
                  <a:rPr lang="en-US" sz="1400" dirty="0"/>
                  <a:t>5 mm air gap</a:t>
                </a:r>
                <a:endParaRPr lang="en-GB" sz="1400" i="1" dirty="0"/>
              </a:p>
            </p:txBody>
          </p:sp>
          <p:sp>
            <p:nvSpPr>
              <p:cNvPr id="17" name="Rectangle 16">
                <a:extLst>
                  <a:ext uri="{FF2B5EF4-FFF2-40B4-BE49-F238E27FC236}">
                    <a16:creationId xmlns:a16="http://schemas.microsoft.com/office/drawing/2014/main" id="{5AD33FF0-504A-467D-8EA4-6DA4E307FD4F}"/>
                  </a:ext>
                </a:extLst>
              </p:cNvPr>
              <p:cNvSpPr/>
              <p:nvPr/>
            </p:nvSpPr>
            <p:spPr>
              <a:xfrm>
                <a:off x="3219002" y="6010088"/>
                <a:ext cx="1304009" cy="523220"/>
              </a:xfrm>
              <a:prstGeom prst="rect">
                <a:avLst/>
              </a:prstGeom>
            </p:spPr>
            <p:txBody>
              <a:bodyPr wrap="square">
                <a:spAutoFit/>
              </a:bodyPr>
              <a:lstStyle/>
              <a:p>
                <a:r>
                  <a:rPr lang="en-US" sz="1400" dirty="0"/>
                  <a:t>0.25 mm </a:t>
                </a:r>
                <a:r>
                  <a:rPr lang="en-US" sz="1400" dirty="0" err="1"/>
                  <a:t>scint</a:t>
                </a:r>
                <a:r>
                  <a:rPr lang="en-US" sz="1400" dirty="0"/>
                  <a:t>. </a:t>
                </a:r>
                <a:r>
                  <a:rPr lang="en-US" sz="1400" dirty="0" err="1"/>
                  <a:t>fibre</a:t>
                </a:r>
                <a:r>
                  <a:rPr lang="en-US" sz="1400" dirty="0"/>
                  <a:t> layer</a:t>
                </a:r>
                <a:endParaRPr lang="en-US" sz="1400" i="1" dirty="0"/>
              </a:p>
            </p:txBody>
          </p:sp>
          <p:cxnSp>
            <p:nvCxnSpPr>
              <p:cNvPr id="22" name="Straight Connector 21">
                <a:extLst>
                  <a:ext uri="{FF2B5EF4-FFF2-40B4-BE49-F238E27FC236}">
                    <a16:creationId xmlns:a16="http://schemas.microsoft.com/office/drawing/2014/main" id="{073E542B-E2A3-4DF6-9B91-3096C266F5BD}"/>
                  </a:ext>
                </a:extLst>
              </p:cNvPr>
              <p:cNvCxnSpPr>
                <a:cxnSpLocks/>
                <a:stCxn id="30" idx="2"/>
              </p:cNvCxnSpPr>
              <p:nvPr/>
            </p:nvCxnSpPr>
            <p:spPr bwMode="auto">
              <a:xfrm flipH="1">
                <a:off x="2597028" y="5671365"/>
                <a:ext cx="783975" cy="41112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22">
                <a:extLst>
                  <a:ext uri="{FF2B5EF4-FFF2-40B4-BE49-F238E27FC236}">
                    <a16:creationId xmlns:a16="http://schemas.microsoft.com/office/drawing/2014/main" id="{D7C3A898-08FA-4A35-B072-2B5EEFCA9668}"/>
                  </a:ext>
                </a:extLst>
              </p:cNvPr>
              <p:cNvSpPr/>
              <p:nvPr/>
            </p:nvSpPr>
            <p:spPr>
              <a:xfrm>
                <a:off x="8044060" y="6010088"/>
                <a:ext cx="1678885" cy="307777"/>
              </a:xfrm>
              <a:prstGeom prst="rect">
                <a:avLst/>
              </a:prstGeom>
            </p:spPr>
            <p:txBody>
              <a:bodyPr wrap="square">
                <a:spAutoFit/>
              </a:bodyPr>
              <a:lstStyle/>
              <a:p>
                <a:r>
                  <a:rPr lang="en-US" sz="1400" dirty="0"/>
                  <a:t>15 mm cell nutrients</a:t>
                </a:r>
              </a:p>
            </p:txBody>
          </p:sp>
          <p:grpSp>
            <p:nvGrpSpPr>
              <p:cNvPr id="24" name="Group 23">
                <a:extLst>
                  <a:ext uri="{FF2B5EF4-FFF2-40B4-BE49-F238E27FC236}">
                    <a16:creationId xmlns:a16="http://schemas.microsoft.com/office/drawing/2014/main" id="{3FA71876-0F17-495B-8052-477ED21DDB13}"/>
                  </a:ext>
                </a:extLst>
              </p:cNvPr>
              <p:cNvGrpSpPr/>
              <p:nvPr/>
            </p:nvGrpSpPr>
            <p:grpSpPr>
              <a:xfrm>
                <a:off x="3381003" y="5440532"/>
                <a:ext cx="5265860" cy="461665"/>
                <a:chOff x="2264159" y="5440532"/>
                <a:chExt cx="5265860" cy="461665"/>
              </a:xfrm>
            </p:grpSpPr>
            <p:sp>
              <p:nvSpPr>
                <p:cNvPr id="26" name="Rectangle 22">
                  <a:extLst>
                    <a:ext uri="{FF2B5EF4-FFF2-40B4-BE49-F238E27FC236}">
                      <a16:creationId xmlns:a16="http://schemas.microsoft.com/office/drawing/2014/main" id="{7E3C5CD0-955C-4AA0-A347-934FD1472121}"/>
                    </a:ext>
                  </a:extLst>
                </p:cNvPr>
                <p:cNvSpPr/>
                <p:nvPr/>
              </p:nvSpPr>
              <p:spPr bwMode="auto">
                <a:xfrm rot="5400000">
                  <a:off x="6523637" y="4895816"/>
                  <a:ext cx="461665" cy="1551098"/>
                </a:xfrm>
                <a:custGeom>
                  <a:avLst/>
                  <a:gdLst>
                    <a:gd name="connsiteX0" fmla="*/ 0 w 461665"/>
                    <a:gd name="connsiteY0" fmla="*/ 0 h 1551098"/>
                    <a:gd name="connsiteX1" fmla="*/ 461665 w 461665"/>
                    <a:gd name="connsiteY1" fmla="*/ 0 h 1551098"/>
                    <a:gd name="connsiteX2" fmla="*/ 461665 w 461665"/>
                    <a:gd name="connsiteY2" fmla="*/ 1551098 h 1551098"/>
                    <a:gd name="connsiteX3" fmla="*/ 0 w 461665"/>
                    <a:gd name="connsiteY3" fmla="*/ 1551098 h 1551098"/>
                    <a:gd name="connsiteX4" fmla="*/ 0 w 461665"/>
                    <a:gd name="connsiteY4" fmla="*/ 0 h 1551098"/>
                    <a:gd name="connsiteX0" fmla="*/ 0 w 461665"/>
                    <a:gd name="connsiteY0" fmla="*/ 0 h 1551098"/>
                    <a:gd name="connsiteX1" fmla="*/ 139973 w 461665"/>
                    <a:gd name="connsiteY1" fmla="*/ 2844 h 1551098"/>
                    <a:gd name="connsiteX2" fmla="*/ 461665 w 461665"/>
                    <a:gd name="connsiteY2" fmla="*/ 0 h 1551098"/>
                    <a:gd name="connsiteX3" fmla="*/ 461665 w 461665"/>
                    <a:gd name="connsiteY3" fmla="*/ 1551098 h 1551098"/>
                    <a:gd name="connsiteX4" fmla="*/ 0 w 461665"/>
                    <a:gd name="connsiteY4" fmla="*/ 1551098 h 1551098"/>
                    <a:gd name="connsiteX5" fmla="*/ 0 w 461665"/>
                    <a:gd name="connsiteY5" fmla="*/ 0 h 1551098"/>
                    <a:gd name="connsiteX0" fmla="*/ 0 w 461665"/>
                    <a:gd name="connsiteY0" fmla="*/ 0 h 1551098"/>
                    <a:gd name="connsiteX1" fmla="*/ 139973 w 461665"/>
                    <a:gd name="connsiteY1" fmla="*/ 2844 h 1551098"/>
                    <a:gd name="connsiteX2" fmla="*/ 343637 w 461665"/>
                    <a:gd name="connsiteY2" fmla="*/ 2844 h 1551098"/>
                    <a:gd name="connsiteX3" fmla="*/ 461665 w 461665"/>
                    <a:gd name="connsiteY3" fmla="*/ 0 h 1551098"/>
                    <a:gd name="connsiteX4" fmla="*/ 461665 w 461665"/>
                    <a:gd name="connsiteY4" fmla="*/ 1551098 h 1551098"/>
                    <a:gd name="connsiteX5" fmla="*/ 0 w 461665"/>
                    <a:gd name="connsiteY5" fmla="*/ 1551098 h 1551098"/>
                    <a:gd name="connsiteX6" fmla="*/ 0 w 461665"/>
                    <a:gd name="connsiteY6" fmla="*/ 0 h 1551098"/>
                    <a:gd name="connsiteX0" fmla="*/ 0 w 461665"/>
                    <a:gd name="connsiteY0" fmla="*/ 0 h 1551098"/>
                    <a:gd name="connsiteX1" fmla="*/ 139973 w 461665"/>
                    <a:gd name="connsiteY1" fmla="*/ 2844 h 1551098"/>
                    <a:gd name="connsiteX2" fmla="*/ 231415 w 461665"/>
                    <a:gd name="connsiteY2" fmla="*/ 2844 h 1551098"/>
                    <a:gd name="connsiteX3" fmla="*/ 343637 w 461665"/>
                    <a:gd name="connsiteY3" fmla="*/ 2844 h 1551098"/>
                    <a:gd name="connsiteX4" fmla="*/ 461665 w 461665"/>
                    <a:gd name="connsiteY4" fmla="*/ 0 h 1551098"/>
                    <a:gd name="connsiteX5" fmla="*/ 461665 w 461665"/>
                    <a:gd name="connsiteY5" fmla="*/ 1551098 h 1551098"/>
                    <a:gd name="connsiteX6" fmla="*/ 0 w 461665"/>
                    <a:gd name="connsiteY6" fmla="*/ 1551098 h 1551098"/>
                    <a:gd name="connsiteX7" fmla="*/ 0 w 461665"/>
                    <a:gd name="connsiteY7" fmla="*/ 0 h 1551098"/>
                    <a:gd name="connsiteX0" fmla="*/ 0 w 461665"/>
                    <a:gd name="connsiteY0" fmla="*/ 0 h 1551098"/>
                    <a:gd name="connsiteX1" fmla="*/ 139973 w 461665"/>
                    <a:gd name="connsiteY1" fmla="*/ 2844 h 1551098"/>
                    <a:gd name="connsiteX2" fmla="*/ 231415 w 461665"/>
                    <a:gd name="connsiteY2" fmla="*/ 2844 h 1551098"/>
                    <a:gd name="connsiteX3" fmla="*/ 335328 w 461665"/>
                    <a:gd name="connsiteY3" fmla="*/ 81815 h 1551098"/>
                    <a:gd name="connsiteX4" fmla="*/ 461665 w 461665"/>
                    <a:gd name="connsiteY4" fmla="*/ 0 h 1551098"/>
                    <a:gd name="connsiteX5" fmla="*/ 461665 w 461665"/>
                    <a:gd name="connsiteY5" fmla="*/ 1551098 h 1551098"/>
                    <a:gd name="connsiteX6" fmla="*/ 0 w 461665"/>
                    <a:gd name="connsiteY6" fmla="*/ 1551098 h 1551098"/>
                    <a:gd name="connsiteX7" fmla="*/ 0 w 461665"/>
                    <a:gd name="connsiteY7" fmla="*/ 0 h 1551098"/>
                    <a:gd name="connsiteX0" fmla="*/ 0 w 461665"/>
                    <a:gd name="connsiteY0" fmla="*/ 0 h 1551098"/>
                    <a:gd name="connsiteX1" fmla="*/ 115038 w 461665"/>
                    <a:gd name="connsiteY1" fmla="*/ 90128 h 1551098"/>
                    <a:gd name="connsiteX2" fmla="*/ 231415 w 461665"/>
                    <a:gd name="connsiteY2" fmla="*/ 2844 h 1551098"/>
                    <a:gd name="connsiteX3" fmla="*/ 335328 w 461665"/>
                    <a:gd name="connsiteY3" fmla="*/ 81815 h 1551098"/>
                    <a:gd name="connsiteX4" fmla="*/ 461665 w 461665"/>
                    <a:gd name="connsiteY4" fmla="*/ 0 h 1551098"/>
                    <a:gd name="connsiteX5" fmla="*/ 461665 w 461665"/>
                    <a:gd name="connsiteY5" fmla="*/ 1551098 h 1551098"/>
                    <a:gd name="connsiteX6" fmla="*/ 0 w 461665"/>
                    <a:gd name="connsiteY6" fmla="*/ 1551098 h 1551098"/>
                    <a:gd name="connsiteX7" fmla="*/ 0 w 461665"/>
                    <a:gd name="connsiteY7" fmla="*/ 0 h 155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1665" h="1551098">
                      <a:moveTo>
                        <a:pt x="0" y="0"/>
                      </a:moveTo>
                      <a:lnTo>
                        <a:pt x="115038" y="90128"/>
                      </a:lnTo>
                      <a:lnTo>
                        <a:pt x="231415" y="2844"/>
                      </a:lnTo>
                      <a:lnTo>
                        <a:pt x="335328" y="81815"/>
                      </a:lnTo>
                      <a:lnTo>
                        <a:pt x="461665" y="0"/>
                      </a:lnTo>
                      <a:lnTo>
                        <a:pt x="461665" y="1551098"/>
                      </a:lnTo>
                      <a:lnTo>
                        <a:pt x="0" y="1551098"/>
                      </a:lnTo>
                      <a:lnTo>
                        <a:pt x="0" y="0"/>
                      </a:lnTo>
                      <a:close/>
                    </a:path>
                  </a:pathLst>
                </a:custGeom>
                <a:solidFill>
                  <a:srgbClr val="FF5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sp>
              <p:nvSpPr>
                <p:cNvPr id="27" name="Rectangle 26">
                  <a:extLst>
                    <a:ext uri="{FF2B5EF4-FFF2-40B4-BE49-F238E27FC236}">
                      <a16:creationId xmlns:a16="http://schemas.microsoft.com/office/drawing/2014/main" id="{89A57BA1-9310-4E34-BC11-DAEADCF19755}"/>
                    </a:ext>
                  </a:extLst>
                </p:cNvPr>
                <p:cNvSpPr/>
                <p:nvPr/>
              </p:nvSpPr>
              <p:spPr bwMode="auto">
                <a:xfrm rot="5400000">
                  <a:off x="3642039" y="4256620"/>
                  <a:ext cx="461665" cy="2829489"/>
                </a:xfrm>
                <a:prstGeom prst="rect">
                  <a:avLst/>
                </a:prstGeom>
                <a:solidFill>
                  <a:schemeClr val="accent3">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sp>
              <p:nvSpPr>
                <p:cNvPr id="28" name="Rectangle 27">
                  <a:extLst>
                    <a:ext uri="{FF2B5EF4-FFF2-40B4-BE49-F238E27FC236}">
                      <a16:creationId xmlns:a16="http://schemas.microsoft.com/office/drawing/2014/main" id="{5C9B6108-CF86-4C91-AB3D-886D34812692}"/>
                    </a:ext>
                  </a:extLst>
                </p:cNvPr>
                <p:cNvSpPr/>
                <p:nvPr/>
              </p:nvSpPr>
              <p:spPr bwMode="auto">
                <a:xfrm rot="5400000">
                  <a:off x="5387344" y="5339119"/>
                  <a:ext cx="461665" cy="664492"/>
                </a:xfrm>
                <a:prstGeom prst="rect">
                  <a:avLst/>
                </a:prstGeom>
                <a:solidFill>
                  <a:schemeClr val="accent4">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sp>
              <p:nvSpPr>
                <p:cNvPr id="29" name="Rectangle 28">
                  <a:extLst>
                    <a:ext uri="{FF2B5EF4-FFF2-40B4-BE49-F238E27FC236}">
                      <a16:creationId xmlns:a16="http://schemas.microsoft.com/office/drawing/2014/main" id="{610754B8-BF11-47FD-B8EF-9AB5A7DF6B19}"/>
                    </a:ext>
                  </a:extLst>
                </p:cNvPr>
                <p:cNvSpPr/>
                <p:nvPr/>
              </p:nvSpPr>
              <p:spPr bwMode="auto">
                <a:xfrm rot="5400000">
                  <a:off x="2152816" y="5597143"/>
                  <a:ext cx="461665" cy="148443"/>
                </a:xfrm>
                <a:prstGeom prst="rect">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sp>
              <p:nvSpPr>
                <p:cNvPr id="30" name="Rectangle 29">
                  <a:extLst>
                    <a:ext uri="{FF2B5EF4-FFF2-40B4-BE49-F238E27FC236}">
                      <a16:creationId xmlns:a16="http://schemas.microsoft.com/office/drawing/2014/main" id="{A85EC651-92E8-4A31-BB78-C93BF761B038}"/>
                    </a:ext>
                  </a:extLst>
                </p:cNvPr>
                <p:cNvSpPr/>
                <p:nvPr/>
              </p:nvSpPr>
              <p:spPr bwMode="auto">
                <a:xfrm rot="5400000">
                  <a:off x="2056186" y="5648505"/>
                  <a:ext cx="461665" cy="45719"/>
                </a:xfrm>
                <a:prstGeom prst="rect">
                  <a:avLst/>
                </a:prstGeom>
                <a:solidFill>
                  <a:srgbClr val="FF7F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Arial" pitchFamily="34" charset="0"/>
                  </a:endParaRPr>
                </a:p>
              </p:txBody>
            </p:sp>
            <p:cxnSp>
              <p:nvCxnSpPr>
                <p:cNvPr id="31" name="Straight Connector 30">
                  <a:extLst>
                    <a:ext uri="{FF2B5EF4-FFF2-40B4-BE49-F238E27FC236}">
                      <a16:creationId xmlns:a16="http://schemas.microsoft.com/office/drawing/2014/main" id="{882CC9BC-C584-43A0-9658-A59FD5D788D5}"/>
                    </a:ext>
                  </a:extLst>
                </p:cNvPr>
                <p:cNvCxnSpPr/>
                <p:nvPr/>
              </p:nvCxnSpPr>
              <p:spPr bwMode="auto">
                <a:xfrm>
                  <a:off x="5964070" y="5440532"/>
                  <a:ext cx="0" cy="461665"/>
                </a:xfrm>
                <a:prstGeom prst="line">
                  <a:avLst/>
                </a:prstGeom>
                <a:noFill/>
                <a:ln w="19050" cap="flat" cmpd="sng" algn="ctr">
                  <a:solidFill>
                    <a:srgbClr val="FFCC99"/>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 name="Straight Arrow Connector 24">
                <a:extLst>
                  <a:ext uri="{FF2B5EF4-FFF2-40B4-BE49-F238E27FC236}">
                    <a16:creationId xmlns:a16="http://schemas.microsoft.com/office/drawing/2014/main" id="{70463EFC-7D3E-4F2F-B10F-AD448DFCCF80}"/>
                  </a:ext>
                </a:extLst>
              </p:cNvPr>
              <p:cNvCxnSpPr>
                <a:cxnSpLocks/>
              </p:cNvCxnSpPr>
              <p:nvPr/>
            </p:nvCxnSpPr>
            <p:spPr bwMode="auto">
              <a:xfrm>
                <a:off x="7092434" y="5671366"/>
                <a:ext cx="300338" cy="438636"/>
              </a:xfrm>
              <a:prstGeom prst="straightConnector1">
                <a:avLst/>
              </a:prstGeom>
              <a:noFill/>
              <a:ln w="9525" cap="flat" cmpd="sng" algn="ctr">
                <a:solidFill>
                  <a:schemeClr val="tx1"/>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6B6CA694-9E2F-4ABE-8FAA-51A4F605664F}"/>
                  </a:ext>
                </a:extLst>
              </p:cNvPr>
              <p:cNvCxnSpPr>
                <a:cxnSpLocks/>
              </p:cNvCxnSpPr>
              <p:nvPr/>
            </p:nvCxnSpPr>
            <p:spPr bwMode="auto">
              <a:xfrm>
                <a:off x="3676132" y="5826477"/>
                <a:ext cx="230341" cy="245080"/>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a:extLst>
                  <a:ext uri="{FF2B5EF4-FFF2-40B4-BE49-F238E27FC236}">
                    <a16:creationId xmlns:a16="http://schemas.microsoft.com/office/drawing/2014/main" id="{1BA70A0F-9820-4F20-9596-309159C73D5E}"/>
                  </a:ext>
                </a:extLst>
              </p:cNvPr>
              <p:cNvCxnSpPr>
                <a:cxnSpLocks/>
              </p:cNvCxnSpPr>
              <p:nvPr/>
            </p:nvCxnSpPr>
            <p:spPr bwMode="auto">
              <a:xfrm flipH="1">
                <a:off x="5025143" y="5765067"/>
                <a:ext cx="203066" cy="321101"/>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0199E34F-D33B-4292-B50F-F7C7753A3EC6}"/>
                  </a:ext>
                </a:extLst>
              </p:cNvPr>
              <p:cNvCxnSpPr>
                <a:cxnSpLocks/>
              </p:cNvCxnSpPr>
              <p:nvPr/>
            </p:nvCxnSpPr>
            <p:spPr bwMode="auto">
              <a:xfrm flipV="1">
                <a:off x="6408042" y="5765067"/>
                <a:ext cx="198699" cy="354214"/>
              </a:xfrm>
              <a:prstGeom prst="straightConnector1">
                <a:avLst/>
              </a:prstGeom>
              <a:noFill/>
              <a:ln w="9525" cap="flat" cmpd="sng" algn="ctr">
                <a:solidFill>
                  <a:schemeClr val="tx1"/>
                </a:solidFill>
                <a:prstDash val="solid"/>
                <a:round/>
                <a:headEnd type="none" w="med" len="med"/>
                <a:tailEnd type="non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a:extLst>
                  <a:ext uri="{FF2B5EF4-FFF2-40B4-BE49-F238E27FC236}">
                    <a16:creationId xmlns:a16="http://schemas.microsoft.com/office/drawing/2014/main" id="{B402D68C-11D8-40D9-B151-72611F65B8B8}"/>
                  </a:ext>
                </a:extLst>
              </p:cNvPr>
              <p:cNvCxnSpPr>
                <a:cxnSpLocks/>
              </p:cNvCxnSpPr>
              <p:nvPr/>
            </p:nvCxnSpPr>
            <p:spPr bwMode="auto">
              <a:xfrm>
                <a:off x="8044060" y="5810551"/>
                <a:ext cx="267312" cy="199537"/>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3" name="TextBox 42">
              <a:extLst>
                <a:ext uri="{FF2B5EF4-FFF2-40B4-BE49-F238E27FC236}">
                  <a16:creationId xmlns:a16="http://schemas.microsoft.com/office/drawing/2014/main" id="{64D01F28-6D63-4278-8B80-4CF83E62CBB4}"/>
                </a:ext>
              </a:extLst>
            </p:cNvPr>
            <p:cNvSpPr txBox="1"/>
            <p:nvPr/>
          </p:nvSpPr>
          <p:spPr>
            <a:xfrm>
              <a:off x="4303474" y="1472403"/>
              <a:ext cx="3162084" cy="369332"/>
            </a:xfrm>
            <a:prstGeom prst="rect">
              <a:avLst/>
            </a:prstGeom>
            <a:solidFill>
              <a:schemeClr val="bg1"/>
            </a:solidFill>
          </p:spPr>
          <p:txBody>
            <a:bodyPr wrap="none" rtlCol="0">
              <a:spAutoFit/>
            </a:bodyPr>
            <a:lstStyle/>
            <a:p>
              <a:r>
                <a:rPr lang="en-GB" sz="1800" dirty="0"/>
                <a:t>Energy loss as function of depth</a:t>
              </a:r>
            </a:p>
          </p:txBody>
        </p:sp>
      </p:grpSp>
    </p:spTree>
    <p:extLst>
      <p:ext uri="{BB962C8B-B14F-4D97-AF65-F5344CB8AC3E}">
        <p14:creationId xmlns:p14="http://schemas.microsoft.com/office/powerpoint/2010/main" val="2599165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484AE-4D73-4B2A-BA20-F2336D931169}"/>
              </a:ext>
            </a:extLst>
          </p:cNvPr>
          <p:cNvSpPr>
            <a:spLocks noGrp="1"/>
          </p:cNvSpPr>
          <p:nvPr>
            <p:ph type="title"/>
          </p:nvPr>
        </p:nvSpPr>
        <p:spPr/>
        <p:txBody>
          <a:bodyPr/>
          <a:lstStyle/>
          <a:p>
            <a:r>
              <a:rPr lang="en-GB" dirty="0"/>
              <a:t>Example of end-station experiments</a:t>
            </a:r>
          </a:p>
        </p:txBody>
      </p:sp>
      <p:sp>
        <p:nvSpPr>
          <p:cNvPr id="3" name="Content Placeholder 2">
            <a:extLst>
              <a:ext uri="{FF2B5EF4-FFF2-40B4-BE49-F238E27FC236}">
                <a16:creationId xmlns:a16="http://schemas.microsoft.com/office/drawing/2014/main" id="{997A433B-CDC3-47CB-86DB-49E9EDBED0B4}"/>
              </a:ext>
            </a:extLst>
          </p:cNvPr>
          <p:cNvSpPr>
            <a:spLocks noGrp="1"/>
          </p:cNvSpPr>
          <p:nvPr>
            <p:ph sz="half" idx="1"/>
          </p:nvPr>
        </p:nvSpPr>
        <p:spPr/>
        <p:txBody>
          <a:bodyPr/>
          <a:lstStyle/>
          <a:p>
            <a:r>
              <a:rPr lang="en-GB" dirty="0"/>
              <a:t>Understand damage caused to DNA by proton irradiation.</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Single strand breaks rapidly repaired.</a:t>
            </a:r>
          </a:p>
          <a:p>
            <a:r>
              <a:rPr lang="en-GB" dirty="0"/>
              <a:t>Repair of double strand breaks more difficult.</a:t>
            </a:r>
          </a:p>
        </p:txBody>
      </p:sp>
      <p:sp>
        <p:nvSpPr>
          <p:cNvPr id="4" name="Content Placeholder 3">
            <a:extLst>
              <a:ext uri="{FF2B5EF4-FFF2-40B4-BE49-F238E27FC236}">
                <a16:creationId xmlns:a16="http://schemas.microsoft.com/office/drawing/2014/main" id="{33FB7496-6810-4EB1-AF54-FCA4198467C2}"/>
              </a:ext>
            </a:extLst>
          </p:cNvPr>
          <p:cNvSpPr>
            <a:spLocks noGrp="1"/>
          </p:cNvSpPr>
          <p:nvPr>
            <p:ph sz="half" idx="2"/>
          </p:nvPr>
        </p:nvSpPr>
        <p:spPr/>
        <p:txBody>
          <a:bodyPr/>
          <a:lstStyle/>
          <a:p>
            <a:r>
              <a:rPr lang="en-GB" dirty="0"/>
              <a:t>Study number of single and double strand breaks as a function of dose, dose rate…</a:t>
            </a:r>
          </a:p>
          <a:p>
            <a:r>
              <a:rPr lang="en-GB" dirty="0"/>
              <a:t>Determine damage e.g. using Comet analysis:</a:t>
            </a:r>
          </a:p>
          <a:p>
            <a:pPr lvl="1"/>
            <a:r>
              <a:rPr lang="en-GB" dirty="0"/>
              <a:t>Irradiate cells and embed in agarose gel.</a:t>
            </a:r>
          </a:p>
          <a:p>
            <a:pPr lvl="1"/>
            <a:r>
              <a:rPr lang="en-GB" dirty="0"/>
              <a:t>Forms mesh through which fluids can permeate, but traps cells.</a:t>
            </a:r>
          </a:p>
          <a:p>
            <a:pPr lvl="1"/>
            <a:r>
              <a:rPr lang="en-GB" dirty="0"/>
              <a:t>Perform lysis to break down cell membrane and membrane surrounding nucleus.</a:t>
            </a:r>
          </a:p>
          <a:p>
            <a:pPr lvl="1"/>
            <a:r>
              <a:rPr lang="en-GB" dirty="0"/>
              <a:t>Leaves DNA in holes originally occupied by cells. </a:t>
            </a:r>
          </a:p>
        </p:txBody>
      </p:sp>
      <p:pic>
        <p:nvPicPr>
          <p:cNvPr id="5" name="Picture 4">
            <a:extLst>
              <a:ext uri="{FF2B5EF4-FFF2-40B4-BE49-F238E27FC236}">
                <a16:creationId xmlns:a16="http://schemas.microsoft.com/office/drawing/2014/main" id="{155B6C99-FF25-4D33-8FB0-1EF329A9E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740" y="2336334"/>
            <a:ext cx="3999654" cy="2965475"/>
          </a:xfrm>
          <a:prstGeom prst="rect">
            <a:avLst/>
          </a:prstGeom>
        </p:spPr>
      </p:pic>
      <p:sp>
        <p:nvSpPr>
          <p:cNvPr id="6" name="Slide Number Placeholder 3">
            <a:extLst>
              <a:ext uri="{FF2B5EF4-FFF2-40B4-BE49-F238E27FC236}">
                <a16:creationId xmlns:a16="http://schemas.microsoft.com/office/drawing/2014/main" id="{D443193F-B583-4882-A0A7-FA21A65C414A}"/>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21</a:t>
            </a:fld>
            <a:endParaRPr lang="en-US" sz="1600" dirty="0"/>
          </a:p>
        </p:txBody>
      </p:sp>
    </p:spTree>
    <p:extLst>
      <p:ext uri="{BB962C8B-B14F-4D97-AF65-F5344CB8AC3E}">
        <p14:creationId xmlns:p14="http://schemas.microsoft.com/office/powerpoint/2010/main" val="584258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FC5D-958A-43E8-95FE-799C5AE274C5}"/>
              </a:ext>
            </a:extLst>
          </p:cNvPr>
          <p:cNvSpPr>
            <a:spLocks noGrp="1"/>
          </p:cNvSpPr>
          <p:nvPr>
            <p:ph type="title"/>
          </p:nvPr>
        </p:nvSpPr>
        <p:spPr/>
        <p:txBody>
          <a:bodyPr/>
          <a:lstStyle/>
          <a:p>
            <a:r>
              <a:rPr lang="en-GB" dirty="0"/>
              <a:t>Example of end-station experiments</a:t>
            </a:r>
          </a:p>
        </p:txBody>
      </p:sp>
      <p:sp>
        <p:nvSpPr>
          <p:cNvPr id="3" name="Content Placeholder 2">
            <a:extLst>
              <a:ext uri="{FF2B5EF4-FFF2-40B4-BE49-F238E27FC236}">
                <a16:creationId xmlns:a16="http://schemas.microsoft.com/office/drawing/2014/main" id="{BDF1ADA7-0E5B-4C81-B4C2-AB1A27E08DE7}"/>
              </a:ext>
            </a:extLst>
          </p:cNvPr>
          <p:cNvSpPr>
            <a:spLocks noGrp="1"/>
          </p:cNvSpPr>
          <p:nvPr>
            <p:ph sz="half" idx="1"/>
          </p:nvPr>
        </p:nvSpPr>
        <p:spPr/>
        <p:txBody>
          <a:bodyPr/>
          <a:lstStyle/>
          <a:p>
            <a:r>
              <a:rPr lang="en-GB" dirty="0"/>
              <a:t>Comet analysis cont.</a:t>
            </a:r>
          </a:p>
          <a:p>
            <a:pPr lvl="1"/>
            <a:r>
              <a:rPr lang="en-GB" dirty="0"/>
              <a:t>Electrophoresis causes charged DNA to migrate through mesh.</a:t>
            </a:r>
          </a:p>
          <a:p>
            <a:pPr lvl="1"/>
            <a:r>
              <a:rPr lang="en-GB" dirty="0"/>
              <a:t>Speed of migration depends on length of DNA strands.</a:t>
            </a:r>
          </a:p>
          <a:p>
            <a:pPr lvl="1"/>
            <a:r>
              <a:rPr lang="en-GB" dirty="0"/>
              <a:t>Stain and image the “comets”.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7" name="Content Placeholder 6">
            <a:extLst>
              <a:ext uri="{FF2B5EF4-FFF2-40B4-BE49-F238E27FC236}">
                <a16:creationId xmlns:a16="http://schemas.microsoft.com/office/drawing/2014/main" id="{5A436F36-8FA8-40CE-85D0-ED6EE8CFF981}"/>
              </a:ext>
            </a:extLst>
          </p:cNvPr>
          <p:cNvSpPr>
            <a:spLocks noGrp="1"/>
          </p:cNvSpPr>
          <p:nvPr>
            <p:ph sz="half" idx="2"/>
          </p:nvPr>
        </p:nvSpPr>
        <p:spPr/>
        <p:txBody>
          <a:bodyPr/>
          <a:lstStyle/>
          <a:p>
            <a:r>
              <a:rPr lang="en-GB" dirty="0"/>
              <a:t>Comet analysis cont.</a:t>
            </a:r>
          </a:p>
          <a:p>
            <a:pPr lvl="1"/>
            <a:r>
              <a:rPr lang="en-GB" dirty="0"/>
              <a:t>Amount of light from tail contains information about number of DNA strand breaks.</a:t>
            </a:r>
          </a:p>
          <a:p>
            <a:pPr lvl="1"/>
            <a:r>
              <a:rPr lang="en-GB" dirty="0"/>
              <a:t>Compare with image of similarly processed, unirradiated cells: </a:t>
            </a:r>
          </a:p>
        </p:txBody>
      </p:sp>
      <p:pic>
        <p:nvPicPr>
          <p:cNvPr id="5" name="Picture 4">
            <a:extLst>
              <a:ext uri="{FF2B5EF4-FFF2-40B4-BE49-F238E27FC236}">
                <a16:creationId xmlns:a16="http://schemas.microsoft.com/office/drawing/2014/main" id="{9ABB92FF-FFCA-497A-9BB9-76C8E0D30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833" y="3682335"/>
            <a:ext cx="3959971" cy="2960079"/>
          </a:xfrm>
          <a:prstGeom prst="rect">
            <a:avLst/>
          </a:prstGeom>
        </p:spPr>
      </p:pic>
      <p:pic>
        <p:nvPicPr>
          <p:cNvPr id="6" name="Picture 5">
            <a:extLst>
              <a:ext uri="{FF2B5EF4-FFF2-40B4-BE49-F238E27FC236}">
                <a16:creationId xmlns:a16="http://schemas.microsoft.com/office/drawing/2014/main" id="{E348B63B-58E7-4A1C-80B3-C247F21CC7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679" y="3682336"/>
            <a:ext cx="3959971" cy="2960079"/>
          </a:xfrm>
          <a:prstGeom prst="rect">
            <a:avLst/>
          </a:prstGeom>
        </p:spPr>
      </p:pic>
      <p:sp>
        <p:nvSpPr>
          <p:cNvPr id="10" name="Slide Number Placeholder 3">
            <a:extLst>
              <a:ext uri="{FF2B5EF4-FFF2-40B4-BE49-F238E27FC236}">
                <a16:creationId xmlns:a16="http://schemas.microsoft.com/office/drawing/2014/main" id="{AF5AFB7E-6B0F-4D5F-8EB0-373698B7674A}"/>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22</a:t>
            </a:fld>
            <a:endParaRPr lang="en-US" sz="1600" dirty="0"/>
          </a:p>
        </p:txBody>
      </p:sp>
      <p:sp>
        <p:nvSpPr>
          <p:cNvPr id="4" name="TextBox 3">
            <a:extLst>
              <a:ext uri="{FF2B5EF4-FFF2-40B4-BE49-F238E27FC236}">
                <a16:creationId xmlns:a16="http://schemas.microsoft.com/office/drawing/2014/main" id="{A89C986A-9825-4FC8-8184-FD1FB9A7C52F}"/>
              </a:ext>
            </a:extLst>
          </p:cNvPr>
          <p:cNvSpPr txBox="1"/>
          <p:nvPr/>
        </p:nvSpPr>
        <p:spPr>
          <a:xfrm rot="16200000">
            <a:off x="-575739" y="5041885"/>
            <a:ext cx="2643159" cy="338554"/>
          </a:xfrm>
          <a:prstGeom prst="rect">
            <a:avLst/>
          </a:prstGeom>
          <a:noFill/>
        </p:spPr>
        <p:txBody>
          <a:bodyPr wrap="none" rtlCol="0">
            <a:spAutoFit/>
          </a:bodyPr>
          <a:lstStyle/>
          <a:p>
            <a:r>
              <a:rPr lang="en-GB" sz="1600" dirty="0"/>
              <a:t>Jason Parsons, </a:t>
            </a:r>
            <a:r>
              <a:rPr lang="en-GB" sz="1600" dirty="0" err="1"/>
              <a:t>Liverool</a:t>
            </a:r>
            <a:r>
              <a:rPr lang="en-GB" sz="1600" dirty="0"/>
              <a:t> Univ.</a:t>
            </a:r>
          </a:p>
        </p:txBody>
      </p:sp>
    </p:spTree>
    <p:extLst>
      <p:ext uri="{BB962C8B-B14F-4D97-AF65-F5344CB8AC3E}">
        <p14:creationId xmlns:p14="http://schemas.microsoft.com/office/powerpoint/2010/main" val="405576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71ABF-FE21-4A4D-BE62-B92B4A117E7D}"/>
              </a:ext>
            </a:extLst>
          </p:cNvPr>
          <p:cNvSpPr>
            <a:spLocks noGrp="1"/>
          </p:cNvSpPr>
          <p:nvPr>
            <p:ph type="title"/>
          </p:nvPr>
        </p:nvSpPr>
        <p:spPr/>
        <p:txBody>
          <a:bodyPr/>
          <a:lstStyle/>
          <a:p>
            <a:r>
              <a:rPr lang="en-GB" dirty="0" err="1"/>
              <a:t>LhARA</a:t>
            </a:r>
            <a:r>
              <a:rPr lang="en-GB" dirty="0"/>
              <a:t> – stage 2</a:t>
            </a:r>
          </a:p>
        </p:txBody>
      </p:sp>
      <p:sp>
        <p:nvSpPr>
          <p:cNvPr id="3" name="Content Placeholder 2">
            <a:extLst>
              <a:ext uri="{FF2B5EF4-FFF2-40B4-BE49-F238E27FC236}">
                <a16:creationId xmlns:a16="http://schemas.microsoft.com/office/drawing/2014/main" id="{C4433B13-8C74-4660-BDB6-8B788E753959}"/>
              </a:ext>
            </a:extLst>
          </p:cNvPr>
          <p:cNvSpPr>
            <a:spLocks noGrp="1"/>
          </p:cNvSpPr>
          <p:nvPr>
            <p:ph sz="half" idx="1"/>
          </p:nvPr>
        </p:nvSpPr>
        <p:spPr/>
        <p:txBody>
          <a:bodyPr/>
          <a:lstStyle/>
          <a:p>
            <a:r>
              <a:rPr lang="en-GB" dirty="0"/>
              <a:t>Goal – irradiate animal models.</a:t>
            </a:r>
          </a:p>
          <a:p>
            <a:r>
              <a:rPr lang="en-GB" dirty="0"/>
              <a:t>Need post-acceleration to increase energy of the beam driven by the laser.</a:t>
            </a:r>
          </a:p>
          <a:p>
            <a:r>
              <a:rPr lang="en-GB" dirty="0"/>
              <a:t>Current solution is based on a fixed field alternating gradient accelerator.</a:t>
            </a:r>
          </a:p>
          <a:p>
            <a:endParaRPr lang="en-GB" dirty="0"/>
          </a:p>
        </p:txBody>
      </p:sp>
      <p:sp>
        <p:nvSpPr>
          <p:cNvPr id="4" name="Content Placeholder 3">
            <a:extLst>
              <a:ext uri="{FF2B5EF4-FFF2-40B4-BE49-F238E27FC236}">
                <a16:creationId xmlns:a16="http://schemas.microsoft.com/office/drawing/2014/main" id="{A8B7827A-3434-4F74-86D9-E9BA847B5C86}"/>
              </a:ext>
            </a:extLst>
          </p:cNvPr>
          <p:cNvSpPr>
            <a:spLocks noGrp="1"/>
          </p:cNvSpPr>
          <p:nvPr>
            <p:ph sz="half" idx="2"/>
          </p:nvPr>
        </p:nvSpPr>
        <p:spPr>
          <a:xfrm>
            <a:off x="5029199" y="1533525"/>
            <a:ext cx="4381499" cy="5135563"/>
          </a:xfrm>
        </p:spPr>
        <p:txBody>
          <a:bodyPr/>
          <a:lstStyle/>
          <a:p>
            <a:r>
              <a:rPr lang="en-GB" dirty="0"/>
              <a:t>Can achieve factor 3 or more increase in momentum.</a:t>
            </a:r>
          </a:p>
          <a:p>
            <a:pPr lvl="1"/>
            <a:r>
              <a:rPr lang="en-GB" dirty="0"/>
              <a:t>Accelerate 15 MeV protons to 127 MeV.</a:t>
            </a:r>
          </a:p>
          <a:p>
            <a:pPr lvl="1"/>
            <a:r>
              <a:rPr lang="en-GB" dirty="0"/>
              <a:t>3.8 MeV/u carbon 6+ ions to </a:t>
            </a:r>
            <a:br>
              <a:rPr lang="en-GB" dirty="0"/>
            </a:br>
            <a:r>
              <a:rPr lang="en-GB" dirty="0"/>
              <a:t>33 MeV/u.</a:t>
            </a:r>
          </a:p>
          <a:p>
            <a:pPr marL="0" indent="0">
              <a:buNone/>
            </a:pPr>
            <a:endParaRPr lang="en-GB" dirty="0"/>
          </a:p>
        </p:txBody>
      </p:sp>
      <p:pic>
        <p:nvPicPr>
          <p:cNvPr id="5" name="Content Placeholder 3">
            <a:extLst>
              <a:ext uri="{FF2B5EF4-FFF2-40B4-BE49-F238E27FC236}">
                <a16:creationId xmlns:a16="http://schemas.microsoft.com/office/drawing/2014/main" id="{4CF0B7EA-1CDD-471A-A83C-2AFFC5F1A44E}"/>
              </a:ext>
            </a:extLst>
          </p:cNvPr>
          <p:cNvPicPr>
            <a:picLocks noChangeAspect="1"/>
          </p:cNvPicPr>
          <p:nvPr/>
        </p:nvPicPr>
        <p:blipFill rotWithShape="1">
          <a:blip r:embed="rId2"/>
          <a:srcRect t="4229"/>
          <a:stretch/>
        </p:blipFill>
        <p:spPr>
          <a:xfrm>
            <a:off x="2040807" y="3573710"/>
            <a:ext cx="5946523" cy="3095377"/>
          </a:xfrm>
          <a:prstGeom prst="rect">
            <a:avLst/>
          </a:prstGeom>
          <a:ln>
            <a:noFill/>
          </a:ln>
        </p:spPr>
      </p:pic>
      <p:sp>
        <p:nvSpPr>
          <p:cNvPr id="6" name="Slide Number Placeholder 3">
            <a:extLst>
              <a:ext uri="{FF2B5EF4-FFF2-40B4-BE49-F238E27FC236}">
                <a16:creationId xmlns:a16="http://schemas.microsoft.com/office/drawing/2014/main" id="{744AF300-C36E-4210-B1FF-6EC231453389}"/>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23</a:t>
            </a:fld>
            <a:endParaRPr lang="en-US" sz="1600" dirty="0"/>
          </a:p>
        </p:txBody>
      </p:sp>
    </p:spTree>
    <p:extLst>
      <p:ext uri="{BB962C8B-B14F-4D97-AF65-F5344CB8AC3E}">
        <p14:creationId xmlns:p14="http://schemas.microsoft.com/office/powerpoint/2010/main" val="581442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B320-10B5-4E4B-A0C9-D1FAA1F551A8}"/>
              </a:ext>
            </a:extLst>
          </p:cNvPr>
          <p:cNvSpPr>
            <a:spLocks noGrp="1"/>
          </p:cNvSpPr>
          <p:nvPr>
            <p:ph type="title"/>
          </p:nvPr>
        </p:nvSpPr>
        <p:spPr/>
        <p:txBody>
          <a:bodyPr/>
          <a:lstStyle/>
          <a:p>
            <a:r>
              <a:rPr lang="en-GB" dirty="0"/>
              <a:t>Fixed field alternating gradient accelerators</a:t>
            </a:r>
          </a:p>
        </p:txBody>
      </p:sp>
      <p:sp>
        <p:nvSpPr>
          <p:cNvPr id="3" name="Content Placeholder 2">
            <a:extLst>
              <a:ext uri="{FF2B5EF4-FFF2-40B4-BE49-F238E27FC236}">
                <a16:creationId xmlns:a16="http://schemas.microsoft.com/office/drawing/2014/main" id="{5E7EB496-98FC-42D4-B93F-18D9233E817C}"/>
              </a:ext>
            </a:extLst>
          </p:cNvPr>
          <p:cNvSpPr>
            <a:spLocks noGrp="1"/>
          </p:cNvSpPr>
          <p:nvPr>
            <p:ph sz="half" idx="1"/>
          </p:nvPr>
        </p:nvSpPr>
        <p:spPr/>
        <p:txBody>
          <a:bodyPr/>
          <a:lstStyle/>
          <a:p>
            <a:r>
              <a:rPr lang="en-GB" dirty="0"/>
              <a:t>FFAGs are accelerators in which magnetic fields do not vary in time but are a strong function of radius.</a:t>
            </a:r>
          </a:p>
          <a:p>
            <a:pPr marL="0" indent="0">
              <a:buNone/>
            </a:pPr>
            <a:endParaRPr lang="en-GB" dirty="0"/>
          </a:p>
          <a:p>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CADEA1EA-70EB-432B-AE22-A8B061D97129}"/>
              </a:ext>
            </a:extLst>
          </p:cNvPr>
          <p:cNvSpPr>
            <a:spLocks noGrp="1"/>
          </p:cNvSpPr>
          <p:nvPr>
            <p:ph sz="half" idx="2"/>
          </p:nvPr>
        </p:nvSpPr>
        <p:spPr/>
        <p:txBody>
          <a:bodyPr/>
          <a:lstStyle/>
          <a:p>
            <a:r>
              <a:rPr lang="en-GB" dirty="0"/>
              <a:t>Orbit changes with momentum are relatively small.</a:t>
            </a:r>
          </a:p>
          <a:p>
            <a:r>
              <a:rPr lang="en-GB" dirty="0"/>
              <a:t>Radius of orbit given by</a:t>
            </a:r>
          </a:p>
          <a:p>
            <a:r>
              <a:rPr lang="en-GB" dirty="0"/>
              <a:t>Scaling FFAG, orbit shape independent of momentum.</a:t>
            </a:r>
          </a:p>
          <a:p>
            <a:r>
              <a:rPr lang="en-GB" dirty="0"/>
              <a:t>Non-scaling FFAG, shape of orbit is function of momentum.</a:t>
            </a:r>
          </a:p>
          <a:p>
            <a:endParaRPr lang="en-GB" dirty="0"/>
          </a:p>
          <a:p>
            <a:endParaRPr lang="en-GB" dirty="0"/>
          </a:p>
          <a:p>
            <a:endParaRPr lang="en-GB" dirty="0"/>
          </a:p>
          <a:p>
            <a:endParaRPr lang="en-GB" dirty="0"/>
          </a:p>
          <a:p>
            <a:r>
              <a:rPr lang="en-GB" dirty="0"/>
              <a:t>Scaling FFAG, </a:t>
            </a:r>
            <a:r>
              <a:rPr lang="en-GB" i="1" dirty="0"/>
              <a:t>k</a:t>
            </a:r>
            <a:r>
              <a:rPr lang="en-GB" dirty="0"/>
              <a:t> ~3.</a:t>
            </a:r>
          </a:p>
          <a:p>
            <a:r>
              <a:rPr lang="en-GB" dirty="0"/>
              <a:t>Non-scaling FFAG, </a:t>
            </a:r>
            <a:r>
              <a:rPr lang="en-GB" i="1" dirty="0"/>
              <a:t>k</a:t>
            </a:r>
            <a:r>
              <a:rPr lang="en-GB" dirty="0"/>
              <a:t> can be as large as 80.</a:t>
            </a:r>
          </a:p>
        </p:txBody>
      </p:sp>
      <p:graphicFrame>
        <p:nvGraphicFramePr>
          <p:cNvPr id="5" name="Object 4">
            <a:extLst>
              <a:ext uri="{FF2B5EF4-FFF2-40B4-BE49-F238E27FC236}">
                <a16:creationId xmlns:a16="http://schemas.microsoft.com/office/drawing/2014/main" id="{18BB9CF8-03FD-4FD6-B83B-75B189C603A2}"/>
              </a:ext>
            </a:extLst>
          </p:cNvPr>
          <p:cNvGraphicFramePr>
            <a:graphicFrameLocks noChangeAspect="1"/>
          </p:cNvGraphicFramePr>
          <p:nvPr>
            <p:extLst>
              <p:ext uri="{D42A27DB-BD31-4B8C-83A1-F6EECF244321}">
                <p14:modId xmlns:p14="http://schemas.microsoft.com/office/powerpoint/2010/main" val="1528835324"/>
              </p:ext>
            </p:extLst>
          </p:nvPr>
        </p:nvGraphicFramePr>
        <p:xfrm>
          <a:off x="7996675" y="2087563"/>
          <a:ext cx="1612900" cy="520700"/>
        </p:xfrm>
        <a:graphic>
          <a:graphicData uri="http://schemas.openxmlformats.org/presentationml/2006/ole">
            <mc:AlternateContent xmlns:mc="http://schemas.openxmlformats.org/markup-compatibility/2006">
              <mc:Choice xmlns:v="urn:schemas-microsoft-com:vml" Requires="v">
                <p:oleObj spid="_x0000_s1026" name="Equation" r:id="rId3" imgW="1612800" imgH="520560" progId="Equation.DSMT4">
                  <p:embed/>
                </p:oleObj>
              </mc:Choice>
              <mc:Fallback>
                <p:oleObj name="Equation" r:id="rId3" imgW="1612800" imgH="520560" progId="Equation.DSMT4">
                  <p:embed/>
                  <p:pic>
                    <p:nvPicPr>
                      <p:cNvPr id="5" name="Object 4">
                        <a:extLst>
                          <a:ext uri="{FF2B5EF4-FFF2-40B4-BE49-F238E27FC236}">
                            <a16:creationId xmlns:a16="http://schemas.microsoft.com/office/drawing/2014/main" id="{18BB9CF8-03FD-4FD6-B83B-75B189C603A2}"/>
                          </a:ext>
                        </a:extLst>
                      </p:cNvPr>
                      <p:cNvPicPr/>
                      <p:nvPr/>
                    </p:nvPicPr>
                    <p:blipFill>
                      <a:blip r:embed="rId4"/>
                      <a:stretch>
                        <a:fillRect/>
                      </a:stretch>
                    </p:blipFill>
                    <p:spPr>
                      <a:xfrm>
                        <a:off x="7996675" y="2087563"/>
                        <a:ext cx="1612900" cy="520700"/>
                      </a:xfrm>
                      <a:prstGeom prst="rect">
                        <a:avLst/>
                      </a:prstGeom>
                    </p:spPr>
                  </p:pic>
                </p:oleObj>
              </mc:Fallback>
            </mc:AlternateContent>
          </a:graphicData>
        </a:graphic>
      </p:graphicFrame>
      <p:grpSp>
        <p:nvGrpSpPr>
          <p:cNvPr id="183" name="Group 182">
            <a:extLst>
              <a:ext uri="{FF2B5EF4-FFF2-40B4-BE49-F238E27FC236}">
                <a16:creationId xmlns:a16="http://schemas.microsoft.com/office/drawing/2014/main" id="{470CEE69-4047-40CE-9BAB-B37B76A19464}"/>
              </a:ext>
            </a:extLst>
          </p:cNvPr>
          <p:cNvGrpSpPr/>
          <p:nvPr/>
        </p:nvGrpSpPr>
        <p:grpSpPr>
          <a:xfrm>
            <a:off x="5428258" y="4080065"/>
            <a:ext cx="3517636" cy="1096407"/>
            <a:chOff x="5587649" y="4465959"/>
            <a:chExt cx="3517636" cy="1096407"/>
          </a:xfrm>
        </p:grpSpPr>
        <p:grpSp>
          <p:nvGrpSpPr>
            <p:cNvPr id="96" name="Group 95">
              <a:extLst>
                <a:ext uri="{FF2B5EF4-FFF2-40B4-BE49-F238E27FC236}">
                  <a16:creationId xmlns:a16="http://schemas.microsoft.com/office/drawing/2014/main" id="{0ACBFCA6-0E39-4E80-9B0F-B03F06B488D8}"/>
                </a:ext>
              </a:extLst>
            </p:cNvPr>
            <p:cNvGrpSpPr>
              <a:grpSpLocks/>
            </p:cNvGrpSpPr>
            <p:nvPr/>
          </p:nvGrpSpPr>
          <p:grpSpPr bwMode="auto">
            <a:xfrm>
              <a:off x="6810044" y="4465959"/>
              <a:ext cx="2279189" cy="983710"/>
              <a:chOff x="2062" y="1778"/>
              <a:chExt cx="646" cy="272"/>
            </a:xfrm>
          </p:grpSpPr>
          <p:sp>
            <p:nvSpPr>
              <p:cNvPr id="180" name="AutoShape 6">
                <a:extLst>
                  <a:ext uri="{FF2B5EF4-FFF2-40B4-BE49-F238E27FC236}">
                    <a16:creationId xmlns:a16="http://schemas.microsoft.com/office/drawing/2014/main" id="{60D3D3B7-15B4-470C-8336-9ABE97044DB5}"/>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1" name="AutoShape 7">
                <a:extLst>
                  <a:ext uri="{FF2B5EF4-FFF2-40B4-BE49-F238E27FC236}">
                    <a16:creationId xmlns:a16="http://schemas.microsoft.com/office/drawing/2014/main" id="{B2301D47-65DA-4A27-91FC-C2A5B01F8EE4}"/>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2" name="AutoShape 8">
                <a:extLst>
                  <a:ext uri="{FF2B5EF4-FFF2-40B4-BE49-F238E27FC236}">
                    <a16:creationId xmlns:a16="http://schemas.microsoft.com/office/drawing/2014/main" id="{6A4A7E61-07CE-4F64-88C1-28FA934C5A47}"/>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97" name="Freeform 9">
              <a:extLst>
                <a:ext uri="{FF2B5EF4-FFF2-40B4-BE49-F238E27FC236}">
                  <a16:creationId xmlns:a16="http://schemas.microsoft.com/office/drawing/2014/main" id="{0735DF3E-CE35-413F-ACE1-CA53BBABA687}"/>
                </a:ext>
              </a:extLst>
            </p:cNvPr>
            <p:cNvSpPr>
              <a:spLocks/>
            </p:cNvSpPr>
            <p:nvPr/>
          </p:nvSpPr>
          <p:spPr bwMode="auto">
            <a:xfrm>
              <a:off x="6903138" y="4789041"/>
              <a:ext cx="2056085" cy="62279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Freeform 10">
              <a:extLst>
                <a:ext uri="{FF2B5EF4-FFF2-40B4-BE49-F238E27FC236}">
                  <a16:creationId xmlns:a16="http://schemas.microsoft.com/office/drawing/2014/main" id="{43B60755-E368-4E31-86F7-1766C230C6D5}"/>
                </a:ext>
              </a:extLst>
            </p:cNvPr>
            <p:cNvSpPr>
              <a:spLocks/>
            </p:cNvSpPr>
            <p:nvPr/>
          </p:nvSpPr>
          <p:spPr bwMode="auto">
            <a:xfrm>
              <a:off x="6755473" y="4559723"/>
              <a:ext cx="2349812" cy="44908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 name="Text Box 11">
              <a:extLst>
                <a:ext uri="{FF2B5EF4-FFF2-40B4-BE49-F238E27FC236}">
                  <a16:creationId xmlns:a16="http://schemas.microsoft.com/office/drawing/2014/main" id="{E8505E54-B7F9-401E-9638-89BC181D9C82}"/>
                </a:ext>
              </a:extLst>
            </p:cNvPr>
            <p:cNvSpPr txBox="1">
              <a:spLocks noChangeArrowheads="1"/>
            </p:cNvSpPr>
            <p:nvPr/>
          </p:nvSpPr>
          <p:spPr bwMode="auto">
            <a:xfrm>
              <a:off x="5757787" y="5223812"/>
              <a:ext cx="12567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600" dirty="0"/>
                <a:t>Low energy</a:t>
              </a:r>
            </a:p>
          </p:txBody>
        </p:sp>
        <p:sp>
          <p:nvSpPr>
            <p:cNvPr id="100" name="Text Box 12">
              <a:extLst>
                <a:ext uri="{FF2B5EF4-FFF2-40B4-BE49-F238E27FC236}">
                  <a16:creationId xmlns:a16="http://schemas.microsoft.com/office/drawing/2014/main" id="{C107AFBB-1EF8-4E7B-ABFC-0EF71DCE79B0}"/>
                </a:ext>
              </a:extLst>
            </p:cNvPr>
            <p:cNvSpPr txBox="1">
              <a:spLocks noChangeArrowheads="1"/>
            </p:cNvSpPr>
            <p:nvPr/>
          </p:nvSpPr>
          <p:spPr bwMode="auto">
            <a:xfrm>
              <a:off x="5587649" y="4789041"/>
              <a:ext cx="12567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600" dirty="0"/>
                <a:t>High energy</a:t>
              </a:r>
            </a:p>
          </p:txBody>
        </p:sp>
        <p:sp>
          <p:nvSpPr>
            <p:cNvPr id="101" name="Text Box 13">
              <a:extLst>
                <a:ext uri="{FF2B5EF4-FFF2-40B4-BE49-F238E27FC236}">
                  <a16:creationId xmlns:a16="http://schemas.microsoft.com/office/drawing/2014/main" id="{4B23518D-EDC9-44CC-B15B-516E273CABFB}"/>
                </a:ext>
              </a:extLst>
            </p:cNvPr>
            <p:cNvSpPr txBox="1">
              <a:spLocks noChangeArrowheads="1"/>
            </p:cNvSpPr>
            <p:nvPr/>
          </p:nvSpPr>
          <p:spPr bwMode="auto">
            <a:xfrm>
              <a:off x="6939579" y="4876697"/>
              <a:ext cx="296937" cy="284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dirty="0"/>
                <a:t>D</a:t>
              </a:r>
            </a:p>
          </p:txBody>
        </p:sp>
        <p:sp>
          <p:nvSpPr>
            <p:cNvPr id="102" name="Text Box 14">
              <a:extLst>
                <a:ext uri="{FF2B5EF4-FFF2-40B4-BE49-F238E27FC236}">
                  <a16:creationId xmlns:a16="http://schemas.microsoft.com/office/drawing/2014/main" id="{AFDFF805-F92F-40E0-A166-5232B2955C66}"/>
                </a:ext>
              </a:extLst>
            </p:cNvPr>
            <p:cNvSpPr txBox="1">
              <a:spLocks noChangeArrowheads="1"/>
            </p:cNvSpPr>
            <p:nvPr/>
          </p:nvSpPr>
          <p:spPr bwMode="auto">
            <a:xfrm>
              <a:off x="8573795" y="4858761"/>
              <a:ext cx="2428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dirty="0"/>
                <a:t>D</a:t>
              </a:r>
            </a:p>
          </p:txBody>
        </p:sp>
        <p:sp>
          <p:nvSpPr>
            <p:cNvPr id="103" name="Text Box 15">
              <a:extLst>
                <a:ext uri="{FF2B5EF4-FFF2-40B4-BE49-F238E27FC236}">
                  <a16:creationId xmlns:a16="http://schemas.microsoft.com/office/drawing/2014/main" id="{15907B8F-AC39-4618-8430-5766FBF7C2AB}"/>
                </a:ext>
              </a:extLst>
            </p:cNvPr>
            <p:cNvSpPr txBox="1">
              <a:spLocks noChangeArrowheads="1"/>
            </p:cNvSpPr>
            <p:nvPr/>
          </p:nvSpPr>
          <p:spPr bwMode="auto">
            <a:xfrm>
              <a:off x="7790753" y="4960414"/>
              <a:ext cx="280885" cy="28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dirty="0"/>
                <a:t>F</a:t>
              </a:r>
            </a:p>
          </p:txBody>
        </p:sp>
      </p:grpSp>
      <p:grpSp>
        <p:nvGrpSpPr>
          <p:cNvPr id="18" name="Group 17">
            <a:extLst>
              <a:ext uri="{FF2B5EF4-FFF2-40B4-BE49-F238E27FC236}">
                <a16:creationId xmlns:a16="http://schemas.microsoft.com/office/drawing/2014/main" id="{22A65DE0-CFEA-47B9-AD3F-46BB4B8FEF3C}"/>
              </a:ext>
            </a:extLst>
          </p:cNvPr>
          <p:cNvGrpSpPr/>
          <p:nvPr/>
        </p:nvGrpSpPr>
        <p:grpSpPr>
          <a:xfrm>
            <a:off x="760890" y="2710611"/>
            <a:ext cx="4010977" cy="3391802"/>
            <a:chOff x="765123" y="2710611"/>
            <a:chExt cx="4010977" cy="3391802"/>
          </a:xfrm>
        </p:grpSpPr>
        <p:grpSp>
          <p:nvGrpSpPr>
            <p:cNvPr id="6" name="Group 5">
              <a:extLst>
                <a:ext uri="{FF2B5EF4-FFF2-40B4-BE49-F238E27FC236}">
                  <a16:creationId xmlns:a16="http://schemas.microsoft.com/office/drawing/2014/main" id="{510287E4-CAF7-4633-A2F3-E530BE3297A8}"/>
                </a:ext>
              </a:extLst>
            </p:cNvPr>
            <p:cNvGrpSpPr>
              <a:grpSpLocks/>
            </p:cNvGrpSpPr>
            <p:nvPr/>
          </p:nvGrpSpPr>
          <p:grpSpPr bwMode="auto">
            <a:xfrm>
              <a:off x="2159040" y="2710611"/>
              <a:ext cx="2598841" cy="1124868"/>
              <a:chOff x="2062" y="1778"/>
              <a:chExt cx="646" cy="272"/>
            </a:xfrm>
          </p:grpSpPr>
          <p:sp>
            <p:nvSpPr>
              <p:cNvPr id="91" name="AutoShape 6">
                <a:extLst>
                  <a:ext uri="{FF2B5EF4-FFF2-40B4-BE49-F238E27FC236}">
                    <a16:creationId xmlns:a16="http://schemas.microsoft.com/office/drawing/2014/main" id="{5DD3ED2D-FAD5-48A5-8557-693B6401A348}"/>
                  </a:ext>
                </a:extLst>
              </p:cNvPr>
              <p:cNvSpPr>
                <a:spLocks noChangeArrowheads="1"/>
              </p:cNvSpPr>
              <p:nvPr/>
            </p:nvSpPr>
            <p:spPr bwMode="auto">
              <a:xfrm rot="20433598">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AutoShape 7">
                <a:extLst>
                  <a:ext uri="{FF2B5EF4-FFF2-40B4-BE49-F238E27FC236}">
                    <a16:creationId xmlns:a16="http://schemas.microsoft.com/office/drawing/2014/main" id="{045D0304-BA6E-4A9D-BC9F-4EA7B58E4A14}"/>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AutoShape 8">
                <a:extLst>
                  <a:ext uri="{FF2B5EF4-FFF2-40B4-BE49-F238E27FC236}">
                    <a16:creationId xmlns:a16="http://schemas.microsoft.com/office/drawing/2014/main" id="{008F8029-B715-44F6-B0F2-7E969488B89E}"/>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7" name="Freeform 9">
              <a:extLst>
                <a:ext uri="{FF2B5EF4-FFF2-40B4-BE49-F238E27FC236}">
                  <a16:creationId xmlns:a16="http://schemas.microsoft.com/office/drawing/2014/main" id="{BD59A81E-CDE9-44F2-9A0C-985907FE6809}"/>
                </a:ext>
              </a:extLst>
            </p:cNvPr>
            <p:cNvSpPr>
              <a:spLocks/>
            </p:cNvSpPr>
            <p:nvPr/>
          </p:nvSpPr>
          <p:spPr bwMode="auto">
            <a:xfrm>
              <a:off x="2265107" y="3357694"/>
              <a:ext cx="2344447" cy="434523"/>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Freeform 10">
              <a:extLst>
                <a:ext uri="{FF2B5EF4-FFF2-40B4-BE49-F238E27FC236}">
                  <a16:creationId xmlns:a16="http://schemas.microsoft.com/office/drawing/2014/main" id="{FDA525AC-1D85-46A4-B46D-28977D14E2DC}"/>
                </a:ext>
              </a:extLst>
            </p:cNvPr>
            <p:cNvSpPr>
              <a:spLocks/>
            </p:cNvSpPr>
            <p:nvPr/>
          </p:nvSpPr>
          <p:spPr bwMode="auto">
            <a:xfrm>
              <a:off x="2096732" y="2817830"/>
              <a:ext cx="2679368" cy="513527"/>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Text Box 11">
              <a:extLst>
                <a:ext uri="{FF2B5EF4-FFF2-40B4-BE49-F238E27FC236}">
                  <a16:creationId xmlns:a16="http://schemas.microsoft.com/office/drawing/2014/main" id="{8324EA11-78F3-4176-9660-72065F2021B9}"/>
                </a:ext>
              </a:extLst>
            </p:cNvPr>
            <p:cNvSpPr txBox="1">
              <a:spLocks noChangeArrowheads="1"/>
            </p:cNvSpPr>
            <p:nvPr/>
          </p:nvSpPr>
          <p:spPr bwMode="auto">
            <a:xfrm>
              <a:off x="959123" y="3577213"/>
              <a:ext cx="1433022" cy="38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600" dirty="0"/>
                <a:t>Low energy</a:t>
              </a:r>
            </a:p>
          </p:txBody>
        </p:sp>
        <p:sp>
          <p:nvSpPr>
            <p:cNvPr id="10" name="Text Box 12">
              <a:extLst>
                <a:ext uri="{FF2B5EF4-FFF2-40B4-BE49-F238E27FC236}">
                  <a16:creationId xmlns:a16="http://schemas.microsoft.com/office/drawing/2014/main" id="{9455A543-F803-47D8-A20F-41D7CA6B4129}"/>
                </a:ext>
              </a:extLst>
            </p:cNvPr>
            <p:cNvSpPr txBox="1">
              <a:spLocks noChangeArrowheads="1"/>
            </p:cNvSpPr>
            <p:nvPr/>
          </p:nvSpPr>
          <p:spPr bwMode="auto">
            <a:xfrm>
              <a:off x="765123" y="3080054"/>
              <a:ext cx="1433022" cy="38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1600" dirty="0"/>
                <a:t>High energy</a:t>
              </a:r>
            </a:p>
          </p:txBody>
        </p:sp>
        <p:sp>
          <p:nvSpPr>
            <p:cNvPr id="11" name="Text Box 13">
              <a:extLst>
                <a:ext uri="{FF2B5EF4-FFF2-40B4-BE49-F238E27FC236}">
                  <a16:creationId xmlns:a16="http://schemas.microsoft.com/office/drawing/2014/main" id="{79A72225-C1F6-44BE-A4B1-AE4022D9A388}"/>
                </a:ext>
              </a:extLst>
            </p:cNvPr>
            <p:cNvSpPr txBox="1">
              <a:spLocks noChangeArrowheads="1"/>
            </p:cNvSpPr>
            <p:nvPr/>
          </p:nvSpPr>
          <p:spPr bwMode="auto">
            <a:xfrm>
              <a:off x="2322260" y="3240215"/>
              <a:ext cx="338582" cy="325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dirty="0"/>
                <a:t>D</a:t>
              </a:r>
            </a:p>
          </p:txBody>
        </p:sp>
        <p:sp>
          <p:nvSpPr>
            <p:cNvPr id="12" name="Text Box 14">
              <a:extLst>
                <a:ext uri="{FF2B5EF4-FFF2-40B4-BE49-F238E27FC236}">
                  <a16:creationId xmlns:a16="http://schemas.microsoft.com/office/drawing/2014/main" id="{E7123222-85CB-473D-AB02-1C2C2CF46652}"/>
                </a:ext>
              </a:extLst>
            </p:cNvPr>
            <p:cNvSpPr txBox="1">
              <a:spLocks noChangeArrowheads="1"/>
            </p:cNvSpPr>
            <p:nvPr/>
          </p:nvSpPr>
          <p:spPr bwMode="auto">
            <a:xfrm>
              <a:off x="4202449" y="3219705"/>
              <a:ext cx="276927" cy="457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dirty="0"/>
                <a:t>D</a:t>
              </a:r>
            </a:p>
          </p:txBody>
        </p:sp>
        <p:sp>
          <p:nvSpPr>
            <p:cNvPr id="13" name="Text Box 15">
              <a:extLst>
                <a:ext uri="{FF2B5EF4-FFF2-40B4-BE49-F238E27FC236}">
                  <a16:creationId xmlns:a16="http://schemas.microsoft.com/office/drawing/2014/main" id="{945FA6CA-7022-44A1-8BA9-981B24F4C52C}"/>
                </a:ext>
              </a:extLst>
            </p:cNvPr>
            <p:cNvSpPr txBox="1">
              <a:spLocks noChangeArrowheads="1"/>
            </p:cNvSpPr>
            <p:nvPr/>
          </p:nvSpPr>
          <p:spPr bwMode="auto">
            <a:xfrm>
              <a:off x="3276031" y="2853936"/>
              <a:ext cx="320279" cy="32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dirty="0"/>
                <a:t>F</a:t>
              </a:r>
            </a:p>
          </p:txBody>
        </p:sp>
        <p:sp>
          <p:nvSpPr>
            <p:cNvPr id="15" name="Text Box 148">
              <a:extLst>
                <a:ext uri="{FF2B5EF4-FFF2-40B4-BE49-F238E27FC236}">
                  <a16:creationId xmlns:a16="http://schemas.microsoft.com/office/drawing/2014/main" id="{73F64536-FFE2-41A8-8FF4-79878DBA6AE3}"/>
                </a:ext>
              </a:extLst>
            </p:cNvPr>
            <p:cNvSpPr txBox="1">
              <a:spLocks noChangeArrowheads="1"/>
            </p:cNvSpPr>
            <p:nvPr/>
          </p:nvSpPr>
          <p:spPr bwMode="auto">
            <a:xfrm>
              <a:off x="829143" y="4297904"/>
              <a:ext cx="175200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defRPr>
              </a:lvl1pPr>
              <a:lvl2pPr marL="534988">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r>
                <a:rPr lang="en-GB" sz="1600" dirty="0">
                  <a:latin typeface="+mn-lt"/>
                </a:rPr>
                <a:t>Beam dynamics (and orbits) more complex</a:t>
              </a:r>
              <a:r>
                <a:rPr lang="en-US" sz="1600" dirty="0">
                  <a:latin typeface="+mn-lt"/>
                </a:rPr>
                <a:t> than in cyclotron.</a:t>
              </a:r>
              <a:endParaRPr lang="en-US" sz="1600" dirty="0">
                <a:latin typeface="+mn-lt"/>
                <a:cs typeface="Symath" pitchFamily="2" charset="0"/>
              </a:endParaRPr>
            </a:p>
          </p:txBody>
        </p:sp>
        <p:grpSp>
          <p:nvGrpSpPr>
            <p:cNvPr id="184" name="Group 16">
              <a:extLst>
                <a:ext uri="{FF2B5EF4-FFF2-40B4-BE49-F238E27FC236}">
                  <a16:creationId xmlns:a16="http://schemas.microsoft.com/office/drawing/2014/main" id="{358657BE-EC82-4F06-9850-36BC26FC2A69}"/>
                </a:ext>
              </a:extLst>
            </p:cNvPr>
            <p:cNvGrpSpPr>
              <a:grpSpLocks/>
            </p:cNvGrpSpPr>
            <p:nvPr/>
          </p:nvGrpSpPr>
          <p:grpSpPr bwMode="auto">
            <a:xfrm>
              <a:off x="2635057" y="4184964"/>
              <a:ext cx="1926333" cy="1917449"/>
              <a:chOff x="2137" y="1965"/>
              <a:chExt cx="807" cy="803"/>
            </a:xfrm>
          </p:grpSpPr>
          <p:grpSp>
            <p:nvGrpSpPr>
              <p:cNvPr id="185" name="Group 17">
                <a:extLst>
                  <a:ext uri="{FF2B5EF4-FFF2-40B4-BE49-F238E27FC236}">
                    <a16:creationId xmlns:a16="http://schemas.microsoft.com/office/drawing/2014/main" id="{2CB51EF5-40D6-469A-BCA8-3BEAE9F38E25}"/>
                  </a:ext>
                </a:extLst>
              </p:cNvPr>
              <p:cNvGrpSpPr>
                <a:grpSpLocks/>
              </p:cNvGrpSpPr>
              <p:nvPr/>
            </p:nvGrpSpPr>
            <p:grpSpPr bwMode="auto">
              <a:xfrm>
                <a:off x="2148" y="1965"/>
                <a:ext cx="796" cy="800"/>
                <a:chOff x="2148" y="1965"/>
                <a:chExt cx="796" cy="800"/>
              </a:xfrm>
            </p:grpSpPr>
            <p:grpSp>
              <p:nvGrpSpPr>
                <p:cNvPr id="243" name="Group 18">
                  <a:extLst>
                    <a:ext uri="{FF2B5EF4-FFF2-40B4-BE49-F238E27FC236}">
                      <a16:creationId xmlns:a16="http://schemas.microsoft.com/office/drawing/2014/main" id="{797A9CB9-C1D2-43E9-B5C1-078680D29BEC}"/>
                    </a:ext>
                  </a:extLst>
                </p:cNvPr>
                <p:cNvGrpSpPr>
                  <a:grpSpLocks/>
                </p:cNvGrpSpPr>
                <p:nvPr/>
              </p:nvGrpSpPr>
              <p:grpSpPr bwMode="auto">
                <a:xfrm>
                  <a:off x="2455" y="1965"/>
                  <a:ext cx="187" cy="78"/>
                  <a:chOff x="2062" y="1778"/>
                  <a:chExt cx="646" cy="272"/>
                </a:xfrm>
              </p:grpSpPr>
              <p:sp>
                <p:nvSpPr>
                  <p:cNvPr id="256" name="AutoShape 19">
                    <a:extLst>
                      <a:ext uri="{FF2B5EF4-FFF2-40B4-BE49-F238E27FC236}">
                        <a16:creationId xmlns:a16="http://schemas.microsoft.com/office/drawing/2014/main" id="{C4B5F272-C712-4E0B-A540-1DEBE22083EE}"/>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 name="AutoShape 20">
                    <a:extLst>
                      <a:ext uri="{FF2B5EF4-FFF2-40B4-BE49-F238E27FC236}">
                        <a16:creationId xmlns:a16="http://schemas.microsoft.com/office/drawing/2014/main" id="{55E6B689-507E-4DCF-AE1A-E786021075CE}"/>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8" name="AutoShape 21">
                    <a:extLst>
                      <a:ext uri="{FF2B5EF4-FFF2-40B4-BE49-F238E27FC236}">
                        <a16:creationId xmlns:a16="http://schemas.microsoft.com/office/drawing/2014/main" id="{42D4A57E-B226-44C8-958C-7DA86D751288}"/>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44" name="Group 22">
                  <a:extLst>
                    <a:ext uri="{FF2B5EF4-FFF2-40B4-BE49-F238E27FC236}">
                      <a16:creationId xmlns:a16="http://schemas.microsoft.com/office/drawing/2014/main" id="{9A361BB3-130F-4DB4-A502-3504C71006DD}"/>
                    </a:ext>
                  </a:extLst>
                </p:cNvPr>
                <p:cNvGrpSpPr>
                  <a:grpSpLocks/>
                </p:cNvGrpSpPr>
                <p:nvPr/>
              </p:nvGrpSpPr>
              <p:grpSpPr bwMode="auto">
                <a:xfrm flipV="1">
                  <a:off x="2450" y="2687"/>
                  <a:ext cx="187" cy="78"/>
                  <a:chOff x="2062" y="1778"/>
                  <a:chExt cx="646" cy="272"/>
                </a:xfrm>
              </p:grpSpPr>
              <p:sp>
                <p:nvSpPr>
                  <p:cNvPr id="253" name="AutoShape 23">
                    <a:extLst>
                      <a:ext uri="{FF2B5EF4-FFF2-40B4-BE49-F238E27FC236}">
                        <a16:creationId xmlns:a16="http://schemas.microsoft.com/office/drawing/2014/main" id="{572FE92C-F254-4278-A072-C02734FE221C}"/>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4" name="AutoShape 24">
                    <a:extLst>
                      <a:ext uri="{FF2B5EF4-FFF2-40B4-BE49-F238E27FC236}">
                        <a16:creationId xmlns:a16="http://schemas.microsoft.com/office/drawing/2014/main" id="{96A9C96E-1D2F-4A43-AE18-FEA516A6BAEB}"/>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5" name="AutoShape 25">
                    <a:extLst>
                      <a:ext uri="{FF2B5EF4-FFF2-40B4-BE49-F238E27FC236}">
                        <a16:creationId xmlns:a16="http://schemas.microsoft.com/office/drawing/2014/main" id="{42207783-1E64-481A-8590-70989DEB1FC1}"/>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45" name="Group 26">
                  <a:extLst>
                    <a:ext uri="{FF2B5EF4-FFF2-40B4-BE49-F238E27FC236}">
                      <a16:creationId xmlns:a16="http://schemas.microsoft.com/office/drawing/2014/main" id="{620867F8-FA1E-41F2-A8EA-B28914531EEF}"/>
                    </a:ext>
                  </a:extLst>
                </p:cNvPr>
                <p:cNvGrpSpPr>
                  <a:grpSpLocks/>
                </p:cNvGrpSpPr>
                <p:nvPr/>
              </p:nvGrpSpPr>
              <p:grpSpPr bwMode="auto">
                <a:xfrm rot="5400000" flipV="1">
                  <a:off x="2094" y="2318"/>
                  <a:ext cx="186" cy="78"/>
                  <a:chOff x="2062" y="1778"/>
                  <a:chExt cx="646" cy="272"/>
                </a:xfrm>
              </p:grpSpPr>
              <p:sp>
                <p:nvSpPr>
                  <p:cNvPr id="250" name="AutoShape 27">
                    <a:extLst>
                      <a:ext uri="{FF2B5EF4-FFF2-40B4-BE49-F238E27FC236}">
                        <a16:creationId xmlns:a16="http://schemas.microsoft.com/office/drawing/2014/main" id="{B80888C1-F243-4208-8E1A-83524A2CD544}"/>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1" name="AutoShape 28">
                    <a:extLst>
                      <a:ext uri="{FF2B5EF4-FFF2-40B4-BE49-F238E27FC236}">
                        <a16:creationId xmlns:a16="http://schemas.microsoft.com/office/drawing/2014/main" id="{B4005180-4D33-42EF-9C53-DD787F2C806B}"/>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2" name="AutoShape 29">
                    <a:extLst>
                      <a:ext uri="{FF2B5EF4-FFF2-40B4-BE49-F238E27FC236}">
                        <a16:creationId xmlns:a16="http://schemas.microsoft.com/office/drawing/2014/main" id="{CB03C993-7206-4215-81D2-555A2D4E81D6}"/>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46" name="Group 30">
                  <a:extLst>
                    <a:ext uri="{FF2B5EF4-FFF2-40B4-BE49-F238E27FC236}">
                      <a16:creationId xmlns:a16="http://schemas.microsoft.com/office/drawing/2014/main" id="{F782A3C8-6F61-4A1D-971D-5370C2A17220}"/>
                    </a:ext>
                  </a:extLst>
                </p:cNvPr>
                <p:cNvGrpSpPr>
                  <a:grpSpLocks/>
                </p:cNvGrpSpPr>
                <p:nvPr/>
              </p:nvGrpSpPr>
              <p:grpSpPr bwMode="auto">
                <a:xfrm rot="-5400000" flipH="1" flipV="1">
                  <a:off x="2812" y="2321"/>
                  <a:ext cx="186" cy="78"/>
                  <a:chOff x="2062" y="1778"/>
                  <a:chExt cx="646" cy="272"/>
                </a:xfrm>
              </p:grpSpPr>
              <p:sp>
                <p:nvSpPr>
                  <p:cNvPr id="247" name="AutoShape 31">
                    <a:extLst>
                      <a:ext uri="{FF2B5EF4-FFF2-40B4-BE49-F238E27FC236}">
                        <a16:creationId xmlns:a16="http://schemas.microsoft.com/office/drawing/2014/main" id="{2D64B07C-6D94-4A03-BB31-4B93AE81205C}"/>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8" name="AutoShape 32">
                    <a:extLst>
                      <a:ext uri="{FF2B5EF4-FFF2-40B4-BE49-F238E27FC236}">
                        <a16:creationId xmlns:a16="http://schemas.microsoft.com/office/drawing/2014/main" id="{9A5DFA8D-069E-4C90-A2FC-7CEA1211DA60}"/>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9" name="AutoShape 33">
                    <a:extLst>
                      <a:ext uri="{FF2B5EF4-FFF2-40B4-BE49-F238E27FC236}">
                        <a16:creationId xmlns:a16="http://schemas.microsoft.com/office/drawing/2014/main" id="{29560BCD-DCAF-4E4C-9567-C9B41CEF218F}"/>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86" name="Group 34">
                <a:extLst>
                  <a:ext uri="{FF2B5EF4-FFF2-40B4-BE49-F238E27FC236}">
                    <a16:creationId xmlns:a16="http://schemas.microsoft.com/office/drawing/2014/main" id="{7C7F5D31-FEA4-4D89-BD1F-EC36FAA02464}"/>
                  </a:ext>
                </a:extLst>
              </p:cNvPr>
              <p:cNvGrpSpPr>
                <a:grpSpLocks/>
              </p:cNvGrpSpPr>
              <p:nvPr/>
            </p:nvGrpSpPr>
            <p:grpSpPr bwMode="auto">
              <a:xfrm rot="-2578343">
                <a:off x="2137" y="1968"/>
                <a:ext cx="796" cy="800"/>
                <a:chOff x="2148" y="1965"/>
                <a:chExt cx="796" cy="800"/>
              </a:xfrm>
            </p:grpSpPr>
            <p:grpSp>
              <p:nvGrpSpPr>
                <p:cNvPr id="227" name="Group 35">
                  <a:extLst>
                    <a:ext uri="{FF2B5EF4-FFF2-40B4-BE49-F238E27FC236}">
                      <a16:creationId xmlns:a16="http://schemas.microsoft.com/office/drawing/2014/main" id="{813DFDD3-865A-49A2-B0B0-2E1774AE84D2}"/>
                    </a:ext>
                  </a:extLst>
                </p:cNvPr>
                <p:cNvGrpSpPr>
                  <a:grpSpLocks/>
                </p:cNvGrpSpPr>
                <p:nvPr/>
              </p:nvGrpSpPr>
              <p:grpSpPr bwMode="auto">
                <a:xfrm>
                  <a:off x="2455" y="1965"/>
                  <a:ext cx="187" cy="78"/>
                  <a:chOff x="2062" y="1778"/>
                  <a:chExt cx="646" cy="272"/>
                </a:xfrm>
              </p:grpSpPr>
              <p:sp>
                <p:nvSpPr>
                  <p:cNvPr id="240" name="AutoShape 36">
                    <a:extLst>
                      <a:ext uri="{FF2B5EF4-FFF2-40B4-BE49-F238E27FC236}">
                        <a16:creationId xmlns:a16="http://schemas.microsoft.com/office/drawing/2014/main" id="{84BAC2B9-F2BC-47C2-A6A5-D21581D402AA}"/>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1" name="AutoShape 37">
                    <a:extLst>
                      <a:ext uri="{FF2B5EF4-FFF2-40B4-BE49-F238E27FC236}">
                        <a16:creationId xmlns:a16="http://schemas.microsoft.com/office/drawing/2014/main" id="{6866EEBC-C38A-46A1-8200-36AE8DFC7281}"/>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2" name="AutoShape 38">
                    <a:extLst>
                      <a:ext uri="{FF2B5EF4-FFF2-40B4-BE49-F238E27FC236}">
                        <a16:creationId xmlns:a16="http://schemas.microsoft.com/office/drawing/2014/main" id="{7F374FC5-8788-4374-8B3A-03E1E43FA46F}"/>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28" name="Group 39">
                  <a:extLst>
                    <a:ext uri="{FF2B5EF4-FFF2-40B4-BE49-F238E27FC236}">
                      <a16:creationId xmlns:a16="http://schemas.microsoft.com/office/drawing/2014/main" id="{3C291304-24AE-4150-B42E-FBA437FBD7DA}"/>
                    </a:ext>
                  </a:extLst>
                </p:cNvPr>
                <p:cNvGrpSpPr>
                  <a:grpSpLocks/>
                </p:cNvGrpSpPr>
                <p:nvPr/>
              </p:nvGrpSpPr>
              <p:grpSpPr bwMode="auto">
                <a:xfrm flipV="1">
                  <a:off x="2450" y="2687"/>
                  <a:ext cx="187" cy="78"/>
                  <a:chOff x="2062" y="1778"/>
                  <a:chExt cx="646" cy="272"/>
                </a:xfrm>
              </p:grpSpPr>
              <p:sp>
                <p:nvSpPr>
                  <p:cNvPr id="237" name="AutoShape 40">
                    <a:extLst>
                      <a:ext uri="{FF2B5EF4-FFF2-40B4-BE49-F238E27FC236}">
                        <a16:creationId xmlns:a16="http://schemas.microsoft.com/office/drawing/2014/main" id="{7B4A8849-F19B-4172-A65B-051D543E8897}"/>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 name="AutoShape 41">
                    <a:extLst>
                      <a:ext uri="{FF2B5EF4-FFF2-40B4-BE49-F238E27FC236}">
                        <a16:creationId xmlns:a16="http://schemas.microsoft.com/office/drawing/2014/main" id="{D93586A6-D1E6-4E79-88DD-74511F12315F}"/>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9" name="AutoShape 42">
                    <a:extLst>
                      <a:ext uri="{FF2B5EF4-FFF2-40B4-BE49-F238E27FC236}">
                        <a16:creationId xmlns:a16="http://schemas.microsoft.com/office/drawing/2014/main" id="{E0338E62-5F7C-4D11-96AA-E53D805C4A68}"/>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29" name="Group 43">
                  <a:extLst>
                    <a:ext uri="{FF2B5EF4-FFF2-40B4-BE49-F238E27FC236}">
                      <a16:creationId xmlns:a16="http://schemas.microsoft.com/office/drawing/2014/main" id="{45B26097-DB09-4DE0-8567-D029E6098E5E}"/>
                    </a:ext>
                  </a:extLst>
                </p:cNvPr>
                <p:cNvGrpSpPr>
                  <a:grpSpLocks/>
                </p:cNvGrpSpPr>
                <p:nvPr/>
              </p:nvGrpSpPr>
              <p:grpSpPr bwMode="auto">
                <a:xfrm rot="5400000" flipV="1">
                  <a:off x="2094" y="2318"/>
                  <a:ext cx="186" cy="78"/>
                  <a:chOff x="2062" y="1778"/>
                  <a:chExt cx="646" cy="272"/>
                </a:xfrm>
              </p:grpSpPr>
              <p:sp>
                <p:nvSpPr>
                  <p:cNvPr id="234" name="AutoShape 44">
                    <a:extLst>
                      <a:ext uri="{FF2B5EF4-FFF2-40B4-BE49-F238E27FC236}">
                        <a16:creationId xmlns:a16="http://schemas.microsoft.com/office/drawing/2014/main" id="{93FAA71F-F3FF-4D09-AEF3-937EE79DC8AC}"/>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5" name="AutoShape 45">
                    <a:extLst>
                      <a:ext uri="{FF2B5EF4-FFF2-40B4-BE49-F238E27FC236}">
                        <a16:creationId xmlns:a16="http://schemas.microsoft.com/office/drawing/2014/main" id="{210B0E2E-0E6A-45B9-A574-462CC7F1845F}"/>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 name="AutoShape 46">
                    <a:extLst>
                      <a:ext uri="{FF2B5EF4-FFF2-40B4-BE49-F238E27FC236}">
                        <a16:creationId xmlns:a16="http://schemas.microsoft.com/office/drawing/2014/main" id="{E0E73938-C13C-4BAD-95CE-0FA9A62ADED4}"/>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230" name="Group 47">
                  <a:extLst>
                    <a:ext uri="{FF2B5EF4-FFF2-40B4-BE49-F238E27FC236}">
                      <a16:creationId xmlns:a16="http://schemas.microsoft.com/office/drawing/2014/main" id="{FD305E8A-9FBD-48F5-90FE-653A5355C99C}"/>
                    </a:ext>
                  </a:extLst>
                </p:cNvPr>
                <p:cNvGrpSpPr>
                  <a:grpSpLocks/>
                </p:cNvGrpSpPr>
                <p:nvPr/>
              </p:nvGrpSpPr>
              <p:grpSpPr bwMode="auto">
                <a:xfrm rot="-5400000" flipH="1" flipV="1">
                  <a:off x="2812" y="2321"/>
                  <a:ext cx="186" cy="78"/>
                  <a:chOff x="2062" y="1778"/>
                  <a:chExt cx="646" cy="272"/>
                </a:xfrm>
              </p:grpSpPr>
              <p:sp>
                <p:nvSpPr>
                  <p:cNvPr id="231" name="AutoShape 48">
                    <a:extLst>
                      <a:ext uri="{FF2B5EF4-FFF2-40B4-BE49-F238E27FC236}">
                        <a16:creationId xmlns:a16="http://schemas.microsoft.com/office/drawing/2014/main" id="{4941D81E-E97D-4B55-881B-32C5DE1D1979}"/>
                      </a:ext>
                    </a:extLst>
                  </p:cNvPr>
                  <p:cNvSpPr>
                    <a:spLocks noChangeArrowheads="1"/>
                  </p:cNvSpPr>
                  <p:nvPr/>
                </p:nvSpPr>
                <p:spPr bwMode="auto">
                  <a:xfrm rot="-1166402">
                    <a:off x="2062" y="1796"/>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 name="AutoShape 49">
                    <a:extLst>
                      <a:ext uri="{FF2B5EF4-FFF2-40B4-BE49-F238E27FC236}">
                        <a16:creationId xmlns:a16="http://schemas.microsoft.com/office/drawing/2014/main" id="{136DE2C4-6F41-4E6C-A150-75F26BF59E9B}"/>
                      </a:ext>
                    </a:extLst>
                  </p:cNvPr>
                  <p:cNvSpPr>
                    <a:spLocks noChangeArrowheads="1"/>
                  </p:cNvSpPr>
                  <p:nvPr/>
                </p:nvSpPr>
                <p:spPr bwMode="auto">
                  <a:xfrm>
                    <a:off x="2212" y="1778"/>
                    <a:ext cx="345"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3" name="AutoShape 50">
                    <a:extLst>
                      <a:ext uri="{FF2B5EF4-FFF2-40B4-BE49-F238E27FC236}">
                        <a16:creationId xmlns:a16="http://schemas.microsoft.com/office/drawing/2014/main" id="{B6C65D48-C7EE-49B2-8AF5-9BC075C521D7}"/>
                      </a:ext>
                    </a:extLst>
                  </p:cNvPr>
                  <p:cNvSpPr>
                    <a:spLocks noChangeArrowheads="1"/>
                  </p:cNvSpPr>
                  <p:nvPr/>
                </p:nvSpPr>
                <p:spPr bwMode="auto">
                  <a:xfrm rot="1166402" flipH="1">
                    <a:off x="2552" y="1799"/>
                    <a:ext cx="156" cy="25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87" name="Group 51">
                <a:extLst>
                  <a:ext uri="{FF2B5EF4-FFF2-40B4-BE49-F238E27FC236}">
                    <a16:creationId xmlns:a16="http://schemas.microsoft.com/office/drawing/2014/main" id="{B5C3A362-F842-4F5A-B64B-C9CD0749C929}"/>
                  </a:ext>
                </a:extLst>
              </p:cNvPr>
              <p:cNvGrpSpPr>
                <a:grpSpLocks/>
              </p:cNvGrpSpPr>
              <p:nvPr/>
            </p:nvGrpSpPr>
            <p:grpSpPr bwMode="auto">
              <a:xfrm>
                <a:off x="2451" y="1973"/>
                <a:ext cx="191" cy="60"/>
                <a:chOff x="2451" y="1973"/>
                <a:chExt cx="191" cy="60"/>
              </a:xfrm>
            </p:grpSpPr>
            <p:sp>
              <p:nvSpPr>
                <p:cNvPr id="225" name="Freeform 52">
                  <a:extLst>
                    <a:ext uri="{FF2B5EF4-FFF2-40B4-BE49-F238E27FC236}">
                      <a16:creationId xmlns:a16="http://schemas.microsoft.com/office/drawing/2014/main" id="{4428D109-8552-4B1A-87F2-B99B5F660A42}"/>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6" name="Freeform 53">
                  <a:extLst>
                    <a:ext uri="{FF2B5EF4-FFF2-40B4-BE49-F238E27FC236}">
                      <a16:creationId xmlns:a16="http://schemas.microsoft.com/office/drawing/2014/main" id="{A9AB7438-B367-4606-8C7B-49E74A8E83BB}"/>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88" name="Group 54">
                <a:extLst>
                  <a:ext uri="{FF2B5EF4-FFF2-40B4-BE49-F238E27FC236}">
                    <a16:creationId xmlns:a16="http://schemas.microsoft.com/office/drawing/2014/main" id="{FAF8A19C-4930-43EE-A143-EC384E0EE563}"/>
                  </a:ext>
                </a:extLst>
              </p:cNvPr>
              <p:cNvGrpSpPr>
                <a:grpSpLocks/>
              </p:cNvGrpSpPr>
              <p:nvPr/>
            </p:nvGrpSpPr>
            <p:grpSpPr bwMode="auto">
              <a:xfrm rot="2734616">
                <a:off x="2701" y="2085"/>
                <a:ext cx="191" cy="60"/>
                <a:chOff x="2451" y="1973"/>
                <a:chExt cx="191" cy="60"/>
              </a:xfrm>
            </p:grpSpPr>
            <p:sp>
              <p:nvSpPr>
                <p:cNvPr id="223" name="Freeform 55">
                  <a:extLst>
                    <a:ext uri="{FF2B5EF4-FFF2-40B4-BE49-F238E27FC236}">
                      <a16:creationId xmlns:a16="http://schemas.microsoft.com/office/drawing/2014/main" id="{F1D410E4-0D07-4821-8D65-1698D04BF456}"/>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4" name="Freeform 56">
                  <a:extLst>
                    <a:ext uri="{FF2B5EF4-FFF2-40B4-BE49-F238E27FC236}">
                      <a16:creationId xmlns:a16="http://schemas.microsoft.com/office/drawing/2014/main" id="{19906A9D-A123-4A62-BD59-4A667849702C}"/>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89" name="Group 57">
                <a:extLst>
                  <a:ext uri="{FF2B5EF4-FFF2-40B4-BE49-F238E27FC236}">
                    <a16:creationId xmlns:a16="http://schemas.microsoft.com/office/drawing/2014/main" id="{AA0AA9F3-52FD-44D8-97AF-70A9163E3553}"/>
                  </a:ext>
                </a:extLst>
              </p:cNvPr>
              <p:cNvGrpSpPr>
                <a:grpSpLocks/>
              </p:cNvGrpSpPr>
              <p:nvPr/>
            </p:nvGrpSpPr>
            <p:grpSpPr bwMode="auto">
              <a:xfrm flipV="1">
                <a:off x="2446" y="2697"/>
                <a:ext cx="191" cy="60"/>
                <a:chOff x="2451" y="1973"/>
                <a:chExt cx="191" cy="60"/>
              </a:xfrm>
            </p:grpSpPr>
            <p:sp>
              <p:nvSpPr>
                <p:cNvPr id="221" name="Freeform 58">
                  <a:extLst>
                    <a:ext uri="{FF2B5EF4-FFF2-40B4-BE49-F238E27FC236}">
                      <a16:creationId xmlns:a16="http://schemas.microsoft.com/office/drawing/2014/main" id="{B9971376-FFF1-4D2F-80A5-EEE34A608D53}"/>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2" name="Freeform 59">
                  <a:extLst>
                    <a:ext uri="{FF2B5EF4-FFF2-40B4-BE49-F238E27FC236}">
                      <a16:creationId xmlns:a16="http://schemas.microsoft.com/office/drawing/2014/main" id="{5FCF4645-AF71-4E66-9511-FADADB982731}"/>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0" name="Group 60">
                <a:extLst>
                  <a:ext uri="{FF2B5EF4-FFF2-40B4-BE49-F238E27FC236}">
                    <a16:creationId xmlns:a16="http://schemas.microsoft.com/office/drawing/2014/main" id="{870DB21B-5E1F-43CD-A6FD-A403640496A0}"/>
                  </a:ext>
                </a:extLst>
              </p:cNvPr>
              <p:cNvGrpSpPr>
                <a:grpSpLocks/>
              </p:cNvGrpSpPr>
              <p:nvPr/>
            </p:nvGrpSpPr>
            <p:grpSpPr bwMode="auto">
              <a:xfrm rot="18865384" flipV="1">
                <a:off x="2681" y="2604"/>
                <a:ext cx="191" cy="60"/>
                <a:chOff x="2451" y="1973"/>
                <a:chExt cx="191" cy="60"/>
              </a:xfrm>
            </p:grpSpPr>
            <p:sp>
              <p:nvSpPr>
                <p:cNvPr id="219" name="Freeform 61">
                  <a:extLst>
                    <a:ext uri="{FF2B5EF4-FFF2-40B4-BE49-F238E27FC236}">
                      <a16:creationId xmlns:a16="http://schemas.microsoft.com/office/drawing/2014/main" id="{78BFE5A1-CF08-49E5-B119-EF7218586E89}"/>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0" name="Freeform 62">
                  <a:extLst>
                    <a:ext uri="{FF2B5EF4-FFF2-40B4-BE49-F238E27FC236}">
                      <a16:creationId xmlns:a16="http://schemas.microsoft.com/office/drawing/2014/main" id="{FBD1119B-B2D0-4421-8E82-19B3982A851E}"/>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1" name="Group 63">
                <a:extLst>
                  <a:ext uri="{FF2B5EF4-FFF2-40B4-BE49-F238E27FC236}">
                    <a16:creationId xmlns:a16="http://schemas.microsoft.com/office/drawing/2014/main" id="{4ECFE2F5-6AF5-4D10-95E6-062C90B50BD3}"/>
                  </a:ext>
                </a:extLst>
              </p:cNvPr>
              <p:cNvGrpSpPr>
                <a:grpSpLocks/>
              </p:cNvGrpSpPr>
              <p:nvPr/>
            </p:nvGrpSpPr>
            <p:grpSpPr bwMode="auto">
              <a:xfrm rot="16130768" flipV="1">
                <a:off x="2811" y="2329"/>
                <a:ext cx="191" cy="60"/>
                <a:chOff x="2451" y="1973"/>
                <a:chExt cx="191" cy="60"/>
              </a:xfrm>
            </p:grpSpPr>
            <p:sp>
              <p:nvSpPr>
                <p:cNvPr id="217" name="Freeform 64">
                  <a:extLst>
                    <a:ext uri="{FF2B5EF4-FFF2-40B4-BE49-F238E27FC236}">
                      <a16:creationId xmlns:a16="http://schemas.microsoft.com/office/drawing/2014/main" id="{A84480C9-D4E8-46A8-B56A-16E04FD528F6}"/>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8" name="Freeform 65">
                  <a:extLst>
                    <a:ext uri="{FF2B5EF4-FFF2-40B4-BE49-F238E27FC236}">
                      <a16:creationId xmlns:a16="http://schemas.microsoft.com/office/drawing/2014/main" id="{208A7302-3624-4D36-8DAC-7727BCA14287}"/>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2" name="Group 66">
                <a:extLst>
                  <a:ext uri="{FF2B5EF4-FFF2-40B4-BE49-F238E27FC236}">
                    <a16:creationId xmlns:a16="http://schemas.microsoft.com/office/drawing/2014/main" id="{232A4973-6809-4191-8602-2C4AF8B0D860}"/>
                  </a:ext>
                </a:extLst>
              </p:cNvPr>
              <p:cNvGrpSpPr>
                <a:grpSpLocks/>
              </p:cNvGrpSpPr>
              <p:nvPr/>
            </p:nvGrpSpPr>
            <p:grpSpPr bwMode="auto">
              <a:xfrm rot="18976241" flipH="1">
                <a:off x="2192" y="2071"/>
                <a:ext cx="191" cy="60"/>
                <a:chOff x="2451" y="1973"/>
                <a:chExt cx="191" cy="60"/>
              </a:xfrm>
            </p:grpSpPr>
            <p:sp>
              <p:nvSpPr>
                <p:cNvPr id="215" name="Freeform 67">
                  <a:extLst>
                    <a:ext uri="{FF2B5EF4-FFF2-40B4-BE49-F238E27FC236}">
                      <a16:creationId xmlns:a16="http://schemas.microsoft.com/office/drawing/2014/main" id="{985864AC-6D03-44F0-A102-E8DCCD7551DE}"/>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6" name="Freeform 68">
                  <a:extLst>
                    <a:ext uri="{FF2B5EF4-FFF2-40B4-BE49-F238E27FC236}">
                      <a16:creationId xmlns:a16="http://schemas.microsoft.com/office/drawing/2014/main" id="{2E32BC4D-853F-4150-8656-54C85FAC2E6D}"/>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3" name="Group 69">
                <a:extLst>
                  <a:ext uri="{FF2B5EF4-FFF2-40B4-BE49-F238E27FC236}">
                    <a16:creationId xmlns:a16="http://schemas.microsoft.com/office/drawing/2014/main" id="{F8821755-B443-42E1-BE47-9FB8CEFF2488}"/>
                  </a:ext>
                </a:extLst>
              </p:cNvPr>
              <p:cNvGrpSpPr>
                <a:grpSpLocks/>
              </p:cNvGrpSpPr>
              <p:nvPr/>
            </p:nvGrpSpPr>
            <p:grpSpPr bwMode="auto">
              <a:xfrm rot="2734616" flipH="1" flipV="1">
                <a:off x="2170" y="2578"/>
                <a:ext cx="191" cy="60"/>
                <a:chOff x="2451" y="1973"/>
                <a:chExt cx="191" cy="60"/>
              </a:xfrm>
            </p:grpSpPr>
            <p:sp>
              <p:nvSpPr>
                <p:cNvPr id="213" name="Freeform 70">
                  <a:extLst>
                    <a:ext uri="{FF2B5EF4-FFF2-40B4-BE49-F238E27FC236}">
                      <a16:creationId xmlns:a16="http://schemas.microsoft.com/office/drawing/2014/main" id="{0CDCA0FA-9716-4EB3-B093-B0004B31E034}"/>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4" name="Freeform 71">
                  <a:extLst>
                    <a:ext uri="{FF2B5EF4-FFF2-40B4-BE49-F238E27FC236}">
                      <a16:creationId xmlns:a16="http://schemas.microsoft.com/office/drawing/2014/main" id="{1C900949-9661-41FD-9AFE-E35E61FBB098}"/>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94" name="Group 72">
                <a:extLst>
                  <a:ext uri="{FF2B5EF4-FFF2-40B4-BE49-F238E27FC236}">
                    <a16:creationId xmlns:a16="http://schemas.microsoft.com/office/drawing/2014/main" id="{7BB7EFA8-EEC2-49BD-9DDF-0C7ACF3D3628}"/>
                  </a:ext>
                </a:extLst>
              </p:cNvPr>
              <p:cNvGrpSpPr>
                <a:grpSpLocks/>
              </p:cNvGrpSpPr>
              <p:nvPr/>
            </p:nvGrpSpPr>
            <p:grpSpPr bwMode="auto">
              <a:xfrm rot="5469232" flipH="1" flipV="1">
                <a:off x="2088" y="2327"/>
                <a:ext cx="191" cy="60"/>
                <a:chOff x="2451" y="1973"/>
                <a:chExt cx="191" cy="60"/>
              </a:xfrm>
            </p:grpSpPr>
            <p:sp>
              <p:nvSpPr>
                <p:cNvPr id="211" name="Freeform 73">
                  <a:extLst>
                    <a:ext uri="{FF2B5EF4-FFF2-40B4-BE49-F238E27FC236}">
                      <a16:creationId xmlns:a16="http://schemas.microsoft.com/office/drawing/2014/main" id="{A23EE4D1-9E6A-4AB6-BEEA-F2B29A730065}"/>
                    </a:ext>
                  </a:extLst>
                </p:cNvPr>
                <p:cNvSpPr>
                  <a:spLocks/>
                </p:cNvSpPr>
                <p:nvPr/>
              </p:nvSpPr>
              <p:spPr bwMode="auto">
                <a:xfrm>
                  <a:off x="2460" y="2004"/>
                  <a:ext cx="167" cy="29"/>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2" name="Freeform 74">
                  <a:extLst>
                    <a:ext uri="{FF2B5EF4-FFF2-40B4-BE49-F238E27FC236}">
                      <a16:creationId xmlns:a16="http://schemas.microsoft.com/office/drawing/2014/main" id="{D7B648FE-EB0A-4576-A62A-441D185317C7}"/>
                    </a:ext>
                  </a:extLst>
                </p:cNvPr>
                <p:cNvSpPr>
                  <a:spLocks/>
                </p:cNvSpPr>
                <p:nvPr/>
              </p:nvSpPr>
              <p:spPr bwMode="auto">
                <a:xfrm>
                  <a:off x="2451" y="1973"/>
                  <a:ext cx="191" cy="35"/>
                </a:xfrm>
                <a:custGeom>
                  <a:avLst/>
                  <a:gdLst>
                    <a:gd name="T0" fmla="*/ 0 w 1281"/>
                    <a:gd name="T1" fmla="*/ 225 h 231"/>
                    <a:gd name="T2" fmla="*/ 163 w 1281"/>
                    <a:gd name="T3" fmla="*/ 184 h 231"/>
                    <a:gd name="T4" fmla="*/ 631 w 1281"/>
                    <a:gd name="T5" fmla="*/ 1 h 231"/>
                    <a:gd name="T6" fmla="*/ 1139 w 1281"/>
                    <a:gd name="T7" fmla="*/ 191 h 231"/>
                    <a:gd name="T8" fmla="*/ 1281 w 1281"/>
                    <a:gd name="T9" fmla="*/ 231 h 231"/>
                  </a:gdLst>
                  <a:ahLst/>
                  <a:cxnLst>
                    <a:cxn ang="0">
                      <a:pos x="T0" y="T1"/>
                    </a:cxn>
                    <a:cxn ang="0">
                      <a:pos x="T2" y="T3"/>
                    </a:cxn>
                    <a:cxn ang="0">
                      <a:pos x="T4" y="T5"/>
                    </a:cxn>
                    <a:cxn ang="0">
                      <a:pos x="T6" y="T7"/>
                    </a:cxn>
                    <a:cxn ang="0">
                      <a:pos x="T8" y="T9"/>
                    </a:cxn>
                  </a:cxnLst>
                  <a:rect l="0" t="0" r="r" b="b"/>
                  <a:pathLst>
                    <a:path w="1281" h="231">
                      <a:moveTo>
                        <a:pt x="0" y="225"/>
                      </a:moveTo>
                      <a:cubicBezTo>
                        <a:pt x="27" y="218"/>
                        <a:pt x="58" y="221"/>
                        <a:pt x="163" y="184"/>
                      </a:cubicBezTo>
                      <a:cubicBezTo>
                        <a:pt x="268" y="147"/>
                        <a:pt x="468" y="0"/>
                        <a:pt x="631" y="1"/>
                      </a:cubicBezTo>
                      <a:cubicBezTo>
                        <a:pt x="794" y="2"/>
                        <a:pt x="1031" y="153"/>
                        <a:pt x="1139" y="191"/>
                      </a:cubicBezTo>
                      <a:cubicBezTo>
                        <a:pt x="1247" y="229"/>
                        <a:pt x="1252" y="223"/>
                        <a:pt x="1281" y="231"/>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95" name="Line 75">
                <a:extLst>
                  <a:ext uri="{FF2B5EF4-FFF2-40B4-BE49-F238E27FC236}">
                    <a16:creationId xmlns:a16="http://schemas.microsoft.com/office/drawing/2014/main" id="{9FFF483C-E2BE-47DD-AC5C-1328AE22768C}"/>
                  </a:ext>
                </a:extLst>
              </p:cNvPr>
              <p:cNvSpPr>
                <a:spLocks noChangeShapeType="1"/>
              </p:cNvSpPr>
              <p:nvPr/>
            </p:nvSpPr>
            <p:spPr bwMode="auto">
              <a:xfrm flipV="1">
                <a:off x="2366" y="2032"/>
                <a:ext cx="98"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6" name="Line 76">
                <a:extLst>
                  <a:ext uri="{FF2B5EF4-FFF2-40B4-BE49-F238E27FC236}">
                    <a16:creationId xmlns:a16="http://schemas.microsoft.com/office/drawing/2014/main" id="{A65B5AFC-4431-4DA8-9AFF-0E0DDA880178}"/>
                  </a:ext>
                </a:extLst>
              </p:cNvPr>
              <p:cNvSpPr>
                <a:spLocks noChangeShapeType="1"/>
              </p:cNvSpPr>
              <p:nvPr/>
            </p:nvSpPr>
            <p:spPr bwMode="auto">
              <a:xfrm flipV="1">
                <a:off x="2355" y="2007"/>
                <a:ext cx="98" cy="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77">
                <a:extLst>
                  <a:ext uri="{FF2B5EF4-FFF2-40B4-BE49-F238E27FC236}">
                    <a16:creationId xmlns:a16="http://schemas.microsoft.com/office/drawing/2014/main" id="{0B7D5159-9C40-4933-AC9A-A28E05C979A5}"/>
                  </a:ext>
                </a:extLst>
              </p:cNvPr>
              <p:cNvSpPr>
                <a:spLocks noChangeShapeType="1"/>
              </p:cNvSpPr>
              <p:nvPr/>
            </p:nvSpPr>
            <p:spPr bwMode="auto">
              <a:xfrm flipH="1" flipV="1">
                <a:off x="2627" y="2031"/>
                <a:ext cx="90" cy="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Line 78">
                <a:extLst>
                  <a:ext uri="{FF2B5EF4-FFF2-40B4-BE49-F238E27FC236}">
                    <a16:creationId xmlns:a16="http://schemas.microsoft.com/office/drawing/2014/main" id="{5AB5ED01-8091-4889-93FE-5E753F85E7F2}"/>
                  </a:ext>
                </a:extLst>
              </p:cNvPr>
              <p:cNvSpPr>
                <a:spLocks noChangeShapeType="1"/>
              </p:cNvSpPr>
              <p:nvPr/>
            </p:nvSpPr>
            <p:spPr bwMode="auto">
              <a:xfrm flipH="1" flipV="1">
                <a:off x="2638" y="2010"/>
                <a:ext cx="94" cy="4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9" name="Line 79">
                <a:extLst>
                  <a:ext uri="{FF2B5EF4-FFF2-40B4-BE49-F238E27FC236}">
                    <a16:creationId xmlns:a16="http://schemas.microsoft.com/office/drawing/2014/main" id="{DFABAD72-9B21-4A89-87E0-520A0CE0E0BB}"/>
                  </a:ext>
                </a:extLst>
              </p:cNvPr>
              <p:cNvSpPr>
                <a:spLocks noChangeShapeType="1"/>
              </p:cNvSpPr>
              <p:nvPr/>
            </p:nvSpPr>
            <p:spPr bwMode="auto">
              <a:xfrm>
                <a:off x="2830" y="2194"/>
                <a:ext cx="48" cy="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Line 80">
                <a:extLst>
                  <a:ext uri="{FF2B5EF4-FFF2-40B4-BE49-F238E27FC236}">
                    <a16:creationId xmlns:a16="http://schemas.microsoft.com/office/drawing/2014/main" id="{034627A9-9595-491B-9094-E1E0A933B92A}"/>
                  </a:ext>
                </a:extLst>
              </p:cNvPr>
              <p:cNvSpPr>
                <a:spLocks noChangeShapeType="1"/>
              </p:cNvSpPr>
              <p:nvPr/>
            </p:nvSpPr>
            <p:spPr bwMode="auto">
              <a:xfrm flipH="1" flipV="1">
                <a:off x="2856" y="2186"/>
                <a:ext cx="44" cy="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Line 81">
                <a:extLst>
                  <a:ext uri="{FF2B5EF4-FFF2-40B4-BE49-F238E27FC236}">
                    <a16:creationId xmlns:a16="http://schemas.microsoft.com/office/drawing/2014/main" id="{FA03B218-0E2A-4D3A-8A1F-6D89F068F798}"/>
                  </a:ext>
                </a:extLst>
              </p:cNvPr>
              <p:cNvSpPr>
                <a:spLocks noChangeShapeType="1"/>
              </p:cNvSpPr>
              <p:nvPr/>
            </p:nvSpPr>
            <p:spPr bwMode="auto">
              <a:xfrm flipV="1">
                <a:off x="2812" y="2436"/>
                <a:ext cx="68"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2" name="Line 82">
                <a:extLst>
                  <a:ext uri="{FF2B5EF4-FFF2-40B4-BE49-F238E27FC236}">
                    <a16:creationId xmlns:a16="http://schemas.microsoft.com/office/drawing/2014/main" id="{8E9F58BE-11DD-44B5-9494-61745EE6BBF7}"/>
                  </a:ext>
                </a:extLst>
              </p:cNvPr>
              <p:cNvSpPr>
                <a:spLocks noChangeShapeType="1"/>
              </p:cNvSpPr>
              <p:nvPr/>
            </p:nvSpPr>
            <p:spPr bwMode="auto">
              <a:xfrm flipV="1">
                <a:off x="2840" y="2442"/>
                <a:ext cx="68" cy="1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3" name="Line 83">
                <a:extLst>
                  <a:ext uri="{FF2B5EF4-FFF2-40B4-BE49-F238E27FC236}">
                    <a16:creationId xmlns:a16="http://schemas.microsoft.com/office/drawing/2014/main" id="{4276ADB5-8498-47DC-A79F-396CED6F275C}"/>
                  </a:ext>
                </a:extLst>
              </p:cNvPr>
              <p:cNvSpPr>
                <a:spLocks noChangeShapeType="1"/>
              </p:cNvSpPr>
              <p:nvPr/>
            </p:nvSpPr>
            <p:spPr bwMode="auto">
              <a:xfrm flipV="1">
                <a:off x="2622" y="2670"/>
                <a:ext cx="80" cy="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4" name="Line 84">
                <a:extLst>
                  <a:ext uri="{FF2B5EF4-FFF2-40B4-BE49-F238E27FC236}">
                    <a16:creationId xmlns:a16="http://schemas.microsoft.com/office/drawing/2014/main" id="{C73D4C25-1C29-4EE8-9BF1-BCC984F946BB}"/>
                  </a:ext>
                </a:extLst>
              </p:cNvPr>
              <p:cNvSpPr>
                <a:spLocks noChangeShapeType="1"/>
              </p:cNvSpPr>
              <p:nvPr/>
            </p:nvSpPr>
            <p:spPr bwMode="auto">
              <a:xfrm flipV="1">
                <a:off x="2634" y="2692"/>
                <a:ext cx="78" cy="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5" name="Line 85">
                <a:extLst>
                  <a:ext uri="{FF2B5EF4-FFF2-40B4-BE49-F238E27FC236}">
                    <a16:creationId xmlns:a16="http://schemas.microsoft.com/office/drawing/2014/main" id="{12BDB219-6D74-4DEA-A37E-BC63482E0504}"/>
                  </a:ext>
                </a:extLst>
              </p:cNvPr>
              <p:cNvSpPr>
                <a:spLocks noChangeShapeType="1"/>
              </p:cNvSpPr>
              <p:nvPr/>
            </p:nvSpPr>
            <p:spPr bwMode="auto">
              <a:xfrm flipH="1" flipV="1">
                <a:off x="2326" y="2668"/>
                <a:ext cx="124"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6" name="Line 86">
                <a:extLst>
                  <a:ext uri="{FF2B5EF4-FFF2-40B4-BE49-F238E27FC236}">
                    <a16:creationId xmlns:a16="http://schemas.microsoft.com/office/drawing/2014/main" id="{A07EF2DC-5361-4902-BEB7-E259FCDD914E}"/>
                  </a:ext>
                </a:extLst>
              </p:cNvPr>
              <p:cNvSpPr>
                <a:spLocks noChangeShapeType="1"/>
              </p:cNvSpPr>
              <p:nvPr/>
            </p:nvSpPr>
            <p:spPr bwMode="auto">
              <a:xfrm flipH="1" flipV="1">
                <a:off x="2341" y="2645"/>
                <a:ext cx="124" cy="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7" name="Line 87">
                <a:extLst>
                  <a:ext uri="{FF2B5EF4-FFF2-40B4-BE49-F238E27FC236}">
                    <a16:creationId xmlns:a16="http://schemas.microsoft.com/office/drawing/2014/main" id="{5E4D358F-8300-4D73-A6C2-5F0DF2BE0699}"/>
                  </a:ext>
                </a:extLst>
              </p:cNvPr>
              <p:cNvSpPr>
                <a:spLocks noChangeShapeType="1"/>
              </p:cNvSpPr>
              <p:nvPr/>
            </p:nvSpPr>
            <p:spPr bwMode="auto">
              <a:xfrm flipH="1" flipV="1">
                <a:off x="2210" y="2442"/>
                <a:ext cx="24" cy="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8" name="Line 88">
                <a:extLst>
                  <a:ext uri="{FF2B5EF4-FFF2-40B4-BE49-F238E27FC236}">
                    <a16:creationId xmlns:a16="http://schemas.microsoft.com/office/drawing/2014/main" id="{85CD94A7-8ABA-4489-B0E8-717E64485345}"/>
                  </a:ext>
                </a:extLst>
              </p:cNvPr>
              <p:cNvSpPr>
                <a:spLocks noChangeShapeType="1"/>
              </p:cNvSpPr>
              <p:nvPr/>
            </p:nvSpPr>
            <p:spPr bwMode="auto">
              <a:xfrm flipH="1" flipV="1">
                <a:off x="2184" y="2446"/>
                <a:ext cx="20" cy="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9" name="Line 89">
                <a:extLst>
                  <a:ext uri="{FF2B5EF4-FFF2-40B4-BE49-F238E27FC236}">
                    <a16:creationId xmlns:a16="http://schemas.microsoft.com/office/drawing/2014/main" id="{A1B94922-46E4-4850-92EB-BBFFC77C39B4}"/>
                  </a:ext>
                </a:extLst>
              </p:cNvPr>
              <p:cNvSpPr>
                <a:spLocks noChangeShapeType="1"/>
              </p:cNvSpPr>
              <p:nvPr/>
            </p:nvSpPr>
            <p:spPr bwMode="auto">
              <a:xfrm flipV="1">
                <a:off x="2188" y="2164"/>
                <a:ext cx="38"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0" name="Line 90">
                <a:extLst>
                  <a:ext uri="{FF2B5EF4-FFF2-40B4-BE49-F238E27FC236}">
                    <a16:creationId xmlns:a16="http://schemas.microsoft.com/office/drawing/2014/main" id="{7B4D2262-09B0-4E71-A970-518FCF56259D}"/>
                  </a:ext>
                </a:extLst>
              </p:cNvPr>
              <p:cNvSpPr>
                <a:spLocks noChangeShapeType="1"/>
              </p:cNvSpPr>
              <p:nvPr/>
            </p:nvSpPr>
            <p:spPr bwMode="auto">
              <a:xfrm flipV="1">
                <a:off x="2214" y="2172"/>
                <a:ext cx="38" cy="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260" name="Slide Number Placeholder 3">
            <a:extLst>
              <a:ext uri="{FF2B5EF4-FFF2-40B4-BE49-F238E27FC236}">
                <a16:creationId xmlns:a16="http://schemas.microsoft.com/office/drawing/2014/main" id="{3643AEC9-12B5-496B-A302-921BB818CC70}"/>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24</a:t>
            </a:fld>
            <a:endParaRPr lang="en-US" sz="1600" dirty="0"/>
          </a:p>
        </p:txBody>
      </p:sp>
    </p:spTree>
    <p:extLst>
      <p:ext uri="{BB962C8B-B14F-4D97-AF65-F5344CB8AC3E}">
        <p14:creationId xmlns:p14="http://schemas.microsoft.com/office/powerpoint/2010/main" val="62618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B320-10B5-4E4B-A0C9-D1FAA1F551A8}"/>
              </a:ext>
            </a:extLst>
          </p:cNvPr>
          <p:cNvSpPr>
            <a:spLocks noGrp="1"/>
          </p:cNvSpPr>
          <p:nvPr>
            <p:ph type="title"/>
          </p:nvPr>
        </p:nvSpPr>
        <p:spPr/>
        <p:txBody>
          <a:bodyPr/>
          <a:lstStyle/>
          <a:p>
            <a:r>
              <a:rPr lang="en-GB" dirty="0"/>
              <a:t>FFAGs</a:t>
            </a:r>
          </a:p>
        </p:txBody>
      </p:sp>
      <p:sp>
        <p:nvSpPr>
          <p:cNvPr id="3" name="Content Placeholder 2">
            <a:extLst>
              <a:ext uri="{FF2B5EF4-FFF2-40B4-BE49-F238E27FC236}">
                <a16:creationId xmlns:a16="http://schemas.microsoft.com/office/drawing/2014/main" id="{5E7EB496-98FC-42D4-B93F-18D9233E817C}"/>
              </a:ext>
            </a:extLst>
          </p:cNvPr>
          <p:cNvSpPr>
            <a:spLocks noGrp="1"/>
          </p:cNvSpPr>
          <p:nvPr>
            <p:ph sz="half" idx="1"/>
          </p:nvPr>
        </p:nvSpPr>
        <p:spPr>
          <a:xfrm>
            <a:off x="486911" y="1525136"/>
            <a:ext cx="4381500" cy="5135563"/>
          </a:xfrm>
        </p:spPr>
        <p:txBody>
          <a:bodyPr/>
          <a:lstStyle/>
          <a:p>
            <a:r>
              <a:rPr lang="en-GB" dirty="0"/>
              <a:t>Proposed for use as muon accelerators, in accelerator driven sub-critical reactors, and for medical applications.</a:t>
            </a:r>
          </a:p>
          <a:p>
            <a:r>
              <a:rPr lang="en-GB" dirty="0"/>
              <a:t>Advantages over conventional medical cyclotrons.</a:t>
            </a:r>
          </a:p>
          <a:p>
            <a:pPr lvl="1"/>
            <a:r>
              <a:rPr lang="en-GB" dirty="0"/>
              <a:t>Variable energy operation without energy degraders.</a:t>
            </a:r>
          </a:p>
          <a:p>
            <a:pPr lvl="1"/>
            <a:r>
              <a:rPr lang="en-GB" dirty="0"/>
              <a:t>Operation with different ions.</a:t>
            </a:r>
          </a:p>
          <a:p>
            <a:pPr lvl="1"/>
            <a:r>
              <a:rPr lang="en-GB" dirty="0"/>
              <a:t>Multiple extraction ports.</a:t>
            </a:r>
          </a:p>
          <a:p>
            <a:r>
              <a:rPr lang="en-GB" dirty="0"/>
              <a:t>FFAG concept developed independently in 1950s in Japan by </a:t>
            </a:r>
            <a:r>
              <a:rPr lang="en-GB" dirty="0" err="1"/>
              <a:t>Tihiro</a:t>
            </a:r>
            <a:r>
              <a:rPr lang="en-GB" dirty="0"/>
              <a:t> </a:t>
            </a:r>
            <a:r>
              <a:rPr lang="en-GB" dirty="0" err="1"/>
              <a:t>Ohkawa</a:t>
            </a:r>
            <a:r>
              <a:rPr lang="en-GB" dirty="0"/>
              <a:t>, in the US by Keith Symon, and in Russia by Andrei </a:t>
            </a:r>
            <a:r>
              <a:rPr lang="en-GB" dirty="0" err="1"/>
              <a:t>Kolomensky</a:t>
            </a:r>
            <a:r>
              <a:rPr lang="en-GB" dirty="0"/>
              <a:t>.</a:t>
            </a:r>
          </a:p>
        </p:txBody>
      </p:sp>
      <p:sp>
        <p:nvSpPr>
          <p:cNvPr id="4" name="Content Placeholder 3">
            <a:extLst>
              <a:ext uri="{FF2B5EF4-FFF2-40B4-BE49-F238E27FC236}">
                <a16:creationId xmlns:a16="http://schemas.microsoft.com/office/drawing/2014/main" id="{CADEA1EA-70EB-432B-AE22-A8B061D97129}"/>
              </a:ext>
            </a:extLst>
          </p:cNvPr>
          <p:cNvSpPr>
            <a:spLocks noGrp="1"/>
          </p:cNvSpPr>
          <p:nvPr>
            <p:ph sz="half" idx="2"/>
          </p:nvPr>
        </p:nvSpPr>
        <p:spPr/>
        <p:txBody>
          <a:bodyPr/>
          <a:lstStyle/>
          <a:p>
            <a:r>
              <a:rPr lang="en-GB" dirty="0"/>
              <a:t>Initial designs all scaling FFAGs.</a:t>
            </a:r>
          </a:p>
          <a:p>
            <a:r>
              <a:rPr lang="en-GB" dirty="0"/>
              <a:t>First 500 keV e</a:t>
            </a:r>
            <a:r>
              <a:rPr lang="en-GB" baseline="30000" dirty="0"/>
              <a:t>‒</a:t>
            </a:r>
            <a:r>
              <a:rPr lang="en-GB" dirty="0"/>
              <a:t> prototype operated in Michigan 1956.</a:t>
            </a:r>
          </a:p>
        </p:txBody>
      </p:sp>
      <p:pic>
        <p:nvPicPr>
          <p:cNvPr id="100" name="Picture 99">
            <a:extLst>
              <a:ext uri="{FF2B5EF4-FFF2-40B4-BE49-F238E27FC236}">
                <a16:creationId xmlns:a16="http://schemas.microsoft.com/office/drawing/2014/main" id="{F7546CC1-6DDE-4CA8-AD3E-812B847FCEB9}"/>
              </a:ext>
            </a:extLst>
          </p:cNvPr>
          <p:cNvPicPr>
            <a:picLocks noChangeAspect="1"/>
          </p:cNvPicPr>
          <p:nvPr/>
        </p:nvPicPr>
        <p:blipFill rotWithShape="1">
          <a:blip r:embed="rId2"/>
          <a:srcRect t="2477" b="1592"/>
          <a:stretch/>
        </p:blipFill>
        <p:spPr>
          <a:xfrm>
            <a:off x="5136005" y="2780342"/>
            <a:ext cx="4388583" cy="3284897"/>
          </a:xfrm>
          <a:prstGeom prst="rect">
            <a:avLst/>
          </a:prstGeom>
        </p:spPr>
      </p:pic>
      <p:sp>
        <p:nvSpPr>
          <p:cNvPr id="102" name="Slide Number Placeholder 3">
            <a:extLst>
              <a:ext uri="{FF2B5EF4-FFF2-40B4-BE49-F238E27FC236}">
                <a16:creationId xmlns:a16="http://schemas.microsoft.com/office/drawing/2014/main" id="{0DA0B9F0-FD91-4EDF-8C04-33F7AA130E4D}"/>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25</a:t>
            </a:fld>
            <a:endParaRPr lang="en-US" sz="1600" dirty="0"/>
          </a:p>
        </p:txBody>
      </p:sp>
    </p:spTree>
    <p:extLst>
      <p:ext uri="{BB962C8B-B14F-4D97-AF65-F5344CB8AC3E}">
        <p14:creationId xmlns:p14="http://schemas.microsoft.com/office/powerpoint/2010/main" val="3222806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6D4E-C57E-4491-BDF7-C9A1D2F11BB0}"/>
              </a:ext>
            </a:extLst>
          </p:cNvPr>
          <p:cNvSpPr>
            <a:spLocks noGrp="1"/>
          </p:cNvSpPr>
          <p:nvPr>
            <p:ph type="title"/>
          </p:nvPr>
        </p:nvSpPr>
        <p:spPr/>
        <p:txBody>
          <a:bodyPr/>
          <a:lstStyle/>
          <a:p>
            <a:r>
              <a:rPr lang="en-GB" dirty="0"/>
              <a:t>FFAGs</a:t>
            </a:r>
          </a:p>
        </p:txBody>
      </p:sp>
      <p:sp>
        <p:nvSpPr>
          <p:cNvPr id="3" name="Content Placeholder 2">
            <a:extLst>
              <a:ext uri="{FF2B5EF4-FFF2-40B4-BE49-F238E27FC236}">
                <a16:creationId xmlns:a16="http://schemas.microsoft.com/office/drawing/2014/main" id="{FBD53E3C-6D89-43A7-BFAA-49B127F41BA5}"/>
              </a:ext>
            </a:extLst>
          </p:cNvPr>
          <p:cNvSpPr>
            <a:spLocks noGrp="1"/>
          </p:cNvSpPr>
          <p:nvPr>
            <p:ph sz="half" idx="1"/>
          </p:nvPr>
        </p:nvSpPr>
        <p:spPr/>
        <p:txBody>
          <a:bodyPr/>
          <a:lstStyle/>
          <a:p>
            <a:r>
              <a:rPr lang="en-GB" dirty="0"/>
              <a:t>First 500 keV p FFAG, KEK in 2000.</a:t>
            </a:r>
          </a:p>
          <a:p>
            <a:endParaRPr lang="en-GB" dirty="0"/>
          </a:p>
          <a:p>
            <a:endParaRPr lang="en-GB" dirty="0"/>
          </a:p>
          <a:p>
            <a:endParaRPr lang="en-GB" dirty="0"/>
          </a:p>
          <a:p>
            <a:endParaRPr lang="en-GB" dirty="0"/>
          </a:p>
          <a:p>
            <a:endParaRPr lang="en-GB" dirty="0"/>
          </a:p>
          <a:p>
            <a:endParaRPr lang="en-GB" dirty="0"/>
          </a:p>
          <a:p>
            <a:r>
              <a:rPr lang="en-GB" dirty="0"/>
              <a:t>FFAG for ADSR, Kyoto University</a:t>
            </a:r>
          </a:p>
          <a:p>
            <a:endParaRPr lang="en-GB" dirty="0"/>
          </a:p>
          <a:p>
            <a:endParaRPr lang="en-GB" dirty="0"/>
          </a:p>
          <a:p>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2D57EBDD-394D-417A-82FC-860EF9A7B731}"/>
              </a:ext>
            </a:extLst>
          </p:cNvPr>
          <p:cNvSpPr>
            <a:spLocks noGrp="1"/>
          </p:cNvSpPr>
          <p:nvPr>
            <p:ph sz="half" idx="2"/>
          </p:nvPr>
        </p:nvSpPr>
        <p:spPr/>
        <p:txBody>
          <a:bodyPr/>
          <a:lstStyle/>
          <a:p>
            <a:r>
              <a:rPr lang="en-GB" dirty="0"/>
              <a:t>First non-scaling FFAG, EMMA, at Daresbury.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Acceleration of electrons from 10 to 20 MeV reported in Nature in January 2012. </a:t>
            </a:r>
          </a:p>
        </p:txBody>
      </p:sp>
      <p:pic>
        <p:nvPicPr>
          <p:cNvPr id="5" name="Picture 4">
            <a:extLst>
              <a:ext uri="{FF2B5EF4-FFF2-40B4-BE49-F238E27FC236}">
                <a16:creationId xmlns:a16="http://schemas.microsoft.com/office/drawing/2014/main" id="{40E4F8B8-B70B-4A73-81C2-A47A6E56132E}"/>
              </a:ext>
            </a:extLst>
          </p:cNvPr>
          <p:cNvPicPr>
            <a:picLocks noChangeAspect="1"/>
          </p:cNvPicPr>
          <p:nvPr/>
        </p:nvPicPr>
        <p:blipFill>
          <a:blip r:embed="rId2"/>
          <a:stretch>
            <a:fillRect/>
          </a:stretch>
        </p:blipFill>
        <p:spPr>
          <a:xfrm>
            <a:off x="1232374" y="1895997"/>
            <a:ext cx="3062789" cy="2199414"/>
          </a:xfrm>
          <a:prstGeom prst="rect">
            <a:avLst/>
          </a:prstGeom>
        </p:spPr>
      </p:pic>
      <p:pic>
        <p:nvPicPr>
          <p:cNvPr id="6" name="Picture 5">
            <a:extLst>
              <a:ext uri="{FF2B5EF4-FFF2-40B4-BE49-F238E27FC236}">
                <a16:creationId xmlns:a16="http://schemas.microsoft.com/office/drawing/2014/main" id="{8A95A3E3-BBC2-4E33-95CD-92A0FD630ECA}"/>
              </a:ext>
            </a:extLst>
          </p:cNvPr>
          <p:cNvPicPr>
            <a:picLocks noChangeAspect="1"/>
          </p:cNvPicPr>
          <p:nvPr/>
        </p:nvPicPr>
        <p:blipFill>
          <a:blip r:embed="rId3"/>
          <a:stretch>
            <a:fillRect/>
          </a:stretch>
        </p:blipFill>
        <p:spPr>
          <a:xfrm>
            <a:off x="1233947" y="4457883"/>
            <a:ext cx="3061216" cy="2230203"/>
          </a:xfrm>
          <a:prstGeom prst="rect">
            <a:avLst/>
          </a:prstGeom>
        </p:spPr>
      </p:pic>
      <p:pic>
        <p:nvPicPr>
          <p:cNvPr id="8" name="Picture 7" descr="A picture containing items, table, cluttered, filled&#10;&#10;Description automatically generated">
            <a:extLst>
              <a:ext uri="{FF2B5EF4-FFF2-40B4-BE49-F238E27FC236}">
                <a16:creationId xmlns:a16="http://schemas.microsoft.com/office/drawing/2014/main" id="{1C74FC76-5770-4955-88A5-DC7F4C8D0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0800" y="2353112"/>
            <a:ext cx="4335975" cy="2881617"/>
          </a:xfrm>
          <a:prstGeom prst="rect">
            <a:avLst/>
          </a:prstGeom>
        </p:spPr>
      </p:pic>
      <p:sp>
        <p:nvSpPr>
          <p:cNvPr id="9" name="Slide Number Placeholder 3">
            <a:extLst>
              <a:ext uri="{FF2B5EF4-FFF2-40B4-BE49-F238E27FC236}">
                <a16:creationId xmlns:a16="http://schemas.microsoft.com/office/drawing/2014/main" id="{4EC4D9E8-358C-4B54-9074-FFB83EC5F1B7}"/>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26</a:t>
            </a:fld>
            <a:endParaRPr lang="en-US" sz="1600" dirty="0"/>
          </a:p>
        </p:txBody>
      </p:sp>
    </p:spTree>
    <p:extLst>
      <p:ext uri="{BB962C8B-B14F-4D97-AF65-F5344CB8AC3E}">
        <p14:creationId xmlns:p14="http://schemas.microsoft.com/office/powerpoint/2010/main" val="2266304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CF27-4B0D-4701-88C0-ADD7EE3406DC}"/>
              </a:ext>
            </a:extLst>
          </p:cNvPr>
          <p:cNvSpPr>
            <a:spLocks noGrp="1"/>
          </p:cNvSpPr>
          <p:nvPr>
            <p:ph type="title"/>
          </p:nvPr>
        </p:nvSpPr>
        <p:spPr/>
        <p:txBody>
          <a:bodyPr/>
          <a:lstStyle/>
          <a:p>
            <a:r>
              <a:rPr lang="en-GB" dirty="0" err="1"/>
              <a:t>LhARA</a:t>
            </a:r>
            <a:r>
              <a:rPr lang="en-GB" dirty="0"/>
              <a:t> FFAG</a:t>
            </a:r>
          </a:p>
        </p:txBody>
      </p:sp>
      <p:sp>
        <p:nvSpPr>
          <p:cNvPr id="3" name="Content Placeholder 2">
            <a:extLst>
              <a:ext uri="{FF2B5EF4-FFF2-40B4-BE49-F238E27FC236}">
                <a16:creationId xmlns:a16="http://schemas.microsoft.com/office/drawing/2014/main" id="{910D7489-E064-4CC0-9CF7-6966238745FB}"/>
              </a:ext>
            </a:extLst>
          </p:cNvPr>
          <p:cNvSpPr>
            <a:spLocks noGrp="1"/>
          </p:cNvSpPr>
          <p:nvPr>
            <p:ph sz="half" idx="1"/>
          </p:nvPr>
        </p:nvSpPr>
        <p:spPr/>
        <p:txBody>
          <a:bodyPr/>
          <a:lstStyle/>
          <a:p>
            <a:r>
              <a:rPr lang="en-GB" dirty="0" err="1"/>
              <a:t>LhARA</a:t>
            </a:r>
            <a:r>
              <a:rPr lang="en-GB" dirty="0"/>
              <a:t> ring:</a:t>
            </a:r>
          </a:p>
        </p:txBody>
      </p:sp>
      <p:sp>
        <p:nvSpPr>
          <p:cNvPr id="4" name="Content Placeholder 3">
            <a:extLst>
              <a:ext uri="{FF2B5EF4-FFF2-40B4-BE49-F238E27FC236}">
                <a16:creationId xmlns:a16="http://schemas.microsoft.com/office/drawing/2014/main" id="{D67AEEED-9AEE-4624-B384-1D2DDEA93C08}"/>
              </a:ext>
            </a:extLst>
          </p:cNvPr>
          <p:cNvSpPr>
            <a:spLocks noGrp="1"/>
          </p:cNvSpPr>
          <p:nvPr>
            <p:ph sz="half" idx="2"/>
          </p:nvPr>
        </p:nvSpPr>
        <p:spPr>
          <a:xfrm>
            <a:off x="4454555" y="1533525"/>
            <a:ext cx="4956145" cy="5135563"/>
          </a:xfrm>
        </p:spPr>
        <p:txBody>
          <a:bodyPr/>
          <a:lstStyle/>
          <a:p>
            <a:r>
              <a:rPr lang="en-GB" dirty="0" err="1"/>
              <a:t>LhARA</a:t>
            </a:r>
            <a:r>
              <a:rPr lang="en-GB" dirty="0"/>
              <a:t> ring parameters:</a:t>
            </a:r>
          </a:p>
          <a:p>
            <a:r>
              <a:rPr lang="en-GB" dirty="0"/>
              <a:t>Number of sectors	10</a:t>
            </a:r>
          </a:p>
          <a:p>
            <a:r>
              <a:rPr lang="en-GB" dirty="0"/>
              <a:t>k			5.19</a:t>
            </a:r>
          </a:p>
          <a:p>
            <a:r>
              <a:rPr lang="en-GB" dirty="0" err="1"/>
              <a:t>R</a:t>
            </a:r>
            <a:r>
              <a:rPr lang="en-GB" baseline="-25000" dirty="0" err="1"/>
              <a:t>min</a:t>
            </a:r>
            <a:r>
              <a:rPr lang="en-GB" baseline="-25000" dirty="0"/>
              <a:t>		</a:t>
            </a:r>
            <a:r>
              <a:rPr lang="en-GB" dirty="0"/>
              <a:t>	2.92 m</a:t>
            </a:r>
          </a:p>
          <a:p>
            <a:r>
              <a:rPr lang="en-GB" dirty="0" err="1"/>
              <a:t>R</a:t>
            </a:r>
            <a:r>
              <a:rPr lang="en-GB" baseline="-25000" dirty="0" err="1"/>
              <a:t>max</a:t>
            </a:r>
            <a:r>
              <a:rPr lang="en-GB" baseline="-25000" dirty="0"/>
              <a:t>	</a:t>
            </a:r>
            <a:r>
              <a:rPr lang="en-GB" dirty="0"/>
              <a:t>		3.49 m</a:t>
            </a:r>
          </a:p>
          <a:p>
            <a:r>
              <a:rPr lang="en-GB" dirty="0" err="1"/>
              <a:t>B</a:t>
            </a:r>
            <a:r>
              <a:rPr lang="en-GB" baseline="-25000" dirty="0" err="1"/>
              <a:t>max</a:t>
            </a:r>
            <a:r>
              <a:rPr lang="en-GB" dirty="0"/>
              <a:t>			1.4 T</a:t>
            </a:r>
          </a:p>
          <a:p>
            <a:r>
              <a:rPr lang="en-GB" dirty="0"/>
              <a:t>Max p injection E	15 MeV</a:t>
            </a:r>
          </a:p>
          <a:p>
            <a:r>
              <a:rPr lang="en-GB" dirty="0"/>
              <a:t>Max p extraction E	127 MeV</a:t>
            </a:r>
          </a:p>
          <a:p>
            <a:r>
              <a:rPr lang="en-GB" dirty="0"/>
              <a:t>RF </a:t>
            </a:r>
            <a:r>
              <a:rPr lang="en-GB" dirty="0" err="1"/>
              <a:t>freq</a:t>
            </a:r>
            <a:r>
              <a:rPr lang="en-GB" dirty="0"/>
              <a:t>		2.89…6.48 MHz</a:t>
            </a:r>
          </a:p>
          <a:p>
            <a:r>
              <a:rPr lang="en-GB" dirty="0"/>
              <a:t>Bunch intensity	10</a:t>
            </a:r>
            <a:r>
              <a:rPr lang="en-GB" baseline="30000" dirty="0"/>
              <a:t>8</a:t>
            </a:r>
            <a:r>
              <a:rPr lang="en-GB" dirty="0"/>
              <a:t> protons</a:t>
            </a:r>
          </a:p>
        </p:txBody>
      </p:sp>
      <p:pic>
        <p:nvPicPr>
          <p:cNvPr id="5" name="Picture 4">
            <a:extLst>
              <a:ext uri="{FF2B5EF4-FFF2-40B4-BE49-F238E27FC236}">
                <a16:creationId xmlns:a16="http://schemas.microsoft.com/office/drawing/2014/main" id="{F75E3D1D-8AFF-44DC-A0A7-5AC3620031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786" y="1906691"/>
            <a:ext cx="2971800" cy="2971800"/>
          </a:xfrm>
          <a:prstGeom prst="rect">
            <a:avLst/>
          </a:prstGeom>
        </p:spPr>
      </p:pic>
      <p:pic>
        <p:nvPicPr>
          <p:cNvPr id="6" name="Picture 5">
            <a:extLst>
              <a:ext uri="{FF2B5EF4-FFF2-40B4-BE49-F238E27FC236}">
                <a16:creationId xmlns:a16="http://schemas.microsoft.com/office/drawing/2014/main" id="{4CF13B44-724D-4333-807F-66A56C3AE5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786" y="4905787"/>
            <a:ext cx="2971800" cy="1836325"/>
          </a:xfrm>
          <a:prstGeom prst="rect">
            <a:avLst/>
          </a:prstGeom>
        </p:spPr>
      </p:pic>
      <p:sp>
        <p:nvSpPr>
          <p:cNvPr id="7" name="Slide Number Placeholder 3">
            <a:extLst>
              <a:ext uri="{FF2B5EF4-FFF2-40B4-BE49-F238E27FC236}">
                <a16:creationId xmlns:a16="http://schemas.microsoft.com/office/drawing/2014/main" id="{C326FE35-F721-4FF3-9972-645C7C2E49C2}"/>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27</a:t>
            </a:fld>
            <a:endParaRPr lang="en-US" sz="1600" dirty="0"/>
          </a:p>
        </p:txBody>
      </p:sp>
    </p:spTree>
    <p:extLst>
      <p:ext uri="{BB962C8B-B14F-4D97-AF65-F5344CB8AC3E}">
        <p14:creationId xmlns:p14="http://schemas.microsoft.com/office/powerpoint/2010/main" val="383358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2F6273-2CA2-42AA-9064-A59A81AACDE7}"/>
              </a:ext>
            </a:extLst>
          </p:cNvPr>
          <p:cNvPicPr>
            <a:picLocks noChangeAspect="1"/>
          </p:cNvPicPr>
          <p:nvPr/>
        </p:nvPicPr>
        <p:blipFill>
          <a:blip r:embed="rId2"/>
          <a:stretch>
            <a:fillRect/>
          </a:stretch>
        </p:blipFill>
        <p:spPr>
          <a:xfrm>
            <a:off x="2347200" y="2588736"/>
            <a:ext cx="2814262" cy="1745999"/>
          </a:xfrm>
          <a:prstGeom prst="rect">
            <a:avLst/>
          </a:prstGeom>
        </p:spPr>
      </p:pic>
      <p:sp>
        <p:nvSpPr>
          <p:cNvPr id="2" name="Title 1">
            <a:extLst>
              <a:ext uri="{FF2B5EF4-FFF2-40B4-BE49-F238E27FC236}">
                <a16:creationId xmlns:a16="http://schemas.microsoft.com/office/drawing/2014/main" id="{2A87368A-59B9-48A0-A4B9-58AC68BAC496}"/>
              </a:ext>
            </a:extLst>
          </p:cNvPr>
          <p:cNvSpPr>
            <a:spLocks noGrp="1"/>
          </p:cNvSpPr>
          <p:nvPr>
            <p:ph type="title"/>
          </p:nvPr>
        </p:nvSpPr>
        <p:spPr/>
        <p:txBody>
          <a:bodyPr/>
          <a:lstStyle/>
          <a:p>
            <a:r>
              <a:rPr lang="en-GB" dirty="0" err="1"/>
              <a:t>LhARA</a:t>
            </a:r>
            <a:r>
              <a:rPr lang="en-GB" dirty="0"/>
              <a:t> magnets and RF</a:t>
            </a:r>
          </a:p>
        </p:txBody>
      </p:sp>
      <p:sp>
        <p:nvSpPr>
          <p:cNvPr id="3" name="Content Placeholder 2">
            <a:extLst>
              <a:ext uri="{FF2B5EF4-FFF2-40B4-BE49-F238E27FC236}">
                <a16:creationId xmlns:a16="http://schemas.microsoft.com/office/drawing/2014/main" id="{A75AEE6A-7380-4310-8130-EF567F9F3105}"/>
              </a:ext>
            </a:extLst>
          </p:cNvPr>
          <p:cNvSpPr>
            <a:spLocks noGrp="1"/>
          </p:cNvSpPr>
          <p:nvPr>
            <p:ph sz="half" idx="1"/>
          </p:nvPr>
        </p:nvSpPr>
        <p:spPr/>
        <p:txBody>
          <a:bodyPr/>
          <a:lstStyle/>
          <a:p>
            <a:r>
              <a:rPr lang="en-GB" dirty="0"/>
              <a:t>Spiral FFA magnet</a:t>
            </a:r>
          </a:p>
          <a:p>
            <a:endParaRPr lang="en-GB" dirty="0"/>
          </a:p>
          <a:p>
            <a:endParaRPr lang="en-GB" dirty="0"/>
          </a:p>
          <a:p>
            <a:endParaRPr lang="en-GB" dirty="0"/>
          </a:p>
          <a:p>
            <a:endParaRPr lang="en-GB" dirty="0"/>
          </a:p>
          <a:p>
            <a:endParaRPr lang="en-GB" dirty="0"/>
          </a:p>
          <a:p>
            <a:endParaRPr lang="en-GB" dirty="0"/>
          </a:p>
          <a:p>
            <a:endParaRPr lang="en-GB" dirty="0"/>
          </a:p>
          <a:p>
            <a:r>
              <a:rPr lang="en-GB" dirty="0"/>
              <a:t>Built by</a:t>
            </a:r>
            <a:br>
              <a:rPr lang="en-GB" dirty="0"/>
            </a:br>
            <a:r>
              <a:rPr lang="en-GB" dirty="0" err="1"/>
              <a:t>SigmaPhi</a:t>
            </a:r>
            <a:br>
              <a:rPr lang="en-GB" dirty="0"/>
            </a:br>
            <a:r>
              <a:rPr lang="en-GB" dirty="0"/>
              <a:t>for the</a:t>
            </a:r>
            <a:br>
              <a:rPr lang="en-GB" dirty="0"/>
            </a:br>
            <a:r>
              <a:rPr lang="en-GB" dirty="0"/>
              <a:t>RACCAM</a:t>
            </a:r>
            <a:br>
              <a:rPr lang="en-GB" dirty="0"/>
            </a:br>
            <a:r>
              <a:rPr lang="en-GB" dirty="0"/>
              <a:t>project.</a:t>
            </a:r>
          </a:p>
          <a:p>
            <a:endParaRPr lang="en-GB" dirty="0"/>
          </a:p>
        </p:txBody>
      </p:sp>
      <p:sp>
        <p:nvSpPr>
          <p:cNvPr id="4" name="Content Placeholder 3">
            <a:extLst>
              <a:ext uri="{FF2B5EF4-FFF2-40B4-BE49-F238E27FC236}">
                <a16:creationId xmlns:a16="http://schemas.microsoft.com/office/drawing/2014/main" id="{0C8E4E25-A186-4443-B4B9-04F1F08671E7}"/>
              </a:ext>
            </a:extLst>
          </p:cNvPr>
          <p:cNvSpPr>
            <a:spLocks noGrp="1"/>
          </p:cNvSpPr>
          <p:nvPr>
            <p:ph sz="half" idx="2"/>
          </p:nvPr>
        </p:nvSpPr>
        <p:spPr/>
        <p:txBody>
          <a:bodyPr/>
          <a:lstStyle/>
          <a:p>
            <a:r>
              <a:rPr lang="en-GB" dirty="0"/>
              <a:t>Need cavities capable of low frequency and large frequency variation. </a:t>
            </a:r>
          </a:p>
          <a:p>
            <a:r>
              <a:rPr lang="en-GB" dirty="0"/>
              <a:t>Can use</a:t>
            </a:r>
            <a:br>
              <a:rPr lang="en-GB" dirty="0"/>
            </a:br>
            <a:r>
              <a:rPr lang="en-GB" dirty="0"/>
              <a:t>magnetic</a:t>
            </a:r>
            <a:br>
              <a:rPr lang="en-GB" dirty="0"/>
            </a:br>
            <a:r>
              <a:rPr lang="en-GB" dirty="0"/>
              <a:t>alloy (MA)</a:t>
            </a:r>
            <a:br>
              <a:rPr lang="en-GB" dirty="0"/>
            </a:br>
            <a:r>
              <a:rPr lang="en-GB" dirty="0"/>
              <a:t> cavities,</a:t>
            </a:r>
            <a:br>
              <a:rPr lang="en-GB" dirty="0"/>
            </a:br>
            <a:r>
              <a:rPr lang="en-GB" dirty="0"/>
              <a:t>similar to</a:t>
            </a:r>
            <a:br>
              <a:rPr lang="en-GB" dirty="0"/>
            </a:br>
            <a:r>
              <a:rPr lang="en-GB" dirty="0"/>
              <a:t>those used</a:t>
            </a:r>
            <a:br>
              <a:rPr lang="en-GB" dirty="0"/>
            </a:br>
            <a:r>
              <a:rPr lang="en-GB" dirty="0"/>
              <a:t>at J-PARC.</a:t>
            </a:r>
          </a:p>
          <a:p>
            <a:endParaRPr lang="en-GB" dirty="0"/>
          </a:p>
        </p:txBody>
      </p:sp>
      <p:pic>
        <p:nvPicPr>
          <p:cNvPr id="5" name="Picture 5" descr="P1010001">
            <a:extLst>
              <a:ext uri="{FF2B5EF4-FFF2-40B4-BE49-F238E27FC236}">
                <a16:creationId xmlns:a16="http://schemas.microsoft.com/office/drawing/2014/main" id="{1C147415-CBA8-4466-A869-E44E4C9AF986}"/>
              </a:ext>
            </a:extLst>
          </p:cNvPr>
          <p:cNvPicPr>
            <a:picLocks noChangeAspect="1" noChangeArrowheads="1"/>
          </p:cNvPicPr>
          <p:nvPr/>
        </p:nvPicPr>
        <p:blipFill>
          <a:blip r:embed="rId3" cstate="print"/>
          <a:srcRect/>
          <a:stretch>
            <a:fillRect/>
          </a:stretch>
        </p:blipFill>
        <p:spPr bwMode="auto">
          <a:xfrm>
            <a:off x="2093806" y="4530055"/>
            <a:ext cx="2782994" cy="2088194"/>
          </a:xfrm>
          <a:prstGeom prst="rect">
            <a:avLst/>
          </a:prstGeom>
          <a:noFill/>
        </p:spPr>
      </p:pic>
      <p:pic>
        <p:nvPicPr>
          <p:cNvPr id="6" name="Picture 5">
            <a:extLst>
              <a:ext uri="{FF2B5EF4-FFF2-40B4-BE49-F238E27FC236}">
                <a16:creationId xmlns:a16="http://schemas.microsoft.com/office/drawing/2014/main" id="{85526EBC-DC62-4E26-A583-92F5DED363E9}"/>
              </a:ext>
            </a:extLst>
          </p:cNvPr>
          <p:cNvPicPr>
            <a:picLocks noChangeAspect="1"/>
          </p:cNvPicPr>
          <p:nvPr/>
        </p:nvPicPr>
        <p:blipFill>
          <a:blip r:embed="rId4"/>
          <a:stretch>
            <a:fillRect/>
          </a:stretch>
        </p:blipFill>
        <p:spPr>
          <a:xfrm>
            <a:off x="6671559" y="2260710"/>
            <a:ext cx="2697078" cy="4064589"/>
          </a:xfrm>
          <a:prstGeom prst="rect">
            <a:avLst/>
          </a:prstGeom>
        </p:spPr>
      </p:pic>
      <p:pic>
        <p:nvPicPr>
          <p:cNvPr id="7" name="Picture 6">
            <a:extLst>
              <a:ext uri="{FF2B5EF4-FFF2-40B4-BE49-F238E27FC236}">
                <a16:creationId xmlns:a16="http://schemas.microsoft.com/office/drawing/2014/main" id="{B7E5D85C-5CA0-46B6-B612-72A7439002AF}"/>
              </a:ext>
            </a:extLst>
          </p:cNvPr>
          <p:cNvPicPr>
            <a:picLocks noChangeAspect="1"/>
          </p:cNvPicPr>
          <p:nvPr/>
        </p:nvPicPr>
        <p:blipFill>
          <a:blip r:embed="rId5"/>
          <a:stretch>
            <a:fillRect/>
          </a:stretch>
        </p:blipFill>
        <p:spPr>
          <a:xfrm>
            <a:off x="0" y="1887827"/>
            <a:ext cx="2686050" cy="1854866"/>
          </a:xfrm>
          <a:prstGeom prst="rect">
            <a:avLst/>
          </a:prstGeom>
        </p:spPr>
      </p:pic>
      <p:sp>
        <p:nvSpPr>
          <p:cNvPr id="9" name="Slide Number Placeholder 3">
            <a:extLst>
              <a:ext uri="{FF2B5EF4-FFF2-40B4-BE49-F238E27FC236}">
                <a16:creationId xmlns:a16="http://schemas.microsoft.com/office/drawing/2014/main" id="{7475B99A-BF31-4A9D-A5AD-B59BE4D861B7}"/>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28</a:t>
            </a:fld>
            <a:endParaRPr lang="en-US" sz="1600" dirty="0"/>
          </a:p>
        </p:txBody>
      </p:sp>
    </p:spTree>
    <p:extLst>
      <p:ext uri="{BB962C8B-B14F-4D97-AF65-F5344CB8AC3E}">
        <p14:creationId xmlns:p14="http://schemas.microsoft.com/office/powerpoint/2010/main" val="145253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FECED12F-FBBE-4958-A7A1-B3349A26DAC8}"/>
              </a:ext>
            </a:extLst>
          </p:cNvPr>
          <p:cNvPicPr>
            <a:picLocks noChangeAspect="1" noChangeArrowheads="1"/>
          </p:cNvPicPr>
          <p:nvPr/>
        </p:nvPicPr>
        <p:blipFill>
          <a:blip r:embed="rId3" cstate="print"/>
          <a:srcRect b="2465"/>
          <a:stretch>
            <a:fillRect/>
          </a:stretch>
        </p:blipFill>
        <p:spPr bwMode="auto">
          <a:xfrm>
            <a:off x="4834854" y="1487445"/>
            <a:ext cx="4560382" cy="3650590"/>
          </a:xfrm>
          <a:prstGeom prst="rect">
            <a:avLst/>
          </a:prstGeom>
          <a:noFill/>
          <a:ln w="9525">
            <a:noFill/>
            <a:miter lim="800000"/>
            <a:headEnd/>
            <a:tailEnd/>
          </a:ln>
        </p:spPr>
      </p:pic>
      <p:sp>
        <p:nvSpPr>
          <p:cNvPr id="2" name="Title 1">
            <a:extLst>
              <a:ext uri="{FF2B5EF4-FFF2-40B4-BE49-F238E27FC236}">
                <a16:creationId xmlns:a16="http://schemas.microsoft.com/office/drawing/2014/main" id="{896824D0-DA00-4465-BA4A-A719AF5CA52D}"/>
              </a:ext>
            </a:extLst>
          </p:cNvPr>
          <p:cNvSpPr>
            <a:spLocks noGrp="1"/>
          </p:cNvSpPr>
          <p:nvPr>
            <p:ph type="title"/>
          </p:nvPr>
        </p:nvSpPr>
        <p:spPr/>
        <p:txBody>
          <a:bodyPr/>
          <a:lstStyle/>
          <a:p>
            <a:r>
              <a:rPr lang="en-GB" dirty="0"/>
              <a:t>Induction acceleration for FFAGs</a:t>
            </a:r>
          </a:p>
        </p:txBody>
      </p:sp>
      <p:sp>
        <p:nvSpPr>
          <p:cNvPr id="3" name="Content Placeholder 2">
            <a:extLst>
              <a:ext uri="{FF2B5EF4-FFF2-40B4-BE49-F238E27FC236}">
                <a16:creationId xmlns:a16="http://schemas.microsoft.com/office/drawing/2014/main" id="{135EF10D-E268-405B-B39E-DB1F33913E74}"/>
              </a:ext>
            </a:extLst>
          </p:cNvPr>
          <p:cNvSpPr>
            <a:spLocks noGrp="1"/>
          </p:cNvSpPr>
          <p:nvPr>
            <p:ph sz="half" idx="1"/>
          </p:nvPr>
        </p:nvSpPr>
        <p:spPr>
          <a:xfrm>
            <a:off x="495300" y="1533525"/>
            <a:ext cx="4280916" cy="5135563"/>
          </a:xfrm>
        </p:spPr>
        <p:txBody>
          <a:bodyPr/>
          <a:lstStyle/>
          <a:p>
            <a:r>
              <a:rPr lang="en-GB" dirty="0"/>
              <a:t>Circumvent difficulties of synchronising RF in an FFAG by using “</a:t>
            </a:r>
            <a:r>
              <a:rPr lang="en-GB" dirty="0" err="1"/>
              <a:t>betatron</a:t>
            </a:r>
            <a:r>
              <a:rPr lang="en-GB" dirty="0"/>
              <a:t>” acceleration mechanism?</a:t>
            </a:r>
          </a:p>
          <a:p>
            <a:r>
              <a:rPr lang="en-GB" dirty="0"/>
              <a:t>Faraday’s law:</a:t>
            </a:r>
          </a:p>
          <a:p>
            <a:pPr marL="0" indent="0">
              <a:buNone/>
            </a:pPr>
            <a:br>
              <a:rPr lang="en-GB" dirty="0"/>
            </a:br>
            <a:endParaRPr lang="en-GB" dirty="0"/>
          </a:p>
          <a:p>
            <a:r>
              <a:rPr lang="en-GB" dirty="0"/>
              <a:t>Varying magnetic flux through centre of FFAG generates EMF which accelerates particles.</a:t>
            </a:r>
          </a:p>
          <a:p>
            <a:r>
              <a:rPr lang="en-GB" dirty="0"/>
              <a:t>Design of an electron FFAG for industrial applications was studied in the USA by </a:t>
            </a:r>
            <a:r>
              <a:rPr lang="en-GB" dirty="0" err="1"/>
              <a:t>RadiaBeam</a:t>
            </a:r>
            <a:r>
              <a:rPr lang="en-GB" dirty="0"/>
              <a:t> Technologies.</a:t>
            </a:r>
          </a:p>
          <a:p>
            <a:endParaRPr lang="en-GB" dirty="0"/>
          </a:p>
        </p:txBody>
      </p:sp>
      <p:sp>
        <p:nvSpPr>
          <p:cNvPr id="4" name="Content Placeholder 3">
            <a:extLst>
              <a:ext uri="{FF2B5EF4-FFF2-40B4-BE49-F238E27FC236}">
                <a16:creationId xmlns:a16="http://schemas.microsoft.com/office/drawing/2014/main" id="{4F00DF14-25A0-4C80-BE68-3729E77BE79B}"/>
              </a:ext>
            </a:extLst>
          </p:cNvPr>
          <p:cNvSpPr>
            <a:spLocks noGrp="1"/>
          </p:cNvSpPr>
          <p:nvPr>
            <p:ph sz="half" idx="2"/>
          </p:nvPr>
        </p:nvSpPr>
        <p:spPr>
          <a:xfrm>
            <a:off x="4647501" y="1533525"/>
            <a:ext cx="4763199" cy="5135563"/>
          </a:xfrm>
        </p:spPr>
        <p:txBody>
          <a:bodyPr/>
          <a:lstStyle/>
          <a:p>
            <a:r>
              <a:rPr lang="en-GB" dirty="0" err="1"/>
              <a:t>Radiatron</a:t>
            </a:r>
            <a:r>
              <a:rPr lang="en-GB" dirty="0"/>
              <a: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r>
              <a:rPr lang="en-GB" dirty="0"/>
              <a:t>Reported in </a:t>
            </a:r>
            <a:r>
              <a:rPr lang="en-GB" dirty="0" err="1"/>
              <a:t>Proc.s</a:t>
            </a:r>
            <a:r>
              <a:rPr lang="en-GB" dirty="0"/>
              <a:t> of PAC07 (Albuquerque) and of EPAC08 (Genoa)…but then development stopped.</a:t>
            </a:r>
          </a:p>
          <a:p>
            <a:endParaRPr lang="en-GB" dirty="0"/>
          </a:p>
        </p:txBody>
      </p:sp>
      <p:graphicFrame>
        <p:nvGraphicFramePr>
          <p:cNvPr id="5" name="Object 4">
            <a:extLst>
              <a:ext uri="{FF2B5EF4-FFF2-40B4-BE49-F238E27FC236}">
                <a16:creationId xmlns:a16="http://schemas.microsoft.com/office/drawing/2014/main" id="{612454E2-6CD4-4B6B-8D49-ABBD0E319B19}"/>
              </a:ext>
            </a:extLst>
          </p:cNvPr>
          <p:cNvGraphicFramePr>
            <a:graphicFrameLocks noChangeAspect="1"/>
          </p:cNvGraphicFramePr>
          <p:nvPr>
            <p:extLst>
              <p:ext uri="{D42A27DB-BD31-4B8C-83A1-F6EECF244321}">
                <p14:modId xmlns:p14="http://schemas.microsoft.com/office/powerpoint/2010/main" val="191646151"/>
              </p:ext>
            </p:extLst>
          </p:nvPr>
        </p:nvGraphicFramePr>
        <p:xfrm>
          <a:off x="1638300" y="3170238"/>
          <a:ext cx="2095500" cy="736600"/>
        </p:xfrm>
        <a:graphic>
          <a:graphicData uri="http://schemas.openxmlformats.org/presentationml/2006/ole">
            <mc:AlternateContent xmlns:mc="http://schemas.openxmlformats.org/markup-compatibility/2006">
              <mc:Choice xmlns:v="urn:schemas-microsoft-com:vml" Requires="v">
                <p:oleObj spid="_x0000_s2050" name="Equation" r:id="rId4" imgW="2095200" imgH="736560" progId="Equation.DSMT4">
                  <p:embed/>
                </p:oleObj>
              </mc:Choice>
              <mc:Fallback>
                <p:oleObj name="Equation" r:id="rId4" imgW="2095200" imgH="736560" progId="Equation.DSMT4">
                  <p:embed/>
                  <p:pic>
                    <p:nvPicPr>
                      <p:cNvPr id="5" name="Object 4">
                        <a:extLst>
                          <a:ext uri="{FF2B5EF4-FFF2-40B4-BE49-F238E27FC236}">
                            <a16:creationId xmlns:a16="http://schemas.microsoft.com/office/drawing/2014/main" id="{612454E2-6CD4-4B6B-8D49-ABBD0E319B19}"/>
                          </a:ext>
                        </a:extLst>
                      </p:cNvPr>
                      <p:cNvPicPr/>
                      <p:nvPr/>
                    </p:nvPicPr>
                    <p:blipFill>
                      <a:blip r:embed="rId5"/>
                      <a:stretch>
                        <a:fillRect/>
                      </a:stretch>
                    </p:blipFill>
                    <p:spPr>
                      <a:xfrm>
                        <a:off x="1638300" y="3170238"/>
                        <a:ext cx="2095500" cy="736600"/>
                      </a:xfrm>
                      <a:prstGeom prst="rect">
                        <a:avLst/>
                      </a:prstGeom>
                    </p:spPr>
                  </p:pic>
                </p:oleObj>
              </mc:Fallback>
            </mc:AlternateContent>
          </a:graphicData>
        </a:graphic>
      </p:graphicFrame>
      <p:sp>
        <p:nvSpPr>
          <p:cNvPr id="7" name="Slide Number Placeholder 3">
            <a:extLst>
              <a:ext uri="{FF2B5EF4-FFF2-40B4-BE49-F238E27FC236}">
                <a16:creationId xmlns:a16="http://schemas.microsoft.com/office/drawing/2014/main" id="{9C0EF892-9177-4681-9852-1623FCAED23E}"/>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29</a:t>
            </a:fld>
            <a:endParaRPr lang="en-US" sz="1600" dirty="0"/>
          </a:p>
        </p:txBody>
      </p:sp>
    </p:spTree>
    <p:extLst>
      <p:ext uri="{BB962C8B-B14F-4D97-AF65-F5344CB8AC3E}">
        <p14:creationId xmlns:p14="http://schemas.microsoft.com/office/powerpoint/2010/main" val="404326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C354-CFC4-4AC3-B959-927A450C48FC}"/>
              </a:ext>
            </a:extLst>
          </p:cNvPr>
          <p:cNvSpPr>
            <a:spLocks noGrp="1"/>
          </p:cNvSpPr>
          <p:nvPr>
            <p:ph type="title"/>
          </p:nvPr>
        </p:nvSpPr>
        <p:spPr/>
        <p:txBody>
          <a:bodyPr/>
          <a:lstStyle/>
          <a:p>
            <a:r>
              <a:rPr lang="en-GB" dirty="0"/>
              <a:t>Proton and ion therapy</a:t>
            </a:r>
          </a:p>
        </p:txBody>
      </p:sp>
      <p:sp>
        <p:nvSpPr>
          <p:cNvPr id="3" name="Content Placeholder 2">
            <a:extLst>
              <a:ext uri="{FF2B5EF4-FFF2-40B4-BE49-F238E27FC236}">
                <a16:creationId xmlns:a16="http://schemas.microsoft.com/office/drawing/2014/main" id="{F2B0CA98-2509-42CF-9F8A-B8DE347D4B05}"/>
              </a:ext>
            </a:extLst>
          </p:cNvPr>
          <p:cNvSpPr>
            <a:spLocks noGrp="1"/>
          </p:cNvSpPr>
          <p:nvPr>
            <p:ph sz="half" idx="1"/>
          </p:nvPr>
        </p:nvSpPr>
        <p:spPr>
          <a:xfrm>
            <a:off x="495300" y="1533525"/>
            <a:ext cx="4199153" cy="5135563"/>
          </a:xfrm>
        </p:spPr>
        <p:txBody>
          <a:bodyPr/>
          <a:lstStyle/>
          <a:p>
            <a:r>
              <a:rPr lang="en-GB" dirty="0"/>
              <a:t>Proton therapy first proposed in “Radiological Use of Fast Protons”, R.R. Wilson, Radiology 47:487-491, 1946.</a:t>
            </a:r>
          </a:p>
          <a:p>
            <a:endParaRPr lang="en-GB" dirty="0"/>
          </a:p>
          <a:p>
            <a:endParaRPr lang="en-GB" dirty="0"/>
          </a:p>
          <a:p>
            <a:endParaRPr lang="en-GB" dirty="0"/>
          </a:p>
          <a:p>
            <a:endParaRPr lang="en-GB" dirty="0"/>
          </a:p>
          <a:p>
            <a:endParaRPr lang="en-GB" dirty="0"/>
          </a:p>
          <a:p>
            <a:endParaRPr lang="en-GB" dirty="0"/>
          </a:p>
          <a:p>
            <a:endParaRPr lang="en-GB" dirty="0"/>
          </a:p>
          <a:p>
            <a:r>
              <a:rPr lang="en-GB" dirty="0"/>
              <a:t>Robert Wilson was involved in the Manhattan Project, was a sculptor, architect and the first director of Fermilab.</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297B3461-3BDF-4ABF-BEFF-EAA84EFA57E7}"/>
              </a:ext>
            </a:extLst>
          </p:cNvPr>
          <p:cNvSpPr>
            <a:spLocks noGrp="1"/>
          </p:cNvSpPr>
          <p:nvPr>
            <p:ph sz="half" idx="2"/>
          </p:nvPr>
        </p:nvSpPr>
        <p:spPr>
          <a:xfrm>
            <a:off x="4694453" y="1533525"/>
            <a:ext cx="4716247" cy="5135563"/>
          </a:xfrm>
        </p:spPr>
        <p:txBody>
          <a:bodyPr/>
          <a:lstStyle/>
          <a:p>
            <a:r>
              <a:rPr lang="en-GB" dirty="0"/>
              <a:t>First patients1954 at LBNL.</a:t>
            </a:r>
          </a:p>
          <a:p>
            <a:r>
              <a:rPr lang="en-GB" dirty="0"/>
              <a:t>“Pituitary irradiation with high-energy proton beams: a preliminary report.” C. A. Tobias </a:t>
            </a:r>
            <a:r>
              <a:rPr lang="en-GB" i="1" dirty="0"/>
              <a:t>et al.</a:t>
            </a:r>
            <a:r>
              <a:rPr lang="en-GB" dirty="0"/>
              <a:t> Cancer Res. 18(2):121-34, 1958.</a:t>
            </a:r>
          </a:p>
          <a:p>
            <a:endParaRPr lang="en-GB" dirty="0"/>
          </a:p>
          <a:p>
            <a:endParaRPr lang="en-GB" dirty="0"/>
          </a:p>
          <a:p>
            <a:endParaRPr lang="en-GB" dirty="0"/>
          </a:p>
        </p:txBody>
      </p:sp>
      <p:pic>
        <p:nvPicPr>
          <p:cNvPr id="5" name="Picture 4" descr="A close up of a piece of paper&#10;&#10;Description automatically generated">
            <a:extLst>
              <a:ext uri="{FF2B5EF4-FFF2-40B4-BE49-F238E27FC236}">
                <a16:creationId xmlns:a16="http://schemas.microsoft.com/office/drawing/2014/main" id="{F1D38933-E101-4563-B4BB-977777964D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574" y="2901458"/>
            <a:ext cx="1716614" cy="2339877"/>
          </a:xfrm>
          <a:prstGeom prst="rect">
            <a:avLst/>
          </a:prstGeom>
        </p:spPr>
      </p:pic>
      <p:pic>
        <p:nvPicPr>
          <p:cNvPr id="6" name="Picture 2" descr="Image result for robert wilson fermilab">
            <a:extLst>
              <a:ext uri="{FF2B5EF4-FFF2-40B4-BE49-F238E27FC236}">
                <a16:creationId xmlns:a16="http://schemas.microsoft.com/office/drawing/2014/main" id="{81646071-E310-4EB5-8F62-77D45B097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36" y="2877443"/>
            <a:ext cx="1646850" cy="2357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DF056DF-0C5C-43F1-AE51-2CA75676780E}"/>
              </a:ext>
            </a:extLst>
          </p:cNvPr>
          <p:cNvPicPr>
            <a:picLocks noChangeAspect="1"/>
          </p:cNvPicPr>
          <p:nvPr/>
        </p:nvPicPr>
        <p:blipFill>
          <a:blip r:embed="rId4"/>
          <a:stretch>
            <a:fillRect/>
          </a:stretch>
        </p:blipFill>
        <p:spPr>
          <a:xfrm>
            <a:off x="4850561" y="3273684"/>
            <a:ext cx="4664442" cy="3082534"/>
          </a:xfrm>
          <a:prstGeom prst="rect">
            <a:avLst/>
          </a:prstGeom>
        </p:spPr>
      </p:pic>
      <p:sp>
        <p:nvSpPr>
          <p:cNvPr id="10" name="Slide Number Placeholder 3">
            <a:extLst>
              <a:ext uri="{FF2B5EF4-FFF2-40B4-BE49-F238E27FC236}">
                <a16:creationId xmlns:a16="http://schemas.microsoft.com/office/drawing/2014/main" id="{47F51243-A0C3-4804-A32D-7894A9720C16}"/>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3</a:t>
            </a:fld>
            <a:endParaRPr lang="en-US" sz="1600" dirty="0"/>
          </a:p>
        </p:txBody>
      </p:sp>
    </p:spTree>
    <p:extLst>
      <p:ext uri="{BB962C8B-B14F-4D97-AF65-F5344CB8AC3E}">
        <p14:creationId xmlns:p14="http://schemas.microsoft.com/office/powerpoint/2010/main" val="1021281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F46D-9157-42A3-95C4-E42061ED6F01}"/>
              </a:ext>
            </a:extLst>
          </p:cNvPr>
          <p:cNvSpPr>
            <a:spLocks noGrp="1"/>
          </p:cNvSpPr>
          <p:nvPr>
            <p:ph type="title"/>
          </p:nvPr>
        </p:nvSpPr>
        <p:spPr/>
        <p:txBody>
          <a:bodyPr/>
          <a:lstStyle/>
          <a:p>
            <a:r>
              <a:rPr lang="en-GB" dirty="0"/>
              <a:t>Induction acceleration for </a:t>
            </a:r>
            <a:r>
              <a:rPr lang="en-GB" dirty="0" err="1"/>
              <a:t>LhARA</a:t>
            </a:r>
            <a:endParaRPr lang="en-GB" dirty="0"/>
          </a:p>
        </p:txBody>
      </p:sp>
      <p:sp>
        <p:nvSpPr>
          <p:cNvPr id="3" name="Content Placeholder 2">
            <a:extLst>
              <a:ext uri="{FF2B5EF4-FFF2-40B4-BE49-F238E27FC236}">
                <a16:creationId xmlns:a16="http://schemas.microsoft.com/office/drawing/2014/main" id="{D825AF3B-7E39-4711-9DF3-7F2ED47D50CB}"/>
              </a:ext>
            </a:extLst>
          </p:cNvPr>
          <p:cNvSpPr>
            <a:spLocks noGrp="1"/>
          </p:cNvSpPr>
          <p:nvPr>
            <p:ph sz="half" idx="1"/>
          </p:nvPr>
        </p:nvSpPr>
        <p:spPr/>
        <p:txBody>
          <a:bodyPr/>
          <a:lstStyle/>
          <a:p>
            <a:r>
              <a:rPr lang="en-GB" dirty="0"/>
              <a:t>Look at possibility of using induction acceleration for </a:t>
            </a:r>
            <a:r>
              <a:rPr lang="en-GB" dirty="0" err="1"/>
              <a:t>LhARA</a:t>
            </a:r>
            <a:r>
              <a:rPr lang="en-GB" dirty="0"/>
              <a:t>.</a:t>
            </a:r>
          </a:p>
          <a:p>
            <a:r>
              <a:rPr lang="en-GB" dirty="0"/>
              <a:t>Set up LCR circuit by adding C to L of accelerating magnets.</a:t>
            </a:r>
          </a:p>
          <a:p>
            <a:r>
              <a:rPr lang="en-GB" dirty="0"/>
              <a:t>Choose C to get appropriate resonant frequency.</a:t>
            </a:r>
          </a:p>
        </p:txBody>
      </p:sp>
      <p:sp>
        <p:nvSpPr>
          <p:cNvPr id="4" name="Content Placeholder 3">
            <a:extLst>
              <a:ext uri="{FF2B5EF4-FFF2-40B4-BE49-F238E27FC236}">
                <a16:creationId xmlns:a16="http://schemas.microsoft.com/office/drawing/2014/main" id="{3587B195-D1A7-402F-B0EE-45EAD92BD772}"/>
              </a:ext>
            </a:extLst>
          </p:cNvPr>
          <p:cNvSpPr>
            <a:spLocks noGrp="1"/>
          </p:cNvSpPr>
          <p:nvPr>
            <p:ph sz="half" idx="2"/>
          </p:nvPr>
        </p:nvSpPr>
        <p:spPr/>
        <p:txBody>
          <a:bodyPr/>
          <a:lstStyle/>
          <a:p>
            <a:r>
              <a:rPr lang="en-GB" dirty="0"/>
              <a:t>Resulting acceleration of proton beam injected at 15 MeV:</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May be worth looking at a little more seriously.</a:t>
            </a:r>
          </a:p>
        </p:txBody>
      </p:sp>
      <p:grpSp>
        <p:nvGrpSpPr>
          <p:cNvPr id="15" name="Group 14">
            <a:extLst>
              <a:ext uri="{FF2B5EF4-FFF2-40B4-BE49-F238E27FC236}">
                <a16:creationId xmlns:a16="http://schemas.microsoft.com/office/drawing/2014/main" id="{1566BC10-7676-4CB5-A901-00F77CD7B105}"/>
              </a:ext>
            </a:extLst>
          </p:cNvPr>
          <p:cNvGrpSpPr/>
          <p:nvPr/>
        </p:nvGrpSpPr>
        <p:grpSpPr>
          <a:xfrm>
            <a:off x="71549" y="3512890"/>
            <a:ext cx="4617887" cy="3143372"/>
            <a:chOff x="71549" y="3512890"/>
            <a:chExt cx="4617887" cy="3143372"/>
          </a:xfrm>
        </p:grpSpPr>
        <p:sp>
          <p:nvSpPr>
            <p:cNvPr id="14" name="TextBox 13">
              <a:extLst>
                <a:ext uri="{FF2B5EF4-FFF2-40B4-BE49-F238E27FC236}">
                  <a16:creationId xmlns:a16="http://schemas.microsoft.com/office/drawing/2014/main" id="{73500FC4-9678-4474-99F9-768F3CB975AE}"/>
                </a:ext>
              </a:extLst>
            </p:cNvPr>
            <p:cNvSpPr txBox="1"/>
            <p:nvPr/>
          </p:nvSpPr>
          <p:spPr>
            <a:xfrm rot="16200000">
              <a:off x="3923360" y="4628275"/>
              <a:ext cx="1132041" cy="400110"/>
            </a:xfrm>
            <a:prstGeom prst="rect">
              <a:avLst/>
            </a:prstGeom>
            <a:solidFill>
              <a:schemeClr val="bg1"/>
            </a:solidFill>
          </p:spPr>
          <p:txBody>
            <a:bodyPr wrap="none" rtlCol="0">
              <a:spAutoFit/>
            </a:bodyPr>
            <a:lstStyle/>
            <a:p>
              <a:r>
                <a:rPr lang="en-GB" dirty="0"/>
                <a:t>EMF (V)</a:t>
              </a:r>
            </a:p>
          </p:txBody>
        </p:sp>
        <p:pic>
          <p:nvPicPr>
            <p:cNvPr id="7" name="Picture 6">
              <a:extLst>
                <a:ext uri="{FF2B5EF4-FFF2-40B4-BE49-F238E27FC236}">
                  <a16:creationId xmlns:a16="http://schemas.microsoft.com/office/drawing/2014/main" id="{96401F60-BC6E-4F76-96B3-CBC132F811C9}"/>
                </a:ext>
              </a:extLst>
            </p:cNvPr>
            <p:cNvPicPr>
              <a:picLocks noChangeAspect="1"/>
            </p:cNvPicPr>
            <p:nvPr/>
          </p:nvPicPr>
          <p:blipFill rotWithShape="1">
            <a:blip r:embed="rId2"/>
            <a:srcRect l="8691" r="15411" b="9197"/>
            <a:stretch/>
          </p:blipFill>
          <p:spPr>
            <a:xfrm>
              <a:off x="413857" y="3512890"/>
              <a:ext cx="4152550" cy="2767667"/>
            </a:xfrm>
            <a:prstGeom prst="rect">
              <a:avLst/>
            </a:prstGeom>
          </p:spPr>
        </p:pic>
        <p:sp>
          <p:nvSpPr>
            <p:cNvPr id="8" name="TextBox 7">
              <a:extLst>
                <a:ext uri="{FF2B5EF4-FFF2-40B4-BE49-F238E27FC236}">
                  <a16:creationId xmlns:a16="http://schemas.microsoft.com/office/drawing/2014/main" id="{2F6BE765-4D10-4F92-B188-EC3AC4539F88}"/>
                </a:ext>
              </a:extLst>
            </p:cNvPr>
            <p:cNvSpPr txBox="1"/>
            <p:nvPr/>
          </p:nvSpPr>
          <p:spPr>
            <a:xfrm rot="16200000">
              <a:off x="-293615" y="4552774"/>
              <a:ext cx="1130438" cy="400110"/>
            </a:xfrm>
            <a:prstGeom prst="rect">
              <a:avLst/>
            </a:prstGeom>
            <a:solidFill>
              <a:schemeClr val="bg1"/>
            </a:solidFill>
          </p:spPr>
          <p:txBody>
            <a:bodyPr wrap="none" rtlCol="0">
              <a:spAutoFit/>
            </a:bodyPr>
            <a:lstStyle/>
            <a:p>
              <a:r>
                <a:rPr lang="en-GB" dirty="0"/>
                <a:t>Flux (W)</a:t>
              </a:r>
            </a:p>
          </p:txBody>
        </p:sp>
        <p:sp>
          <p:nvSpPr>
            <p:cNvPr id="13" name="TextBox 12">
              <a:extLst>
                <a:ext uri="{FF2B5EF4-FFF2-40B4-BE49-F238E27FC236}">
                  <a16:creationId xmlns:a16="http://schemas.microsoft.com/office/drawing/2014/main" id="{67EB0556-33EF-42A8-847D-6C766C5D9D33}"/>
                </a:ext>
              </a:extLst>
            </p:cNvPr>
            <p:cNvSpPr txBox="1"/>
            <p:nvPr/>
          </p:nvSpPr>
          <p:spPr>
            <a:xfrm>
              <a:off x="2063389" y="6256152"/>
              <a:ext cx="588623" cy="400110"/>
            </a:xfrm>
            <a:prstGeom prst="rect">
              <a:avLst/>
            </a:prstGeom>
            <a:solidFill>
              <a:schemeClr val="bg1"/>
            </a:solidFill>
          </p:spPr>
          <p:txBody>
            <a:bodyPr wrap="none" rtlCol="0">
              <a:spAutoFit/>
            </a:bodyPr>
            <a:lstStyle/>
            <a:p>
              <a:r>
                <a:rPr lang="en-GB" dirty="0"/>
                <a:t>t (s)</a:t>
              </a:r>
            </a:p>
          </p:txBody>
        </p:sp>
      </p:grpSp>
      <p:grpSp>
        <p:nvGrpSpPr>
          <p:cNvPr id="22" name="Group 21">
            <a:extLst>
              <a:ext uri="{FF2B5EF4-FFF2-40B4-BE49-F238E27FC236}">
                <a16:creationId xmlns:a16="http://schemas.microsoft.com/office/drawing/2014/main" id="{B738CB51-258D-405B-AC5A-826233793188}"/>
              </a:ext>
            </a:extLst>
          </p:cNvPr>
          <p:cNvGrpSpPr/>
          <p:nvPr/>
        </p:nvGrpSpPr>
        <p:grpSpPr>
          <a:xfrm>
            <a:off x="5361147" y="2422448"/>
            <a:ext cx="4159185" cy="3119194"/>
            <a:chOff x="5361147" y="2422448"/>
            <a:chExt cx="4159185" cy="3119194"/>
          </a:xfrm>
        </p:grpSpPr>
        <p:pic>
          <p:nvPicPr>
            <p:cNvPr id="18" name="Picture 17">
              <a:extLst>
                <a:ext uri="{FF2B5EF4-FFF2-40B4-BE49-F238E27FC236}">
                  <a16:creationId xmlns:a16="http://schemas.microsoft.com/office/drawing/2014/main" id="{B80B59BF-B52C-4D51-B6CD-AA4C2FFD1913}"/>
                </a:ext>
              </a:extLst>
            </p:cNvPr>
            <p:cNvPicPr>
              <a:picLocks noChangeAspect="1"/>
            </p:cNvPicPr>
            <p:nvPr/>
          </p:nvPicPr>
          <p:blipFill rotWithShape="1">
            <a:blip r:embed="rId3"/>
            <a:srcRect l="31044" r="18420" b="8672"/>
            <a:stretch/>
          </p:blipFill>
          <p:spPr>
            <a:xfrm>
              <a:off x="5670957" y="2422448"/>
              <a:ext cx="3431097" cy="2644502"/>
            </a:xfrm>
            <a:prstGeom prst="rect">
              <a:avLst/>
            </a:prstGeom>
          </p:spPr>
        </p:pic>
        <p:sp>
          <p:nvSpPr>
            <p:cNvPr id="19" name="TextBox 18">
              <a:extLst>
                <a:ext uri="{FF2B5EF4-FFF2-40B4-BE49-F238E27FC236}">
                  <a16:creationId xmlns:a16="http://schemas.microsoft.com/office/drawing/2014/main" id="{35CE8B9A-78F4-41FD-A07A-C373E927A064}"/>
                </a:ext>
              </a:extLst>
            </p:cNvPr>
            <p:cNvSpPr txBox="1"/>
            <p:nvPr/>
          </p:nvSpPr>
          <p:spPr>
            <a:xfrm>
              <a:off x="7210864" y="5141532"/>
              <a:ext cx="588623" cy="400110"/>
            </a:xfrm>
            <a:prstGeom prst="rect">
              <a:avLst/>
            </a:prstGeom>
            <a:solidFill>
              <a:schemeClr val="bg1"/>
            </a:solidFill>
          </p:spPr>
          <p:txBody>
            <a:bodyPr wrap="none" rtlCol="0">
              <a:spAutoFit/>
            </a:bodyPr>
            <a:lstStyle/>
            <a:p>
              <a:r>
                <a:rPr lang="en-GB" dirty="0"/>
                <a:t>t (s)</a:t>
              </a:r>
            </a:p>
          </p:txBody>
        </p:sp>
        <p:sp>
          <p:nvSpPr>
            <p:cNvPr id="20" name="TextBox 19">
              <a:extLst>
                <a:ext uri="{FF2B5EF4-FFF2-40B4-BE49-F238E27FC236}">
                  <a16:creationId xmlns:a16="http://schemas.microsoft.com/office/drawing/2014/main" id="{5900F60D-81E6-4A06-941D-1696F3343769}"/>
                </a:ext>
              </a:extLst>
            </p:cNvPr>
            <p:cNvSpPr txBox="1"/>
            <p:nvPr/>
          </p:nvSpPr>
          <p:spPr>
            <a:xfrm rot="16200000">
              <a:off x="8493672" y="3496234"/>
              <a:ext cx="1653209" cy="400110"/>
            </a:xfrm>
            <a:prstGeom prst="rect">
              <a:avLst/>
            </a:prstGeom>
            <a:solidFill>
              <a:schemeClr val="bg1"/>
            </a:solidFill>
          </p:spPr>
          <p:txBody>
            <a:bodyPr wrap="none" rtlCol="0">
              <a:spAutoFit/>
            </a:bodyPr>
            <a:lstStyle/>
            <a:p>
              <a:r>
                <a:rPr lang="en-GB" dirty="0"/>
                <a:t>Energy spread</a:t>
              </a:r>
            </a:p>
          </p:txBody>
        </p:sp>
        <p:sp>
          <p:nvSpPr>
            <p:cNvPr id="21" name="TextBox 20">
              <a:extLst>
                <a:ext uri="{FF2B5EF4-FFF2-40B4-BE49-F238E27FC236}">
                  <a16:creationId xmlns:a16="http://schemas.microsoft.com/office/drawing/2014/main" id="{6677B86D-A936-47B6-AD07-E60A06B05956}"/>
                </a:ext>
              </a:extLst>
            </p:cNvPr>
            <p:cNvSpPr txBox="1"/>
            <p:nvPr/>
          </p:nvSpPr>
          <p:spPr>
            <a:xfrm rot="16200000">
              <a:off x="4833983" y="3443802"/>
              <a:ext cx="1454437" cy="400110"/>
            </a:xfrm>
            <a:prstGeom prst="rect">
              <a:avLst/>
            </a:prstGeom>
            <a:solidFill>
              <a:schemeClr val="bg1"/>
            </a:solidFill>
          </p:spPr>
          <p:txBody>
            <a:bodyPr wrap="none" rtlCol="0">
              <a:spAutoFit/>
            </a:bodyPr>
            <a:lstStyle/>
            <a:p>
              <a:r>
                <a:rPr lang="en-GB" dirty="0"/>
                <a:t>Energy (eV)</a:t>
              </a:r>
            </a:p>
          </p:txBody>
        </p:sp>
      </p:grpSp>
      <p:sp>
        <p:nvSpPr>
          <p:cNvPr id="23" name="Slide Number Placeholder 3">
            <a:extLst>
              <a:ext uri="{FF2B5EF4-FFF2-40B4-BE49-F238E27FC236}">
                <a16:creationId xmlns:a16="http://schemas.microsoft.com/office/drawing/2014/main" id="{D43F583E-D8D1-4E44-9CFC-7FCCA0E619D3}"/>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30</a:t>
            </a:fld>
            <a:endParaRPr lang="en-US" sz="1600" dirty="0"/>
          </a:p>
        </p:txBody>
      </p:sp>
    </p:spTree>
    <p:extLst>
      <p:ext uri="{BB962C8B-B14F-4D97-AF65-F5344CB8AC3E}">
        <p14:creationId xmlns:p14="http://schemas.microsoft.com/office/powerpoint/2010/main" val="422268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34A7-5CA0-4AA8-9540-00DD8D76F915}"/>
              </a:ext>
            </a:extLst>
          </p:cNvPr>
          <p:cNvSpPr>
            <a:spLocks noGrp="1"/>
          </p:cNvSpPr>
          <p:nvPr>
            <p:ph type="title"/>
          </p:nvPr>
        </p:nvSpPr>
        <p:spPr/>
        <p:txBody>
          <a:bodyPr/>
          <a:lstStyle/>
          <a:p>
            <a:r>
              <a:rPr lang="en-GB" dirty="0"/>
              <a:t>FFAG gantry</a:t>
            </a:r>
          </a:p>
        </p:txBody>
      </p:sp>
      <p:sp>
        <p:nvSpPr>
          <p:cNvPr id="3" name="Content Placeholder 2">
            <a:extLst>
              <a:ext uri="{FF2B5EF4-FFF2-40B4-BE49-F238E27FC236}">
                <a16:creationId xmlns:a16="http://schemas.microsoft.com/office/drawing/2014/main" id="{E6E33D86-E35B-4A0A-AD3F-13CBEF27F3A7}"/>
              </a:ext>
            </a:extLst>
          </p:cNvPr>
          <p:cNvSpPr>
            <a:spLocks noGrp="1"/>
          </p:cNvSpPr>
          <p:nvPr>
            <p:ph sz="half" idx="1"/>
          </p:nvPr>
        </p:nvSpPr>
        <p:spPr/>
        <p:txBody>
          <a:bodyPr/>
          <a:lstStyle/>
          <a:p>
            <a:r>
              <a:rPr lang="en-GB" dirty="0"/>
              <a:t>Reduce gantry cost and mass by using FFAG.</a:t>
            </a:r>
          </a:p>
          <a:p>
            <a:r>
              <a:rPr lang="en-GB" dirty="0"/>
              <a:t>E.g. of design for PAMELA.</a:t>
            </a:r>
          </a:p>
        </p:txBody>
      </p:sp>
      <p:sp>
        <p:nvSpPr>
          <p:cNvPr id="4" name="Content Placeholder 3">
            <a:extLst>
              <a:ext uri="{FF2B5EF4-FFF2-40B4-BE49-F238E27FC236}">
                <a16:creationId xmlns:a16="http://schemas.microsoft.com/office/drawing/2014/main" id="{904A63A2-6F9E-4D21-9305-8FE711E7202B}"/>
              </a:ext>
            </a:extLst>
          </p:cNvPr>
          <p:cNvSpPr>
            <a:spLocks noGrp="1"/>
          </p:cNvSpPr>
          <p:nvPr>
            <p:ph sz="half" idx="2"/>
          </p:nvPr>
        </p:nvSpPr>
        <p:spPr/>
        <p:txBody>
          <a:bodyPr/>
          <a:lstStyle/>
          <a:p>
            <a:r>
              <a:rPr lang="en-GB" dirty="0"/>
              <a:t>Produces </a:t>
            </a:r>
            <a:r>
              <a:rPr lang="en-US" dirty="0"/>
              <a:t>zero dispersion condition at end of first bending section and at </a:t>
            </a:r>
            <a:r>
              <a:rPr lang="en-GB" dirty="0"/>
              <a:t>end of gantry. </a:t>
            </a:r>
          </a:p>
        </p:txBody>
      </p:sp>
      <p:pic>
        <p:nvPicPr>
          <p:cNvPr id="9" name="Picture 8">
            <a:extLst>
              <a:ext uri="{FF2B5EF4-FFF2-40B4-BE49-F238E27FC236}">
                <a16:creationId xmlns:a16="http://schemas.microsoft.com/office/drawing/2014/main" id="{92EBEC7A-B38E-4533-8800-D884BFDF63C4}"/>
              </a:ext>
            </a:extLst>
          </p:cNvPr>
          <p:cNvPicPr>
            <a:picLocks noChangeAspect="1"/>
          </p:cNvPicPr>
          <p:nvPr/>
        </p:nvPicPr>
        <p:blipFill>
          <a:blip r:embed="rId2"/>
          <a:stretch>
            <a:fillRect/>
          </a:stretch>
        </p:blipFill>
        <p:spPr>
          <a:xfrm>
            <a:off x="1102904" y="2691103"/>
            <a:ext cx="7331075" cy="3977985"/>
          </a:xfrm>
          <a:prstGeom prst="rect">
            <a:avLst/>
          </a:prstGeom>
        </p:spPr>
      </p:pic>
      <p:sp>
        <p:nvSpPr>
          <p:cNvPr id="10" name="Slide Number Placeholder 3">
            <a:extLst>
              <a:ext uri="{FF2B5EF4-FFF2-40B4-BE49-F238E27FC236}">
                <a16:creationId xmlns:a16="http://schemas.microsoft.com/office/drawing/2014/main" id="{0FD2B3B0-DEF3-44F0-A3A1-3BF9F00F1E20}"/>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31</a:t>
            </a:fld>
            <a:endParaRPr lang="en-US" sz="1600" dirty="0"/>
          </a:p>
        </p:txBody>
      </p:sp>
    </p:spTree>
    <p:extLst>
      <p:ext uri="{BB962C8B-B14F-4D97-AF65-F5344CB8AC3E}">
        <p14:creationId xmlns:p14="http://schemas.microsoft.com/office/powerpoint/2010/main" val="506205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CB13-C232-4185-9688-C4BD9BA5A694}"/>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E7AE7D4F-F5B4-46AE-87CC-0A5EB11882DC}"/>
              </a:ext>
            </a:extLst>
          </p:cNvPr>
          <p:cNvSpPr>
            <a:spLocks noGrp="1"/>
          </p:cNvSpPr>
          <p:nvPr>
            <p:ph sz="half" idx="1"/>
          </p:nvPr>
        </p:nvSpPr>
        <p:spPr/>
        <p:txBody>
          <a:bodyPr/>
          <a:lstStyle/>
          <a:p>
            <a:r>
              <a:rPr lang="en-GB" dirty="0"/>
              <a:t>Cancer is a major threat to health.</a:t>
            </a:r>
          </a:p>
          <a:p>
            <a:r>
              <a:rPr lang="en-GB" dirty="0"/>
              <a:t>Radiotherapy is a valuable treatment method in about 50% of cancer cases.</a:t>
            </a:r>
          </a:p>
          <a:p>
            <a:r>
              <a:rPr lang="en-GB" dirty="0"/>
              <a:t>Proton/ion therapy offers significant advantages over X-rays.</a:t>
            </a:r>
          </a:p>
          <a:p>
            <a:r>
              <a:rPr lang="en-GB" dirty="0"/>
              <a:t>Potential large benefits through FLASH treatment.</a:t>
            </a:r>
          </a:p>
          <a:p>
            <a:r>
              <a:rPr lang="en-GB" dirty="0"/>
              <a:t>But further radiobiology studies needed.</a:t>
            </a:r>
          </a:p>
          <a:p>
            <a:r>
              <a:rPr lang="en-GB" dirty="0"/>
              <a:t>Wider provision of ion therapy requires significant cost reductions.</a:t>
            </a:r>
          </a:p>
          <a:p>
            <a:r>
              <a:rPr lang="en-GB" dirty="0" err="1"/>
              <a:t>LhARA</a:t>
            </a:r>
            <a:r>
              <a:rPr lang="en-GB" dirty="0"/>
              <a:t> is attempt to couple development of technologies for proton/ion therapy with radiobiology experiments.</a:t>
            </a:r>
          </a:p>
        </p:txBody>
      </p:sp>
      <p:sp>
        <p:nvSpPr>
          <p:cNvPr id="7" name="Content Placeholder 6">
            <a:extLst>
              <a:ext uri="{FF2B5EF4-FFF2-40B4-BE49-F238E27FC236}">
                <a16:creationId xmlns:a16="http://schemas.microsoft.com/office/drawing/2014/main" id="{13AE839A-B613-4C72-8DF4-F8693486870A}"/>
              </a:ext>
            </a:extLst>
          </p:cNvPr>
          <p:cNvSpPr>
            <a:spLocks noGrp="1"/>
          </p:cNvSpPr>
          <p:nvPr>
            <p:ph sz="half" idx="2"/>
          </p:nvPr>
        </p:nvSpPr>
        <p:spPr/>
        <p:txBody>
          <a:bodyPr/>
          <a:lstStyle/>
          <a:p>
            <a:r>
              <a:rPr lang="en-GB" dirty="0"/>
              <a:t>Ultimate goal (2050?), thorough understanding, optimisation of radiobiology of proton/ion therapy.</a:t>
            </a:r>
          </a:p>
          <a:p>
            <a:r>
              <a:rPr lang="en-GB" dirty="0"/>
              <a:t>Low cost proton/ion therapy system based on laser acceleration and Gabor lenses for beamline/gantry.</a:t>
            </a:r>
          </a:p>
        </p:txBody>
      </p:sp>
      <p:sp>
        <p:nvSpPr>
          <p:cNvPr id="5" name="Slide Number Placeholder 3">
            <a:extLst>
              <a:ext uri="{FF2B5EF4-FFF2-40B4-BE49-F238E27FC236}">
                <a16:creationId xmlns:a16="http://schemas.microsoft.com/office/drawing/2014/main" id="{C174DBCA-DDFF-4BBF-8CD9-4A156B4708A3}"/>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32</a:t>
            </a:fld>
            <a:endParaRPr lang="en-US" sz="1600" dirty="0"/>
          </a:p>
        </p:txBody>
      </p:sp>
      <p:pic>
        <p:nvPicPr>
          <p:cNvPr id="6" name="Picture 5">
            <a:extLst>
              <a:ext uri="{FF2B5EF4-FFF2-40B4-BE49-F238E27FC236}">
                <a16:creationId xmlns:a16="http://schemas.microsoft.com/office/drawing/2014/main" id="{7823AA96-D13C-4BA8-9BC9-AAB5FB19A520}"/>
              </a:ext>
            </a:extLst>
          </p:cNvPr>
          <p:cNvPicPr>
            <a:picLocks noChangeAspect="1"/>
          </p:cNvPicPr>
          <p:nvPr/>
        </p:nvPicPr>
        <p:blipFill>
          <a:blip r:embed="rId2"/>
          <a:stretch>
            <a:fillRect/>
          </a:stretch>
        </p:blipFill>
        <p:spPr>
          <a:xfrm>
            <a:off x="5374682" y="3524775"/>
            <a:ext cx="4207267" cy="2917970"/>
          </a:xfrm>
          <a:prstGeom prst="rect">
            <a:avLst/>
          </a:prstGeom>
        </p:spPr>
      </p:pic>
    </p:spTree>
    <p:extLst>
      <p:ext uri="{BB962C8B-B14F-4D97-AF65-F5344CB8AC3E}">
        <p14:creationId xmlns:p14="http://schemas.microsoft.com/office/powerpoint/2010/main" val="2074842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981B-D68A-4AEF-8CFA-92D3966534B1}"/>
              </a:ext>
            </a:extLst>
          </p:cNvPr>
          <p:cNvSpPr>
            <a:spLocks noGrp="1"/>
          </p:cNvSpPr>
          <p:nvPr>
            <p:ph type="title"/>
          </p:nvPr>
        </p:nvSpPr>
        <p:spPr/>
        <p:txBody>
          <a:bodyPr/>
          <a:lstStyle/>
          <a:p>
            <a:r>
              <a:rPr lang="en-GB" dirty="0"/>
              <a:t>An aside</a:t>
            </a:r>
          </a:p>
        </p:txBody>
      </p:sp>
      <p:sp>
        <p:nvSpPr>
          <p:cNvPr id="3" name="Content Placeholder 2">
            <a:extLst>
              <a:ext uri="{FF2B5EF4-FFF2-40B4-BE49-F238E27FC236}">
                <a16:creationId xmlns:a16="http://schemas.microsoft.com/office/drawing/2014/main" id="{F8816BCC-44BD-4388-AC18-3C8BD76E19B7}"/>
              </a:ext>
            </a:extLst>
          </p:cNvPr>
          <p:cNvSpPr>
            <a:spLocks noGrp="1"/>
          </p:cNvSpPr>
          <p:nvPr>
            <p:ph sz="half" idx="1"/>
          </p:nvPr>
        </p:nvSpPr>
        <p:spPr>
          <a:xfrm>
            <a:off x="495300" y="1533525"/>
            <a:ext cx="4381499" cy="5135563"/>
          </a:xfrm>
        </p:spPr>
        <p:txBody>
          <a:bodyPr/>
          <a:lstStyle/>
          <a:p>
            <a:r>
              <a:rPr lang="en-US" dirty="0"/>
              <a:t>When called to justify the cost of Fermilab to a congressional committee, Wilson said:</a:t>
            </a:r>
          </a:p>
          <a:p>
            <a:r>
              <a:rPr lang="en-US" dirty="0"/>
              <a:t>“It only has to do with the respect with which we regard one another, the dignity of men, our love of culture... It has to do with: Are we good painters, good sculptors, great poets? I mean all the things that we really venerate and honor in our country and are patriotic about. In that sense, this new knowledge has all to do with honor and country but it has nothing to do directly with defending our country except to help make it worth defending.”</a:t>
            </a:r>
            <a:endParaRPr lang="en-GB" dirty="0"/>
          </a:p>
        </p:txBody>
      </p:sp>
      <p:pic>
        <p:nvPicPr>
          <p:cNvPr id="6" name="Picture 5" descr="A large building&#10;&#10;Description automatically generated">
            <a:extLst>
              <a:ext uri="{FF2B5EF4-FFF2-40B4-BE49-F238E27FC236}">
                <a16:creationId xmlns:a16="http://schemas.microsoft.com/office/drawing/2014/main" id="{4C48FFBC-F385-46A1-AF43-DE1104A9DEA4}"/>
              </a:ext>
            </a:extLst>
          </p:cNvPr>
          <p:cNvPicPr>
            <a:picLocks noChangeAspect="1"/>
          </p:cNvPicPr>
          <p:nvPr/>
        </p:nvPicPr>
        <p:blipFill rotWithShape="1">
          <a:blip r:embed="rId2">
            <a:extLst>
              <a:ext uri="{28A0092B-C50C-407E-A947-70E740481C1C}">
                <a14:useLocalDpi xmlns:a14="http://schemas.microsoft.com/office/drawing/2010/main" val="0"/>
              </a:ext>
            </a:extLst>
          </a:blip>
          <a:srcRect r="27478"/>
          <a:stretch/>
        </p:blipFill>
        <p:spPr>
          <a:xfrm>
            <a:off x="5029202" y="1697427"/>
            <a:ext cx="4481229" cy="4634362"/>
          </a:xfrm>
          <a:prstGeom prst="rect">
            <a:avLst/>
          </a:prstGeom>
        </p:spPr>
      </p:pic>
      <p:sp>
        <p:nvSpPr>
          <p:cNvPr id="8" name="Slide Number Placeholder 3">
            <a:extLst>
              <a:ext uri="{FF2B5EF4-FFF2-40B4-BE49-F238E27FC236}">
                <a16:creationId xmlns:a16="http://schemas.microsoft.com/office/drawing/2014/main" id="{F6FD3134-AAF0-4667-BBF4-E22B53CB228E}"/>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4</a:t>
            </a:fld>
            <a:endParaRPr lang="en-US" sz="1600" dirty="0"/>
          </a:p>
        </p:txBody>
      </p:sp>
    </p:spTree>
    <p:extLst>
      <p:ext uri="{BB962C8B-B14F-4D97-AF65-F5344CB8AC3E}">
        <p14:creationId xmlns:p14="http://schemas.microsoft.com/office/powerpoint/2010/main" val="2802994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8F0C-38C4-4858-89F6-E0460C7CDC54}"/>
              </a:ext>
            </a:extLst>
          </p:cNvPr>
          <p:cNvSpPr>
            <a:spLocks noGrp="1"/>
          </p:cNvSpPr>
          <p:nvPr>
            <p:ph type="title"/>
          </p:nvPr>
        </p:nvSpPr>
        <p:spPr/>
        <p:txBody>
          <a:bodyPr/>
          <a:lstStyle/>
          <a:p>
            <a:r>
              <a:rPr lang="en-GB" dirty="0"/>
              <a:t>Proton and ion therapy</a:t>
            </a:r>
          </a:p>
        </p:txBody>
      </p:sp>
      <p:sp>
        <p:nvSpPr>
          <p:cNvPr id="3" name="Content Placeholder 2">
            <a:extLst>
              <a:ext uri="{FF2B5EF4-FFF2-40B4-BE49-F238E27FC236}">
                <a16:creationId xmlns:a16="http://schemas.microsoft.com/office/drawing/2014/main" id="{D3638931-A962-42BD-B089-37ABE27272DD}"/>
              </a:ext>
            </a:extLst>
          </p:cNvPr>
          <p:cNvSpPr>
            <a:spLocks noGrp="1"/>
          </p:cNvSpPr>
          <p:nvPr>
            <p:ph sz="half" idx="1"/>
          </p:nvPr>
        </p:nvSpPr>
        <p:spPr>
          <a:xfrm>
            <a:off x="495299" y="1533525"/>
            <a:ext cx="8718743" cy="5135563"/>
          </a:xfrm>
        </p:spPr>
        <p:txBody>
          <a:bodyPr/>
          <a:lstStyle/>
          <a:p>
            <a:r>
              <a:rPr lang="en-GB" dirty="0"/>
              <a:t>Existing proton and carbon beam treatment facilities:</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r>
              <a:rPr lang="en-GB" dirty="0"/>
              <a:t>In contrast, well over 10</a:t>
            </a:r>
            <a:r>
              <a:rPr lang="en-GB" baseline="30000" dirty="0"/>
              <a:t> </a:t>
            </a:r>
            <a:r>
              <a:rPr lang="en-GB" dirty="0"/>
              <a:t>000 </a:t>
            </a:r>
            <a:r>
              <a:rPr lang="en-GB" dirty="0" err="1"/>
              <a:t>linacs</a:t>
            </a:r>
            <a:r>
              <a:rPr lang="en-GB" dirty="0"/>
              <a:t> used for X-ray therapy.</a:t>
            </a:r>
          </a:p>
          <a:p>
            <a:r>
              <a:rPr lang="en-GB" dirty="0"/>
              <a:t>Compact, (relatively) cheap, can be installed in most hospitals.</a:t>
            </a:r>
          </a:p>
          <a:p>
            <a:endParaRPr lang="en-GB" dirty="0"/>
          </a:p>
        </p:txBody>
      </p:sp>
      <p:grpSp>
        <p:nvGrpSpPr>
          <p:cNvPr id="5" name="Group 4">
            <a:extLst>
              <a:ext uri="{FF2B5EF4-FFF2-40B4-BE49-F238E27FC236}">
                <a16:creationId xmlns:a16="http://schemas.microsoft.com/office/drawing/2014/main" id="{7B7FEA67-EF7D-4620-8C4B-50CCA9488A3E}"/>
              </a:ext>
            </a:extLst>
          </p:cNvPr>
          <p:cNvGrpSpPr/>
          <p:nvPr/>
        </p:nvGrpSpPr>
        <p:grpSpPr>
          <a:xfrm>
            <a:off x="512887" y="1919428"/>
            <a:ext cx="8718744" cy="4011590"/>
            <a:chOff x="704336" y="1062167"/>
            <a:chExt cx="8537086" cy="3916176"/>
          </a:xfrm>
        </p:grpSpPr>
        <p:pic>
          <p:nvPicPr>
            <p:cNvPr id="6" name="Picture 5">
              <a:extLst>
                <a:ext uri="{FF2B5EF4-FFF2-40B4-BE49-F238E27FC236}">
                  <a16:creationId xmlns:a16="http://schemas.microsoft.com/office/drawing/2014/main" id="{5A7422D0-D450-48FE-94D4-9BD500741CB9}"/>
                </a:ext>
              </a:extLst>
            </p:cNvPr>
            <p:cNvPicPr>
              <a:picLocks noChangeAspect="1"/>
            </p:cNvPicPr>
            <p:nvPr/>
          </p:nvPicPr>
          <p:blipFill>
            <a:blip r:embed="rId2"/>
            <a:stretch>
              <a:fillRect/>
            </a:stretch>
          </p:blipFill>
          <p:spPr>
            <a:xfrm>
              <a:off x="704336" y="1062167"/>
              <a:ext cx="8537086" cy="3916176"/>
            </a:xfrm>
            <a:prstGeom prst="rect">
              <a:avLst/>
            </a:prstGeom>
          </p:spPr>
        </p:pic>
        <p:sp>
          <p:nvSpPr>
            <p:cNvPr id="7" name="Speech Bubble: Oval 6">
              <a:extLst>
                <a:ext uri="{FF2B5EF4-FFF2-40B4-BE49-F238E27FC236}">
                  <a16:creationId xmlns:a16="http://schemas.microsoft.com/office/drawing/2014/main" id="{CC149C38-EBF6-4FDE-A1F2-93BE1E59167A}"/>
                </a:ext>
              </a:extLst>
            </p:cNvPr>
            <p:cNvSpPr/>
            <p:nvPr/>
          </p:nvSpPr>
          <p:spPr bwMode="auto">
            <a:xfrm>
              <a:off x="4794424" y="1332592"/>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8" name="Speech Bubble: Oval 7">
              <a:extLst>
                <a:ext uri="{FF2B5EF4-FFF2-40B4-BE49-F238E27FC236}">
                  <a16:creationId xmlns:a16="http://schemas.microsoft.com/office/drawing/2014/main" id="{478FE21D-8553-4EE1-914F-9CF0CE3261B8}"/>
                </a:ext>
              </a:extLst>
            </p:cNvPr>
            <p:cNvSpPr/>
            <p:nvPr/>
          </p:nvSpPr>
          <p:spPr bwMode="auto">
            <a:xfrm>
              <a:off x="1605939" y="1718593"/>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9" name="Speech Bubble: Oval 8">
              <a:extLst>
                <a:ext uri="{FF2B5EF4-FFF2-40B4-BE49-F238E27FC236}">
                  <a16:creationId xmlns:a16="http://schemas.microsoft.com/office/drawing/2014/main" id="{AD6A8861-6576-4485-AE5F-339E50E3A9E6}"/>
                </a:ext>
              </a:extLst>
            </p:cNvPr>
            <p:cNvSpPr/>
            <p:nvPr/>
          </p:nvSpPr>
          <p:spPr bwMode="auto">
            <a:xfrm>
              <a:off x="4837441" y="1767170"/>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10" name="Speech Bubble: Oval 9">
              <a:extLst>
                <a:ext uri="{FF2B5EF4-FFF2-40B4-BE49-F238E27FC236}">
                  <a16:creationId xmlns:a16="http://schemas.microsoft.com/office/drawing/2014/main" id="{AC5CDA6A-6063-43A3-B2CF-16684BCDFE92}"/>
                </a:ext>
              </a:extLst>
            </p:cNvPr>
            <p:cNvSpPr/>
            <p:nvPr/>
          </p:nvSpPr>
          <p:spPr bwMode="auto">
            <a:xfrm>
              <a:off x="4900141" y="168455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11" name="Speech Bubble: Oval 10">
              <a:extLst>
                <a:ext uri="{FF2B5EF4-FFF2-40B4-BE49-F238E27FC236}">
                  <a16:creationId xmlns:a16="http://schemas.microsoft.com/office/drawing/2014/main" id="{8FC0A165-139C-4ED8-B625-9278F368FA78}"/>
                </a:ext>
              </a:extLst>
            </p:cNvPr>
            <p:cNvSpPr/>
            <p:nvPr/>
          </p:nvSpPr>
          <p:spPr bwMode="auto">
            <a:xfrm>
              <a:off x="4629213" y="168136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700" dirty="0"/>
                <a:t>6</a:t>
              </a:r>
              <a:endParaRPr kumimoji="0" lang="en-GB" sz="700" b="0" i="0" u="none" strike="noStrike" cap="none" normalizeH="0" baseline="0" dirty="0">
                <a:ln>
                  <a:noFill/>
                </a:ln>
                <a:solidFill>
                  <a:schemeClr val="tx1"/>
                </a:solidFill>
                <a:effectLst/>
                <a:latin typeface="Arial" pitchFamily="34" charset="0"/>
              </a:endParaRPr>
            </a:p>
          </p:txBody>
        </p:sp>
        <p:sp>
          <p:nvSpPr>
            <p:cNvPr id="12" name="Speech Bubble: Oval 11">
              <a:extLst>
                <a:ext uri="{FF2B5EF4-FFF2-40B4-BE49-F238E27FC236}">
                  <a16:creationId xmlns:a16="http://schemas.microsoft.com/office/drawing/2014/main" id="{FCBB42FF-99C2-40CB-87E0-F7652D97D70C}"/>
                </a:ext>
              </a:extLst>
            </p:cNvPr>
            <p:cNvSpPr/>
            <p:nvPr/>
          </p:nvSpPr>
          <p:spPr bwMode="auto">
            <a:xfrm>
              <a:off x="4534128" y="1649490"/>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3</a:t>
              </a:r>
            </a:p>
          </p:txBody>
        </p:sp>
        <p:sp>
          <p:nvSpPr>
            <p:cNvPr id="13" name="Speech Bubble: Oval 12">
              <a:extLst>
                <a:ext uri="{FF2B5EF4-FFF2-40B4-BE49-F238E27FC236}">
                  <a16:creationId xmlns:a16="http://schemas.microsoft.com/office/drawing/2014/main" id="{29A197D2-180A-4D9F-95A7-C9EB21000BD9}"/>
                </a:ext>
              </a:extLst>
            </p:cNvPr>
            <p:cNvSpPr/>
            <p:nvPr/>
          </p:nvSpPr>
          <p:spPr bwMode="auto">
            <a:xfrm>
              <a:off x="4411691" y="1918831"/>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3</a:t>
              </a:r>
            </a:p>
          </p:txBody>
        </p:sp>
        <p:sp>
          <p:nvSpPr>
            <p:cNvPr id="14" name="Speech Bubble: Oval 13">
              <a:extLst>
                <a:ext uri="{FF2B5EF4-FFF2-40B4-BE49-F238E27FC236}">
                  <a16:creationId xmlns:a16="http://schemas.microsoft.com/office/drawing/2014/main" id="{2D727F07-6E24-4978-824F-A58BDF171BCF}"/>
                </a:ext>
              </a:extLst>
            </p:cNvPr>
            <p:cNvSpPr/>
            <p:nvPr/>
          </p:nvSpPr>
          <p:spPr bwMode="auto">
            <a:xfrm>
              <a:off x="4387044" y="1636721"/>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3</a:t>
              </a:r>
            </a:p>
          </p:txBody>
        </p:sp>
        <p:sp>
          <p:nvSpPr>
            <p:cNvPr id="15" name="Speech Bubble: Oval 14">
              <a:extLst>
                <a:ext uri="{FF2B5EF4-FFF2-40B4-BE49-F238E27FC236}">
                  <a16:creationId xmlns:a16="http://schemas.microsoft.com/office/drawing/2014/main" id="{473528CE-0CB5-4354-99C8-01F9708C9626}"/>
                </a:ext>
              </a:extLst>
            </p:cNvPr>
            <p:cNvSpPr/>
            <p:nvPr/>
          </p:nvSpPr>
          <p:spPr bwMode="auto">
            <a:xfrm>
              <a:off x="4639845" y="1483463"/>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16" name="Speech Bubble: Oval 15">
              <a:extLst>
                <a:ext uri="{FF2B5EF4-FFF2-40B4-BE49-F238E27FC236}">
                  <a16:creationId xmlns:a16="http://schemas.microsoft.com/office/drawing/2014/main" id="{DC864412-0E8C-4093-9507-0BD68258401F}"/>
                </a:ext>
              </a:extLst>
            </p:cNvPr>
            <p:cNvSpPr/>
            <p:nvPr/>
          </p:nvSpPr>
          <p:spPr bwMode="auto">
            <a:xfrm>
              <a:off x="4701261" y="185927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17" name="Speech Bubble: Oval 16">
              <a:extLst>
                <a:ext uri="{FF2B5EF4-FFF2-40B4-BE49-F238E27FC236}">
                  <a16:creationId xmlns:a16="http://schemas.microsoft.com/office/drawing/2014/main" id="{2B80E859-52E8-4C8E-9DBA-114E5A279129}"/>
                </a:ext>
              </a:extLst>
            </p:cNvPr>
            <p:cNvSpPr/>
            <p:nvPr/>
          </p:nvSpPr>
          <p:spPr bwMode="auto">
            <a:xfrm>
              <a:off x="4776703" y="1853624"/>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18" name="Speech Bubble: Oval 17">
              <a:extLst>
                <a:ext uri="{FF2B5EF4-FFF2-40B4-BE49-F238E27FC236}">
                  <a16:creationId xmlns:a16="http://schemas.microsoft.com/office/drawing/2014/main" id="{C57C9777-1CEC-4117-8BD3-8D6F50C3E93D}"/>
                </a:ext>
              </a:extLst>
            </p:cNvPr>
            <p:cNvSpPr/>
            <p:nvPr/>
          </p:nvSpPr>
          <p:spPr bwMode="auto">
            <a:xfrm>
              <a:off x="4743343" y="2058356"/>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3</a:t>
              </a:r>
            </a:p>
          </p:txBody>
        </p:sp>
        <p:sp>
          <p:nvSpPr>
            <p:cNvPr id="19" name="Speech Bubble: Oval 18">
              <a:extLst>
                <a:ext uri="{FF2B5EF4-FFF2-40B4-BE49-F238E27FC236}">
                  <a16:creationId xmlns:a16="http://schemas.microsoft.com/office/drawing/2014/main" id="{BEFA734F-51A7-4244-8AEB-E22523357517}"/>
                </a:ext>
              </a:extLst>
            </p:cNvPr>
            <p:cNvSpPr/>
            <p:nvPr/>
          </p:nvSpPr>
          <p:spPr bwMode="auto">
            <a:xfrm>
              <a:off x="4733082" y="1680808"/>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2</a:t>
              </a:r>
            </a:p>
          </p:txBody>
        </p:sp>
        <p:sp>
          <p:nvSpPr>
            <p:cNvPr id="20" name="Speech Bubble: Oval 19">
              <a:extLst>
                <a:ext uri="{FF2B5EF4-FFF2-40B4-BE49-F238E27FC236}">
                  <a16:creationId xmlns:a16="http://schemas.microsoft.com/office/drawing/2014/main" id="{124C8858-8C55-4414-A74F-1414527220BB}"/>
                </a:ext>
              </a:extLst>
            </p:cNvPr>
            <p:cNvSpPr/>
            <p:nvPr/>
          </p:nvSpPr>
          <p:spPr bwMode="auto">
            <a:xfrm>
              <a:off x="4821609" y="2086188"/>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21" name="Speech Bubble: Oval 20">
              <a:extLst>
                <a:ext uri="{FF2B5EF4-FFF2-40B4-BE49-F238E27FC236}">
                  <a16:creationId xmlns:a16="http://schemas.microsoft.com/office/drawing/2014/main" id="{760618CA-74B5-424B-A027-7BA10B58A266}"/>
                </a:ext>
              </a:extLst>
            </p:cNvPr>
            <p:cNvSpPr/>
            <p:nvPr/>
          </p:nvSpPr>
          <p:spPr bwMode="auto">
            <a:xfrm>
              <a:off x="5523294" y="1483462"/>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700" dirty="0"/>
                <a:t>4</a:t>
              </a:r>
              <a:endParaRPr kumimoji="0" lang="en-GB" sz="700" b="0" i="0" u="none" strike="noStrike" cap="none" normalizeH="0" baseline="0" dirty="0">
                <a:ln>
                  <a:noFill/>
                </a:ln>
                <a:solidFill>
                  <a:schemeClr val="tx1"/>
                </a:solidFill>
                <a:effectLst/>
                <a:latin typeface="Arial" pitchFamily="34" charset="0"/>
              </a:endParaRPr>
            </a:p>
          </p:txBody>
        </p:sp>
        <p:sp>
          <p:nvSpPr>
            <p:cNvPr id="22" name="Speech Bubble: Oval 21">
              <a:extLst>
                <a:ext uri="{FF2B5EF4-FFF2-40B4-BE49-F238E27FC236}">
                  <a16:creationId xmlns:a16="http://schemas.microsoft.com/office/drawing/2014/main" id="{90469F9B-0750-4A69-9D04-997A67571FE6}"/>
                </a:ext>
              </a:extLst>
            </p:cNvPr>
            <p:cNvSpPr/>
            <p:nvPr/>
          </p:nvSpPr>
          <p:spPr bwMode="auto">
            <a:xfrm>
              <a:off x="5005858" y="4087433"/>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800" b="0" i="0" u="none" strike="noStrike" cap="none" normalizeH="0" baseline="0" dirty="0">
                  <a:ln>
                    <a:noFill/>
                  </a:ln>
                  <a:solidFill>
                    <a:schemeClr val="tx1"/>
                  </a:solidFill>
                  <a:effectLst/>
                  <a:latin typeface="Arial" pitchFamily="34" charset="0"/>
                </a:rPr>
                <a:t>1</a:t>
              </a:r>
            </a:p>
          </p:txBody>
        </p:sp>
        <p:sp>
          <p:nvSpPr>
            <p:cNvPr id="23" name="Speech Bubble: Oval 22">
              <a:extLst>
                <a:ext uri="{FF2B5EF4-FFF2-40B4-BE49-F238E27FC236}">
                  <a16:creationId xmlns:a16="http://schemas.microsoft.com/office/drawing/2014/main" id="{1D3E3EAA-86FF-4836-A450-F1D183B17D8B}"/>
                </a:ext>
              </a:extLst>
            </p:cNvPr>
            <p:cNvSpPr/>
            <p:nvPr/>
          </p:nvSpPr>
          <p:spPr bwMode="auto">
            <a:xfrm>
              <a:off x="6350230" y="265780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24" name="Speech Bubble: Oval 23">
              <a:extLst>
                <a:ext uri="{FF2B5EF4-FFF2-40B4-BE49-F238E27FC236}">
                  <a16:creationId xmlns:a16="http://schemas.microsoft.com/office/drawing/2014/main" id="{04E683E8-6C3E-4FB4-AAC2-D32662A18B9F}"/>
                </a:ext>
              </a:extLst>
            </p:cNvPr>
            <p:cNvSpPr/>
            <p:nvPr/>
          </p:nvSpPr>
          <p:spPr bwMode="auto">
            <a:xfrm>
              <a:off x="7031392" y="235300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2</a:t>
              </a:r>
            </a:p>
          </p:txBody>
        </p:sp>
        <p:sp>
          <p:nvSpPr>
            <p:cNvPr id="25" name="Speech Bubble: Oval 24">
              <a:extLst>
                <a:ext uri="{FF2B5EF4-FFF2-40B4-BE49-F238E27FC236}">
                  <a16:creationId xmlns:a16="http://schemas.microsoft.com/office/drawing/2014/main" id="{907B0BEB-1E40-4F61-81DB-735473FF67F6}"/>
                </a:ext>
              </a:extLst>
            </p:cNvPr>
            <p:cNvSpPr/>
            <p:nvPr/>
          </p:nvSpPr>
          <p:spPr bwMode="auto">
            <a:xfrm>
              <a:off x="7166564" y="2353009"/>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700" dirty="0"/>
                <a:t>3</a:t>
              </a:r>
              <a:endParaRPr kumimoji="0" lang="en-GB" sz="700" b="0" i="0" u="none" strike="noStrike" cap="none" normalizeH="0" baseline="0" dirty="0">
                <a:ln>
                  <a:noFill/>
                </a:ln>
                <a:solidFill>
                  <a:schemeClr val="tx1"/>
                </a:solidFill>
                <a:effectLst/>
                <a:latin typeface="Arial" pitchFamily="34" charset="0"/>
              </a:endParaRPr>
            </a:p>
          </p:txBody>
        </p:sp>
        <p:sp>
          <p:nvSpPr>
            <p:cNvPr id="26" name="Speech Bubble: Oval 25">
              <a:extLst>
                <a:ext uri="{FF2B5EF4-FFF2-40B4-BE49-F238E27FC236}">
                  <a16:creationId xmlns:a16="http://schemas.microsoft.com/office/drawing/2014/main" id="{2BA19009-B8EE-43F9-ADDF-9408A35C244A}"/>
                </a:ext>
              </a:extLst>
            </p:cNvPr>
            <p:cNvSpPr/>
            <p:nvPr/>
          </p:nvSpPr>
          <p:spPr bwMode="auto">
            <a:xfrm>
              <a:off x="7895221" y="2229703"/>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a:ln>
                    <a:noFill/>
                  </a:ln>
                  <a:solidFill>
                    <a:schemeClr val="tx1"/>
                  </a:solidFill>
                  <a:effectLst/>
                  <a:latin typeface="Arial" pitchFamily="34" charset="0"/>
                </a:rPr>
                <a:t>14</a:t>
              </a:r>
            </a:p>
          </p:txBody>
        </p:sp>
        <p:sp>
          <p:nvSpPr>
            <p:cNvPr id="27" name="Speech Bubble: Oval 26">
              <a:extLst>
                <a:ext uri="{FF2B5EF4-FFF2-40B4-BE49-F238E27FC236}">
                  <a16:creationId xmlns:a16="http://schemas.microsoft.com/office/drawing/2014/main" id="{1D703137-68B9-41E9-8E08-0F310681DFF2}"/>
                </a:ext>
              </a:extLst>
            </p:cNvPr>
            <p:cNvSpPr/>
            <p:nvPr/>
          </p:nvSpPr>
          <p:spPr bwMode="auto">
            <a:xfrm>
              <a:off x="7986873" y="2181865"/>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GB" sz="700" dirty="0"/>
                <a:t>6</a:t>
              </a:r>
              <a:endParaRPr kumimoji="0" lang="en-GB" sz="700" b="0" i="0" u="none" strike="noStrike" cap="none" normalizeH="0" baseline="0" dirty="0">
                <a:ln>
                  <a:noFill/>
                </a:ln>
                <a:solidFill>
                  <a:schemeClr val="tx1"/>
                </a:solidFill>
                <a:effectLst/>
                <a:latin typeface="Arial" pitchFamily="34" charset="0"/>
              </a:endParaRPr>
            </a:p>
          </p:txBody>
        </p:sp>
        <p:sp>
          <p:nvSpPr>
            <p:cNvPr id="28" name="Speech Bubble: Oval 27">
              <a:extLst>
                <a:ext uri="{FF2B5EF4-FFF2-40B4-BE49-F238E27FC236}">
                  <a16:creationId xmlns:a16="http://schemas.microsoft.com/office/drawing/2014/main" id="{C308D576-093F-47D5-8D5D-6879C4AEEC72}"/>
                </a:ext>
              </a:extLst>
            </p:cNvPr>
            <p:cNvSpPr/>
            <p:nvPr/>
          </p:nvSpPr>
          <p:spPr bwMode="auto">
            <a:xfrm>
              <a:off x="7665191" y="2229703"/>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2</a:t>
              </a:r>
            </a:p>
          </p:txBody>
        </p:sp>
        <p:sp>
          <p:nvSpPr>
            <p:cNvPr id="29" name="Speech Bubble: Oval 28">
              <a:extLst>
                <a:ext uri="{FF2B5EF4-FFF2-40B4-BE49-F238E27FC236}">
                  <a16:creationId xmlns:a16="http://schemas.microsoft.com/office/drawing/2014/main" id="{ACA9D254-AA87-449B-BBDC-B886E3855193}"/>
                </a:ext>
              </a:extLst>
            </p:cNvPr>
            <p:cNvSpPr/>
            <p:nvPr/>
          </p:nvSpPr>
          <p:spPr bwMode="auto">
            <a:xfrm>
              <a:off x="4614288" y="1866971"/>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30" name="Speech Bubble: Oval 29">
              <a:extLst>
                <a:ext uri="{FF2B5EF4-FFF2-40B4-BE49-F238E27FC236}">
                  <a16:creationId xmlns:a16="http://schemas.microsoft.com/office/drawing/2014/main" id="{481C0975-FC52-469E-A33B-0D640F637ED2}"/>
                </a:ext>
              </a:extLst>
            </p:cNvPr>
            <p:cNvSpPr/>
            <p:nvPr/>
          </p:nvSpPr>
          <p:spPr bwMode="auto">
            <a:xfrm>
              <a:off x="1905062" y="2172979"/>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500" b="0" i="0" u="none" strike="noStrike" cap="none" normalizeH="0" baseline="0" dirty="0">
                  <a:ln>
                    <a:noFill/>
                  </a:ln>
                  <a:solidFill>
                    <a:schemeClr val="tx1"/>
                  </a:solidFill>
                  <a:effectLst/>
                  <a:latin typeface="Arial" pitchFamily="34" charset="0"/>
                </a:rPr>
                <a:t>33</a:t>
              </a:r>
              <a:endParaRPr kumimoji="0" lang="en-GB" sz="700" b="0" i="0" u="none" strike="noStrike" cap="none" normalizeH="0" baseline="0" dirty="0">
                <a:ln>
                  <a:noFill/>
                </a:ln>
                <a:solidFill>
                  <a:schemeClr val="tx1"/>
                </a:solidFill>
                <a:effectLst/>
                <a:latin typeface="Arial" pitchFamily="34" charset="0"/>
              </a:endParaRPr>
            </a:p>
          </p:txBody>
        </p:sp>
        <p:sp>
          <p:nvSpPr>
            <p:cNvPr id="31" name="Speech Bubble: Oval 30">
              <a:extLst>
                <a:ext uri="{FF2B5EF4-FFF2-40B4-BE49-F238E27FC236}">
                  <a16:creationId xmlns:a16="http://schemas.microsoft.com/office/drawing/2014/main" id="{D1286575-D800-426E-B332-A083EA685007}"/>
                </a:ext>
              </a:extLst>
            </p:cNvPr>
            <p:cNvSpPr/>
            <p:nvPr/>
          </p:nvSpPr>
          <p:spPr bwMode="auto">
            <a:xfrm>
              <a:off x="7482351" y="2609970"/>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GB" sz="700" b="0" i="0" u="none" strike="noStrike" cap="none" normalizeH="0" baseline="0" dirty="0">
                  <a:ln>
                    <a:noFill/>
                  </a:ln>
                  <a:solidFill>
                    <a:schemeClr val="tx1"/>
                  </a:solidFill>
                  <a:effectLst/>
                  <a:latin typeface="Arial" pitchFamily="34" charset="0"/>
                </a:rPr>
                <a:t>1</a:t>
              </a:r>
            </a:p>
          </p:txBody>
        </p:sp>
        <p:sp>
          <p:nvSpPr>
            <p:cNvPr id="32" name="Speech Bubble: Oval 31">
              <a:extLst>
                <a:ext uri="{FF2B5EF4-FFF2-40B4-BE49-F238E27FC236}">
                  <a16:creationId xmlns:a16="http://schemas.microsoft.com/office/drawing/2014/main" id="{E47A59AE-FFA1-41A9-A0C8-5D2F6D1002E3}"/>
                </a:ext>
              </a:extLst>
            </p:cNvPr>
            <p:cNvSpPr/>
            <p:nvPr/>
          </p:nvSpPr>
          <p:spPr bwMode="auto">
            <a:xfrm>
              <a:off x="876148" y="3895730"/>
              <a:ext cx="105717" cy="95677"/>
            </a:xfrm>
            <a:prstGeom prst="wedgeEllipseCallout">
              <a:avLst>
                <a:gd name="adj1" fmla="val 3557"/>
                <a:gd name="adj2" fmla="val 114394"/>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en-GB" sz="700" dirty="0"/>
            </a:p>
          </p:txBody>
        </p:sp>
        <p:sp>
          <p:nvSpPr>
            <p:cNvPr id="33" name="Speech Bubble: Oval 32">
              <a:extLst>
                <a:ext uri="{FF2B5EF4-FFF2-40B4-BE49-F238E27FC236}">
                  <a16:creationId xmlns:a16="http://schemas.microsoft.com/office/drawing/2014/main" id="{1D3CA479-2061-4F89-A2E0-61D759F5EFD2}"/>
                </a:ext>
              </a:extLst>
            </p:cNvPr>
            <p:cNvSpPr/>
            <p:nvPr/>
          </p:nvSpPr>
          <p:spPr bwMode="auto">
            <a:xfrm>
              <a:off x="876148" y="4476860"/>
              <a:ext cx="105717" cy="95677"/>
            </a:xfrm>
            <a:prstGeom prst="wedgeEllipseCallout">
              <a:avLst>
                <a:gd name="adj1" fmla="val 3557"/>
                <a:gd name="adj2" fmla="val 114394"/>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700" b="0" i="0" u="none" strike="noStrike" cap="none" normalizeH="0" baseline="0" dirty="0">
                <a:ln>
                  <a:noFill/>
                </a:ln>
                <a:solidFill>
                  <a:schemeClr val="tx1"/>
                </a:solidFill>
                <a:effectLst/>
                <a:latin typeface="Arial" pitchFamily="34" charset="0"/>
              </a:endParaRPr>
            </a:p>
          </p:txBody>
        </p:sp>
        <p:sp>
          <p:nvSpPr>
            <p:cNvPr id="34" name="TextBox 33">
              <a:extLst>
                <a:ext uri="{FF2B5EF4-FFF2-40B4-BE49-F238E27FC236}">
                  <a16:creationId xmlns:a16="http://schemas.microsoft.com/office/drawing/2014/main" id="{F353DE2F-1F3C-40F8-B0CB-B291D1B72D49}"/>
                </a:ext>
              </a:extLst>
            </p:cNvPr>
            <p:cNvSpPr txBox="1"/>
            <p:nvPr/>
          </p:nvSpPr>
          <p:spPr>
            <a:xfrm>
              <a:off x="981865" y="4324643"/>
              <a:ext cx="3265797" cy="400110"/>
            </a:xfrm>
            <a:prstGeom prst="rect">
              <a:avLst/>
            </a:prstGeom>
            <a:noFill/>
          </p:spPr>
          <p:txBody>
            <a:bodyPr wrap="square" rtlCol="0">
              <a:spAutoFit/>
            </a:bodyPr>
            <a:lstStyle/>
            <a:p>
              <a:r>
                <a:rPr lang="en-GB" dirty="0">
                  <a:solidFill>
                    <a:schemeClr val="accent1"/>
                  </a:solidFill>
                </a:rPr>
                <a:t>Carbon ion facility(13 total)</a:t>
              </a:r>
            </a:p>
          </p:txBody>
        </p:sp>
        <p:sp>
          <p:nvSpPr>
            <p:cNvPr id="35" name="TextBox 34">
              <a:extLst>
                <a:ext uri="{FF2B5EF4-FFF2-40B4-BE49-F238E27FC236}">
                  <a16:creationId xmlns:a16="http://schemas.microsoft.com/office/drawing/2014/main" id="{6917A964-3650-4E58-97C0-68A9D9C5FD60}"/>
                </a:ext>
              </a:extLst>
            </p:cNvPr>
            <p:cNvSpPr txBox="1"/>
            <p:nvPr/>
          </p:nvSpPr>
          <p:spPr>
            <a:xfrm>
              <a:off x="1016153" y="3758021"/>
              <a:ext cx="3265798" cy="400110"/>
            </a:xfrm>
            <a:prstGeom prst="rect">
              <a:avLst/>
            </a:prstGeom>
            <a:noFill/>
          </p:spPr>
          <p:txBody>
            <a:bodyPr wrap="square" rtlCol="0">
              <a:spAutoFit/>
            </a:bodyPr>
            <a:lstStyle/>
            <a:p>
              <a:r>
                <a:rPr lang="en-GB" dirty="0">
                  <a:solidFill>
                    <a:schemeClr val="accent1"/>
                  </a:solidFill>
                </a:rPr>
                <a:t>Proton beam facility(83 total)</a:t>
              </a:r>
            </a:p>
          </p:txBody>
        </p:sp>
      </p:grpSp>
      <p:sp>
        <p:nvSpPr>
          <p:cNvPr id="37" name="Slide Number Placeholder 3">
            <a:extLst>
              <a:ext uri="{FF2B5EF4-FFF2-40B4-BE49-F238E27FC236}">
                <a16:creationId xmlns:a16="http://schemas.microsoft.com/office/drawing/2014/main" id="{88FBD46D-3069-44B0-BCC6-E485920C09BB}"/>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5</a:t>
            </a:fld>
            <a:endParaRPr lang="en-US" sz="1600" dirty="0"/>
          </a:p>
        </p:txBody>
      </p:sp>
    </p:spTree>
    <p:extLst>
      <p:ext uri="{BB962C8B-B14F-4D97-AF65-F5344CB8AC3E}">
        <p14:creationId xmlns:p14="http://schemas.microsoft.com/office/powerpoint/2010/main" val="155773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E7B7-3730-484E-B5D7-17FE7CD612B7}"/>
              </a:ext>
            </a:extLst>
          </p:cNvPr>
          <p:cNvSpPr>
            <a:spLocks noGrp="1"/>
          </p:cNvSpPr>
          <p:nvPr>
            <p:ph type="title"/>
          </p:nvPr>
        </p:nvSpPr>
        <p:spPr/>
        <p:txBody>
          <a:bodyPr/>
          <a:lstStyle/>
          <a:p>
            <a:r>
              <a:rPr lang="en-GB" dirty="0"/>
              <a:t>X-ray and ion therapy</a:t>
            </a:r>
          </a:p>
        </p:txBody>
      </p:sp>
      <p:sp>
        <p:nvSpPr>
          <p:cNvPr id="3" name="Content Placeholder 2">
            <a:extLst>
              <a:ext uri="{FF2B5EF4-FFF2-40B4-BE49-F238E27FC236}">
                <a16:creationId xmlns:a16="http://schemas.microsoft.com/office/drawing/2014/main" id="{AAAA2DD9-58AD-48C6-A2EA-CADA7DF0016C}"/>
              </a:ext>
            </a:extLst>
          </p:cNvPr>
          <p:cNvSpPr>
            <a:spLocks noGrp="1"/>
          </p:cNvSpPr>
          <p:nvPr>
            <p:ph sz="half" idx="1"/>
          </p:nvPr>
        </p:nvSpPr>
        <p:spPr/>
        <p:txBody>
          <a:bodyPr/>
          <a:lstStyle/>
          <a:p>
            <a:r>
              <a:rPr lang="en-GB" dirty="0"/>
              <a:t>Ion therapy has advantages over X-rays due to energy loss mechanisms for photons and ions in material.</a:t>
            </a:r>
          </a:p>
          <a:p>
            <a:r>
              <a:rPr lang="en-GB" dirty="0"/>
              <a:t>Get exponential dose depth profile for photons, “Bragg peak” for ions:</a:t>
            </a:r>
          </a:p>
        </p:txBody>
      </p:sp>
      <p:sp>
        <p:nvSpPr>
          <p:cNvPr id="4" name="Content Placeholder 3">
            <a:extLst>
              <a:ext uri="{FF2B5EF4-FFF2-40B4-BE49-F238E27FC236}">
                <a16:creationId xmlns:a16="http://schemas.microsoft.com/office/drawing/2014/main" id="{CCB79650-6BB2-40A7-97B7-A7E5DD838907}"/>
              </a:ext>
            </a:extLst>
          </p:cNvPr>
          <p:cNvSpPr>
            <a:spLocks noGrp="1"/>
          </p:cNvSpPr>
          <p:nvPr>
            <p:ph sz="half" idx="2"/>
          </p:nvPr>
        </p:nvSpPr>
        <p:spPr/>
        <p:txBody>
          <a:bodyPr/>
          <a:lstStyle/>
          <a:p>
            <a:r>
              <a:rPr lang="en-GB" dirty="0"/>
              <a:t>Clinical treatments use a Spread Out Bragg Peak (SOBP) to conform dose over the length of the tumour.</a:t>
            </a:r>
          </a:p>
          <a:p>
            <a:r>
              <a:rPr lang="en-GB" dirty="0"/>
              <a:t>Carbon ions have a better dose profile in front of the tumour than protons, though fragmentation creates a distal tail.</a:t>
            </a:r>
          </a:p>
          <a:p>
            <a:endParaRPr lang="en-GB" dirty="0"/>
          </a:p>
        </p:txBody>
      </p:sp>
      <p:grpSp>
        <p:nvGrpSpPr>
          <p:cNvPr id="5" name="Group 4">
            <a:extLst>
              <a:ext uri="{FF2B5EF4-FFF2-40B4-BE49-F238E27FC236}">
                <a16:creationId xmlns:a16="http://schemas.microsoft.com/office/drawing/2014/main" id="{4DDABD3D-1F01-403C-994F-9B6B8801634F}"/>
              </a:ext>
            </a:extLst>
          </p:cNvPr>
          <p:cNvGrpSpPr/>
          <p:nvPr/>
        </p:nvGrpSpPr>
        <p:grpSpPr>
          <a:xfrm>
            <a:off x="483642" y="3239427"/>
            <a:ext cx="4158965" cy="3521767"/>
            <a:chOff x="5674658" y="722728"/>
            <a:chExt cx="4158965" cy="3521767"/>
          </a:xfrm>
        </p:grpSpPr>
        <p:grpSp>
          <p:nvGrpSpPr>
            <p:cNvPr id="8" name="Group 7">
              <a:extLst>
                <a:ext uri="{FF2B5EF4-FFF2-40B4-BE49-F238E27FC236}">
                  <a16:creationId xmlns:a16="http://schemas.microsoft.com/office/drawing/2014/main" id="{D4EFE04B-6A1A-480D-8FCF-D9382031FCDF}"/>
                </a:ext>
              </a:extLst>
            </p:cNvPr>
            <p:cNvGrpSpPr/>
            <p:nvPr/>
          </p:nvGrpSpPr>
          <p:grpSpPr>
            <a:xfrm>
              <a:off x="5674658" y="722728"/>
              <a:ext cx="4158965" cy="3421023"/>
              <a:chOff x="5674658" y="722728"/>
              <a:chExt cx="4158965" cy="3421023"/>
            </a:xfrm>
          </p:grpSpPr>
          <p:pic>
            <p:nvPicPr>
              <p:cNvPr id="10" name="Picture 9">
                <a:extLst>
                  <a:ext uri="{FF2B5EF4-FFF2-40B4-BE49-F238E27FC236}">
                    <a16:creationId xmlns:a16="http://schemas.microsoft.com/office/drawing/2014/main" id="{03B7775E-BBFB-48A4-AA77-64D48AF54B01}"/>
                  </a:ext>
                </a:extLst>
              </p:cNvPr>
              <p:cNvPicPr>
                <a:picLocks noChangeAspect="1"/>
              </p:cNvPicPr>
              <p:nvPr/>
            </p:nvPicPr>
            <p:blipFill rotWithShape="1">
              <a:blip r:embed="rId2"/>
              <a:srcRect t="1" b="-9957"/>
              <a:stretch/>
            </p:blipFill>
            <p:spPr>
              <a:xfrm>
                <a:off x="5674658" y="722728"/>
                <a:ext cx="4158965" cy="3421023"/>
              </a:xfrm>
              <a:prstGeom prst="rect">
                <a:avLst/>
              </a:prstGeom>
              <a:solidFill>
                <a:schemeClr val="bg1"/>
              </a:solidFill>
            </p:spPr>
          </p:pic>
          <p:sp>
            <p:nvSpPr>
              <p:cNvPr id="11" name="TextBox 10">
                <a:extLst>
                  <a:ext uri="{FF2B5EF4-FFF2-40B4-BE49-F238E27FC236}">
                    <a16:creationId xmlns:a16="http://schemas.microsoft.com/office/drawing/2014/main" id="{97CECD6D-0652-4C81-A2F7-D625E04BD60C}"/>
                  </a:ext>
                </a:extLst>
              </p:cNvPr>
              <p:cNvSpPr txBox="1"/>
              <p:nvPr/>
            </p:nvSpPr>
            <p:spPr>
              <a:xfrm>
                <a:off x="6478138" y="1469150"/>
                <a:ext cx="184731" cy="226216"/>
              </a:xfrm>
              <a:prstGeom prst="rect">
                <a:avLst/>
              </a:prstGeom>
              <a:noFill/>
            </p:spPr>
            <p:txBody>
              <a:bodyPr wrap="none" rtlCol="0">
                <a:spAutoFit/>
              </a:bodyPr>
              <a:lstStyle/>
              <a:p>
                <a:endParaRPr lang="en-GB" sz="870" dirty="0">
                  <a:solidFill>
                    <a:srgbClr val="FF3F3F"/>
                  </a:solidFill>
                  <a:latin typeface="+mj-lt"/>
                  <a:cs typeface="Calibri" panose="020F0502020204030204" pitchFamily="34" charset="0"/>
                </a:endParaRPr>
              </a:p>
            </p:txBody>
          </p:sp>
        </p:grpSp>
        <p:sp>
          <p:nvSpPr>
            <p:cNvPr id="7" name="Rectangle 6">
              <a:extLst>
                <a:ext uri="{FF2B5EF4-FFF2-40B4-BE49-F238E27FC236}">
                  <a16:creationId xmlns:a16="http://schemas.microsoft.com/office/drawing/2014/main" id="{E723CE95-76CE-44BC-A3FC-A1CD997AD78B}"/>
                </a:ext>
              </a:extLst>
            </p:cNvPr>
            <p:cNvSpPr/>
            <p:nvPr/>
          </p:nvSpPr>
          <p:spPr>
            <a:xfrm>
              <a:off x="5789611" y="3721275"/>
              <a:ext cx="3973406" cy="523220"/>
            </a:xfrm>
            <a:prstGeom prst="rect">
              <a:avLst/>
            </a:prstGeom>
          </p:spPr>
          <p:txBody>
            <a:bodyPr wrap="square">
              <a:spAutoFit/>
            </a:bodyPr>
            <a:lstStyle/>
            <a:p>
              <a:r>
                <a:rPr lang="en-GB" sz="1400" dirty="0"/>
                <a:t>Levin </a:t>
              </a:r>
              <a:r>
                <a:rPr lang="en-GB" sz="1400" i="1" dirty="0"/>
                <a:t>et al.</a:t>
              </a:r>
              <a:r>
                <a:rPr lang="en-GB" sz="1400" dirty="0"/>
                <a:t> “Proton beam therapy”</a:t>
              </a:r>
              <a:r>
                <a:rPr lang="en-GB" sz="1400" i="1" dirty="0"/>
                <a:t> </a:t>
              </a:r>
              <a:r>
                <a:rPr lang="en-GB" sz="1400" dirty="0"/>
                <a:t>British Journal of Cancer volume 93, pages 849–854 (2005).</a:t>
              </a:r>
            </a:p>
          </p:txBody>
        </p:sp>
      </p:grpSp>
      <p:pic>
        <p:nvPicPr>
          <p:cNvPr id="12" name="Picture 2">
            <a:extLst>
              <a:ext uri="{FF2B5EF4-FFF2-40B4-BE49-F238E27FC236}">
                <a16:creationId xmlns:a16="http://schemas.microsoft.com/office/drawing/2014/main" id="{23218092-C86F-4815-92B7-990163691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6796" y="3913628"/>
            <a:ext cx="4161016" cy="227387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4" name="Slide Number Placeholder 3">
            <a:extLst>
              <a:ext uri="{FF2B5EF4-FFF2-40B4-BE49-F238E27FC236}">
                <a16:creationId xmlns:a16="http://schemas.microsoft.com/office/drawing/2014/main" id="{54BD801C-1588-45D4-A1DF-1A5B91C3F941}"/>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6</a:t>
            </a:fld>
            <a:endParaRPr lang="en-US" sz="1600" dirty="0"/>
          </a:p>
        </p:txBody>
      </p:sp>
    </p:spTree>
    <p:extLst>
      <p:ext uri="{BB962C8B-B14F-4D97-AF65-F5344CB8AC3E}">
        <p14:creationId xmlns:p14="http://schemas.microsoft.com/office/powerpoint/2010/main" val="1779942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8FAC-B46B-43D3-BCB8-28B89285F4FA}"/>
              </a:ext>
            </a:extLst>
          </p:cNvPr>
          <p:cNvSpPr>
            <a:spLocks noGrp="1"/>
          </p:cNvSpPr>
          <p:nvPr>
            <p:ph type="title"/>
          </p:nvPr>
        </p:nvSpPr>
        <p:spPr/>
        <p:txBody>
          <a:bodyPr/>
          <a:lstStyle/>
          <a:p>
            <a:r>
              <a:rPr lang="en-GB" dirty="0"/>
              <a:t>X-ray and ion therapy</a:t>
            </a:r>
          </a:p>
        </p:txBody>
      </p:sp>
      <p:sp>
        <p:nvSpPr>
          <p:cNvPr id="3" name="Content Placeholder 2">
            <a:extLst>
              <a:ext uri="{FF2B5EF4-FFF2-40B4-BE49-F238E27FC236}">
                <a16:creationId xmlns:a16="http://schemas.microsoft.com/office/drawing/2014/main" id="{D052B737-7A82-4BA6-AF6D-2E31E78EF4A3}"/>
              </a:ext>
            </a:extLst>
          </p:cNvPr>
          <p:cNvSpPr>
            <a:spLocks noGrp="1"/>
          </p:cNvSpPr>
          <p:nvPr>
            <p:ph sz="half" idx="1"/>
          </p:nvPr>
        </p:nvSpPr>
        <p:spPr/>
        <p:txBody>
          <a:bodyPr/>
          <a:lstStyle/>
          <a:p>
            <a:r>
              <a:rPr lang="en-GB" dirty="0"/>
              <a:t>Volumetric Modulated Arc Therapy (VMAT) therapy delivers X-ray dose conformal to tumour by modulating beam while rotating around patient.</a:t>
            </a:r>
          </a:p>
          <a:p>
            <a:r>
              <a:rPr lang="en-GB" dirty="0"/>
              <a:t>Here for prostate cancer patient:</a:t>
            </a:r>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dirty="0"/>
          </a:p>
          <a:p>
            <a:r>
              <a:rPr lang="en-GB" dirty="0"/>
              <a:t>Minimises dose to surrounding tissues. </a:t>
            </a:r>
          </a:p>
        </p:txBody>
      </p:sp>
      <p:sp>
        <p:nvSpPr>
          <p:cNvPr id="7" name="Content Placeholder 6">
            <a:extLst>
              <a:ext uri="{FF2B5EF4-FFF2-40B4-BE49-F238E27FC236}">
                <a16:creationId xmlns:a16="http://schemas.microsoft.com/office/drawing/2014/main" id="{5A5ED945-5ACD-4562-A30F-E524F9F1605C}"/>
              </a:ext>
            </a:extLst>
          </p:cNvPr>
          <p:cNvSpPr>
            <a:spLocks noGrp="1"/>
          </p:cNvSpPr>
          <p:nvPr>
            <p:ph sz="half" idx="2"/>
          </p:nvPr>
        </p:nvSpPr>
        <p:spPr/>
        <p:txBody>
          <a:bodyPr/>
          <a:lstStyle/>
          <a:p>
            <a:r>
              <a:rPr lang="en-GB" dirty="0"/>
              <a:t>Compare with dose distribution from four-beam intensity modulated treatment plan using protons:  </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Allows reduced dose to critical tissues, here, bowel and spine.</a:t>
            </a:r>
          </a:p>
        </p:txBody>
      </p:sp>
      <p:pic>
        <p:nvPicPr>
          <p:cNvPr id="6" name="Picture 5">
            <a:extLst>
              <a:ext uri="{FF2B5EF4-FFF2-40B4-BE49-F238E27FC236}">
                <a16:creationId xmlns:a16="http://schemas.microsoft.com/office/drawing/2014/main" id="{1200304A-31C7-47BF-B21B-555371518729}"/>
              </a:ext>
            </a:extLst>
          </p:cNvPr>
          <p:cNvPicPr>
            <a:picLocks noChangeAspect="1"/>
          </p:cNvPicPr>
          <p:nvPr/>
        </p:nvPicPr>
        <p:blipFill rotWithShape="1">
          <a:blip r:embed="rId2"/>
          <a:srcRect t="49986"/>
          <a:stretch/>
        </p:blipFill>
        <p:spPr>
          <a:xfrm>
            <a:off x="495300" y="3345013"/>
            <a:ext cx="4388845" cy="2552448"/>
          </a:xfrm>
          <a:prstGeom prst="rect">
            <a:avLst/>
          </a:prstGeom>
        </p:spPr>
      </p:pic>
      <p:pic>
        <p:nvPicPr>
          <p:cNvPr id="9" name="Picture 8">
            <a:extLst>
              <a:ext uri="{FF2B5EF4-FFF2-40B4-BE49-F238E27FC236}">
                <a16:creationId xmlns:a16="http://schemas.microsoft.com/office/drawing/2014/main" id="{AD56950F-3E40-4415-AA97-57282953BCAC}"/>
              </a:ext>
            </a:extLst>
          </p:cNvPr>
          <p:cNvPicPr>
            <a:picLocks noChangeAspect="1"/>
          </p:cNvPicPr>
          <p:nvPr/>
        </p:nvPicPr>
        <p:blipFill rotWithShape="1">
          <a:blip r:embed="rId2"/>
          <a:srcRect b="49587"/>
          <a:stretch/>
        </p:blipFill>
        <p:spPr>
          <a:xfrm>
            <a:off x="5209052" y="2657116"/>
            <a:ext cx="4354048" cy="2552448"/>
          </a:xfrm>
          <a:prstGeom prst="rect">
            <a:avLst/>
          </a:prstGeom>
        </p:spPr>
      </p:pic>
      <p:sp>
        <p:nvSpPr>
          <p:cNvPr id="8" name="Slide Number Placeholder 3">
            <a:extLst>
              <a:ext uri="{FF2B5EF4-FFF2-40B4-BE49-F238E27FC236}">
                <a16:creationId xmlns:a16="http://schemas.microsoft.com/office/drawing/2014/main" id="{DFD50166-D11F-4B23-83D5-906D64892837}"/>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7</a:t>
            </a:fld>
            <a:endParaRPr lang="en-US" sz="1600" dirty="0"/>
          </a:p>
        </p:txBody>
      </p:sp>
    </p:spTree>
    <p:extLst>
      <p:ext uri="{BB962C8B-B14F-4D97-AF65-F5344CB8AC3E}">
        <p14:creationId xmlns:p14="http://schemas.microsoft.com/office/powerpoint/2010/main" val="3926620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3318E-84D2-40DD-A84D-A737477C01FE}"/>
              </a:ext>
            </a:extLst>
          </p:cNvPr>
          <p:cNvSpPr>
            <a:spLocks noGrp="1"/>
          </p:cNvSpPr>
          <p:nvPr>
            <p:ph type="title"/>
          </p:nvPr>
        </p:nvSpPr>
        <p:spPr/>
        <p:txBody>
          <a:bodyPr/>
          <a:lstStyle/>
          <a:p>
            <a:r>
              <a:rPr lang="en-GB" dirty="0"/>
              <a:t>Proton therapy in the UK</a:t>
            </a:r>
          </a:p>
        </p:txBody>
      </p:sp>
      <p:sp>
        <p:nvSpPr>
          <p:cNvPr id="3" name="Content Placeholder 2">
            <a:extLst>
              <a:ext uri="{FF2B5EF4-FFF2-40B4-BE49-F238E27FC236}">
                <a16:creationId xmlns:a16="http://schemas.microsoft.com/office/drawing/2014/main" id="{EB0B1364-B362-4B2C-8627-966DA818E567}"/>
              </a:ext>
            </a:extLst>
          </p:cNvPr>
          <p:cNvSpPr>
            <a:spLocks noGrp="1"/>
          </p:cNvSpPr>
          <p:nvPr>
            <p:ph sz="half" idx="1"/>
          </p:nvPr>
        </p:nvSpPr>
        <p:spPr/>
        <p:txBody>
          <a:bodyPr/>
          <a:lstStyle/>
          <a:p>
            <a:r>
              <a:rPr lang="en-GB" dirty="0"/>
              <a:t>Douglas Cyclotron at Clatterbridge produces 60 MeV protons.</a:t>
            </a:r>
          </a:p>
          <a:p>
            <a:r>
              <a:rPr lang="en-GB" dirty="0"/>
              <a:t>Originally designed to provide fast neutron therapy for trials of radio-resistant tumour treatment.</a:t>
            </a:r>
          </a:p>
          <a:p>
            <a:r>
              <a:rPr lang="en-GB" dirty="0"/>
              <a:t>Total of 384 patients treated with neutrons until 1995.</a:t>
            </a:r>
          </a:p>
          <a:p>
            <a:r>
              <a:rPr lang="en-GB" dirty="0"/>
              <a:t>Now used solely for proton therapy of eye tumours.</a:t>
            </a:r>
          </a:p>
          <a:p>
            <a:r>
              <a:rPr lang="en-US" dirty="0"/>
              <a:t>About 450 diagnosed in the UK each year, 40% of patients referred for proton-beam radiotherapy.</a:t>
            </a:r>
          </a:p>
          <a:p>
            <a:r>
              <a:rPr lang="en-US" dirty="0"/>
              <a:t>Age of eye patients from 9 to 92 years, average about 50 years.</a:t>
            </a:r>
          </a:p>
          <a:p>
            <a:r>
              <a:rPr lang="en-US" dirty="0"/>
              <a:t>Some beam time for research.</a:t>
            </a:r>
          </a:p>
        </p:txBody>
      </p:sp>
      <p:pic>
        <p:nvPicPr>
          <p:cNvPr id="5" name="Picture 4">
            <a:extLst>
              <a:ext uri="{FF2B5EF4-FFF2-40B4-BE49-F238E27FC236}">
                <a16:creationId xmlns:a16="http://schemas.microsoft.com/office/drawing/2014/main" id="{A44A98FA-5C32-4850-B2E4-E220AA2475DA}"/>
              </a:ext>
            </a:extLst>
          </p:cNvPr>
          <p:cNvPicPr>
            <a:picLocks noChangeAspect="1"/>
          </p:cNvPicPr>
          <p:nvPr/>
        </p:nvPicPr>
        <p:blipFill>
          <a:blip r:embed="rId2"/>
          <a:stretch>
            <a:fillRect/>
          </a:stretch>
        </p:blipFill>
        <p:spPr>
          <a:xfrm>
            <a:off x="5029202" y="1533525"/>
            <a:ext cx="2781000" cy="2642500"/>
          </a:xfrm>
          <a:prstGeom prst="rect">
            <a:avLst/>
          </a:prstGeom>
        </p:spPr>
      </p:pic>
      <p:pic>
        <p:nvPicPr>
          <p:cNvPr id="6" name="Picture 5" descr="A large machine in a room&#10;&#10;Description automatically generated">
            <a:extLst>
              <a:ext uri="{FF2B5EF4-FFF2-40B4-BE49-F238E27FC236}">
                <a16:creationId xmlns:a16="http://schemas.microsoft.com/office/drawing/2014/main" id="{2562D4C6-921A-4552-867A-7BFF2630A7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2" y="4280220"/>
            <a:ext cx="4246876" cy="2388868"/>
          </a:xfrm>
          <a:prstGeom prst="rect">
            <a:avLst/>
          </a:prstGeom>
        </p:spPr>
      </p:pic>
      <p:pic>
        <p:nvPicPr>
          <p:cNvPr id="8" name="Picture 7" descr="A close up of a logo&#10;&#10;Description automatically generated">
            <a:extLst>
              <a:ext uri="{FF2B5EF4-FFF2-40B4-BE49-F238E27FC236}">
                <a16:creationId xmlns:a16="http://schemas.microsoft.com/office/drawing/2014/main" id="{5DE23403-6927-4E8E-8D0C-0303DC953072}"/>
              </a:ext>
            </a:extLst>
          </p:cNvPr>
          <p:cNvPicPr>
            <a:picLocks noChangeAspect="1"/>
          </p:cNvPicPr>
          <p:nvPr/>
        </p:nvPicPr>
        <p:blipFill rotWithShape="1">
          <a:blip r:embed="rId4">
            <a:extLst>
              <a:ext uri="{28A0092B-C50C-407E-A947-70E740481C1C}">
                <a14:useLocalDpi xmlns:a14="http://schemas.microsoft.com/office/drawing/2010/main" val="0"/>
              </a:ext>
            </a:extLst>
          </a:blip>
          <a:srcRect l="37617" t="-6622" r="-2186" b="-7253"/>
          <a:stretch/>
        </p:blipFill>
        <p:spPr>
          <a:xfrm>
            <a:off x="7962604" y="1637609"/>
            <a:ext cx="1834337" cy="1053264"/>
          </a:xfrm>
          <a:prstGeom prst="rect">
            <a:avLst/>
          </a:prstGeom>
          <a:solidFill>
            <a:schemeClr val="bg1"/>
          </a:solidFill>
        </p:spPr>
      </p:pic>
      <p:sp>
        <p:nvSpPr>
          <p:cNvPr id="10" name="Slide Number Placeholder 3">
            <a:extLst>
              <a:ext uri="{FF2B5EF4-FFF2-40B4-BE49-F238E27FC236}">
                <a16:creationId xmlns:a16="http://schemas.microsoft.com/office/drawing/2014/main" id="{6C3F5A61-DA51-40E6-A32D-0664137F9201}"/>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8</a:t>
            </a:fld>
            <a:endParaRPr lang="en-US" sz="1600" dirty="0"/>
          </a:p>
        </p:txBody>
      </p:sp>
    </p:spTree>
    <p:extLst>
      <p:ext uri="{BB962C8B-B14F-4D97-AF65-F5344CB8AC3E}">
        <p14:creationId xmlns:p14="http://schemas.microsoft.com/office/powerpoint/2010/main" val="2979093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1B34-2B33-47D4-A415-77CE08945E66}"/>
              </a:ext>
            </a:extLst>
          </p:cNvPr>
          <p:cNvSpPr>
            <a:spLocks noGrp="1"/>
          </p:cNvSpPr>
          <p:nvPr>
            <p:ph type="title"/>
          </p:nvPr>
        </p:nvSpPr>
        <p:spPr/>
        <p:txBody>
          <a:bodyPr/>
          <a:lstStyle/>
          <a:p>
            <a:r>
              <a:rPr lang="en-GB" dirty="0"/>
              <a:t>Proton therapy in the UK</a:t>
            </a:r>
          </a:p>
        </p:txBody>
      </p:sp>
      <p:sp>
        <p:nvSpPr>
          <p:cNvPr id="3" name="Content Placeholder 2">
            <a:extLst>
              <a:ext uri="{FF2B5EF4-FFF2-40B4-BE49-F238E27FC236}">
                <a16:creationId xmlns:a16="http://schemas.microsoft.com/office/drawing/2014/main" id="{8D85EB26-8B1C-4B62-BF58-B11955357397}"/>
              </a:ext>
            </a:extLst>
          </p:cNvPr>
          <p:cNvSpPr>
            <a:spLocks noGrp="1"/>
          </p:cNvSpPr>
          <p:nvPr>
            <p:ph sz="half" idx="1"/>
          </p:nvPr>
        </p:nvSpPr>
        <p:spPr/>
        <p:txBody>
          <a:bodyPr/>
          <a:lstStyle/>
          <a:p>
            <a:r>
              <a:rPr lang="en-GB" dirty="0"/>
              <a:t>Two new NHS centres, each to treat about 750 patients per annum.</a:t>
            </a:r>
          </a:p>
          <a:p>
            <a:r>
              <a:rPr lang="en-GB" dirty="0"/>
              <a:t>Use  cyclotrons, producing 230 MeV proton beam (range 33 cm in water).</a:t>
            </a:r>
          </a:p>
          <a:p>
            <a:r>
              <a:rPr lang="en-GB" dirty="0"/>
              <a:t>Carbon absorbers can reduce energy to 70 MeV.</a:t>
            </a:r>
          </a:p>
          <a:p>
            <a:r>
              <a:rPr lang="en-GB" dirty="0"/>
              <a:t>One centre, Christie NHS Foundation Trust (Manchester), opened in  2018:</a:t>
            </a:r>
          </a:p>
        </p:txBody>
      </p:sp>
      <p:sp>
        <p:nvSpPr>
          <p:cNvPr id="4" name="Content Placeholder 3">
            <a:extLst>
              <a:ext uri="{FF2B5EF4-FFF2-40B4-BE49-F238E27FC236}">
                <a16:creationId xmlns:a16="http://schemas.microsoft.com/office/drawing/2014/main" id="{7828763C-B12E-498C-AADA-D4CC4AF1D74F}"/>
              </a:ext>
            </a:extLst>
          </p:cNvPr>
          <p:cNvSpPr>
            <a:spLocks noGrp="1"/>
          </p:cNvSpPr>
          <p:nvPr>
            <p:ph sz="half" idx="2"/>
          </p:nvPr>
        </p:nvSpPr>
        <p:spPr/>
        <p:txBody>
          <a:bodyPr/>
          <a:lstStyle/>
          <a:p>
            <a:r>
              <a:rPr lang="en-GB" dirty="0"/>
              <a:t>Second centre, University College London Hospital NHS Foundation Trust, due to open in 2020:</a:t>
            </a:r>
          </a:p>
          <a:p>
            <a:endParaRPr lang="en-GB" dirty="0"/>
          </a:p>
          <a:p>
            <a:endParaRPr lang="en-GB" dirty="0"/>
          </a:p>
          <a:p>
            <a:endParaRPr lang="en-GB" dirty="0"/>
          </a:p>
          <a:p>
            <a:endParaRPr lang="en-GB" dirty="0"/>
          </a:p>
          <a:p>
            <a:endParaRPr lang="en-GB" dirty="0"/>
          </a:p>
          <a:p>
            <a:endParaRPr lang="en-GB" dirty="0"/>
          </a:p>
          <a:p>
            <a:pPr marL="0" indent="0">
              <a:buNone/>
            </a:pPr>
            <a:endParaRPr lang="en-GB" dirty="0"/>
          </a:p>
          <a:p>
            <a:r>
              <a:rPr lang="en-GB" dirty="0"/>
              <a:t>Also Rutherford Cancer Centre machines in Newport, Bedlington and Reading, and one under construction in  Liverpool.</a:t>
            </a:r>
          </a:p>
          <a:p>
            <a:r>
              <a:rPr lang="en-GB" dirty="0"/>
              <a:t>All 230 MeV cyclotrons.</a:t>
            </a:r>
          </a:p>
        </p:txBody>
      </p:sp>
      <p:pic>
        <p:nvPicPr>
          <p:cNvPr id="5" name="Picture 4">
            <a:extLst>
              <a:ext uri="{FF2B5EF4-FFF2-40B4-BE49-F238E27FC236}">
                <a16:creationId xmlns:a16="http://schemas.microsoft.com/office/drawing/2014/main" id="{0A5683EC-FFD8-4EAC-A291-690A40F28480}"/>
              </a:ext>
            </a:extLst>
          </p:cNvPr>
          <p:cNvPicPr>
            <a:picLocks noChangeAspect="1"/>
          </p:cNvPicPr>
          <p:nvPr/>
        </p:nvPicPr>
        <p:blipFill rotWithShape="1">
          <a:blip r:embed="rId2"/>
          <a:srcRect l="1774" t="3096" r="1787" b="3393"/>
          <a:stretch/>
        </p:blipFill>
        <p:spPr>
          <a:xfrm>
            <a:off x="563593" y="4374045"/>
            <a:ext cx="4311885" cy="1912530"/>
          </a:xfrm>
          <a:prstGeom prst="rect">
            <a:avLst/>
          </a:prstGeom>
        </p:spPr>
      </p:pic>
      <p:pic>
        <p:nvPicPr>
          <p:cNvPr id="7" name="Picture 6" descr="A close up of a device&#10;&#10;Description automatically generated">
            <a:extLst>
              <a:ext uri="{FF2B5EF4-FFF2-40B4-BE49-F238E27FC236}">
                <a16:creationId xmlns:a16="http://schemas.microsoft.com/office/drawing/2014/main" id="{19E728C1-E7F8-4EBD-9CE1-B97800ED0FF3}"/>
              </a:ext>
            </a:extLst>
          </p:cNvPr>
          <p:cNvPicPr>
            <a:picLocks noChangeAspect="1"/>
          </p:cNvPicPr>
          <p:nvPr/>
        </p:nvPicPr>
        <p:blipFill rotWithShape="1">
          <a:blip r:embed="rId3">
            <a:extLst>
              <a:ext uri="{28A0092B-C50C-407E-A947-70E740481C1C}">
                <a14:useLocalDpi xmlns:a14="http://schemas.microsoft.com/office/drawing/2010/main" val="0"/>
              </a:ext>
            </a:extLst>
          </a:blip>
          <a:srcRect t="16838" b="10756"/>
          <a:stretch/>
        </p:blipFill>
        <p:spPr>
          <a:xfrm>
            <a:off x="5241870" y="2676088"/>
            <a:ext cx="4324812" cy="2315361"/>
          </a:xfrm>
          <a:prstGeom prst="rect">
            <a:avLst/>
          </a:prstGeom>
        </p:spPr>
      </p:pic>
      <p:sp>
        <p:nvSpPr>
          <p:cNvPr id="9" name="Slide Number Placeholder 3">
            <a:extLst>
              <a:ext uri="{FF2B5EF4-FFF2-40B4-BE49-F238E27FC236}">
                <a16:creationId xmlns:a16="http://schemas.microsoft.com/office/drawing/2014/main" id="{7EC9CD51-FD79-4E19-8E73-E69D9B4289BD}"/>
              </a:ext>
            </a:extLst>
          </p:cNvPr>
          <p:cNvSpPr txBox="1">
            <a:spLocks/>
          </p:cNvSpPr>
          <p:nvPr/>
        </p:nvSpPr>
        <p:spPr>
          <a:xfrm>
            <a:off x="7157128" y="6494366"/>
            <a:ext cx="2743200" cy="365125"/>
          </a:xfrm>
          <a:prstGeom prst="rect">
            <a:avLst/>
          </a:prstGeom>
        </p:spPr>
        <p:txBody>
          <a:bodyPr/>
          <a:lstStyle>
            <a:defPPr>
              <a:defRPr lang="en-GB"/>
            </a:defPPr>
            <a:lvl1pPr algn="l" rtl="0" fontAlgn="base">
              <a:spcBef>
                <a:spcPct val="0"/>
              </a:spcBef>
              <a:spcAft>
                <a:spcPct val="0"/>
              </a:spcAft>
              <a:defRPr sz="2000" kern="1200">
                <a:solidFill>
                  <a:schemeClr val="tx1"/>
                </a:solidFill>
                <a:latin typeface="Times New Roman" pitchFamily="18" charset="0"/>
                <a:ea typeface="+mn-ea"/>
                <a:cs typeface="+mn-cs"/>
              </a:defRPr>
            </a:lvl1pPr>
            <a:lvl2pPr marL="457200" algn="l" rtl="0" fontAlgn="base">
              <a:spcBef>
                <a:spcPct val="0"/>
              </a:spcBef>
              <a:spcAft>
                <a:spcPct val="0"/>
              </a:spcAft>
              <a:defRPr sz="2000" kern="1200">
                <a:solidFill>
                  <a:schemeClr val="tx1"/>
                </a:solidFill>
                <a:latin typeface="Times New Roman" pitchFamily="18" charset="0"/>
                <a:ea typeface="+mn-ea"/>
                <a:cs typeface="+mn-cs"/>
              </a:defRPr>
            </a:lvl2pPr>
            <a:lvl3pPr marL="914400" algn="l" rtl="0" fontAlgn="base">
              <a:spcBef>
                <a:spcPct val="0"/>
              </a:spcBef>
              <a:spcAft>
                <a:spcPct val="0"/>
              </a:spcAft>
              <a:defRPr sz="2000" kern="1200">
                <a:solidFill>
                  <a:schemeClr val="tx1"/>
                </a:solidFill>
                <a:latin typeface="Times New Roman" pitchFamily="18" charset="0"/>
                <a:ea typeface="+mn-ea"/>
                <a:cs typeface="+mn-cs"/>
              </a:defRPr>
            </a:lvl3pPr>
            <a:lvl4pPr marL="1371600" algn="l" rtl="0" fontAlgn="base">
              <a:spcBef>
                <a:spcPct val="0"/>
              </a:spcBef>
              <a:spcAft>
                <a:spcPct val="0"/>
              </a:spcAft>
              <a:defRPr sz="2000" kern="1200">
                <a:solidFill>
                  <a:schemeClr val="tx1"/>
                </a:solidFill>
                <a:latin typeface="Times New Roman" pitchFamily="18" charset="0"/>
                <a:ea typeface="+mn-ea"/>
                <a:cs typeface="+mn-cs"/>
              </a:defRPr>
            </a:lvl4pPr>
            <a:lvl5pPr marL="1828800" algn="l" rtl="0" fontAlgn="base">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a:lstStyle>
          <a:p>
            <a:pPr algn="r"/>
            <a:fld id="{A1DC3ABC-92C2-B748-ABF3-8546144348B4}" type="slidenum">
              <a:rPr lang="en-US" sz="1600" smtClean="0"/>
              <a:pPr algn="r"/>
              <a:t>9</a:t>
            </a:fld>
            <a:endParaRPr lang="en-US" sz="1600" dirty="0"/>
          </a:p>
        </p:txBody>
      </p:sp>
    </p:spTree>
    <p:extLst>
      <p:ext uri="{BB962C8B-B14F-4D97-AF65-F5344CB8AC3E}">
        <p14:creationId xmlns:p14="http://schemas.microsoft.com/office/powerpoint/2010/main" val="90598405"/>
      </p:ext>
    </p:extLst>
  </p:cSld>
  <p:clrMapOvr>
    <a:masterClrMapping/>
  </p:clrMapOvr>
</p:sld>
</file>

<file path=ppt/theme/theme1.xml><?xml version="1.0" encoding="utf-8"?>
<a:theme xmlns:a="http://schemas.openxmlformats.org/drawingml/2006/main" name="CTAnumA4">
  <a:themeElements>
    <a:clrScheme name="TimA4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mA4Landscap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mA4Landscap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mA4Landscap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mA4Landscap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mA4Landscap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mA4Landscap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mA4Landscap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mA4Landscap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mA4Landscap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mA4Landscap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mA4Landscap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mA4Landscap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mA4Landscap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1F3CC4BA-46E1-4FE3-9B47-AA5DEEDB3659}" vid="{A054684B-A5D8-4330-9C76-086FC1C5F91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PowerPointPlain-A4</Template>
  <TotalTime>4267</TotalTime>
  <Words>2636</Words>
  <Application>Microsoft Office PowerPoint</Application>
  <PresentationFormat>A4 Paper (210x297 mm)</PresentationFormat>
  <Paragraphs>522</Paragraphs>
  <Slides>32</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8" baseType="lpstr">
      <vt:lpstr>Arial</vt:lpstr>
      <vt:lpstr>Arial Black</vt:lpstr>
      <vt:lpstr>Cambria Math</vt:lpstr>
      <vt:lpstr>Times New Roman</vt:lpstr>
      <vt:lpstr>CTAnumA4</vt:lpstr>
      <vt:lpstr>Equation</vt:lpstr>
      <vt:lpstr>Laser-hybrid accelerator for radiobiology (LhARA)</vt:lpstr>
      <vt:lpstr>Cancer and radiotherapy</vt:lpstr>
      <vt:lpstr>Proton and ion therapy</vt:lpstr>
      <vt:lpstr>An aside</vt:lpstr>
      <vt:lpstr>Proton and ion therapy</vt:lpstr>
      <vt:lpstr>X-ray and ion therapy</vt:lpstr>
      <vt:lpstr>X-ray and ion therapy</vt:lpstr>
      <vt:lpstr>Proton therapy in the UK</vt:lpstr>
      <vt:lpstr>Proton therapy in the UK</vt:lpstr>
      <vt:lpstr>Ion therapy challenges –  radiobiology</vt:lpstr>
      <vt:lpstr>Ion therapy challenges – radiobiology</vt:lpstr>
      <vt:lpstr>Ion therapy challenges – accelerator</vt:lpstr>
      <vt:lpstr>LhARA</vt:lpstr>
      <vt:lpstr>LhARA stage 1</vt:lpstr>
      <vt:lpstr>Laser source</vt:lpstr>
      <vt:lpstr>Capture and focussing of beam from source</vt:lpstr>
      <vt:lpstr>Capture and focussing of beam from source</vt:lpstr>
      <vt:lpstr>Capture and focussing of beam from source</vt:lpstr>
      <vt:lpstr>Beam transport</vt:lpstr>
      <vt:lpstr>End station</vt:lpstr>
      <vt:lpstr>Example of end-station experiments</vt:lpstr>
      <vt:lpstr>Example of end-station experiments</vt:lpstr>
      <vt:lpstr>LhARA – stage 2</vt:lpstr>
      <vt:lpstr>Fixed field alternating gradient accelerators</vt:lpstr>
      <vt:lpstr>FFAGs</vt:lpstr>
      <vt:lpstr>FFAGs</vt:lpstr>
      <vt:lpstr>LhARA FFAG</vt:lpstr>
      <vt:lpstr>LhARA magnets and RF</vt:lpstr>
      <vt:lpstr>Induction acceleration for FFAGs</vt:lpstr>
      <vt:lpstr>Induction acceleration for LhARA</vt:lpstr>
      <vt:lpstr>FFAG gantry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Alder Hey</dc:title>
  <dc:creator>Tim Greenshaw</dc:creator>
  <cp:lastModifiedBy>Tim Greenshaw</cp:lastModifiedBy>
  <cp:revision>3</cp:revision>
  <dcterms:created xsi:type="dcterms:W3CDTF">2019-11-13T20:08:54Z</dcterms:created>
  <dcterms:modified xsi:type="dcterms:W3CDTF">2020-01-16T10:51:35Z</dcterms:modified>
</cp:coreProperties>
</file>