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9906000" cy="6858000" type="A4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751340-FB18-4875-856A-A99EC44F8193}" v="9" dt="2019-12-11T07:29:58.2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68493" autoAdjust="0"/>
  </p:normalViewPr>
  <p:slideViewPr>
    <p:cSldViewPr snapToGrid="0">
      <p:cViewPr varScale="1">
        <p:scale>
          <a:sx n="89" d="100"/>
          <a:sy n="89" d="100"/>
        </p:scale>
        <p:origin x="1030" y="53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-3110" y="-8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Greenshaw" userId="7cff769c7af84488" providerId="LiveId" clId="{31751340-FB18-4875-856A-A99EC44F8193}"/>
    <pc:docChg chg="custSel addSld modSld">
      <pc:chgData name="Tim Greenshaw" userId="7cff769c7af84488" providerId="LiveId" clId="{31751340-FB18-4875-856A-A99EC44F8193}" dt="2019-12-11T07:31:51.095" v="690" actId="20577"/>
      <pc:docMkLst>
        <pc:docMk/>
      </pc:docMkLst>
      <pc:sldChg chg="addSp modSp">
        <pc:chgData name="Tim Greenshaw" userId="7cff769c7af84488" providerId="LiveId" clId="{31751340-FB18-4875-856A-A99EC44F8193}" dt="2019-12-11T07:24:40.352" v="206" actId="20577"/>
        <pc:sldMkLst>
          <pc:docMk/>
          <pc:sldMk cId="3263576181" sldId="256"/>
        </pc:sldMkLst>
        <pc:spChg chg="mod">
          <ac:chgData name="Tim Greenshaw" userId="7cff769c7af84488" providerId="LiveId" clId="{31751340-FB18-4875-856A-A99EC44F8193}" dt="2019-12-11T07:24:40.352" v="206" actId="20577"/>
          <ac:spMkLst>
            <pc:docMk/>
            <pc:sldMk cId="3263576181" sldId="256"/>
            <ac:spMk id="4" creationId="{CD18A3F3-5FA1-4D1E-B834-DEB5919DF50A}"/>
          </ac:spMkLst>
        </pc:spChg>
        <pc:picChg chg="add mod ord">
          <ac:chgData name="Tim Greenshaw" userId="7cff769c7af84488" providerId="LiveId" clId="{31751340-FB18-4875-856A-A99EC44F8193}" dt="2019-12-11T07:23:50.634" v="156" actId="1076"/>
          <ac:picMkLst>
            <pc:docMk/>
            <pc:sldMk cId="3263576181" sldId="256"/>
            <ac:picMk id="7" creationId="{79735BE9-88C2-49DD-8C9D-43F63E556681}"/>
          </ac:picMkLst>
        </pc:picChg>
      </pc:sldChg>
      <pc:sldChg chg="addSp modSp add">
        <pc:chgData name="Tim Greenshaw" userId="7cff769c7af84488" providerId="LiveId" clId="{31751340-FB18-4875-856A-A99EC44F8193}" dt="2019-12-11T07:31:51.095" v="690" actId="20577"/>
        <pc:sldMkLst>
          <pc:docMk/>
          <pc:sldMk cId="3657676958" sldId="257"/>
        </pc:sldMkLst>
        <pc:spChg chg="mod">
          <ac:chgData name="Tim Greenshaw" userId="7cff769c7af84488" providerId="LiveId" clId="{31751340-FB18-4875-856A-A99EC44F8193}" dt="2019-12-11T07:25:17.555" v="226" actId="20577"/>
          <ac:spMkLst>
            <pc:docMk/>
            <pc:sldMk cId="3657676958" sldId="257"/>
            <ac:spMk id="2" creationId="{F7319FC1-F820-409D-BCE7-3BDCF9892B52}"/>
          </ac:spMkLst>
        </pc:spChg>
        <pc:spChg chg="mod">
          <ac:chgData name="Tim Greenshaw" userId="7cff769c7af84488" providerId="LiveId" clId="{31751340-FB18-4875-856A-A99EC44F8193}" dt="2019-12-11T07:31:51.095" v="690" actId="20577"/>
          <ac:spMkLst>
            <pc:docMk/>
            <pc:sldMk cId="3657676958" sldId="257"/>
            <ac:spMk id="3" creationId="{2AF4D125-FEAA-480E-BCF2-1FEAEE868BA7}"/>
          </ac:spMkLst>
        </pc:spChg>
        <pc:spChg chg="mod">
          <ac:chgData name="Tim Greenshaw" userId="7cff769c7af84488" providerId="LiveId" clId="{31751340-FB18-4875-856A-A99EC44F8193}" dt="2019-12-11T07:31:12.113" v="571" actId="20577"/>
          <ac:spMkLst>
            <pc:docMk/>
            <pc:sldMk cId="3657676958" sldId="257"/>
            <ac:spMk id="4" creationId="{592B4E5A-B25E-41C5-A30C-FB73E1957035}"/>
          </ac:spMkLst>
        </pc:spChg>
        <pc:picChg chg="add mod">
          <ac:chgData name="Tim Greenshaw" userId="7cff769c7af84488" providerId="LiveId" clId="{31751340-FB18-4875-856A-A99EC44F8193}" dt="2019-12-11T07:28:06.622" v="456" actId="14100"/>
          <ac:picMkLst>
            <pc:docMk/>
            <pc:sldMk cId="3657676958" sldId="257"/>
            <ac:picMk id="5" creationId="{D0624D4B-3F6C-48FC-9722-81594CE53EF7}"/>
          </ac:picMkLst>
        </pc:picChg>
        <pc:picChg chg="add mod">
          <ac:chgData name="Tim Greenshaw" userId="7cff769c7af84488" providerId="LiveId" clId="{31751340-FB18-4875-856A-A99EC44F8193}" dt="2019-12-11T07:30:34.827" v="500" actId="1076"/>
          <ac:picMkLst>
            <pc:docMk/>
            <pc:sldMk cId="3657676958" sldId="257"/>
            <ac:picMk id="6" creationId="{CEEBA167-3F01-4049-A72B-BAEC9F44965D}"/>
          </ac:picMkLst>
        </pc:picChg>
        <pc:picChg chg="add mod">
          <ac:chgData name="Tim Greenshaw" userId="7cff769c7af84488" providerId="LiveId" clId="{31751340-FB18-4875-856A-A99EC44F8193}" dt="2019-12-11T07:31:34.998" v="678" actId="1037"/>
          <ac:picMkLst>
            <pc:docMk/>
            <pc:sldMk cId="3657676958" sldId="257"/>
            <ac:picMk id="7" creationId="{F19F5B57-405F-492A-A514-C8DCADE2B200}"/>
          </ac:picMkLst>
        </pc:picChg>
        <pc:picChg chg="add mod">
          <ac:chgData name="Tim Greenshaw" userId="7cff769c7af84488" providerId="LiveId" clId="{31751340-FB18-4875-856A-A99EC44F8193}" dt="2019-12-11T07:31:42.514" v="689" actId="1035"/>
          <ac:picMkLst>
            <pc:docMk/>
            <pc:sldMk cId="3657676958" sldId="257"/>
            <ac:picMk id="8" creationId="{3201B8D0-4850-43D5-80D1-59F6EB1CDDD9}"/>
          </ac:picMkLst>
        </pc:picChg>
        <pc:picChg chg="add mod">
          <ac:chgData name="Tim Greenshaw" userId="7cff769c7af84488" providerId="LiveId" clId="{31751340-FB18-4875-856A-A99EC44F8193}" dt="2019-12-11T07:31:14.557" v="572" actId="1076"/>
          <ac:picMkLst>
            <pc:docMk/>
            <pc:sldMk cId="3657676958" sldId="257"/>
            <ac:picMk id="9" creationId="{C7F3DD5B-138B-40E9-BA47-D11742CCB9F1}"/>
          </ac:picMkLst>
        </pc:picChg>
        <pc:picChg chg="add mod">
          <ac:chgData name="Tim Greenshaw" userId="7cff769c7af84488" providerId="LiveId" clId="{31751340-FB18-4875-856A-A99EC44F8193}" dt="2019-12-11T07:31:16.431" v="573" actId="1076"/>
          <ac:picMkLst>
            <pc:docMk/>
            <pc:sldMk cId="3657676958" sldId="257"/>
            <ac:picMk id="10" creationId="{C4E87325-C472-4213-AA3B-34969150FE6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7875" y="766763"/>
            <a:ext cx="554355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FF1C52D4-C0F1-424B-BBAA-A110CCC3FC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8826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115888"/>
            <a:ext cx="222885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15888"/>
            <a:ext cx="653415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9879" y="136728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1588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33525"/>
            <a:ext cx="8915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1384300"/>
            <a:ext cx="94249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1155" y="74334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Arial" charset="0"/>
        <a:buChar char="■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Times New Roman" pitchFamily="18" charset="0"/>
        <a:buChar char="♦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735BE9-88C2-49DD-8C9D-43F63E556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82" y="3216848"/>
            <a:ext cx="6027418" cy="37268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5AC1C5-380D-4B81-A051-30AEE22D4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CTA Highlights 2019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421BB-EA79-4EBA-9622-6047BC1F08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From three possible Small Size Telescopes and cameras, CTA selected the ASTRI structure (Italy) and the CHEC camera (UK + collaborators).</a:t>
            </a:r>
          </a:p>
          <a:p>
            <a:r>
              <a:rPr lang="en-GB" dirty="0"/>
              <a:t>Tested in Sicily this year: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8A3F3-5FA1-4D1E-B834-DEB5919DF5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Selection of recorded events, showing Cherenkov light generated in EM showers in atmosphere by cosmic rays and photons.</a:t>
            </a:r>
          </a:p>
          <a:p>
            <a:r>
              <a:rPr lang="en-GB" dirty="0"/>
              <a:t>Sampling frequency 1 GHz.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096BE-922D-1741-82CE-129436F86F9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66664" y="3570690"/>
            <a:ext cx="4005846" cy="31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76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9FC1-F820-409D-BCE7-3BDCF989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CTA Highlights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4D125-FEAA-480E-BCF2-1FEAEE868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3969458" cy="5135563"/>
          </a:xfrm>
        </p:spPr>
        <p:txBody>
          <a:bodyPr/>
          <a:lstStyle/>
          <a:p>
            <a:r>
              <a:rPr lang="en-GB" dirty="0"/>
              <a:t>As part of preparation of data analysis pipeline and Monte Carlo, Data Challenge 1 released.</a:t>
            </a:r>
          </a:p>
          <a:p>
            <a:r>
              <a:rPr lang="en-GB" dirty="0"/>
              <a:t>Example</a:t>
            </a:r>
            <a:r>
              <a:rPr lang="en-GB"/>
              <a:t>, raw gamma </a:t>
            </a:r>
            <a:r>
              <a:rPr lang="en-GB" dirty="0"/>
              <a:t>ray image of Galactic Centre: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2B4E5A-B25E-41C5-A30C-FB73E1957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3161" y="1533525"/>
            <a:ext cx="4997539" cy="5135563"/>
          </a:xfrm>
        </p:spPr>
        <p:txBody>
          <a:bodyPr/>
          <a:lstStyle/>
          <a:p>
            <a:r>
              <a:rPr lang="en-GB" dirty="0"/>
              <a:t>Analysis using </a:t>
            </a:r>
            <a:r>
              <a:rPr lang="en-GB" dirty="0" err="1"/>
              <a:t>GammaPy</a:t>
            </a:r>
            <a:r>
              <a:rPr lang="en-GB" dirty="0"/>
              <a:t>…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…successfully reconstructs</a:t>
            </a:r>
            <a:br>
              <a:rPr lang="en-GB" dirty="0"/>
            </a:br>
            <a:r>
              <a:rPr lang="en-GB" dirty="0"/>
              <a:t>input gamma ray spectrum: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24D4B-3F6C-48FC-9722-81594CE53EF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0" y="3245141"/>
            <a:ext cx="3641046" cy="3241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BA167-3F01-4049-A72B-BAEC9F44965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23"/>
          <a:stretch/>
        </p:blipFill>
        <p:spPr>
          <a:xfrm>
            <a:off x="4512456" y="1969000"/>
            <a:ext cx="1889125" cy="1494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9F5B57-405F-492A-A514-C8DCADE2B20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2"/>
          <a:stretch/>
        </p:blipFill>
        <p:spPr>
          <a:xfrm>
            <a:off x="6275539" y="2438792"/>
            <a:ext cx="1880235" cy="1477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01B8D0-4850-43D5-80D1-59F6EB1CDDD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6"/>
          <a:stretch/>
        </p:blipFill>
        <p:spPr>
          <a:xfrm>
            <a:off x="7961039" y="3170121"/>
            <a:ext cx="1906270" cy="1454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F3DD5B-138B-40E9-BA47-D11742CCB9F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321" y="5281195"/>
            <a:ext cx="1792605" cy="1202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E87325-C472-4213-AA3B-34969150FE6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359" y="5277385"/>
            <a:ext cx="1795780" cy="120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76958"/>
      </p:ext>
    </p:extLst>
  </p:cSld>
  <p:clrMapOvr>
    <a:masterClrMapping/>
  </p:clrMapOvr>
</p:sld>
</file>

<file path=ppt/theme/theme1.xml><?xml version="1.0" encoding="utf-8"?>
<a:theme xmlns:a="http://schemas.openxmlformats.org/drawingml/2006/main" name="CTAnumA4">
  <a:themeElements>
    <a:clrScheme name="TimA4Landscap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mA4Landscap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mA4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F1BD26CB-42E6-44C0-8E5A-C1A4004B0CCD}" vid="{36076033-0916-4EDA-912D-165DBF743A1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PowerPointCTA-A4</Template>
  <TotalTime>18</TotalTime>
  <Words>103</Words>
  <Application>Microsoft Office PowerPoint</Application>
  <PresentationFormat>A4 Paper (210x297 mm)</PresentationFormat>
  <Paragraphs>17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Times New Roman</vt:lpstr>
      <vt:lpstr>CTAnumA4</vt:lpstr>
      <vt:lpstr>CTA Highlights 2019 </vt:lpstr>
      <vt:lpstr>CTA Highlights 2019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CTA Highlights 2019 </dc:title>
  <dc:creator>Tim Greenshaw</dc:creator>
  <cp:lastModifiedBy>Tim Greenshaw</cp:lastModifiedBy>
  <cp:revision>1</cp:revision>
  <dcterms:created xsi:type="dcterms:W3CDTF">2019-12-11T07:13:15Z</dcterms:created>
  <dcterms:modified xsi:type="dcterms:W3CDTF">2019-12-11T07:31:59Z</dcterms:modified>
</cp:coreProperties>
</file>