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7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7CE5-330E-7F43-9858-1C4F2BBCBD95}" type="datetimeFigureOut">
              <a:rPr lang="en-US" smtClean="0"/>
              <a:pPr/>
              <a:t>2/25/09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FDA8F-E30C-FB4B-89B6-9659F2F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09" y="391419"/>
            <a:ext cx="3881491" cy="6227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9431" y="1349512"/>
            <a:ext cx="1292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Finite Proton Size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64884" y="2149733"/>
            <a:ext cx="637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Quarks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04864" y="3505199"/>
            <a:ext cx="1002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Quark-Gluon</a:t>
            </a:r>
          </a:p>
          <a:p>
            <a:r>
              <a:rPr lang="en-US" sz="1200" b="1" dirty="0" smtClean="0"/>
              <a:t>Dynamics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8581" y="1595734"/>
            <a:ext cx="490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SLAC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481962" y="2703731"/>
            <a:ext cx="508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FNAL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36943" y="2288232"/>
            <a:ext cx="490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SLAC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04864" y="4493567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DESY</a:t>
            </a:r>
          </a:p>
          <a:p>
            <a:r>
              <a:rPr lang="en-US" sz="1200" dirty="0" smtClean="0"/>
              <a:t>HERA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83060" y="5246132"/>
            <a:ext cx="52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CERN</a:t>
            </a:r>
          </a:p>
          <a:p>
            <a:r>
              <a:rPr lang="en-US" sz="1200" dirty="0" err="1" smtClean="0"/>
              <a:t>LHeC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36186" y="3274367"/>
            <a:ext cx="524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CERN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180235"/>
            <a:ext cx="668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</a:t>
            </a:r>
            <a:r>
              <a:rPr lang="en-US" sz="1400" baseline="30000" dirty="0" smtClean="0"/>
              <a:t>-15</a:t>
            </a:r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5707797"/>
            <a:ext cx="668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</a:t>
            </a:r>
            <a:r>
              <a:rPr lang="en-US" sz="1400" baseline="30000" dirty="0" smtClean="0"/>
              <a:t>-20</a:t>
            </a:r>
            <a:r>
              <a:rPr lang="en-US" sz="1400" dirty="0" smtClean="0"/>
              <a:t>m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56533" y="4724400"/>
            <a:ext cx="29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Liverpool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klein</dc:creator>
  <cp:lastModifiedBy>max klein</cp:lastModifiedBy>
  <cp:revision>5</cp:revision>
  <cp:lastPrinted>2009-02-25T10:54:53Z</cp:lastPrinted>
  <dcterms:created xsi:type="dcterms:W3CDTF">2009-02-25T10:43:28Z</dcterms:created>
  <dcterms:modified xsi:type="dcterms:W3CDTF">2009-02-25T10:55:05Z</dcterms:modified>
</cp:coreProperties>
</file>