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8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5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4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0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B7B2-EE44-A649-B004-BD0D8308333D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B35A-4886-954B-AF08-60B99A8E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7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 w="60325" cmpd="dbl">
            <a:solidFill>
              <a:schemeClr val="bg2">
                <a:lumMod val="50000"/>
              </a:schemeClr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pple Chancery"/>
                <a:cs typeface="Apple Chancery"/>
              </a:rPr>
              <a:t>      </a:t>
            </a:r>
            <a:r>
              <a:rPr lang="en-US" dirty="0" smtClean="0">
                <a:solidFill>
                  <a:srgbClr val="93733E"/>
                </a:solidFill>
                <a:latin typeface="Apple Chancery"/>
                <a:cs typeface="Apple Chancery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Liebe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 Fee,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danke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für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 nun 50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Jahre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Zusammensein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 –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Glück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 und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Optimismus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,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pple Chancery"/>
              <a:cs typeface="Apple Chancery"/>
            </a:endParaRPr>
          </a:p>
        </p:txBody>
      </p:sp>
      <p:pic>
        <p:nvPicPr>
          <p:cNvPr id="4" name="Picture 3" descr="IMG_0190 - 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2" y="188389"/>
            <a:ext cx="1930631" cy="2699363"/>
          </a:xfrm>
          <a:prstGeom prst="rect">
            <a:avLst/>
          </a:prstGeom>
        </p:spPr>
      </p:pic>
      <p:pic>
        <p:nvPicPr>
          <p:cNvPr id="6" name="Picture 5" descr="IMG_01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72" y="952384"/>
            <a:ext cx="4580365" cy="2083361"/>
          </a:xfrm>
          <a:prstGeom prst="rect">
            <a:avLst/>
          </a:prstGeom>
        </p:spPr>
      </p:pic>
      <p:pic>
        <p:nvPicPr>
          <p:cNvPr id="7" name="Picture 6" descr="IMG_0200 - Version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78" y="258401"/>
            <a:ext cx="1617177" cy="2576975"/>
          </a:xfrm>
          <a:prstGeom prst="rect">
            <a:avLst/>
          </a:prstGeom>
        </p:spPr>
      </p:pic>
      <p:pic>
        <p:nvPicPr>
          <p:cNvPr id="8" name="Picture 7" descr="IMG_0217 - Version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53" y="3978728"/>
            <a:ext cx="1247884" cy="1973232"/>
          </a:xfrm>
          <a:prstGeom prst="rect">
            <a:avLst/>
          </a:prstGeom>
        </p:spPr>
      </p:pic>
      <p:pic>
        <p:nvPicPr>
          <p:cNvPr id="9" name="Picture 8" descr="IMG_0222 - Version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9" y="3887070"/>
            <a:ext cx="1569208" cy="2693290"/>
          </a:xfrm>
          <a:prstGeom prst="rect">
            <a:avLst/>
          </a:prstGeom>
        </p:spPr>
      </p:pic>
      <p:pic>
        <p:nvPicPr>
          <p:cNvPr id="11" name="Picture 10" descr="IMG_0209 - Version 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07" y="3978728"/>
            <a:ext cx="3397521" cy="1973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55242" y="6272583"/>
            <a:ext cx="52138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F7F7F"/>
                </a:solidFill>
                <a:latin typeface="Apple Chancery"/>
                <a:cs typeface="Apple Chancery"/>
              </a:rPr>
              <a:t>Darmstadt, am 28.2.2015 – Max, </a:t>
            </a:r>
            <a:r>
              <a:rPr lang="en-US" sz="1500" dirty="0" err="1" smtClean="0">
                <a:solidFill>
                  <a:srgbClr val="7F7F7F"/>
                </a:solidFill>
                <a:latin typeface="Apple Chancery"/>
                <a:cs typeface="Apple Chancery"/>
              </a:rPr>
              <a:t>Uta</a:t>
            </a:r>
            <a:r>
              <a:rPr lang="en-US" sz="1500" dirty="0" smtClean="0">
                <a:solidFill>
                  <a:srgbClr val="7F7F7F"/>
                </a:solidFill>
                <a:latin typeface="Apple Chancery"/>
                <a:cs typeface="Apple Chancery"/>
              </a:rPr>
              <a:t> &amp; </a:t>
            </a:r>
            <a:r>
              <a:rPr lang="en-US" sz="1500" dirty="0" err="1" smtClean="0">
                <a:solidFill>
                  <a:srgbClr val="7F7F7F"/>
                </a:solidFill>
                <a:latin typeface="Apple Chancery"/>
                <a:cs typeface="Apple Chancery"/>
              </a:rPr>
              <a:t>unsere</a:t>
            </a:r>
            <a:r>
              <a:rPr lang="en-US" sz="1500" dirty="0" smtClean="0">
                <a:solidFill>
                  <a:srgbClr val="7F7F7F"/>
                </a:solidFill>
                <a:latin typeface="Apple Chancery"/>
                <a:cs typeface="Apple Chancery"/>
              </a:rPr>
              <a:t>/</a:t>
            </a:r>
            <a:r>
              <a:rPr lang="en-US" sz="1500" dirty="0" err="1" smtClean="0">
                <a:solidFill>
                  <a:srgbClr val="7F7F7F"/>
                </a:solidFill>
                <a:latin typeface="Apple Chancery"/>
                <a:cs typeface="Apple Chancery"/>
              </a:rPr>
              <a:t>Deine</a:t>
            </a:r>
            <a:r>
              <a:rPr lang="en-US" sz="1500" dirty="0" smtClean="0">
                <a:solidFill>
                  <a:srgbClr val="7F7F7F"/>
                </a:solidFill>
                <a:latin typeface="Apple Chancery"/>
                <a:cs typeface="Apple Chancery"/>
              </a:rPr>
              <a:t> </a:t>
            </a:r>
            <a:r>
              <a:rPr lang="en-US" sz="1500" dirty="0" err="1" smtClean="0">
                <a:solidFill>
                  <a:srgbClr val="7F7F7F"/>
                </a:solidFill>
                <a:latin typeface="Apple Chancery"/>
                <a:cs typeface="Apple Chancery"/>
              </a:rPr>
              <a:t>Lieben</a:t>
            </a:r>
            <a:endParaRPr lang="en-US" sz="1500" dirty="0">
              <a:solidFill>
                <a:srgbClr val="7F7F7F"/>
              </a:solidFill>
              <a:latin typeface="Apple Chancery"/>
              <a:cs typeface="Apple Chancery"/>
            </a:endParaRPr>
          </a:p>
        </p:txBody>
      </p:sp>
      <p:pic>
        <p:nvPicPr>
          <p:cNvPr id="13" name="Picture 12" descr="IMG_0196 - Version 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42" y="3719782"/>
            <a:ext cx="1569013" cy="2860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1872" y="219650"/>
            <a:ext cx="2729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7F7F7F"/>
                </a:solidFill>
                <a:latin typeface="Apple Chancery"/>
                <a:cs typeface="Apple Chancery"/>
              </a:rPr>
              <a:t>Felicitas</a:t>
            </a:r>
            <a:r>
              <a:rPr lang="en-US" sz="2000" dirty="0" smtClean="0">
                <a:solidFill>
                  <a:srgbClr val="7F7F7F"/>
                </a:solidFill>
                <a:latin typeface="Apple Chancery"/>
                <a:cs typeface="Apple Chancery"/>
              </a:rPr>
              <a:t> Klein </a:t>
            </a:r>
            <a:r>
              <a:rPr lang="en-US" sz="2000" dirty="0" err="1" smtClean="0">
                <a:solidFill>
                  <a:srgbClr val="7F7F7F"/>
                </a:solidFill>
                <a:latin typeface="Apple Chancery"/>
                <a:cs typeface="Apple Chancery"/>
              </a:rPr>
              <a:t>zum</a:t>
            </a:r>
            <a:r>
              <a:rPr lang="en-US" sz="2000" dirty="0" smtClean="0">
                <a:solidFill>
                  <a:srgbClr val="7F7F7F"/>
                </a:solidFill>
                <a:latin typeface="Apple Chancery"/>
                <a:cs typeface="Apple Chancery"/>
              </a:rPr>
              <a:t> 80.</a:t>
            </a:r>
            <a:endParaRPr lang="en-US" sz="2000" dirty="0">
              <a:solidFill>
                <a:srgbClr val="7F7F7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63129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klein</dc:creator>
  <cp:lastModifiedBy>max klein</cp:lastModifiedBy>
  <cp:revision>10</cp:revision>
  <dcterms:created xsi:type="dcterms:W3CDTF">2015-02-25T22:16:33Z</dcterms:created>
  <dcterms:modified xsi:type="dcterms:W3CDTF">2015-02-25T23:29:59Z</dcterms:modified>
</cp:coreProperties>
</file>