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15" d="100"/>
          <a:sy n="115" d="100"/>
        </p:scale>
        <p:origin x="-6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4D5C4-076D-0940-A5A8-421AEC9D2047}" type="datetimeFigureOut">
              <a:rPr lang="en-US" smtClean="0"/>
              <a:t>7/12/10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4528D-B15B-5740-B627-99499C26B1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4D5C4-076D-0940-A5A8-421AEC9D2047}" type="datetimeFigureOut">
              <a:rPr lang="en-US" smtClean="0"/>
              <a:t>7/12/10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4528D-B15B-5740-B627-99499C26B1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4D5C4-076D-0940-A5A8-421AEC9D2047}" type="datetimeFigureOut">
              <a:rPr lang="en-US" smtClean="0"/>
              <a:t>7/12/10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4528D-B15B-5740-B627-99499C26B1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4D5C4-076D-0940-A5A8-421AEC9D2047}" type="datetimeFigureOut">
              <a:rPr lang="en-US" smtClean="0"/>
              <a:t>7/12/10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4528D-B15B-5740-B627-99499C26B1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4D5C4-076D-0940-A5A8-421AEC9D2047}" type="datetimeFigureOut">
              <a:rPr lang="en-US" smtClean="0"/>
              <a:t>7/12/10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4528D-B15B-5740-B627-99499C26B1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4D5C4-076D-0940-A5A8-421AEC9D2047}" type="datetimeFigureOut">
              <a:rPr lang="en-US" smtClean="0"/>
              <a:t>7/12/10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4528D-B15B-5740-B627-99499C26B1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4D5C4-076D-0940-A5A8-421AEC9D2047}" type="datetimeFigureOut">
              <a:rPr lang="en-US" smtClean="0"/>
              <a:t>7/12/10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4528D-B15B-5740-B627-99499C26B1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4D5C4-076D-0940-A5A8-421AEC9D2047}" type="datetimeFigureOut">
              <a:rPr lang="en-US" smtClean="0"/>
              <a:t>7/12/10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4528D-B15B-5740-B627-99499C26B1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4D5C4-076D-0940-A5A8-421AEC9D2047}" type="datetimeFigureOut">
              <a:rPr lang="en-US" smtClean="0"/>
              <a:t>7/12/10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4528D-B15B-5740-B627-99499C26B1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4D5C4-076D-0940-A5A8-421AEC9D2047}" type="datetimeFigureOut">
              <a:rPr lang="en-US" smtClean="0"/>
              <a:t>7/12/10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4528D-B15B-5740-B627-99499C26B1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4D5C4-076D-0940-A5A8-421AEC9D2047}" type="datetimeFigureOut">
              <a:rPr lang="en-US" smtClean="0"/>
              <a:t>7/12/10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4528D-B15B-5740-B627-99499C26B1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4D5C4-076D-0940-A5A8-421AEC9D2047}" type="datetimeFigureOut">
              <a:rPr lang="en-US" smtClean="0"/>
              <a:t>7/12/10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4528D-B15B-5740-B627-99499C26B18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3349" y="526638"/>
            <a:ext cx="2417142" cy="20912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1715"/>
            <a:ext cx="2053258" cy="19861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4056" y="631715"/>
            <a:ext cx="2041489" cy="19839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6035" y="631715"/>
            <a:ext cx="1927965" cy="19029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Macintosh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Liverpool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max klein</dc:creator>
  <cp:lastModifiedBy>max klein</cp:lastModifiedBy>
  <cp:revision>3</cp:revision>
  <cp:lastPrinted>2010-07-12T10:33:33Z</cp:lastPrinted>
  <dcterms:created xsi:type="dcterms:W3CDTF">2010-07-12T10:28:31Z</dcterms:created>
  <dcterms:modified xsi:type="dcterms:W3CDTF">2010-07-12T10:34:06Z</dcterms:modified>
</cp:coreProperties>
</file>