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6F0-9D48-1B4B-ACE8-DBA81E4AD4DE}" type="datetimeFigureOut">
              <a:rPr lang="en-US" smtClean="0"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A9B-F540-D344-AC15-104A0A529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6F0-9D48-1B4B-ACE8-DBA81E4AD4DE}" type="datetimeFigureOut">
              <a:rPr lang="en-US" smtClean="0"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A9B-F540-D344-AC15-104A0A529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6F0-9D48-1B4B-ACE8-DBA81E4AD4DE}" type="datetimeFigureOut">
              <a:rPr lang="en-US" smtClean="0"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A9B-F540-D344-AC15-104A0A529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1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6F0-9D48-1B4B-ACE8-DBA81E4AD4DE}" type="datetimeFigureOut">
              <a:rPr lang="en-US" smtClean="0"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A9B-F540-D344-AC15-104A0A529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7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6F0-9D48-1B4B-ACE8-DBA81E4AD4DE}" type="datetimeFigureOut">
              <a:rPr lang="en-US" smtClean="0"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A9B-F540-D344-AC15-104A0A529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8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6F0-9D48-1B4B-ACE8-DBA81E4AD4DE}" type="datetimeFigureOut">
              <a:rPr lang="en-US" smtClean="0"/>
              <a:t>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A9B-F540-D344-AC15-104A0A529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1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6F0-9D48-1B4B-ACE8-DBA81E4AD4DE}" type="datetimeFigureOut">
              <a:rPr lang="en-US" smtClean="0"/>
              <a:t>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A9B-F540-D344-AC15-104A0A529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6F0-9D48-1B4B-ACE8-DBA81E4AD4DE}" type="datetimeFigureOut">
              <a:rPr lang="en-US" smtClean="0"/>
              <a:t>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A9B-F540-D344-AC15-104A0A529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8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6F0-9D48-1B4B-ACE8-DBA81E4AD4DE}" type="datetimeFigureOut">
              <a:rPr lang="en-US" smtClean="0"/>
              <a:t>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A9B-F540-D344-AC15-104A0A529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6F0-9D48-1B4B-ACE8-DBA81E4AD4DE}" type="datetimeFigureOut">
              <a:rPr lang="en-US" smtClean="0"/>
              <a:t>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A9B-F540-D344-AC15-104A0A529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6F0-9D48-1B4B-ACE8-DBA81E4AD4DE}" type="datetimeFigureOut">
              <a:rPr lang="en-US" smtClean="0"/>
              <a:t>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A9B-F540-D344-AC15-104A0A529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6F0-9D48-1B4B-ACE8-DBA81E4AD4DE}" type="datetimeFigureOut">
              <a:rPr lang="en-US" smtClean="0"/>
              <a:t>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4CA9B-F540-D344-AC15-104A0A529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2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0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1" y="723375"/>
            <a:ext cx="7881382" cy="52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4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58" y="228057"/>
            <a:ext cx="3633484" cy="614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klein</dc:creator>
  <cp:lastModifiedBy>max klein</cp:lastModifiedBy>
  <cp:revision>2</cp:revision>
  <dcterms:created xsi:type="dcterms:W3CDTF">2013-01-04T13:07:46Z</dcterms:created>
  <dcterms:modified xsi:type="dcterms:W3CDTF">2013-01-04T13:11:29Z</dcterms:modified>
</cp:coreProperties>
</file>