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5FFD8"/>
    <a:srgbClr val="B31F1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F5830-6F04-A345-A74D-2B01D19F3613}" type="datetimeFigureOut">
              <a:rPr lang="en-US" smtClean="0"/>
              <a:t>10/23/10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FB818-557B-D247-A955-F62E7C6C562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nnenunterga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92"/>
            <a:ext cx="9144000" cy="6822708"/>
          </a:xfrm>
          <a:prstGeom prst="rect">
            <a:avLst/>
          </a:prstGeom>
          <a:ln w="50800">
            <a:solidFill>
              <a:srgbClr val="F5FFD8"/>
            </a:solidFill>
          </a:ln>
        </p:spPr>
      </p:pic>
      <p:pic>
        <p:nvPicPr>
          <p:cNvPr id="5" name="Picture 4" descr="DSC038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465" y="397566"/>
            <a:ext cx="3379883" cy="2253254"/>
          </a:xfrm>
          <a:prstGeom prst="rect">
            <a:avLst/>
          </a:prstGeom>
          <a:ln w="254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8" name="Picture 7" descr="P11002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73" y="397565"/>
            <a:ext cx="2955856" cy="2194209"/>
          </a:xfrm>
          <a:prstGeom prst="rect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89070" y="3065224"/>
            <a:ext cx="2130571" cy="3214438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647137" y="5941391"/>
            <a:ext cx="321443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Solange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der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Kopf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klar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ist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,   und die </a:t>
            </a:r>
            <a:r>
              <a:rPr lang="en-US" sz="1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eine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beweglich</a:t>
            </a:r>
            <a:r>
              <a:rPr lang="en-US" sz="1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sind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habe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ich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Pläne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(LD).  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Ich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finde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das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sehr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vernünftig</a:t>
            </a:r>
            <a:r>
              <a:rPr lang="en-US" sz="1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(AD).</a:t>
            </a:r>
          </a:p>
          <a:p>
            <a:endParaRPr lang="en-US" sz="9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12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Danke</a:t>
            </a:r>
            <a:r>
              <a:rPr 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Mütterlein</a:t>
            </a:r>
            <a:r>
              <a:rPr lang="en-US" sz="1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   </a:t>
            </a:r>
            <a:r>
              <a:rPr lang="en-US" sz="1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zum</a:t>
            </a:r>
            <a:r>
              <a:rPr lang="en-US" sz="1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12. November 2010</a:t>
            </a:r>
            <a:endParaRPr lang="en-US" sz="1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87974" y="5329926"/>
            <a:ext cx="652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23.10.2010</a:t>
            </a:r>
            <a:endParaRPr lang="en-US" sz="800" dirty="0"/>
          </a:p>
        </p:txBody>
      </p:sp>
      <p:pic>
        <p:nvPicPr>
          <p:cNvPr id="15" name="Picture 14" descr="p103078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214" y="3783101"/>
            <a:ext cx="2931943" cy="1954628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9" name="Picture 8" descr="P105076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8534" y="3011828"/>
            <a:ext cx="1662946" cy="1108631"/>
          </a:xfrm>
          <a:prstGeom prst="rect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37</Words>
  <Application>Microsoft Macintosh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Liverpool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max klein</dc:creator>
  <cp:lastModifiedBy>max klein</cp:lastModifiedBy>
  <cp:revision>6</cp:revision>
  <cp:lastPrinted>2010-10-23T20:02:34Z</cp:lastPrinted>
  <dcterms:created xsi:type="dcterms:W3CDTF">2010-10-23T19:09:01Z</dcterms:created>
  <dcterms:modified xsi:type="dcterms:W3CDTF">2010-10-23T20:48:09Z</dcterms:modified>
</cp:coreProperties>
</file>