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7" r:id="rId3"/>
    <p:sldMasterId id="2147483874" r:id="rId4"/>
    <p:sldMasterId id="2147483886" r:id="rId5"/>
  </p:sldMasterIdLst>
  <p:notesMasterIdLst>
    <p:notesMasterId r:id="rId37"/>
  </p:notesMasterIdLst>
  <p:sldIdLst>
    <p:sldId id="297" r:id="rId6"/>
    <p:sldId id="298" r:id="rId7"/>
    <p:sldId id="264" r:id="rId8"/>
    <p:sldId id="300" r:id="rId9"/>
    <p:sldId id="266" r:id="rId10"/>
    <p:sldId id="299" r:id="rId11"/>
    <p:sldId id="263" r:id="rId12"/>
    <p:sldId id="258" r:id="rId13"/>
    <p:sldId id="259" r:id="rId14"/>
    <p:sldId id="260" r:id="rId15"/>
    <p:sldId id="261" r:id="rId16"/>
    <p:sldId id="265" r:id="rId17"/>
    <p:sldId id="267" r:id="rId18"/>
    <p:sldId id="281" r:id="rId19"/>
    <p:sldId id="268" r:id="rId20"/>
    <p:sldId id="269" r:id="rId21"/>
    <p:sldId id="270" r:id="rId22"/>
    <p:sldId id="293" r:id="rId23"/>
    <p:sldId id="295" r:id="rId24"/>
    <p:sldId id="296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6600FF"/>
    <a:srgbClr val="FF33CC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28" autoAdjust="0"/>
  </p:normalViewPr>
  <p:slideViewPr>
    <p:cSldViewPr>
      <p:cViewPr varScale="1">
        <p:scale>
          <a:sx n="85" d="100"/>
          <a:sy n="85" d="100"/>
        </p:scale>
        <p:origin x="-944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Relationship Id="rId2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675BB9-74BF-134E-B808-AB20DB5EF0B3}" type="datetimeFigureOut">
              <a:rPr lang="en-US" smtClean="0"/>
              <a:pPr/>
              <a:t>10/18/12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7EF90E-8C9A-B74C-8672-F9BB9F4DDC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201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EF90E-8C9A-B74C-8672-F9BB9F4DDC00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EF90E-8C9A-B74C-8672-F9BB9F4DDC00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Correggere</a:t>
            </a:r>
            <a:r>
              <a:rPr lang="en-US" dirty="0" smtClean="0"/>
              <a:t> lambda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EF90E-8C9A-B74C-8672-F9BB9F4DDC0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EF90E-8C9A-B74C-8672-F9BB9F4DDC0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F1F7C-FA34-4B58-AA56-CFE763EABE18}" type="datetimeFigureOut">
              <a:rPr lang="en-GB" smtClean="0"/>
              <a:pPr/>
              <a:t>10/18/12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0616-214C-4C4B-BDF9-F6E9678DEFB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5095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F1F7C-FA34-4B58-AA56-CFE763EABE18}" type="datetimeFigureOut">
              <a:rPr lang="en-GB" smtClean="0"/>
              <a:pPr/>
              <a:t>10/18/12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0616-214C-4C4B-BDF9-F6E9678DEFB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4434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F1F7C-FA34-4B58-AA56-CFE763EABE18}" type="datetimeFigureOut">
              <a:rPr lang="en-GB" smtClean="0"/>
              <a:pPr/>
              <a:t>10/18/12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0616-214C-4C4B-BDF9-F6E9678DEFB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2640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0"/>
          </p:nvPr>
        </p:nvSpPr>
        <p:spPr>
          <a:xfrm>
            <a:off x="5595938" y="6589713"/>
            <a:ext cx="2962275" cy="268287"/>
          </a:xfrm>
        </p:spPr>
        <p:txBody>
          <a:bodyPr/>
          <a:lstStyle>
            <a:lvl1pPr>
              <a:defRPr sz="1100" b="0">
                <a:solidFill>
                  <a:srgbClr val="7030A0"/>
                </a:solidFill>
              </a:defRPr>
            </a:lvl1pPr>
          </a:lstStyle>
          <a:p>
            <a:pPr>
              <a:defRPr/>
            </a:pPr>
            <a:r>
              <a:rPr lang="en-US"/>
              <a:t>2012 CERN-ECFA-</a:t>
            </a:r>
            <a:r>
              <a:rPr lang="en-US" err="1"/>
              <a:t>NuPECC</a:t>
            </a:r>
            <a:r>
              <a:rPr lang="en-US"/>
              <a:t> Workshop on the </a:t>
            </a:r>
            <a:r>
              <a:rPr lang="en-US" err="1"/>
              <a:t>LHeC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19193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0"/>
          </p:nvPr>
        </p:nvSpPr>
        <p:spPr>
          <a:xfrm>
            <a:off x="5595938" y="6589713"/>
            <a:ext cx="2962275" cy="268287"/>
          </a:xfrm>
        </p:spPr>
        <p:txBody>
          <a:bodyPr/>
          <a:lstStyle>
            <a:lvl1pPr>
              <a:defRPr sz="1100" b="0">
                <a:solidFill>
                  <a:srgbClr val="7030A0"/>
                </a:solidFill>
              </a:defRPr>
            </a:lvl1pPr>
          </a:lstStyle>
          <a:p>
            <a:pPr>
              <a:defRPr/>
            </a:pPr>
            <a:r>
              <a:rPr lang="en-US"/>
              <a:t>2012 CERN-ECFA-</a:t>
            </a:r>
            <a:r>
              <a:rPr lang="en-US" err="1"/>
              <a:t>NuPECC</a:t>
            </a:r>
            <a:r>
              <a:rPr lang="en-US"/>
              <a:t> Workshop on the </a:t>
            </a:r>
            <a:r>
              <a:rPr lang="en-US" err="1"/>
              <a:t>LHeC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610228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Mini-workshop on Low Energy </a:t>
            </a:r>
            <a:r>
              <a:rPr lang="en-US" err="1">
                <a:solidFill>
                  <a:srgbClr val="000000"/>
                </a:solidFill>
              </a:rPr>
              <a:t>Muon</a:t>
            </a:r>
            <a:r>
              <a:rPr lang="en-US">
                <a:solidFill>
                  <a:srgbClr val="000000"/>
                </a:solidFill>
              </a:rPr>
              <a:t> Acceleration, CNU, </a:t>
            </a:r>
            <a:r>
              <a:rPr lang="en-US" err="1">
                <a:solidFill>
                  <a:srgbClr val="000000"/>
                </a:solidFill>
              </a:rPr>
              <a:t>Febru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ary</a:t>
            </a:r>
            <a:r>
              <a:rPr lang="en-US">
                <a:solidFill>
                  <a:srgbClr val="000000"/>
                </a:solidFill>
              </a:rPr>
              <a:t>  2-5 , 2010 </a:t>
            </a:r>
          </a:p>
        </p:txBody>
      </p:sp>
    </p:spTree>
    <p:extLst>
      <p:ext uri="{BB962C8B-B14F-4D97-AF65-F5344CB8AC3E}">
        <p14:creationId xmlns:p14="http://schemas.microsoft.com/office/powerpoint/2010/main" val="1289196862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5738" y="1223963"/>
            <a:ext cx="4291012" cy="4891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223963"/>
            <a:ext cx="4291013" cy="4891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Mini-workshop on Low Energy </a:t>
            </a:r>
            <a:r>
              <a:rPr lang="en-US" err="1">
                <a:solidFill>
                  <a:srgbClr val="000000"/>
                </a:solidFill>
              </a:rPr>
              <a:t>Muon</a:t>
            </a:r>
            <a:r>
              <a:rPr lang="en-US">
                <a:solidFill>
                  <a:srgbClr val="000000"/>
                </a:solidFill>
              </a:rPr>
              <a:t> Acceleration, CNU, </a:t>
            </a:r>
            <a:r>
              <a:rPr lang="en-US" err="1">
                <a:solidFill>
                  <a:srgbClr val="000000"/>
                </a:solidFill>
              </a:rPr>
              <a:t>Febru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ary</a:t>
            </a:r>
            <a:r>
              <a:rPr lang="en-US">
                <a:solidFill>
                  <a:srgbClr val="000000"/>
                </a:solidFill>
              </a:rPr>
              <a:t>  2-5 , 2010 </a:t>
            </a:r>
          </a:p>
        </p:txBody>
      </p:sp>
    </p:spTree>
    <p:extLst>
      <p:ext uri="{BB962C8B-B14F-4D97-AF65-F5344CB8AC3E}">
        <p14:creationId xmlns:p14="http://schemas.microsoft.com/office/powerpoint/2010/main" val="2730318511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Mini-workshop on Low Energy </a:t>
            </a:r>
            <a:r>
              <a:rPr lang="en-US" err="1">
                <a:solidFill>
                  <a:srgbClr val="000000"/>
                </a:solidFill>
              </a:rPr>
              <a:t>Muon</a:t>
            </a:r>
            <a:r>
              <a:rPr lang="en-US">
                <a:solidFill>
                  <a:srgbClr val="000000"/>
                </a:solidFill>
              </a:rPr>
              <a:t> Acceleration, CNU, </a:t>
            </a:r>
            <a:r>
              <a:rPr lang="en-US" err="1">
                <a:solidFill>
                  <a:srgbClr val="000000"/>
                </a:solidFill>
              </a:rPr>
              <a:t>Febru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ary</a:t>
            </a:r>
            <a:r>
              <a:rPr lang="en-US">
                <a:solidFill>
                  <a:srgbClr val="000000"/>
                </a:solidFill>
              </a:rPr>
              <a:t>  2-5 , 2010 </a:t>
            </a:r>
          </a:p>
        </p:txBody>
      </p:sp>
    </p:spTree>
    <p:extLst>
      <p:ext uri="{BB962C8B-B14F-4D97-AF65-F5344CB8AC3E}">
        <p14:creationId xmlns:p14="http://schemas.microsoft.com/office/powerpoint/2010/main" val="3033644437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Mini-workshop on Low Energy </a:t>
            </a:r>
            <a:r>
              <a:rPr lang="en-US" err="1">
                <a:solidFill>
                  <a:srgbClr val="000000"/>
                </a:solidFill>
              </a:rPr>
              <a:t>Muon</a:t>
            </a:r>
            <a:r>
              <a:rPr lang="en-US">
                <a:solidFill>
                  <a:srgbClr val="000000"/>
                </a:solidFill>
              </a:rPr>
              <a:t> Acceleration, CNU, </a:t>
            </a:r>
            <a:r>
              <a:rPr lang="en-US" err="1">
                <a:solidFill>
                  <a:srgbClr val="000000"/>
                </a:solidFill>
              </a:rPr>
              <a:t>Febru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ary</a:t>
            </a:r>
            <a:r>
              <a:rPr lang="en-US">
                <a:solidFill>
                  <a:srgbClr val="000000"/>
                </a:solidFill>
              </a:rPr>
              <a:t>  2-5 , 2010 </a:t>
            </a:r>
          </a:p>
        </p:txBody>
      </p:sp>
    </p:spTree>
    <p:extLst>
      <p:ext uri="{BB962C8B-B14F-4D97-AF65-F5344CB8AC3E}">
        <p14:creationId xmlns:p14="http://schemas.microsoft.com/office/powerpoint/2010/main" val="1657326588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9301262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Mini-workshop on Low Energy </a:t>
            </a:r>
            <a:r>
              <a:rPr lang="en-US" err="1">
                <a:solidFill>
                  <a:srgbClr val="000000"/>
                </a:solidFill>
              </a:rPr>
              <a:t>Muon</a:t>
            </a:r>
            <a:r>
              <a:rPr lang="en-US">
                <a:solidFill>
                  <a:srgbClr val="000000"/>
                </a:solidFill>
              </a:rPr>
              <a:t> Acceleration, CNU, </a:t>
            </a:r>
            <a:r>
              <a:rPr lang="en-US" err="1">
                <a:solidFill>
                  <a:srgbClr val="000000"/>
                </a:solidFill>
              </a:rPr>
              <a:t>Febru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ary</a:t>
            </a:r>
            <a:r>
              <a:rPr lang="en-US">
                <a:solidFill>
                  <a:srgbClr val="000000"/>
                </a:solidFill>
              </a:rPr>
              <a:t>  2-5 , 2010 </a:t>
            </a:r>
          </a:p>
        </p:txBody>
      </p:sp>
    </p:spTree>
    <p:extLst>
      <p:ext uri="{BB962C8B-B14F-4D97-AF65-F5344CB8AC3E}">
        <p14:creationId xmlns:p14="http://schemas.microsoft.com/office/powerpoint/2010/main" val="3921822181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F1F7C-FA34-4B58-AA56-CFE763EABE18}" type="datetimeFigureOut">
              <a:rPr lang="en-GB" smtClean="0"/>
              <a:pPr/>
              <a:t>10/18/12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0616-214C-4C4B-BDF9-F6E9678DEFB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57782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Mini-workshop on Low Energy </a:t>
            </a:r>
            <a:r>
              <a:rPr lang="en-US" err="1">
                <a:solidFill>
                  <a:srgbClr val="000000"/>
                </a:solidFill>
              </a:rPr>
              <a:t>Muon</a:t>
            </a:r>
            <a:r>
              <a:rPr lang="en-US">
                <a:solidFill>
                  <a:srgbClr val="000000"/>
                </a:solidFill>
              </a:rPr>
              <a:t> Acceleration, CNU, </a:t>
            </a:r>
            <a:r>
              <a:rPr lang="en-US" err="1">
                <a:solidFill>
                  <a:srgbClr val="000000"/>
                </a:solidFill>
              </a:rPr>
              <a:t>Febru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ary</a:t>
            </a:r>
            <a:r>
              <a:rPr lang="en-US">
                <a:solidFill>
                  <a:srgbClr val="000000"/>
                </a:solidFill>
              </a:rPr>
              <a:t>  2-5 , 2010 </a:t>
            </a:r>
          </a:p>
        </p:txBody>
      </p:sp>
    </p:spTree>
    <p:extLst>
      <p:ext uri="{BB962C8B-B14F-4D97-AF65-F5344CB8AC3E}">
        <p14:creationId xmlns:p14="http://schemas.microsoft.com/office/powerpoint/2010/main" val="1027448440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Mini-workshop on Low Energy </a:t>
            </a:r>
            <a:r>
              <a:rPr lang="en-US" err="1">
                <a:solidFill>
                  <a:srgbClr val="000000"/>
                </a:solidFill>
              </a:rPr>
              <a:t>Muon</a:t>
            </a:r>
            <a:r>
              <a:rPr lang="en-US">
                <a:solidFill>
                  <a:srgbClr val="000000"/>
                </a:solidFill>
              </a:rPr>
              <a:t> Acceleration, CNU, </a:t>
            </a:r>
            <a:r>
              <a:rPr lang="en-US" err="1">
                <a:solidFill>
                  <a:srgbClr val="000000"/>
                </a:solidFill>
              </a:rPr>
              <a:t>Febru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ary</a:t>
            </a:r>
            <a:r>
              <a:rPr lang="en-US">
                <a:solidFill>
                  <a:srgbClr val="000000"/>
                </a:solidFill>
              </a:rPr>
              <a:t>  2-5 , 2010 </a:t>
            </a:r>
          </a:p>
        </p:txBody>
      </p:sp>
    </p:spTree>
    <p:extLst>
      <p:ext uri="{BB962C8B-B14F-4D97-AF65-F5344CB8AC3E}">
        <p14:creationId xmlns:p14="http://schemas.microsoft.com/office/powerpoint/2010/main" val="2905663791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50" y="366713"/>
            <a:ext cx="2182813" cy="57483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5738" y="366713"/>
            <a:ext cx="6399212" cy="57483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Mini-workshop on Low Energy </a:t>
            </a:r>
            <a:r>
              <a:rPr lang="en-US" err="1">
                <a:solidFill>
                  <a:srgbClr val="000000"/>
                </a:solidFill>
              </a:rPr>
              <a:t>Muon</a:t>
            </a:r>
            <a:r>
              <a:rPr lang="en-US">
                <a:solidFill>
                  <a:srgbClr val="000000"/>
                </a:solidFill>
              </a:rPr>
              <a:t> Acceleration, CNU, </a:t>
            </a:r>
            <a:r>
              <a:rPr lang="en-US" err="1">
                <a:solidFill>
                  <a:srgbClr val="000000"/>
                </a:solidFill>
              </a:rPr>
              <a:t>Febru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ary</a:t>
            </a:r>
            <a:r>
              <a:rPr lang="en-US">
                <a:solidFill>
                  <a:srgbClr val="000000"/>
                </a:solidFill>
              </a:rPr>
              <a:t>  2-5 , 2010 </a:t>
            </a:r>
          </a:p>
        </p:txBody>
      </p:sp>
    </p:spTree>
    <p:extLst>
      <p:ext uri="{BB962C8B-B14F-4D97-AF65-F5344CB8AC3E}">
        <p14:creationId xmlns:p14="http://schemas.microsoft.com/office/powerpoint/2010/main" val="2761572120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0" y="366713"/>
            <a:ext cx="6530975" cy="387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85738" y="1223963"/>
            <a:ext cx="4291012" cy="48910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223963"/>
            <a:ext cx="4291013" cy="48910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Mini-workshop on Low Energy </a:t>
            </a:r>
            <a:r>
              <a:rPr lang="en-US" err="1">
                <a:solidFill>
                  <a:srgbClr val="000000"/>
                </a:solidFill>
              </a:rPr>
              <a:t>Muon</a:t>
            </a:r>
            <a:r>
              <a:rPr lang="en-US">
                <a:solidFill>
                  <a:srgbClr val="000000"/>
                </a:solidFill>
              </a:rPr>
              <a:t> Acceleration, CNU, </a:t>
            </a:r>
            <a:r>
              <a:rPr lang="en-US" err="1">
                <a:solidFill>
                  <a:srgbClr val="000000"/>
                </a:solidFill>
              </a:rPr>
              <a:t>Febru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ary</a:t>
            </a:r>
            <a:r>
              <a:rPr lang="en-US">
                <a:solidFill>
                  <a:srgbClr val="000000"/>
                </a:solidFill>
              </a:rPr>
              <a:t>  2-5 , 2010 </a:t>
            </a:r>
          </a:p>
        </p:txBody>
      </p:sp>
    </p:spTree>
    <p:extLst>
      <p:ext uri="{BB962C8B-B14F-4D97-AF65-F5344CB8AC3E}">
        <p14:creationId xmlns:p14="http://schemas.microsoft.com/office/powerpoint/2010/main" val="3361941175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0" y="366713"/>
            <a:ext cx="6530975" cy="387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85738" y="1223963"/>
            <a:ext cx="8734425" cy="4891087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Mini-workshop on Low Energy </a:t>
            </a:r>
            <a:r>
              <a:rPr lang="en-US" err="1">
                <a:solidFill>
                  <a:srgbClr val="000000"/>
                </a:solidFill>
              </a:rPr>
              <a:t>Muon</a:t>
            </a:r>
            <a:r>
              <a:rPr lang="en-US">
                <a:solidFill>
                  <a:srgbClr val="000000"/>
                </a:solidFill>
              </a:rPr>
              <a:t> Acceleration, CNU, </a:t>
            </a:r>
            <a:r>
              <a:rPr lang="en-US" err="1">
                <a:solidFill>
                  <a:srgbClr val="000000"/>
                </a:solidFill>
              </a:rPr>
              <a:t>Febru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ary</a:t>
            </a:r>
            <a:r>
              <a:rPr lang="en-US">
                <a:solidFill>
                  <a:srgbClr val="000000"/>
                </a:solidFill>
              </a:rPr>
              <a:t>  2-5 , 2010 </a:t>
            </a:r>
          </a:p>
        </p:txBody>
      </p:sp>
    </p:spTree>
    <p:extLst>
      <p:ext uri="{BB962C8B-B14F-4D97-AF65-F5344CB8AC3E}">
        <p14:creationId xmlns:p14="http://schemas.microsoft.com/office/powerpoint/2010/main" val="349994746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0" y="366713"/>
            <a:ext cx="6530975" cy="387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85738" y="1223963"/>
            <a:ext cx="4291012" cy="48910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29150" y="1223963"/>
            <a:ext cx="4291013" cy="2368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29150" y="3744913"/>
            <a:ext cx="4291013" cy="23701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Mini-workshop on Low Energy </a:t>
            </a:r>
            <a:r>
              <a:rPr lang="en-US" err="1">
                <a:solidFill>
                  <a:srgbClr val="000000"/>
                </a:solidFill>
              </a:rPr>
              <a:t>Muon</a:t>
            </a:r>
            <a:r>
              <a:rPr lang="en-US">
                <a:solidFill>
                  <a:srgbClr val="000000"/>
                </a:solidFill>
              </a:rPr>
              <a:t> Acceleration, CNU, </a:t>
            </a:r>
            <a:r>
              <a:rPr lang="en-US" err="1">
                <a:solidFill>
                  <a:srgbClr val="000000"/>
                </a:solidFill>
              </a:rPr>
              <a:t>Febru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ary</a:t>
            </a:r>
            <a:r>
              <a:rPr lang="en-US">
                <a:solidFill>
                  <a:srgbClr val="000000"/>
                </a:solidFill>
              </a:rPr>
              <a:t>  2-5 , 2010 </a:t>
            </a:r>
          </a:p>
        </p:txBody>
      </p:sp>
    </p:spTree>
    <p:extLst>
      <p:ext uri="{BB962C8B-B14F-4D97-AF65-F5344CB8AC3E}">
        <p14:creationId xmlns:p14="http://schemas.microsoft.com/office/powerpoint/2010/main" val="2172370674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Mini-workshop on Low Energy </a:t>
            </a:r>
            <a:r>
              <a:rPr lang="en-US" err="1">
                <a:solidFill>
                  <a:srgbClr val="000000"/>
                </a:solidFill>
              </a:rPr>
              <a:t>Muon</a:t>
            </a:r>
            <a:r>
              <a:rPr lang="en-US">
                <a:solidFill>
                  <a:srgbClr val="000000"/>
                </a:solidFill>
              </a:rPr>
              <a:t> Acceleration, CNU, </a:t>
            </a:r>
            <a:r>
              <a:rPr lang="en-US" err="1">
                <a:solidFill>
                  <a:srgbClr val="000000"/>
                </a:solidFill>
              </a:rPr>
              <a:t>Febru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ary</a:t>
            </a:r>
            <a:r>
              <a:rPr lang="en-US">
                <a:solidFill>
                  <a:srgbClr val="000000"/>
                </a:solidFill>
              </a:rPr>
              <a:t>  2-5 , 2010 </a:t>
            </a:r>
          </a:p>
        </p:txBody>
      </p:sp>
    </p:spTree>
    <p:extLst>
      <p:ext uri="{BB962C8B-B14F-4D97-AF65-F5344CB8AC3E}">
        <p14:creationId xmlns:p14="http://schemas.microsoft.com/office/powerpoint/2010/main" val="2020029098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223838"/>
            <a:ext cx="9144000" cy="387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85738" y="1223963"/>
            <a:ext cx="4291012" cy="2368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29150" y="1223963"/>
            <a:ext cx="4291013" cy="2368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85738" y="3744913"/>
            <a:ext cx="4291012" cy="23701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744913"/>
            <a:ext cx="4291013" cy="23701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>
          <a:xfrm>
            <a:off x="5199063" y="6626225"/>
            <a:ext cx="3925887" cy="2317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814451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0"/>
          </p:nvPr>
        </p:nvSpPr>
        <p:spPr>
          <a:xfrm>
            <a:off x="5595938" y="6589713"/>
            <a:ext cx="2962275" cy="268287"/>
          </a:xfrm>
        </p:spPr>
        <p:txBody>
          <a:bodyPr/>
          <a:lstStyle>
            <a:lvl1pPr>
              <a:defRPr sz="1100" b="0">
                <a:solidFill>
                  <a:srgbClr val="7030A0"/>
                </a:solidFill>
              </a:defRPr>
            </a:lvl1pPr>
          </a:lstStyle>
          <a:p>
            <a:pPr>
              <a:defRPr/>
            </a:pPr>
            <a:r>
              <a:rPr lang="en-US"/>
              <a:t>2012 CERN-ECFA-</a:t>
            </a:r>
            <a:r>
              <a:rPr lang="en-US" err="1"/>
              <a:t>NuPECC</a:t>
            </a:r>
            <a:r>
              <a:rPr lang="en-US"/>
              <a:t> Workshop on the </a:t>
            </a:r>
            <a:r>
              <a:rPr lang="en-US" err="1"/>
              <a:t>LHeC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928327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0"/>
          </p:nvPr>
        </p:nvSpPr>
        <p:spPr>
          <a:xfrm>
            <a:off x="5595938" y="6589713"/>
            <a:ext cx="2962275" cy="268287"/>
          </a:xfrm>
        </p:spPr>
        <p:txBody>
          <a:bodyPr/>
          <a:lstStyle>
            <a:lvl1pPr>
              <a:defRPr sz="1100" b="0">
                <a:solidFill>
                  <a:srgbClr val="7030A0"/>
                </a:solidFill>
              </a:defRPr>
            </a:lvl1pPr>
          </a:lstStyle>
          <a:p>
            <a:pPr>
              <a:defRPr/>
            </a:pPr>
            <a:r>
              <a:rPr lang="en-US"/>
              <a:t>2012 CERN-ECFA-</a:t>
            </a:r>
            <a:r>
              <a:rPr lang="en-US" err="1"/>
              <a:t>NuPECC</a:t>
            </a:r>
            <a:r>
              <a:rPr lang="en-US"/>
              <a:t> Workshop on the </a:t>
            </a:r>
            <a:r>
              <a:rPr lang="en-US" err="1"/>
              <a:t>LHeC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671502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F1F7C-FA34-4B58-AA56-CFE763EABE18}" type="datetimeFigureOut">
              <a:rPr lang="en-GB" smtClean="0"/>
              <a:pPr/>
              <a:t>10/18/12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0616-214C-4C4B-BDF9-F6E9678DEFB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44078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Mini-workshop on Low Energy </a:t>
            </a:r>
            <a:r>
              <a:rPr lang="en-US" err="1">
                <a:solidFill>
                  <a:srgbClr val="000000"/>
                </a:solidFill>
              </a:rPr>
              <a:t>Muon</a:t>
            </a:r>
            <a:r>
              <a:rPr lang="en-US">
                <a:solidFill>
                  <a:srgbClr val="000000"/>
                </a:solidFill>
              </a:rPr>
              <a:t> Acceleration, CNU, </a:t>
            </a:r>
            <a:r>
              <a:rPr lang="en-US" err="1">
                <a:solidFill>
                  <a:srgbClr val="000000"/>
                </a:solidFill>
              </a:rPr>
              <a:t>Febru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ary</a:t>
            </a:r>
            <a:r>
              <a:rPr lang="en-US">
                <a:solidFill>
                  <a:srgbClr val="000000"/>
                </a:solidFill>
              </a:rPr>
              <a:t>  2-5 , 2010 </a:t>
            </a:r>
          </a:p>
        </p:txBody>
      </p:sp>
    </p:spTree>
    <p:extLst>
      <p:ext uri="{BB962C8B-B14F-4D97-AF65-F5344CB8AC3E}">
        <p14:creationId xmlns:p14="http://schemas.microsoft.com/office/powerpoint/2010/main" val="2721227096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5738" y="1223963"/>
            <a:ext cx="4291012" cy="4891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223963"/>
            <a:ext cx="4291013" cy="4891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Mini-workshop on Low Energy </a:t>
            </a:r>
            <a:r>
              <a:rPr lang="en-US" err="1">
                <a:solidFill>
                  <a:srgbClr val="000000"/>
                </a:solidFill>
              </a:rPr>
              <a:t>Muon</a:t>
            </a:r>
            <a:r>
              <a:rPr lang="en-US">
                <a:solidFill>
                  <a:srgbClr val="000000"/>
                </a:solidFill>
              </a:rPr>
              <a:t> Acceleration, CNU, </a:t>
            </a:r>
            <a:r>
              <a:rPr lang="en-US" err="1">
                <a:solidFill>
                  <a:srgbClr val="000000"/>
                </a:solidFill>
              </a:rPr>
              <a:t>Febru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ary</a:t>
            </a:r>
            <a:r>
              <a:rPr lang="en-US">
                <a:solidFill>
                  <a:srgbClr val="000000"/>
                </a:solidFill>
              </a:rPr>
              <a:t>  2-5 , 2010 </a:t>
            </a:r>
          </a:p>
        </p:txBody>
      </p:sp>
    </p:spTree>
    <p:extLst>
      <p:ext uri="{BB962C8B-B14F-4D97-AF65-F5344CB8AC3E}">
        <p14:creationId xmlns:p14="http://schemas.microsoft.com/office/powerpoint/2010/main" val="1387458024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Mini-workshop on Low Energy </a:t>
            </a:r>
            <a:r>
              <a:rPr lang="en-US" err="1">
                <a:solidFill>
                  <a:srgbClr val="000000"/>
                </a:solidFill>
              </a:rPr>
              <a:t>Muon</a:t>
            </a:r>
            <a:r>
              <a:rPr lang="en-US">
                <a:solidFill>
                  <a:srgbClr val="000000"/>
                </a:solidFill>
              </a:rPr>
              <a:t> Acceleration, CNU, </a:t>
            </a:r>
            <a:r>
              <a:rPr lang="en-US" err="1">
                <a:solidFill>
                  <a:srgbClr val="000000"/>
                </a:solidFill>
              </a:rPr>
              <a:t>Febru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ary</a:t>
            </a:r>
            <a:r>
              <a:rPr lang="en-US">
                <a:solidFill>
                  <a:srgbClr val="000000"/>
                </a:solidFill>
              </a:rPr>
              <a:t>  2-5 , 2010 </a:t>
            </a:r>
          </a:p>
        </p:txBody>
      </p:sp>
    </p:spTree>
    <p:extLst>
      <p:ext uri="{BB962C8B-B14F-4D97-AF65-F5344CB8AC3E}">
        <p14:creationId xmlns:p14="http://schemas.microsoft.com/office/powerpoint/2010/main" val="1671725329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Mini-workshop on Low Energy </a:t>
            </a:r>
            <a:r>
              <a:rPr lang="en-US" err="1">
                <a:solidFill>
                  <a:srgbClr val="000000"/>
                </a:solidFill>
              </a:rPr>
              <a:t>Muon</a:t>
            </a:r>
            <a:r>
              <a:rPr lang="en-US">
                <a:solidFill>
                  <a:srgbClr val="000000"/>
                </a:solidFill>
              </a:rPr>
              <a:t> Acceleration, CNU, </a:t>
            </a:r>
            <a:r>
              <a:rPr lang="en-US" err="1">
                <a:solidFill>
                  <a:srgbClr val="000000"/>
                </a:solidFill>
              </a:rPr>
              <a:t>Febru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ary</a:t>
            </a:r>
            <a:r>
              <a:rPr lang="en-US">
                <a:solidFill>
                  <a:srgbClr val="000000"/>
                </a:solidFill>
              </a:rPr>
              <a:t>  2-5 , 2010 </a:t>
            </a:r>
          </a:p>
        </p:txBody>
      </p:sp>
    </p:spTree>
    <p:extLst>
      <p:ext uri="{BB962C8B-B14F-4D97-AF65-F5344CB8AC3E}">
        <p14:creationId xmlns:p14="http://schemas.microsoft.com/office/powerpoint/2010/main" val="2204201907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5542084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Mini-workshop on Low Energy </a:t>
            </a:r>
            <a:r>
              <a:rPr lang="en-US" err="1">
                <a:solidFill>
                  <a:srgbClr val="000000"/>
                </a:solidFill>
              </a:rPr>
              <a:t>Muon</a:t>
            </a:r>
            <a:r>
              <a:rPr lang="en-US">
                <a:solidFill>
                  <a:srgbClr val="000000"/>
                </a:solidFill>
              </a:rPr>
              <a:t> Acceleration, CNU, </a:t>
            </a:r>
            <a:r>
              <a:rPr lang="en-US" err="1">
                <a:solidFill>
                  <a:srgbClr val="000000"/>
                </a:solidFill>
              </a:rPr>
              <a:t>Febru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ary</a:t>
            </a:r>
            <a:r>
              <a:rPr lang="en-US">
                <a:solidFill>
                  <a:srgbClr val="000000"/>
                </a:solidFill>
              </a:rPr>
              <a:t>  2-5 , 2010 </a:t>
            </a:r>
          </a:p>
        </p:txBody>
      </p:sp>
    </p:spTree>
    <p:extLst>
      <p:ext uri="{BB962C8B-B14F-4D97-AF65-F5344CB8AC3E}">
        <p14:creationId xmlns:p14="http://schemas.microsoft.com/office/powerpoint/2010/main" val="1469419927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Mini-workshop on Low Energy </a:t>
            </a:r>
            <a:r>
              <a:rPr lang="en-US" err="1">
                <a:solidFill>
                  <a:srgbClr val="000000"/>
                </a:solidFill>
              </a:rPr>
              <a:t>Muon</a:t>
            </a:r>
            <a:r>
              <a:rPr lang="en-US">
                <a:solidFill>
                  <a:srgbClr val="000000"/>
                </a:solidFill>
              </a:rPr>
              <a:t> Acceleration, CNU, </a:t>
            </a:r>
            <a:r>
              <a:rPr lang="en-US" err="1">
                <a:solidFill>
                  <a:srgbClr val="000000"/>
                </a:solidFill>
              </a:rPr>
              <a:t>Febru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ary</a:t>
            </a:r>
            <a:r>
              <a:rPr lang="en-US">
                <a:solidFill>
                  <a:srgbClr val="000000"/>
                </a:solidFill>
              </a:rPr>
              <a:t>  2-5 , 2010 </a:t>
            </a:r>
          </a:p>
        </p:txBody>
      </p:sp>
    </p:spTree>
    <p:extLst>
      <p:ext uri="{BB962C8B-B14F-4D97-AF65-F5344CB8AC3E}">
        <p14:creationId xmlns:p14="http://schemas.microsoft.com/office/powerpoint/2010/main" val="3259930476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Mini-workshop on Low Energy </a:t>
            </a:r>
            <a:r>
              <a:rPr lang="en-US" err="1">
                <a:solidFill>
                  <a:srgbClr val="000000"/>
                </a:solidFill>
              </a:rPr>
              <a:t>Muon</a:t>
            </a:r>
            <a:r>
              <a:rPr lang="en-US">
                <a:solidFill>
                  <a:srgbClr val="000000"/>
                </a:solidFill>
              </a:rPr>
              <a:t> Acceleration, CNU, </a:t>
            </a:r>
            <a:r>
              <a:rPr lang="en-US" err="1">
                <a:solidFill>
                  <a:srgbClr val="000000"/>
                </a:solidFill>
              </a:rPr>
              <a:t>Febru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ary</a:t>
            </a:r>
            <a:r>
              <a:rPr lang="en-US">
                <a:solidFill>
                  <a:srgbClr val="000000"/>
                </a:solidFill>
              </a:rPr>
              <a:t>  2-5 , 2010 </a:t>
            </a:r>
          </a:p>
        </p:txBody>
      </p:sp>
    </p:spTree>
    <p:extLst>
      <p:ext uri="{BB962C8B-B14F-4D97-AF65-F5344CB8AC3E}">
        <p14:creationId xmlns:p14="http://schemas.microsoft.com/office/powerpoint/2010/main" val="425643543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50" y="366713"/>
            <a:ext cx="2182813" cy="57483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5738" y="366713"/>
            <a:ext cx="6399212" cy="57483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Mini-workshop on Low Energy </a:t>
            </a:r>
            <a:r>
              <a:rPr lang="en-US" err="1">
                <a:solidFill>
                  <a:srgbClr val="000000"/>
                </a:solidFill>
              </a:rPr>
              <a:t>Muon</a:t>
            </a:r>
            <a:r>
              <a:rPr lang="en-US">
                <a:solidFill>
                  <a:srgbClr val="000000"/>
                </a:solidFill>
              </a:rPr>
              <a:t> Acceleration, CNU, </a:t>
            </a:r>
            <a:r>
              <a:rPr lang="en-US" err="1">
                <a:solidFill>
                  <a:srgbClr val="000000"/>
                </a:solidFill>
              </a:rPr>
              <a:t>Febru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ary</a:t>
            </a:r>
            <a:r>
              <a:rPr lang="en-US">
                <a:solidFill>
                  <a:srgbClr val="000000"/>
                </a:solidFill>
              </a:rPr>
              <a:t>  2-5 , 2010 </a:t>
            </a:r>
          </a:p>
        </p:txBody>
      </p:sp>
    </p:spTree>
    <p:extLst>
      <p:ext uri="{BB962C8B-B14F-4D97-AF65-F5344CB8AC3E}">
        <p14:creationId xmlns:p14="http://schemas.microsoft.com/office/powerpoint/2010/main" val="545930133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0" y="366713"/>
            <a:ext cx="6530975" cy="387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85738" y="1223963"/>
            <a:ext cx="4291012" cy="48910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223963"/>
            <a:ext cx="4291013" cy="48910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Mini-workshop on Low Energy </a:t>
            </a:r>
            <a:r>
              <a:rPr lang="en-US" err="1">
                <a:solidFill>
                  <a:srgbClr val="000000"/>
                </a:solidFill>
              </a:rPr>
              <a:t>Muon</a:t>
            </a:r>
            <a:r>
              <a:rPr lang="en-US">
                <a:solidFill>
                  <a:srgbClr val="000000"/>
                </a:solidFill>
              </a:rPr>
              <a:t> Acceleration, CNU, </a:t>
            </a:r>
            <a:r>
              <a:rPr lang="en-US" err="1">
                <a:solidFill>
                  <a:srgbClr val="000000"/>
                </a:solidFill>
              </a:rPr>
              <a:t>Febru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ary</a:t>
            </a:r>
            <a:r>
              <a:rPr lang="en-US">
                <a:solidFill>
                  <a:srgbClr val="000000"/>
                </a:solidFill>
              </a:rPr>
              <a:t>  2-5 , 2010 </a:t>
            </a:r>
          </a:p>
        </p:txBody>
      </p:sp>
    </p:spTree>
    <p:extLst>
      <p:ext uri="{BB962C8B-B14F-4D97-AF65-F5344CB8AC3E}">
        <p14:creationId xmlns:p14="http://schemas.microsoft.com/office/powerpoint/2010/main" val="2933308717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F1F7C-FA34-4B58-AA56-CFE763EABE18}" type="datetimeFigureOut">
              <a:rPr lang="en-GB" smtClean="0"/>
              <a:pPr/>
              <a:t>10/18/12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0616-214C-4C4B-BDF9-F6E9678DEFB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47286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0" y="366713"/>
            <a:ext cx="6530975" cy="387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85738" y="1223963"/>
            <a:ext cx="8734425" cy="4891087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Mini-workshop on Low Energy </a:t>
            </a:r>
            <a:r>
              <a:rPr lang="en-US" err="1">
                <a:solidFill>
                  <a:srgbClr val="000000"/>
                </a:solidFill>
              </a:rPr>
              <a:t>Muon</a:t>
            </a:r>
            <a:r>
              <a:rPr lang="en-US">
                <a:solidFill>
                  <a:srgbClr val="000000"/>
                </a:solidFill>
              </a:rPr>
              <a:t> Acceleration, CNU, </a:t>
            </a:r>
            <a:r>
              <a:rPr lang="en-US" err="1">
                <a:solidFill>
                  <a:srgbClr val="000000"/>
                </a:solidFill>
              </a:rPr>
              <a:t>Febru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ary</a:t>
            </a:r>
            <a:r>
              <a:rPr lang="en-US">
                <a:solidFill>
                  <a:srgbClr val="000000"/>
                </a:solidFill>
              </a:rPr>
              <a:t>  2-5 , 2010 </a:t>
            </a:r>
          </a:p>
        </p:txBody>
      </p:sp>
    </p:spTree>
    <p:extLst>
      <p:ext uri="{BB962C8B-B14F-4D97-AF65-F5344CB8AC3E}">
        <p14:creationId xmlns:p14="http://schemas.microsoft.com/office/powerpoint/2010/main" val="157502784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0" y="366713"/>
            <a:ext cx="6530975" cy="387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85738" y="1223963"/>
            <a:ext cx="4291012" cy="48910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29150" y="1223963"/>
            <a:ext cx="4291013" cy="2368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29150" y="3744913"/>
            <a:ext cx="4291013" cy="23701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Mini-workshop on Low Energy </a:t>
            </a:r>
            <a:r>
              <a:rPr lang="en-US" err="1">
                <a:solidFill>
                  <a:srgbClr val="000000"/>
                </a:solidFill>
              </a:rPr>
              <a:t>Muon</a:t>
            </a:r>
            <a:r>
              <a:rPr lang="en-US">
                <a:solidFill>
                  <a:srgbClr val="000000"/>
                </a:solidFill>
              </a:rPr>
              <a:t> Acceleration, CNU, </a:t>
            </a:r>
            <a:r>
              <a:rPr lang="en-US" err="1">
                <a:solidFill>
                  <a:srgbClr val="000000"/>
                </a:solidFill>
              </a:rPr>
              <a:t>Febru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ary</a:t>
            </a:r>
            <a:r>
              <a:rPr lang="en-US">
                <a:solidFill>
                  <a:srgbClr val="000000"/>
                </a:solidFill>
              </a:rPr>
              <a:t>  2-5 , 2010 </a:t>
            </a:r>
          </a:p>
        </p:txBody>
      </p:sp>
    </p:spTree>
    <p:extLst>
      <p:ext uri="{BB962C8B-B14F-4D97-AF65-F5344CB8AC3E}">
        <p14:creationId xmlns:p14="http://schemas.microsoft.com/office/powerpoint/2010/main" val="212998455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Mini-workshop on Low Energy </a:t>
            </a:r>
            <a:r>
              <a:rPr lang="en-US" err="1">
                <a:solidFill>
                  <a:srgbClr val="000000"/>
                </a:solidFill>
              </a:rPr>
              <a:t>Muon</a:t>
            </a:r>
            <a:r>
              <a:rPr lang="en-US">
                <a:solidFill>
                  <a:srgbClr val="000000"/>
                </a:solidFill>
              </a:rPr>
              <a:t> Acceleration, CNU, </a:t>
            </a:r>
            <a:r>
              <a:rPr lang="en-US" err="1">
                <a:solidFill>
                  <a:srgbClr val="000000"/>
                </a:solidFill>
              </a:rPr>
              <a:t>Febru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ary</a:t>
            </a:r>
            <a:r>
              <a:rPr lang="en-US">
                <a:solidFill>
                  <a:srgbClr val="000000"/>
                </a:solidFill>
              </a:rPr>
              <a:t>  2-5 , 2010 </a:t>
            </a:r>
          </a:p>
        </p:txBody>
      </p:sp>
    </p:spTree>
    <p:extLst>
      <p:ext uri="{BB962C8B-B14F-4D97-AF65-F5344CB8AC3E}">
        <p14:creationId xmlns:p14="http://schemas.microsoft.com/office/powerpoint/2010/main" val="138977595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223838"/>
            <a:ext cx="9144000" cy="387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85738" y="1223963"/>
            <a:ext cx="4291012" cy="2368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29150" y="1223963"/>
            <a:ext cx="4291013" cy="2368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85738" y="3744913"/>
            <a:ext cx="4291012" cy="23701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744913"/>
            <a:ext cx="4291013" cy="23701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>
          <a:xfrm>
            <a:off x="5199063" y="6626225"/>
            <a:ext cx="3925887" cy="2317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073077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F99F1F7C-FA34-4B58-AA56-CFE763EABE18}" type="datetimeFigureOut">
              <a:rPr lang="en-GB" smtClean="0"/>
              <a:pPr/>
              <a:t>10/18/12</a:t>
            </a:fld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6130616-214C-4C4B-BDF9-F6E9678DEFB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F1F7C-FA34-4B58-AA56-CFE763EABE18}" type="datetimeFigureOut">
              <a:rPr lang="en-GB" smtClean="0"/>
              <a:pPr/>
              <a:t>10/18/12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0616-214C-4C4B-BDF9-F6E9678DEFB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F99F1F7C-FA34-4B58-AA56-CFE763EABE18}" type="datetimeFigureOut">
              <a:rPr lang="en-GB" smtClean="0"/>
              <a:pPr/>
              <a:t>10/18/12</a:t>
            </a:fld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6130616-214C-4C4B-BDF9-F6E9678DEFB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GB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F1F7C-FA34-4B58-AA56-CFE763EABE18}" type="datetimeFigureOut">
              <a:rPr lang="en-GB" smtClean="0"/>
              <a:pPr/>
              <a:t>10/18/12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96130616-214C-4C4B-BDF9-F6E9678DEFB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F1F7C-FA34-4B58-AA56-CFE763EABE18}" type="datetimeFigureOut">
              <a:rPr lang="en-GB" smtClean="0"/>
              <a:pPr/>
              <a:t>10/18/12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96130616-214C-4C4B-BDF9-F6E9678DEFB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F1F7C-FA34-4B58-AA56-CFE763EABE18}" type="datetimeFigureOut">
              <a:rPr lang="en-GB" smtClean="0"/>
              <a:pPr/>
              <a:t>10/18/12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0616-214C-4C4B-BDF9-F6E9678DEFB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F1F7C-FA34-4B58-AA56-CFE763EABE18}" type="datetimeFigureOut">
              <a:rPr lang="en-GB" smtClean="0"/>
              <a:pPr/>
              <a:t>10/18/12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0616-214C-4C4B-BDF9-F6E9678DEFB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08326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F1F7C-FA34-4B58-AA56-CFE763EABE18}" type="datetimeFigureOut">
              <a:rPr lang="en-GB" smtClean="0"/>
              <a:pPr/>
              <a:t>10/18/12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0616-214C-4C4B-BDF9-F6E9678DEFB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F99F1F7C-FA34-4B58-AA56-CFE763EABE18}" type="datetimeFigureOut">
              <a:rPr lang="en-GB" smtClean="0"/>
              <a:pPr/>
              <a:t>10/18/12</a:t>
            </a:fld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6130616-214C-4C4B-BDF9-F6E9678DEFB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GB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F99F1F7C-FA34-4B58-AA56-CFE763EABE18}" type="datetimeFigureOut">
              <a:rPr lang="en-GB" smtClean="0"/>
              <a:pPr/>
              <a:t>10/18/12</a:t>
            </a:fld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6130616-214C-4C4B-BDF9-F6E9678DEFB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F1F7C-FA34-4B58-AA56-CFE763EABE18}" type="datetimeFigureOut">
              <a:rPr lang="en-GB" smtClean="0"/>
              <a:pPr/>
              <a:t>10/18/12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0616-214C-4C4B-BDF9-F6E9678DEFB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F1F7C-FA34-4B58-AA56-CFE763EABE18}" type="datetimeFigureOut">
              <a:rPr lang="en-GB" smtClean="0"/>
              <a:pPr/>
              <a:t>10/18/12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0616-214C-4C4B-BDF9-F6E9678DEFB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F1F7C-FA34-4B58-AA56-CFE763EABE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10/18/12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0616-214C-4C4B-BDF9-F6E9678DEFB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92209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F1F7C-FA34-4B58-AA56-CFE763EABE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10/18/12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0616-214C-4C4B-BDF9-F6E9678DEFB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94589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F1F7C-FA34-4B58-AA56-CFE763EABE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10/18/12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0616-214C-4C4B-BDF9-F6E9678DEFB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5708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F1F7C-FA34-4B58-AA56-CFE763EABE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10/18/12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0616-214C-4C4B-BDF9-F6E9678DEFB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5253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F1F7C-FA34-4B58-AA56-CFE763EABE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10/18/12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0616-214C-4C4B-BDF9-F6E9678DEFB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466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F1F7C-FA34-4B58-AA56-CFE763EABE18}" type="datetimeFigureOut">
              <a:rPr lang="en-GB" smtClean="0"/>
              <a:pPr/>
              <a:t>10/18/12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0616-214C-4C4B-BDF9-F6E9678DEFB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41036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F1F7C-FA34-4B58-AA56-CFE763EABE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10/18/12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0616-214C-4C4B-BDF9-F6E9678DEFB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26679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F1F7C-FA34-4B58-AA56-CFE763EABE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10/18/12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0616-214C-4C4B-BDF9-F6E9678DEFB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2530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F1F7C-FA34-4B58-AA56-CFE763EABE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10/18/12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0616-214C-4C4B-BDF9-F6E9678DEFB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95934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F1F7C-FA34-4B58-AA56-CFE763EABE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10/18/12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0616-214C-4C4B-BDF9-F6E9678DEFB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85138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F1F7C-FA34-4B58-AA56-CFE763EABE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10/18/12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0616-214C-4C4B-BDF9-F6E9678DEFB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66084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F1F7C-FA34-4B58-AA56-CFE763EABE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10/18/12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0616-214C-4C4B-BDF9-F6E9678DEFB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643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F1F7C-FA34-4B58-AA56-CFE763EABE18}" type="datetimeFigureOut">
              <a:rPr lang="en-GB" smtClean="0"/>
              <a:pPr/>
              <a:t>10/18/12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0616-214C-4C4B-BDF9-F6E9678DEFB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6943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F1F7C-FA34-4B58-AA56-CFE763EABE18}" type="datetimeFigureOut">
              <a:rPr lang="en-GB" smtClean="0"/>
              <a:pPr/>
              <a:t>10/18/12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0616-214C-4C4B-BDF9-F6E9678DEFB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8587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F1F7C-FA34-4B58-AA56-CFE763EABE18}" type="datetimeFigureOut">
              <a:rPr lang="en-GB" smtClean="0"/>
              <a:pPr/>
              <a:t>10/18/12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0616-214C-4C4B-BDF9-F6E9678DEFB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7064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theme" Target="../theme/theme2.xml"/><Relationship Id="rId18" Type="http://schemas.openxmlformats.org/officeDocument/2006/relationships/image" Target="../media/image1.jpeg"/><Relationship Id="rId19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6.xml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10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43.xml"/><Relationship Id="rId17" Type="http://schemas.openxmlformats.org/officeDocument/2006/relationships/theme" Target="../theme/theme3.xml"/><Relationship Id="rId18" Type="http://schemas.openxmlformats.org/officeDocument/2006/relationships/image" Target="../media/image1.jpeg"/><Relationship Id="rId19" Type="http://schemas.openxmlformats.org/officeDocument/2006/relationships/image" Target="../media/image2.jpeg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8.xml"/><Relationship Id="rId6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0.xml"/><Relationship Id="rId8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1.xml"/><Relationship Id="rId8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BCBCB"/>
            </a:gs>
            <a:gs pos="0">
              <a:srgbClr val="5F5F5F"/>
            </a:gs>
            <a:gs pos="0">
              <a:srgbClr val="5F5F5F"/>
            </a:gs>
            <a:gs pos="100000">
              <a:srgbClr val="FFFFFF"/>
            </a:gs>
            <a:gs pos="0">
              <a:srgbClr val="B2B2B2"/>
            </a:gs>
            <a:gs pos="100000">
              <a:schemeClr val="bg1">
                <a:lumMod val="75000"/>
              </a:schemeClr>
            </a:gs>
            <a:gs pos="100000">
              <a:srgbClr val="777777"/>
            </a:gs>
            <a:gs pos="100000">
              <a:srgbClr val="EAEAE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F1F7C-FA34-4B58-AA56-CFE763EABE18}" type="datetimeFigureOut">
              <a:rPr lang="en-GB" smtClean="0"/>
              <a:pPr/>
              <a:t>10/18/12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30616-214C-4C4B-BDF9-F6E9678DEFB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4423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BCBCB"/>
            </a:gs>
            <a:gs pos="0">
              <a:srgbClr val="5F5F5F"/>
            </a:gs>
            <a:gs pos="0">
              <a:srgbClr val="5F5F5F"/>
            </a:gs>
            <a:gs pos="100000">
              <a:srgbClr val="FFFFFF"/>
            </a:gs>
            <a:gs pos="0">
              <a:srgbClr val="B2B2B2"/>
            </a:gs>
            <a:gs pos="100000">
              <a:schemeClr val="bg1">
                <a:lumMod val="75000"/>
              </a:schemeClr>
            </a:gs>
            <a:gs pos="100000">
              <a:srgbClr val="777777"/>
            </a:gs>
            <a:gs pos="100000">
              <a:srgbClr val="EAEAE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2"/>
          <p:cNvSpPr>
            <a:spLocks noChangeShapeType="1"/>
          </p:cNvSpPr>
          <p:nvPr userDrawn="1"/>
        </p:nvSpPr>
        <p:spPr bwMode="auto">
          <a:xfrm>
            <a:off x="0" y="6424613"/>
            <a:ext cx="9144000" cy="0"/>
          </a:xfrm>
          <a:prstGeom prst="line">
            <a:avLst/>
          </a:prstGeom>
          <a:noFill/>
          <a:ln w="57150">
            <a:solidFill>
              <a:srgbClr val="00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51000" y="366713"/>
            <a:ext cx="653097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Title of Slide</a:t>
            </a:r>
          </a:p>
        </p:txBody>
      </p:sp>
      <p:sp>
        <p:nvSpPr>
          <p:cNvPr id="1028" name="Line 3"/>
          <p:cNvSpPr>
            <a:spLocks noChangeShapeType="1"/>
          </p:cNvSpPr>
          <p:nvPr/>
        </p:nvSpPr>
        <p:spPr bwMode="auto">
          <a:xfrm>
            <a:off x="0" y="823913"/>
            <a:ext cx="9144000" cy="0"/>
          </a:xfrm>
          <a:prstGeom prst="line">
            <a:avLst/>
          </a:prstGeom>
          <a:noFill/>
          <a:ln w="57150">
            <a:solidFill>
              <a:srgbClr val="00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82550" y="6677025"/>
            <a:ext cx="2633663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smtClean="0">
                <a:solidFill>
                  <a:srgbClr val="660066"/>
                </a:solidFill>
              </a:rPr>
              <a:t>Operated by JSA for the U.S. Department of Energy</a:t>
            </a:r>
          </a:p>
        </p:txBody>
      </p:sp>
      <p:sp>
        <p:nvSpPr>
          <p:cNvPr id="1030" name="Rectangle 8"/>
          <p:cNvSpPr>
            <a:spLocks noChangeArrowheads="1"/>
          </p:cNvSpPr>
          <p:nvPr/>
        </p:nvSpPr>
        <p:spPr bwMode="auto">
          <a:xfrm>
            <a:off x="2574925" y="6335713"/>
            <a:ext cx="3852863" cy="1698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339966"/>
                </a:solidFill>
                <a:latin typeface="Century Schoolbook" pitchFamily="18" charset="0"/>
              </a:rPr>
              <a:t> </a:t>
            </a:r>
            <a:r>
              <a:rPr lang="en-US" sz="1200" b="1">
                <a:solidFill>
                  <a:srgbClr val="339966"/>
                </a:solidFill>
              </a:rPr>
              <a:t>Thomas Jefferson National Accelerator Facility</a:t>
            </a:r>
          </a:p>
        </p:txBody>
      </p:sp>
      <p:sp>
        <p:nvSpPr>
          <p:cNvPr id="103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5738" y="1223963"/>
            <a:ext cx="8734425" cy="489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First level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1032" name="Picture 27" descr="JLab_logo_white-sm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6145213"/>
            <a:ext cx="156686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TextBox 12"/>
          <p:cNvSpPr txBox="1">
            <a:spLocks noChangeArrowheads="1"/>
          </p:cNvSpPr>
          <p:nvPr userDrawn="1"/>
        </p:nvSpPr>
        <p:spPr bwMode="auto">
          <a:xfrm>
            <a:off x="8764588" y="6543675"/>
            <a:ext cx="3714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44CC3B8-34B9-45FB-BFE1-C49FF7C3AF8D}" type="slidenum">
              <a:rPr lang="en-US" sz="1200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14" name="Rectangle 37"/>
          <p:cNvSpPr>
            <a:spLocks noGrp="1" noChangeArrowheads="1"/>
          </p:cNvSpPr>
          <p:nvPr>
            <p:ph type="ftr" sz="quarter" idx="3"/>
          </p:nvPr>
        </p:nvSpPr>
        <p:spPr>
          <a:xfrm>
            <a:off x="5426075" y="6608763"/>
            <a:ext cx="3252788" cy="2492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035" name="Picture 5" descr="Logo LHeC.jpg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425" y="6081713"/>
            <a:ext cx="99377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3288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279F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279F"/>
          </a:solidFill>
          <a:latin typeface="Arial Unicode MS" pitchFamily="34" charset="-128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279F"/>
          </a:solidFill>
          <a:latin typeface="Arial Unicode MS" pitchFamily="34" charset="-128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279F"/>
          </a:solidFill>
          <a:latin typeface="Arial Unicode MS" pitchFamily="34" charset="-128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279F"/>
          </a:solidFill>
          <a:latin typeface="Arial Unicode MS" pitchFamily="34" charset="-128"/>
        </a:defRPr>
      </a:lvl5pPr>
      <a:lvl6pPr marL="4572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279F"/>
          </a:solidFill>
          <a:latin typeface="Arial Unicode MS" pitchFamily="34" charset="-128"/>
        </a:defRPr>
      </a:lvl6pPr>
      <a:lvl7pPr marL="9144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279F"/>
          </a:solidFill>
          <a:latin typeface="Arial Unicode MS" pitchFamily="34" charset="-128"/>
        </a:defRPr>
      </a:lvl7pPr>
      <a:lvl8pPr marL="13716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279F"/>
          </a:solidFill>
          <a:latin typeface="Arial Unicode MS" pitchFamily="34" charset="-128"/>
        </a:defRPr>
      </a:lvl8pPr>
      <a:lvl9pPr marL="18288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279F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45000"/>
        </a:spcBef>
        <a:spcAft>
          <a:spcPct val="30000"/>
        </a:spcAft>
        <a:buSzPct val="100000"/>
        <a:buBlip>
          <a:blip r:embed="rId20"/>
        </a:buBlip>
        <a:defRPr sz="24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10000"/>
        </a:lnSpc>
        <a:spcBef>
          <a:spcPct val="45000"/>
        </a:spcBef>
        <a:spcAft>
          <a:spcPct val="30000"/>
        </a:spcAft>
        <a:buBlip>
          <a:blip r:embed="rId21"/>
        </a:buBlip>
        <a:defRPr sz="2000">
          <a:solidFill>
            <a:srgbClr val="990099"/>
          </a:solidFill>
          <a:latin typeface="+mn-lt"/>
        </a:defRPr>
      </a:lvl2pPr>
      <a:lvl3pPr marL="1143000" indent="-228600" algn="l" rtl="0" eaLnBrk="0" fontAlgn="base" hangingPunct="0">
        <a:lnSpc>
          <a:spcPct val="110000"/>
        </a:lnSpc>
        <a:spcBef>
          <a:spcPct val="45000"/>
        </a:spcBef>
        <a:spcAft>
          <a:spcPct val="30000"/>
        </a:spcAft>
        <a:buSzPct val="100000"/>
        <a:buBlip>
          <a:blip r:embed="rId22"/>
        </a:buBlip>
        <a:defRPr>
          <a:solidFill>
            <a:srgbClr val="0099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defRPr sz="24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4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4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4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4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4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BCBCB"/>
            </a:gs>
            <a:gs pos="0">
              <a:srgbClr val="5F5F5F"/>
            </a:gs>
            <a:gs pos="0">
              <a:srgbClr val="5F5F5F"/>
            </a:gs>
            <a:gs pos="100000">
              <a:srgbClr val="FFFFFF"/>
            </a:gs>
            <a:gs pos="0">
              <a:srgbClr val="B2B2B2"/>
            </a:gs>
            <a:gs pos="100000">
              <a:schemeClr val="bg1">
                <a:lumMod val="75000"/>
              </a:schemeClr>
            </a:gs>
            <a:gs pos="100000">
              <a:srgbClr val="777777"/>
            </a:gs>
            <a:gs pos="100000">
              <a:srgbClr val="EAEAE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2"/>
          <p:cNvSpPr>
            <a:spLocks noChangeShapeType="1"/>
          </p:cNvSpPr>
          <p:nvPr userDrawn="1"/>
        </p:nvSpPr>
        <p:spPr bwMode="auto">
          <a:xfrm>
            <a:off x="0" y="6424613"/>
            <a:ext cx="9144000" cy="0"/>
          </a:xfrm>
          <a:prstGeom prst="line">
            <a:avLst/>
          </a:prstGeom>
          <a:noFill/>
          <a:ln w="57150">
            <a:solidFill>
              <a:srgbClr val="00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51000" y="366713"/>
            <a:ext cx="653097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Title of Slide</a:t>
            </a:r>
          </a:p>
        </p:txBody>
      </p:sp>
      <p:sp>
        <p:nvSpPr>
          <p:cNvPr id="1028" name="Line 3"/>
          <p:cNvSpPr>
            <a:spLocks noChangeShapeType="1"/>
          </p:cNvSpPr>
          <p:nvPr/>
        </p:nvSpPr>
        <p:spPr bwMode="auto">
          <a:xfrm>
            <a:off x="0" y="823913"/>
            <a:ext cx="9144000" cy="0"/>
          </a:xfrm>
          <a:prstGeom prst="line">
            <a:avLst/>
          </a:prstGeom>
          <a:noFill/>
          <a:ln w="57150">
            <a:solidFill>
              <a:srgbClr val="00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82550" y="6677025"/>
            <a:ext cx="2633663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smtClean="0">
                <a:solidFill>
                  <a:srgbClr val="660066"/>
                </a:solidFill>
              </a:rPr>
              <a:t>Operated by JSA for the U.S. Department of Energy</a:t>
            </a:r>
          </a:p>
        </p:txBody>
      </p:sp>
      <p:sp>
        <p:nvSpPr>
          <p:cNvPr id="1030" name="Rectangle 8"/>
          <p:cNvSpPr>
            <a:spLocks noChangeArrowheads="1"/>
          </p:cNvSpPr>
          <p:nvPr/>
        </p:nvSpPr>
        <p:spPr bwMode="auto">
          <a:xfrm>
            <a:off x="2574925" y="6335713"/>
            <a:ext cx="3852863" cy="1698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339966"/>
                </a:solidFill>
                <a:latin typeface="Century Schoolbook" pitchFamily="18" charset="0"/>
              </a:rPr>
              <a:t> </a:t>
            </a:r>
            <a:r>
              <a:rPr lang="en-US" sz="1200" b="1">
                <a:solidFill>
                  <a:srgbClr val="339966"/>
                </a:solidFill>
              </a:rPr>
              <a:t>Thomas Jefferson National Accelerator Facility</a:t>
            </a:r>
          </a:p>
        </p:txBody>
      </p:sp>
      <p:sp>
        <p:nvSpPr>
          <p:cNvPr id="103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5738" y="1223963"/>
            <a:ext cx="8734425" cy="489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First level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1032" name="Picture 27" descr="JLab_logo_white-sm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6145213"/>
            <a:ext cx="156686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TextBox 12"/>
          <p:cNvSpPr txBox="1">
            <a:spLocks noChangeArrowheads="1"/>
          </p:cNvSpPr>
          <p:nvPr userDrawn="1"/>
        </p:nvSpPr>
        <p:spPr bwMode="auto">
          <a:xfrm>
            <a:off x="8764588" y="6543675"/>
            <a:ext cx="3714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44CC3B8-34B9-45FB-BFE1-C49FF7C3AF8D}" type="slidenum">
              <a:rPr lang="en-US" sz="1200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14" name="Rectangle 37"/>
          <p:cNvSpPr>
            <a:spLocks noGrp="1" noChangeArrowheads="1"/>
          </p:cNvSpPr>
          <p:nvPr>
            <p:ph type="ftr" sz="quarter" idx="3"/>
          </p:nvPr>
        </p:nvSpPr>
        <p:spPr>
          <a:xfrm>
            <a:off x="5426075" y="6608763"/>
            <a:ext cx="3252788" cy="2492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035" name="Picture 5" descr="Logo LHeC.jpg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425" y="6081713"/>
            <a:ext cx="99377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2218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279F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279F"/>
          </a:solidFill>
          <a:latin typeface="Arial Unicode MS" pitchFamily="34" charset="-128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279F"/>
          </a:solidFill>
          <a:latin typeface="Arial Unicode MS" pitchFamily="34" charset="-128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279F"/>
          </a:solidFill>
          <a:latin typeface="Arial Unicode MS" pitchFamily="34" charset="-128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279F"/>
          </a:solidFill>
          <a:latin typeface="Arial Unicode MS" pitchFamily="34" charset="-128"/>
        </a:defRPr>
      </a:lvl5pPr>
      <a:lvl6pPr marL="4572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279F"/>
          </a:solidFill>
          <a:latin typeface="Arial Unicode MS" pitchFamily="34" charset="-128"/>
        </a:defRPr>
      </a:lvl6pPr>
      <a:lvl7pPr marL="9144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279F"/>
          </a:solidFill>
          <a:latin typeface="Arial Unicode MS" pitchFamily="34" charset="-128"/>
        </a:defRPr>
      </a:lvl7pPr>
      <a:lvl8pPr marL="13716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279F"/>
          </a:solidFill>
          <a:latin typeface="Arial Unicode MS" pitchFamily="34" charset="-128"/>
        </a:defRPr>
      </a:lvl8pPr>
      <a:lvl9pPr marL="18288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279F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45000"/>
        </a:spcBef>
        <a:spcAft>
          <a:spcPct val="30000"/>
        </a:spcAft>
        <a:buSzPct val="100000"/>
        <a:buBlip>
          <a:blip r:embed="rId20"/>
        </a:buBlip>
        <a:defRPr sz="24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10000"/>
        </a:lnSpc>
        <a:spcBef>
          <a:spcPct val="45000"/>
        </a:spcBef>
        <a:spcAft>
          <a:spcPct val="30000"/>
        </a:spcAft>
        <a:buBlip>
          <a:blip r:embed="rId21"/>
        </a:buBlip>
        <a:defRPr sz="2000">
          <a:solidFill>
            <a:srgbClr val="990099"/>
          </a:solidFill>
          <a:latin typeface="+mn-lt"/>
        </a:defRPr>
      </a:lvl2pPr>
      <a:lvl3pPr marL="1143000" indent="-228600" algn="l" rtl="0" eaLnBrk="0" fontAlgn="base" hangingPunct="0">
        <a:lnSpc>
          <a:spcPct val="110000"/>
        </a:lnSpc>
        <a:spcBef>
          <a:spcPct val="45000"/>
        </a:spcBef>
        <a:spcAft>
          <a:spcPct val="30000"/>
        </a:spcAft>
        <a:buSzPct val="100000"/>
        <a:buBlip>
          <a:blip r:embed="rId22"/>
        </a:buBlip>
        <a:defRPr>
          <a:solidFill>
            <a:srgbClr val="0099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defRPr sz="24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4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4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4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4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4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BCBCB"/>
            </a:gs>
            <a:gs pos="0">
              <a:srgbClr val="5F5F5F"/>
            </a:gs>
            <a:gs pos="0">
              <a:srgbClr val="5F5F5F"/>
            </a:gs>
            <a:gs pos="100000">
              <a:srgbClr val="FFFFFF"/>
            </a:gs>
            <a:gs pos="0">
              <a:srgbClr val="B2B2B2"/>
            </a:gs>
            <a:gs pos="100000">
              <a:schemeClr val="bg1">
                <a:lumMod val="75000"/>
              </a:schemeClr>
            </a:gs>
            <a:gs pos="100000">
              <a:srgbClr val="777777"/>
            </a:gs>
            <a:gs pos="100000">
              <a:srgbClr val="EAEAE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</a:lstStyle>
          <a:p>
            <a:fld id="{F99F1F7C-FA34-4B58-AA56-CFE763EABE18}" type="datetimeFigureOut">
              <a:rPr lang="en-GB" smtClean="0"/>
              <a:pPr/>
              <a:t>10/18/12</a:t>
            </a:fld>
            <a:endParaRPr lang="en-GB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</a:lstStyle>
          <a:p>
            <a:fld id="{96130616-214C-4C4B-BDF9-F6E9678DEFB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BCBCB"/>
            </a:gs>
            <a:gs pos="0">
              <a:srgbClr val="5F5F5F"/>
            </a:gs>
            <a:gs pos="0">
              <a:srgbClr val="5F5F5F"/>
            </a:gs>
            <a:gs pos="100000">
              <a:srgbClr val="FFFFFF"/>
            </a:gs>
            <a:gs pos="0">
              <a:srgbClr val="B2B2B2"/>
            </a:gs>
            <a:gs pos="100000">
              <a:schemeClr val="bg1">
                <a:lumMod val="75000"/>
              </a:schemeClr>
            </a:gs>
            <a:gs pos="100000">
              <a:srgbClr val="777777"/>
            </a:gs>
            <a:gs pos="100000">
              <a:srgbClr val="EAEAE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F1F7C-FA34-4B58-AA56-CFE763EABE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10/18/12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30616-214C-4C4B-BDF9-F6E9678DEFB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739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7.emf"/><Relationship Id="rId3" Type="http://schemas.openxmlformats.org/officeDocument/2006/relationships/image" Target="../media/image28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29.wmf"/><Relationship Id="rId7" Type="http://schemas.openxmlformats.org/officeDocument/2006/relationships/oleObject" Target="../embeddings/oleObject2.bin"/><Relationship Id="rId8" Type="http://schemas.openxmlformats.org/officeDocument/2006/relationships/image" Target="../media/image30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 LHeC Test Facility Meeting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 Narrow" pitchFamily="34" charset="0"/>
              </a:rPr>
              <a:t>OptiM - Computer code for linear and non-linear optics calculations</a:t>
            </a:r>
            <a:endParaRPr lang="en-GB" dirty="0">
              <a:solidFill>
                <a:schemeClr val="accent5">
                  <a:lumMod val="40000"/>
                  <a:lumOff val="6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23928" y="6406272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Alessandra Valloni, Thursday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18.10.2012</a:t>
            </a:r>
            <a:endParaRPr lang="en-GB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46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23528" y="149731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cap="all" dirty="0">
                <a:latin typeface="Arial Narrow" pitchFamily="34" charset="0"/>
              </a:rPr>
              <a:t>fitting of beta-functions, dispersion and momentum compaction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395536" y="1351221"/>
            <a:ext cx="8424936" cy="4598059"/>
            <a:chOff x="467544" y="455186"/>
            <a:chExt cx="8424936" cy="4598059"/>
          </a:xfrm>
        </p:grpSpPr>
        <p:grpSp>
          <p:nvGrpSpPr>
            <p:cNvPr id="14" name="Group 13"/>
            <p:cNvGrpSpPr/>
            <p:nvPr/>
          </p:nvGrpSpPr>
          <p:grpSpPr>
            <a:xfrm>
              <a:off x="467544" y="620688"/>
              <a:ext cx="4896544" cy="4176464"/>
              <a:chOff x="467544" y="404664"/>
              <a:chExt cx="4896544" cy="4176464"/>
            </a:xfrm>
          </p:grpSpPr>
          <p:pic>
            <p:nvPicPr>
              <p:cNvPr id="4" name="Picture 3"/>
              <p:cNvPicPr/>
              <p:nvPr/>
            </p:nvPicPr>
            <p:blipFill rotWithShape="1">
              <a:blip r:embed="rId2"/>
              <a:srcRect l="469" t="45185" r="67778" b="19815"/>
              <a:stretch/>
            </p:blipFill>
            <p:spPr bwMode="auto">
              <a:xfrm>
                <a:off x="467544" y="404664"/>
                <a:ext cx="4392488" cy="4176464"/>
              </a:xfrm>
              <a:prstGeom prst="rect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9" name="Rectangle 8"/>
              <p:cNvSpPr/>
              <p:nvPr/>
            </p:nvSpPr>
            <p:spPr>
              <a:xfrm>
                <a:off x="467544" y="404664"/>
                <a:ext cx="3384376" cy="288032"/>
              </a:xfrm>
              <a:prstGeom prst="rect">
                <a:avLst/>
              </a:prstGeom>
              <a:noFill/>
              <a:ln w="1905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cxnSp>
            <p:nvCxnSpPr>
              <p:cNvPr id="11" name="Straight Arrow Connector 10"/>
              <p:cNvCxnSpPr/>
              <p:nvPr/>
            </p:nvCxnSpPr>
            <p:spPr>
              <a:xfrm>
                <a:off x="3923928" y="548680"/>
                <a:ext cx="1440160" cy="0"/>
              </a:xfrm>
              <a:prstGeom prst="straightConnector1">
                <a:avLst/>
              </a:prstGeom>
              <a:ln w="1905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/>
            <p:cNvSpPr txBox="1"/>
            <p:nvPr/>
          </p:nvSpPr>
          <p:spPr>
            <a:xfrm>
              <a:off x="5508104" y="455186"/>
              <a:ext cx="338437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1600" dirty="0">
                  <a:solidFill>
                    <a:srgbClr val="7030A0"/>
                  </a:solidFill>
                  <a:latin typeface="Arial Narrow" pitchFamily="34" charset="0"/>
                </a:rPr>
                <a:t>The program uses the steepest descend method with automatically chosen step. The initial values of steps for length, magnetic field and its gradient are determined </a:t>
              </a:r>
              <a:r>
                <a:rPr lang="en-GB" sz="1600" dirty="0" smtClean="0">
                  <a:solidFill>
                    <a:srgbClr val="7030A0"/>
                  </a:solidFill>
                  <a:latin typeface="Arial Narrow" pitchFamily="34" charset="0"/>
                </a:rPr>
                <a:t>here</a:t>
              </a:r>
              <a:endParaRPr lang="en-GB" sz="1600" dirty="0">
                <a:solidFill>
                  <a:srgbClr val="7030A0"/>
                </a:solidFill>
                <a:latin typeface="Arial Narrow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508104" y="3976027"/>
              <a:ext cx="338437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1600" dirty="0">
                  <a:solidFill>
                    <a:srgbClr val="00B050"/>
                  </a:solidFill>
                  <a:latin typeface="Arial Narrow" pitchFamily="34" charset="0"/>
                </a:rPr>
                <a:t>E</a:t>
              </a:r>
              <a:r>
                <a:rPr lang="en-GB" sz="1600" dirty="0" smtClean="0">
                  <a:solidFill>
                    <a:srgbClr val="00B050"/>
                  </a:solidFill>
                  <a:latin typeface="Arial Narrow" pitchFamily="34" charset="0"/>
                </a:rPr>
                <a:t>lements </a:t>
              </a:r>
              <a:r>
                <a:rPr lang="en-GB" sz="1600" dirty="0">
                  <a:solidFill>
                    <a:srgbClr val="00B050"/>
                  </a:solidFill>
                  <a:latin typeface="Arial Narrow" pitchFamily="34" charset="0"/>
                </a:rPr>
                <a:t>can be organized in groups so that the elements in each group are changed proportionally during </a:t>
              </a:r>
              <a:r>
                <a:rPr lang="en-GB" sz="1600" dirty="0" smtClean="0">
                  <a:solidFill>
                    <a:srgbClr val="00B050"/>
                  </a:solidFill>
                  <a:latin typeface="Arial Narrow" pitchFamily="34" charset="0"/>
                </a:rPr>
                <a:t>fitting</a:t>
              </a:r>
              <a:endParaRPr lang="en-GB" sz="1600" dirty="0">
                <a:solidFill>
                  <a:srgbClr val="00B050"/>
                </a:solidFill>
                <a:latin typeface="Arial Narrow" pitchFamily="34" charset="0"/>
              </a:endParaRPr>
            </a:p>
            <a:p>
              <a:endParaRPr lang="en-GB" sz="1600" dirty="0">
                <a:solidFill>
                  <a:srgbClr val="00B050"/>
                </a:solidFill>
                <a:latin typeface="Arial Narrow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67544" y="4149080"/>
              <a:ext cx="720080" cy="36004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1223628" y="4331804"/>
              <a:ext cx="4284476" cy="0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5508104" y="1751330"/>
              <a:ext cx="3312368" cy="1538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dirty="0" smtClean="0">
                  <a:solidFill>
                    <a:schemeClr val="accent6">
                      <a:lumMod val="75000"/>
                    </a:schemeClr>
                  </a:solidFill>
                  <a:latin typeface="Arial Narrow" pitchFamily="34" charset="0"/>
                </a:rPr>
                <a:t>Required parameters and their accuracy. </a:t>
              </a:r>
              <a:r>
                <a:rPr lang="en-GB" sz="1600" dirty="0" smtClean="0">
                  <a:solidFill>
                    <a:schemeClr val="accent6">
                      <a:lumMod val="75000"/>
                    </a:schemeClr>
                  </a:solidFill>
                  <a:latin typeface="Arial Narrow" pitchFamily="34" charset="0"/>
                </a:rPr>
                <a:t>To calculate the fitting error (which is minimized in the course of the fitting) the program uses the accuracy parameters for each of fitting parameters</a:t>
              </a:r>
            </a:p>
            <a:p>
              <a:endParaRPr lang="en-GB" sz="1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67544" y="1624737"/>
              <a:ext cx="3960440" cy="1084183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4427984" y="2160296"/>
              <a:ext cx="936104" cy="0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7402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472" b="5163"/>
          <a:stretch/>
        </p:blipFill>
        <p:spPr bwMode="auto">
          <a:xfrm>
            <a:off x="488633" y="394149"/>
            <a:ext cx="4000294" cy="3106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66194" y="3419708"/>
            <a:ext cx="1445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unit = 56m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4373914" y="476672"/>
            <a:ext cx="4176464" cy="2880320"/>
            <a:chOff x="1480008" y="1175484"/>
            <a:chExt cx="4374713" cy="3211627"/>
          </a:xfrm>
        </p:grpSpPr>
        <p:pic>
          <p:nvPicPr>
            <p:cNvPr id="7" name="Picture 120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434" t="14347"/>
            <a:stretch/>
          </p:blipFill>
          <p:spPr bwMode="auto">
            <a:xfrm>
              <a:off x="1480008" y="1175484"/>
              <a:ext cx="4374713" cy="32116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4069372" y="1850940"/>
              <a:ext cx="936104" cy="2880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997365" y="1873126"/>
              <a:ext cx="1008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accent4">
                      <a:lumMod val="75000"/>
                    </a:schemeClr>
                  </a:solidFill>
                </a:rPr>
                <a:t>130</a:t>
              </a:r>
              <a:r>
                <a:rPr lang="en-US" sz="1200" baseline="30000" dirty="0"/>
                <a:t>0</a:t>
              </a:r>
              <a:endParaRPr lang="en-GB" sz="12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966558" y="3347700"/>
            <a:ext cx="1445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unit = 56m</a:t>
            </a:r>
            <a:endParaRPr lang="en-GB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468" y="3861048"/>
            <a:ext cx="6924915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51520" y="64935"/>
            <a:ext cx="55245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cap="all" dirty="0" smtClean="0">
                <a:latin typeface="Arial Narrow" pitchFamily="34" charset="0"/>
              </a:rPr>
              <a:t>Optim output</a:t>
            </a:r>
            <a:endParaRPr lang="en-GB" sz="2400" b="1" cap="all" dirty="0" smtClean="0">
              <a:latin typeface="Arial Narrow" pitchFamily="34" charset="0"/>
            </a:endParaRPr>
          </a:p>
          <a:p>
            <a:endParaRPr lang="en-GB" sz="24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109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323528" y="90867"/>
            <a:ext cx="83660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cap="all" dirty="0" smtClean="0">
                <a:latin typeface="Arial Narrow" pitchFamily="34" charset="0"/>
              </a:rPr>
              <a:t>ARC OPTICS Layout in Optim</a:t>
            </a:r>
            <a:r>
              <a:rPr lang="en-US" sz="2400" b="1" cap="all" dirty="0">
                <a:latin typeface="Arial Narrow" pitchFamily="34" charset="0"/>
              </a:rPr>
              <a:t> </a:t>
            </a:r>
            <a:r>
              <a:rPr lang="en-US" sz="1400" b="1" cap="all" dirty="0" smtClean="0">
                <a:latin typeface="Arial Narrow" pitchFamily="34" charset="0"/>
              </a:rPr>
              <a:t>(1/2)</a:t>
            </a:r>
            <a:endParaRPr lang="en-GB" sz="1400" b="1" cap="all" dirty="0" smtClean="0">
              <a:latin typeface="Arial Narrow" pitchFamily="34" charset="0"/>
            </a:endParaRPr>
          </a:p>
          <a:p>
            <a:endParaRPr lang="en-GB" dirty="0"/>
          </a:p>
        </p:txBody>
      </p:sp>
      <p:grpSp>
        <p:nvGrpSpPr>
          <p:cNvPr id="28" name="Group 27"/>
          <p:cNvGrpSpPr/>
          <p:nvPr/>
        </p:nvGrpSpPr>
        <p:grpSpPr>
          <a:xfrm>
            <a:off x="1763736" y="5718517"/>
            <a:ext cx="5826907" cy="873388"/>
            <a:chOff x="438375" y="3429000"/>
            <a:chExt cx="5826907" cy="873388"/>
          </a:xfrm>
        </p:grpSpPr>
        <p:sp>
          <p:nvSpPr>
            <p:cNvPr id="25" name="TextBox 24"/>
            <p:cNvSpPr txBox="1"/>
            <p:nvPr/>
          </p:nvSpPr>
          <p:spPr>
            <a:xfrm>
              <a:off x="438375" y="3429000"/>
              <a:ext cx="58269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 Narrow" pitchFamily="34" charset="0"/>
                </a:rPr>
                <a:t>Quad singlet + 5 Dipoles + Quads triplet + 5 Dipoles </a:t>
              </a:r>
              <a:endParaRPr lang="en-GB" dirty="0">
                <a:latin typeface="Arial Narrow" pitchFamily="34" charset="0"/>
              </a:endParaRPr>
            </a:p>
          </p:txBody>
        </p:sp>
        <p:sp>
          <p:nvSpPr>
            <p:cNvPr id="27" name="Freeform 46"/>
            <p:cNvSpPr>
              <a:spLocks/>
            </p:cNvSpPr>
            <p:nvPr/>
          </p:nvSpPr>
          <p:spPr bwMode="auto">
            <a:xfrm>
              <a:off x="539553" y="3717032"/>
              <a:ext cx="4324697" cy="283647"/>
            </a:xfrm>
            <a:custGeom>
              <a:avLst/>
              <a:gdLst>
                <a:gd name="T0" fmla="*/ 6789 w 6797"/>
                <a:gd name="T1" fmla="*/ 246 h 1300"/>
                <a:gd name="T2" fmla="*/ 6773 w 6797"/>
                <a:gd name="T3" fmla="*/ 404 h 1300"/>
                <a:gd name="T4" fmla="*/ 6750 w 6797"/>
                <a:gd name="T5" fmla="*/ 529 h 1300"/>
                <a:gd name="T6" fmla="*/ 6720 w 6797"/>
                <a:gd name="T7" fmla="*/ 618 h 1300"/>
                <a:gd name="T8" fmla="*/ 6698 w 6797"/>
                <a:gd name="T9" fmla="*/ 650 h 1300"/>
                <a:gd name="T10" fmla="*/ 6657 w 6797"/>
                <a:gd name="T11" fmla="*/ 674 h 1300"/>
                <a:gd name="T12" fmla="*/ 3517 w 6797"/>
                <a:gd name="T13" fmla="*/ 674 h 1300"/>
                <a:gd name="T14" fmla="*/ 3516 w 6797"/>
                <a:gd name="T15" fmla="*/ 675 h 1300"/>
                <a:gd name="T16" fmla="*/ 3518 w 6797"/>
                <a:gd name="T17" fmla="*/ 674 h 1300"/>
                <a:gd name="T18" fmla="*/ 3493 w 6797"/>
                <a:gd name="T19" fmla="*/ 746 h 1300"/>
                <a:gd name="T20" fmla="*/ 3472 w 6797"/>
                <a:gd name="T21" fmla="*/ 860 h 1300"/>
                <a:gd name="T22" fmla="*/ 3456 w 6797"/>
                <a:gd name="T23" fmla="*/ 1012 h 1300"/>
                <a:gd name="T24" fmla="*/ 3398 w 6797"/>
                <a:gd name="T25" fmla="*/ 1300 h 1300"/>
                <a:gd name="T26" fmla="*/ 3341 w 6797"/>
                <a:gd name="T27" fmla="*/ 1010 h 1300"/>
                <a:gd name="T28" fmla="*/ 3325 w 6797"/>
                <a:gd name="T29" fmla="*/ 859 h 1300"/>
                <a:gd name="T30" fmla="*/ 3304 w 6797"/>
                <a:gd name="T31" fmla="*/ 743 h 1300"/>
                <a:gd name="T32" fmla="*/ 3280 w 6797"/>
                <a:gd name="T33" fmla="*/ 674 h 1300"/>
                <a:gd name="T34" fmla="*/ 3282 w 6797"/>
                <a:gd name="T35" fmla="*/ 675 h 1300"/>
                <a:gd name="T36" fmla="*/ 3281 w 6797"/>
                <a:gd name="T37" fmla="*/ 674 h 1300"/>
                <a:gd name="T38" fmla="*/ 141 w 6797"/>
                <a:gd name="T39" fmla="*/ 674 h 1300"/>
                <a:gd name="T40" fmla="*/ 100 w 6797"/>
                <a:gd name="T41" fmla="*/ 650 h 1300"/>
                <a:gd name="T42" fmla="*/ 78 w 6797"/>
                <a:gd name="T43" fmla="*/ 618 h 1300"/>
                <a:gd name="T44" fmla="*/ 48 w 6797"/>
                <a:gd name="T45" fmla="*/ 531 h 1300"/>
                <a:gd name="T46" fmla="*/ 25 w 6797"/>
                <a:gd name="T47" fmla="*/ 406 h 1300"/>
                <a:gd name="T48" fmla="*/ 9 w 6797"/>
                <a:gd name="T49" fmla="*/ 248 h 1300"/>
                <a:gd name="T50" fmla="*/ 100 w 6797"/>
                <a:gd name="T51" fmla="*/ 0 h 1300"/>
                <a:gd name="T52" fmla="*/ 113 w 6797"/>
                <a:gd name="T53" fmla="*/ 294 h 1300"/>
                <a:gd name="T54" fmla="*/ 130 w 6797"/>
                <a:gd name="T55" fmla="*/ 433 h 1300"/>
                <a:gd name="T56" fmla="*/ 152 w 6797"/>
                <a:gd name="T57" fmla="*/ 534 h 1300"/>
                <a:gd name="T58" fmla="*/ 165 w 6797"/>
                <a:gd name="T59" fmla="*/ 570 h 1300"/>
                <a:gd name="T60" fmla="*/ 178 w 6797"/>
                <a:gd name="T61" fmla="*/ 585 h 1300"/>
                <a:gd name="T62" fmla="*/ 154 w 6797"/>
                <a:gd name="T63" fmla="*/ 575 h 1300"/>
                <a:gd name="T64" fmla="*/ 3319 w 6797"/>
                <a:gd name="T65" fmla="*/ 580 h 1300"/>
                <a:gd name="T66" fmla="*/ 3357 w 6797"/>
                <a:gd name="T67" fmla="*/ 611 h 1300"/>
                <a:gd name="T68" fmla="*/ 3382 w 6797"/>
                <a:gd name="T69" fmla="*/ 658 h 1300"/>
                <a:gd name="T70" fmla="*/ 3410 w 6797"/>
                <a:gd name="T71" fmla="*/ 759 h 1300"/>
                <a:gd name="T72" fmla="*/ 3431 w 6797"/>
                <a:gd name="T73" fmla="*/ 896 h 1300"/>
                <a:gd name="T74" fmla="*/ 3446 w 6797"/>
                <a:gd name="T75" fmla="*/ 1124 h 1300"/>
                <a:gd name="T76" fmla="*/ 3351 w 6797"/>
                <a:gd name="T77" fmla="*/ 1122 h 1300"/>
                <a:gd name="T78" fmla="*/ 3367 w 6797"/>
                <a:gd name="T79" fmla="*/ 895 h 1300"/>
                <a:gd name="T80" fmla="*/ 3388 w 6797"/>
                <a:gd name="T81" fmla="*/ 758 h 1300"/>
                <a:gd name="T82" fmla="*/ 3417 w 6797"/>
                <a:gd name="T83" fmla="*/ 654 h 1300"/>
                <a:gd name="T84" fmla="*/ 3440 w 6797"/>
                <a:gd name="T85" fmla="*/ 611 h 1300"/>
                <a:gd name="T86" fmla="*/ 3479 w 6797"/>
                <a:gd name="T87" fmla="*/ 580 h 1300"/>
                <a:gd name="T88" fmla="*/ 6643 w 6797"/>
                <a:gd name="T89" fmla="*/ 575 h 1300"/>
                <a:gd name="T90" fmla="*/ 6620 w 6797"/>
                <a:gd name="T91" fmla="*/ 585 h 1300"/>
                <a:gd name="T92" fmla="*/ 6632 w 6797"/>
                <a:gd name="T93" fmla="*/ 570 h 1300"/>
                <a:gd name="T94" fmla="*/ 6644 w 6797"/>
                <a:gd name="T95" fmla="*/ 537 h 1300"/>
                <a:gd name="T96" fmla="*/ 6667 w 6797"/>
                <a:gd name="T97" fmla="*/ 435 h 1300"/>
                <a:gd name="T98" fmla="*/ 6685 w 6797"/>
                <a:gd name="T99" fmla="*/ 294 h 1300"/>
                <a:gd name="T100" fmla="*/ 6697 w 6797"/>
                <a:gd name="T101" fmla="*/ 0 h 1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797" h="1300">
                  <a:moveTo>
                    <a:pt x="6797" y="1"/>
                  </a:moveTo>
                  <a:lnTo>
                    <a:pt x="6795" y="127"/>
                  </a:lnTo>
                  <a:lnTo>
                    <a:pt x="6789" y="246"/>
                  </a:lnTo>
                  <a:lnTo>
                    <a:pt x="6784" y="303"/>
                  </a:lnTo>
                  <a:lnTo>
                    <a:pt x="6779" y="355"/>
                  </a:lnTo>
                  <a:lnTo>
                    <a:pt x="6773" y="404"/>
                  </a:lnTo>
                  <a:lnTo>
                    <a:pt x="6766" y="450"/>
                  </a:lnTo>
                  <a:lnTo>
                    <a:pt x="6758" y="492"/>
                  </a:lnTo>
                  <a:lnTo>
                    <a:pt x="6750" y="529"/>
                  </a:lnTo>
                  <a:lnTo>
                    <a:pt x="6741" y="563"/>
                  </a:lnTo>
                  <a:lnTo>
                    <a:pt x="6731" y="593"/>
                  </a:lnTo>
                  <a:lnTo>
                    <a:pt x="6720" y="618"/>
                  </a:lnTo>
                  <a:cubicBezTo>
                    <a:pt x="6719" y="620"/>
                    <a:pt x="6717" y="622"/>
                    <a:pt x="6716" y="625"/>
                  </a:cubicBezTo>
                  <a:lnTo>
                    <a:pt x="6706" y="640"/>
                  </a:lnTo>
                  <a:cubicBezTo>
                    <a:pt x="6704" y="644"/>
                    <a:pt x="6701" y="647"/>
                    <a:pt x="6698" y="650"/>
                  </a:cubicBezTo>
                  <a:lnTo>
                    <a:pt x="6687" y="660"/>
                  </a:lnTo>
                  <a:cubicBezTo>
                    <a:pt x="6681" y="665"/>
                    <a:pt x="6675" y="668"/>
                    <a:pt x="6667" y="671"/>
                  </a:cubicBezTo>
                  <a:lnTo>
                    <a:pt x="6657" y="674"/>
                  </a:lnTo>
                  <a:cubicBezTo>
                    <a:pt x="6652" y="675"/>
                    <a:pt x="6648" y="675"/>
                    <a:pt x="6643" y="675"/>
                  </a:cubicBezTo>
                  <a:lnTo>
                    <a:pt x="3503" y="675"/>
                  </a:lnTo>
                  <a:lnTo>
                    <a:pt x="3517" y="674"/>
                  </a:lnTo>
                  <a:lnTo>
                    <a:pt x="3506" y="677"/>
                  </a:lnTo>
                  <a:lnTo>
                    <a:pt x="3526" y="666"/>
                  </a:lnTo>
                  <a:lnTo>
                    <a:pt x="3516" y="675"/>
                  </a:lnTo>
                  <a:lnTo>
                    <a:pt x="3524" y="665"/>
                  </a:lnTo>
                  <a:lnTo>
                    <a:pt x="3514" y="681"/>
                  </a:lnTo>
                  <a:lnTo>
                    <a:pt x="3518" y="674"/>
                  </a:lnTo>
                  <a:lnTo>
                    <a:pt x="3508" y="695"/>
                  </a:lnTo>
                  <a:lnTo>
                    <a:pt x="3501" y="717"/>
                  </a:lnTo>
                  <a:lnTo>
                    <a:pt x="3493" y="746"/>
                  </a:lnTo>
                  <a:lnTo>
                    <a:pt x="3485" y="779"/>
                  </a:lnTo>
                  <a:lnTo>
                    <a:pt x="3478" y="818"/>
                  </a:lnTo>
                  <a:lnTo>
                    <a:pt x="3472" y="860"/>
                  </a:lnTo>
                  <a:lnTo>
                    <a:pt x="3466" y="907"/>
                  </a:lnTo>
                  <a:lnTo>
                    <a:pt x="3461" y="958"/>
                  </a:lnTo>
                  <a:lnTo>
                    <a:pt x="3456" y="1012"/>
                  </a:lnTo>
                  <a:lnTo>
                    <a:pt x="3450" y="1127"/>
                  </a:lnTo>
                  <a:lnTo>
                    <a:pt x="3448" y="1251"/>
                  </a:lnTo>
                  <a:cubicBezTo>
                    <a:pt x="3448" y="1279"/>
                    <a:pt x="3426" y="1300"/>
                    <a:pt x="3398" y="1300"/>
                  </a:cubicBezTo>
                  <a:cubicBezTo>
                    <a:pt x="3371" y="1300"/>
                    <a:pt x="3349" y="1279"/>
                    <a:pt x="3348" y="1251"/>
                  </a:cubicBezTo>
                  <a:lnTo>
                    <a:pt x="3346" y="1125"/>
                  </a:lnTo>
                  <a:lnTo>
                    <a:pt x="3341" y="1010"/>
                  </a:lnTo>
                  <a:lnTo>
                    <a:pt x="3336" y="957"/>
                  </a:lnTo>
                  <a:lnTo>
                    <a:pt x="3331" y="906"/>
                  </a:lnTo>
                  <a:lnTo>
                    <a:pt x="3325" y="859"/>
                  </a:lnTo>
                  <a:lnTo>
                    <a:pt x="3319" y="816"/>
                  </a:lnTo>
                  <a:lnTo>
                    <a:pt x="3311" y="778"/>
                  </a:lnTo>
                  <a:lnTo>
                    <a:pt x="3304" y="743"/>
                  </a:lnTo>
                  <a:lnTo>
                    <a:pt x="3296" y="714"/>
                  </a:lnTo>
                  <a:lnTo>
                    <a:pt x="3288" y="691"/>
                  </a:lnTo>
                  <a:lnTo>
                    <a:pt x="3280" y="674"/>
                  </a:lnTo>
                  <a:lnTo>
                    <a:pt x="3283" y="681"/>
                  </a:lnTo>
                  <a:lnTo>
                    <a:pt x="3273" y="665"/>
                  </a:lnTo>
                  <a:lnTo>
                    <a:pt x="3282" y="675"/>
                  </a:lnTo>
                  <a:lnTo>
                    <a:pt x="3271" y="666"/>
                  </a:lnTo>
                  <a:lnTo>
                    <a:pt x="3291" y="677"/>
                  </a:lnTo>
                  <a:lnTo>
                    <a:pt x="3281" y="674"/>
                  </a:lnTo>
                  <a:lnTo>
                    <a:pt x="3294" y="675"/>
                  </a:lnTo>
                  <a:lnTo>
                    <a:pt x="154" y="675"/>
                  </a:lnTo>
                  <a:cubicBezTo>
                    <a:pt x="150" y="675"/>
                    <a:pt x="145" y="675"/>
                    <a:pt x="141" y="674"/>
                  </a:cubicBezTo>
                  <a:lnTo>
                    <a:pt x="130" y="671"/>
                  </a:lnTo>
                  <a:cubicBezTo>
                    <a:pt x="123" y="668"/>
                    <a:pt x="116" y="665"/>
                    <a:pt x="110" y="660"/>
                  </a:cubicBezTo>
                  <a:lnTo>
                    <a:pt x="100" y="650"/>
                  </a:lnTo>
                  <a:cubicBezTo>
                    <a:pt x="97" y="647"/>
                    <a:pt x="94" y="644"/>
                    <a:pt x="91" y="640"/>
                  </a:cubicBezTo>
                  <a:lnTo>
                    <a:pt x="81" y="625"/>
                  </a:lnTo>
                  <a:cubicBezTo>
                    <a:pt x="80" y="622"/>
                    <a:pt x="79" y="620"/>
                    <a:pt x="78" y="618"/>
                  </a:cubicBezTo>
                  <a:lnTo>
                    <a:pt x="68" y="597"/>
                  </a:lnTo>
                  <a:lnTo>
                    <a:pt x="58" y="566"/>
                  </a:lnTo>
                  <a:lnTo>
                    <a:pt x="48" y="531"/>
                  </a:lnTo>
                  <a:lnTo>
                    <a:pt x="40" y="493"/>
                  </a:lnTo>
                  <a:lnTo>
                    <a:pt x="32" y="452"/>
                  </a:lnTo>
                  <a:lnTo>
                    <a:pt x="25" y="406"/>
                  </a:lnTo>
                  <a:lnTo>
                    <a:pt x="18" y="356"/>
                  </a:lnTo>
                  <a:lnTo>
                    <a:pt x="13" y="303"/>
                  </a:lnTo>
                  <a:lnTo>
                    <a:pt x="9" y="248"/>
                  </a:lnTo>
                  <a:lnTo>
                    <a:pt x="3" y="129"/>
                  </a:lnTo>
                  <a:lnTo>
                    <a:pt x="0" y="1"/>
                  </a:lnTo>
                  <a:lnTo>
                    <a:pt x="100" y="0"/>
                  </a:lnTo>
                  <a:lnTo>
                    <a:pt x="102" y="124"/>
                  </a:lnTo>
                  <a:lnTo>
                    <a:pt x="108" y="239"/>
                  </a:lnTo>
                  <a:lnTo>
                    <a:pt x="113" y="294"/>
                  </a:lnTo>
                  <a:lnTo>
                    <a:pt x="118" y="344"/>
                  </a:lnTo>
                  <a:lnTo>
                    <a:pt x="123" y="390"/>
                  </a:lnTo>
                  <a:lnTo>
                    <a:pt x="130" y="433"/>
                  </a:lnTo>
                  <a:lnTo>
                    <a:pt x="137" y="472"/>
                  </a:lnTo>
                  <a:lnTo>
                    <a:pt x="145" y="505"/>
                  </a:lnTo>
                  <a:lnTo>
                    <a:pt x="152" y="534"/>
                  </a:lnTo>
                  <a:lnTo>
                    <a:pt x="160" y="556"/>
                  </a:lnTo>
                  <a:lnTo>
                    <a:pt x="169" y="577"/>
                  </a:lnTo>
                  <a:lnTo>
                    <a:pt x="165" y="570"/>
                  </a:lnTo>
                  <a:lnTo>
                    <a:pt x="175" y="586"/>
                  </a:lnTo>
                  <a:lnTo>
                    <a:pt x="167" y="576"/>
                  </a:lnTo>
                  <a:lnTo>
                    <a:pt x="178" y="585"/>
                  </a:lnTo>
                  <a:lnTo>
                    <a:pt x="158" y="574"/>
                  </a:lnTo>
                  <a:lnTo>
                    <a:pt x="168" y="577"/>
                  </a:lnTo>
                  <a:lnTo>
                    <a:pt x="154" y="575"/>
                  </a:lnTo>
                  <a:lnTo>
                    <a:pt x="3294" y="575"/>
                  </a:lnTo>
                  <a:cubicBezTo>
                    <a:pt x="3299" y="575"/>
                    <a:pt x="3304" y="576"/>
                    <a:pt x="3308" y="577"/>
                  </a:cubicBezTo>
                  <a:lnTo>
                    <a:pt x="3319" y="580"/>
                  </a:lnTo>
                  <a:cubicBezTo>
                    <a:pt x="3326" y="582"/>
                    <a:pt x="3333" y="586"/>
                    <a:pt x="3339" y="591"/>
                  </a:cubicBezTo>
                  <a:lnTo>
                    <a:pt x="3349" y="601"/>
                  </a:lnTo>
                  <a:cubicBezTo>
                    <a:pt x="3352" y="604"/>
                    <a:pt x="3355" y="607"/>
                    <a:pt x="3357" y="611"/>
                  </a:cubicBezTo>
                  <a:lnTo>
                    <a:pt x="3367" y="626"/>
                  </a:lnTo>
                  <a:cubicBezTo>
                    <a:pt x="3369" y="628"/>
                    <a:pt x="3370" y="631"/>
                    <a:pt x="3371" y="633"/>
                  </a:cubicBezTo>
                  <a:lnTo>
                    <a:pt x="3382" y="658"/>
                  </a:lnTo>
                  <a:lnTo>
                    <a:pt x="3392" y="688"/>
                  </a:lnTo>
                  <a:lnTo>
                    <a:pt x="3401" y="722"/>
                  </a:lnTo>
                  <a:lnTo>
                    <a:pt x="3410" y="759"/>
                  </a:lnTo>
                  <a:lnTo>
                    <a:pt x="3417" y="801"/>
                  </a:lnTo>
                  <a:lnTo>
                    <a:pt x="3425" y="847"/>
                  </a:lnTo>
                  <a:lnTo>
                    <a:pt x="3431" y="896"/>
                  </a:lnTo>
                  <a:lnTo>
                    <a:pt x="3436" y="948"/>
                  </a:lnTo>
                  <a:lnTo>
                    <a:pt x="3440" y="1005"/>
                  </a:lnTo>
                  <a:lnTo>
                    <a:pt x="3446" y="1124"/>
                  </a:lnTo>
                  <a:lnTo>
                    <a:pt x="3448" y="1250"/>
                  </a:lnTo>
                  <a:lnTo>
                    <a:pt x="3348" y="1250"/>
                  </a:lnTo>
                  <a:lnTo>
                    <a:pt x="3351" y="1122"/>
                  </a:lnTo>
                  <a:lnTo>
                    <a:pt x="3357" y="1003"/>
                  </a:lnTo>
                  <a:lnTo>
                    <a:pt x="3361" y="947"/>
                  </a:lnTo>
                  <a:lnTo>
                    <a:pt x="3367" y="895"/>
                  </a:lnTo>
                  <a:lnTo>
                    <a:pt x="3373" y="846"/>
                  </a:lnTo>
                  <a:lnTo>
                    <a:pt x="3380" y="799"/>
                  </a:lnTo>
                  <a:lnTo>
                    <a:pt x="3388" y="758"/>
                  </a:lnTo>
                  <a:lnTo>
                    <a:pt x="3396" y="719"/>
                  </a:lnTo>
                  <a:lnTo>
                    <a:pt x="3406" y="685"/>
                  </a:lnTo>
                  <a:lnTo>
                    <a:pt x="3417" y="654"/>
                  </a:lnTo>
                  <a:lnTo>
                    <a:pt x="3426" y="633"/>
                  </a:lnTo>
                  <a:cubicBezTo>
                    <a:pt x="3427" y="631"/>
                    <a:pt x="3429" y="628"/>
                    <a:pt x="3430" y="626"/>
                  </a:cubicBezTo>
                  <a:lnTo>
                    <a:pt x="3440" y="611"/>
                  </a:lnTo>
                  <a:cubicBezTo>
                    <a:pt x="3442" y="607"/>
                    <a:pt x="3445" y="604"/>
                    <a:pt x="3448" y="601"/>
                  </a:cubicBezTo>
                  <a:lnTo>
                    <a:pt x="3459" y="591"/>
                  </a:lnTo>
                  <a:cubicBezTo>
                    <a:pt x="3465" y="586"/>
                    <a:pt x="3471" y="582"/>
                    <a:pt x="3479" y="580"/>
                  </a:cubicBezTo>
                  <a:lnTo>
                    <a:pt x="3489" y="577"/>
                  </a:lnTo>
                  <a:cubicBezTo>
                    <a:pt x="3494" y="576"/>
                    <a:pt x="3498" y="575"/>
                    <a:pt x="3503" y="575"/>
                  </a:cubicBezTo>
                  <a:lnTo>
                    <a:pt x="6643" y="575"/>
                  </a:lnTo>
                  <a:lnTo>
                    <a:pt x="6629" y="577"/>
                  </a:lnTo>
                  <a:lnTo>
                    <a:pt x="6640" y="574"/>
                  </a:lnTo>
                  <a:lnTo>
                    <a:pt x="6620" y="585"/>
                  </a:lnTo>
                  <a:lnTo>
                    <a:pt x="6630" y="576"/>
                  </a:lnTo>
                  <a:lnTo>
                    <a:pt x="6622" y="586"/>
                  </a:lnTo>
                  <a:lnTo>
                    <a:pt x="6632" y="570"/>
                  </a:lnTo>
                  <a:lnTo>
                    <a:pt x="6628" y="577"/>
                  </a:lnTo>
                  <a:lnTo>
                    <a:pt x="6636" y="560"/>
                  </a:lnTo>
                  <a:lnTo>
                    <a:pt x="6644" y="537"/>
                  </a:lnTo>
                  <a:lnTo>
                    <a:pt x="6652" y="508"/>
                  </a:lnTo>
                  <a:lnTo>
                    <a:pt x="6660" y="473"/>
                  </a:lnTo>
                  <a:lnTo>
                    <a:pt x="6667" y="435"/>
                  </a:lnTo>
                  <a:lnTo>
                    <a:pt x="6674" y="392"/>
                  </a:lnTo>
                  <a:lnTo>
                    <a:pt x="6680" y="345"/>
                  </a:lnTo>
                  <a:lnTo>
                    <a:pt x="6685" y="294"/>
                  </a:lnTo>
                  <a:lnTo>
                    <a:pt x="6689" y="241"/>
                  </a:lnTo>
                  <a:lnTo>
                    <a:pt x="6695" y="126"/>
                  </a:lnTo>
                  <a:lnTo>
                    <a:pt x="6697" y="0"/>
                  </a:lnTo>
                  <a:lnTo>
                    <a:pt x="6797" y="1"/>
                  </a:lnTo>
                  <a:close/>
                </a:path>
              </a:pathLst>
            </a:custGeom>
            <a:solidFill>
              <a:srgbClr val="953735"/>
            </a:solidFill>
            <a:ln w="0" cap="flat">
              <a:solidFill>
                <a:srgbClr val="95373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385070" y="3933056"/>
              <a:ext cx="15869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 Narrow" pitchFamily="34" charset="0"/>
                </a:rPr>
                <a:t>1 cell</a:t>
              </a:r>
              <a:endParaRPr lang="en-GB" dirty="0">
                <a:latin typeface="Arial Narrow" pitchFamily="34" charset="0"/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-291073" y="590328"/>
            <a:ext cx="74142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              </a:t>
            </a:r>
            <a:r>
              <a:rPr lang="en-US" sz="1600" dirty="0" smtClean="0">
                <a:latin typeface="Arial Narrow" pitchFamily="34" charset="0"/>
              </a:rPr>
              <a:t>MATH HEADER : numeric variables and calculation </a:t>
            </a:r>
            <a:endParaRPr lang="en-GB" sz="1600" dirty="0">
              <a:latin typeface="Arial Narrow" pitchFamily="34" charset="0"/>
            </a:endParaRPr>
          </a:p>
        </p:txBody>
      </p:sp>
      <p:sp>
        <p:nvSpPr>
          <p:cNvPr id="8197" name="TextBox 8196"/>
          <p:cNvSpPr txBox="1"/>
          <p:nvPr/>
        </p:nvSpPr>
        <p:spPr>
          <a:xfrm>
            <a:off x="4983199" y="3212976"/>
            <a:ext cx="35577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Narrow" pitchFamily="34" charset="0"/>
              </a:rPr>
              <a:t>Total number of dipoles = 600</a:t>
            </a:r>
            <a:endParaRPr lang="en-GB" sz="1600" dirty="0" smtClean="0">
              <a:latin typeface="Arial Narrow" pitchFamily="34" charset="0"/>
            </a:endParaRPr>
          </a:p>
          <a:p>
            <a:r>
              <a:rPr lang="en-US" dirty="0" smtClean="0"/>
              <a:t> 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23" name="Picture 22"/>
          <p:cNvPicPr/>
          <p:nvPr/>
        </p:nvPicPr>
        <p:blipFill rotWithShape="1">
          <a:blip r:embed="rId2"/>
          <a:srcRect l="367" t="7884" r="84128" b="78692"/>
          <a:stretch/>
        </p:blipFill>
        <p:spPr bwMode="auto">
          <a:xfrm>
            <a:off x="467544" y="1001375"/>
            <a:ext cx="2808347" cy="1856883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/>
          <p:cNvPicPr/>
          <p:nvPr/>
        </p:nvPicPr>
        <p:blipFill rotWithShape="1">
          <a:blip r:embed="rId3"/>
          <a:srcRect l="425" t="48308" r="80062" b="34586"/>
          <a:stretch/>
        </p:blipFill>
        <p:spPr bwMode="auto">
          <a:xfrm>
            <a:off x="467544" y="2945591"/>
            <a:ext cx="3303270" cy="2226310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192" name="Straight Arrow Connector 8191"/>
          <p:cNvCxnSpPr/>
          <p:nvPr/>
        </p:nvCxnSpPr>
        <p:spPr>
          <a:xfrm>
            <a:off x="3275856" y="1052736"/>
            <a:ext cx="1515562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3275891" y="1292407"/>
            <a:ext cx="1515562" cy="0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272462" y="1700808"/>
            <a:ext cx="1515562" cy="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9" name="TextBox 8198"/>
          <p:cNvSpPr txBox="1"/>
          <p:nvPr/>
        </p:nvSpPr>
        <p:spPr>
          <a:xfrm>
            <a:off x="4988398" y="858198"/>
            <a:ext cx="1815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Narrow" pitchFamily="34" charset="0"/>
              </a:rPr>
              <a:t>Arc Radius = 1km</a:t>
            </a:r>
            <a:endParaRPr lang="en-GB" sz="1600" dirty="0">
              <a:latin typeface="Arial Narrow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002928" y="1123130"/>
            <a:ext cx="252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Narrow" pitchFamily="34" charset="0"/>
              </a:rPr>
              <a:t>Cell number = 60</a:t>
            </a:r>
            <a:endParaRPr lang="en-GB" sz="1600" dirty="0">
              <a:latin typeface="Arial Narrow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004048" y="1506270"/>
            <a:ext cx="252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Narrow" pitchFamily="34" charset="0"/>
              </a:rPr>
              <a:t>Arc Length = 3.14159km</a:t>
            </a:r>
            <a:endParaRPr lang="en-GB" sz="1600" dirty="0">
              <a:latin typeface="Arial Narrow" pitchFamily="34" charset="0"/>
            </a:endParaRPr>
          </a:p>
        </p:txBody>
      </p:sp>
      <p:sp>
        <p:nvSpPr>
          <p:cNvPr id="8200" name="TextBox 8199"/>
          <p:cNvSpPr txBox="1"/>
          <p:nvPr/>
        </p:nvSpPr>
        <p:spPr>
          <a:xfrm>
            <a:off x="5004048" y="1772816"/>
            <a:ext cx="290107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Narrow" pitchFamily="34" charset="0"/>
              </a:rPr>
              <a:t>Cell Length =52.35m</a:t>
            </a:r>
            <a:endParaRPr lang="en-GB" sz="1600" dirty="0" smtClean="0">
              <a:latin typeface="Arial Narrow" pitchFamily="34" charset="0"/>
            </a:endParaRPr>
          </a:p>
          <a:p>
            <a:endParaRPr lang="en-GB" dirty="0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3272462" y="1916832"/>
            <a:ext cx="1515562" cy="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3770814" y="3415062"/>
            <a:ext cx="1089218" cy="0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3779912" y="3933056"/>
            <a:ext cx="1052370" cy="0"/>
          </a:xfrm>
          <a:prstGeom prst="straightConnector1">
            <a:avLst/>
          </a:prstGeom>
          <a:ln w="19050">
            <a:solidFill>
              <a:srgbClr val="FF66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017827" y="3750969"/>
            <a:ext cx="290107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Narrow" pitchFamily="34" charset="0"/>
              </a:rPr>
              <a:t>Dipole Length = 4m</a:t>
            </a:r>
            <a:endParaRPr lang="en-GB" sz="1600" dirty="0" smtClean="0">
              <a:latin typeface="Arial Narrow" pitchFamily="34" charset="0"/>
            </a:endParaRPr>
          </a:p>
          <a:p>
            <a:endParaRPr lang="en-GB" dirty="0">
              <a:latin typeface="Arial Narrow" pitchFamily="34" charset="0"/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3770814" y="4509120"/>
            <a:ext cx="1089218" cy="0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5017827" y="4351012"/>
            <a:ext cx="29010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Narrow" pitchFamily="34" charset="0"/>
              </a:rPr>
              <a:t>B=p/</a:t>
            </a:r>
            <a:r>
              <a:rPr lang="en-US" sz="1600" dirty="0">
                <a:latin typeface="Arial Narrow" pitchFamily="34" charset="0"/>
              </a:rPr>
              <a:t>(</a:t>
            </a:r>
            <a:r>
              <a:rPr lang="el-GR" sz="1600" dirty="0" smtClean="0">
                <a:latin typeface="Arial Narrow" pitchFamily="34" charset="0"/>
              </a:rPr>
              <a:t>ρ</a:t>
            </a:r>
            <a:r>
              <a:rPr lang="en-US" sz="1600" dirty="0" smtClean="0">
                <a:latin typeface="Arial Narrow" pitchFamily="34" charset="0"/>
              </a:rPr>
              <a:t>c)</a:t>
            </a:r>
            <a:endParaRPr lang="en-GB" sz="16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464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47564" y="1664976"/>
            <a:ext cx="6372708" cy="1732231"/>
            <a:chOff x="535685" y="908720"/>
            <a:chExt cx="6120680" cy="1584176"/>
          </a:xfrm>
        </p:grpSpPr>
        <p:pic>
          <p:nvPicPr>
            <p:cNvPr id="5" name="Picture 4"/>
            <p:cNvPicPr/>
            <p:nvPr/>
          </p:nvPicPr>
          <p:blipFill rotWithShape="1">
            <a:blip r:embed="rId2"/>
            <a:srcRect l="349" t="53524" r="56409" b="35604"/>
            <a:stretch/>
          </p:blipFill>
          <p:spPr bwMode="auto">
            <a:xfrm>
              <a:off x="535685" y="908720"/>
              <a:ext cx="6120680" cy="1584176"/>
            </a:xfrm>
            <a:prstGeom prst="rect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" name="Oval 5"/>
            <p:cNvSpPr/>
            <p:nvPr/>
          </p:nvSpPr>
          <p:spPr>
            <a:xfrm>
              <a:off x="827584" y="1556792"/>
              <a:ext cx="360040" cy="230095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C00000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827584" y="1786887"/>
              <a:ext cx="360040" cy="243129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451701" y="1786887"/>
              <a:ext cx="360040" cy="243129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2051720" y="1786886"/>
              <a:ext cx="360040" cy="243129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451701" y="1556792"/>
              <a:ext cx="528011" cy="230094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699792" y="1783898"/>
              <a:ext cx="528011" cy="230094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491880" y="1786887"/>
              <a:ext cx="528011" cy="230094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283968" y="1792784"/>
              <a:ext cx="528011" cy="230094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076056" y="1783898"/>
              <a:ext cx="528011" cy="230094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868144" y="1799922"/>
              <a:ext cx="528011" cy="230094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31740" y="1552753"/>
              <a:ext cx="540061" cy="230094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68014" y="1562690"/>
              <a:ext cx="528011" cy="230094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851920" y="1553103"/>
              <a:ext cx="528011" cy="230094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644008" y="1553804"/>
              <a:ext cx="528011" cy="230094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61" name="Rectangle 13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91856" tIns="939504" rIns="1002984" bIns="1777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2" name="Rectangle 145"/>
          <p:cNvSpPr>
            <a:spLocks noChangeArrowheads="1"/>
          </p:cNvSpPr>
          <p:nvPr/>
        </p:nvSpPr>
        <p:spPr bwMode="auto">
          <a:xfrm>
            <a:off x="0" y="531911"/>
            <a:ext cx="114005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	</a:t>
            </a:r>
            <a:r>
              <a:rPr kumimoji="0" lang="en-GB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6" name="Group 165"/>
          <p:cNvGrpSpPr/>
          <p:nvPr/>
        </p:nvGrpSpPr>
        <p:grpSpPr>
          <a:xfrm>
            <a:off x="1588421" y="3841745"/>
            <a:ext cx="4999803" cy="2971631"/>
            <a:chOff x="371182" y="3612534"/>
            <a:chExt cx="4999803" cy="2971631"/>
          </a:xfrm>
        </p:grpSpPr>
        <p:grpSp>
          <p:nvGrpSpPr>
            <p:cNvPr id="165" name="Group 164"/>
            <p:cNvGrpSpPr/>
            <p:nvPr/>
          </p:nvGrpSpPr>
          <p:grpSpPr>
            <a:xfrm>
              <a:off x="371182" y="3612534"/>
              <a:ext cx="4999803" cy="2613154"/>
              <a:chOff x="2070001" y="3641684"/>
              <a:chExt cx="4999803" cy="2613154"/>
            </a:xfrm>
          </p:grpSpPr>
          <p:sp>
            <p:nvSpPr>
              <p:cNvPr id="155" name="Text Box 6"/>
              <p:cNvSpPr txBox="1">
                <a:spLocks noChangeArrowheads="1"/>
              </p:cNvSpPr>
              <p:nvPr/>
            </p:nvSpPr>
            <p:spPr bwMode="auto">
              <a:xfrm>
                <a:off x="2738147" y="5981628"/>
                <a:ext cx="549657" cy="247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900" b="1" dirty="0" smtClean="0">
                    <a:latin typeface="Calibri" pitchFamily="34" charset="0"/>
                    <a:cs typeface="Times New Roman" pitchFamily="18" charset="0"/>
                  </a:rPr>
                  <a:t>0</a:t>
                </a:r>
                <a:endPara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63" name="Group 162"/>
              <p:cNvGrpSpPr/>
              <p:nvPr/>
            </p:nvGrpSpPr>
            <p:grpSpPr>
              <a:xfrm>
                <a:off x="2070001" y="3641684"/>
                <a:ext cx="4999803" cy="2613154"/>
                <a:chOff x="2160711" y="4421779"/>
                <a:chExt cx="3822844" cy="1833059"/>
              </a:xfrm>
            </p:grpSpPr>
            <p:grpSp>
              <p:nvGrpSpPr>
                <p:cNvPr id="29" name="Group 50"/>
                <p:cNvGrpSpPr>
                  <a:grpSpLocks/>
                </p:cNvGrpSpPr>
                <p:nvPr/>
              </p:nvGrpSpPr>
              <p:grpSpPr bwMode="auto">
                <a:xfrm>
                  <a:off x="2671575" y="4440287"/>
                  <a:ext cx="2543175" cy="1651635"/>
                  <a:chOff x="6576" y="-2529"/>
                  <a:chExt cx="4005" cy="2601"/>
                </a:xfrm>
              </p:grpSpPr>
              <p:grpSp>
                <p:nvGrpSpPr>
                  <p:cNvPr id="30" name="Group 131"/>
                  <p:cNvGrpSpPr>
                    <a:grpSpLocks/>
                  </p:cNvGrpSpPr>
                  <p:nvPr/>
                </p:nvGrpSpPr>
                <p:grpSpPr bwMode="auto">
                  <a:xfrm>
                    <a:off x="6581" y="-2529"/>
                    <a:ext cx="4000" cy="2555"/>
                    <a:chOff x="6581" y="-2529"/>
                    <a:chExt cx="4000" cy="2555"/>
                  </a:xfrm>
                </p:grpSpPr>
                <p:sp>
                  <p:nvSpPr>
                    <p:cNvPr id="111" name="Freeform 132"/>
                    <p:cNvSpPr>
                      <a:spLocks/>
                    </p:cNvSpPr>
                    <p:nvPr/>
                  </p:nvSpPr>
                  <p:spPr bwMode="auto">
                    <a:xfrm>
                      <a:off x="6581" y="-2529"/>
                      <a:ext cx="4000" cy="2555"/>
                    </a:xfrm>
                    <a:custGeom>
                      <a:avLst/>
                      <a:gdLst>
                        <a:gd name="T0" fmla="+- 0 6581 6581"/>
                        <a:gd name="T1" fmla="*/ T0 w 4000"/>
                        <a:gd name="T2" fmla="+- 0 26 -2529"/>
                        <a:gd name="T3" fmla="*/ 26 h 2555"/>
                        <a:gd name="T4" fmla="+- 0 10581 6581"/>
                        <a:gd name="T5" fmla="*/ T4 w 4000"/>
                        <a:gd name="T6" fmla="+- 0 26 -2529"/>
                        <a:gd name="T7" fmla="*/ 26 h 2555"/>
                        <a:gd name="T8" fmla="+- 0 10581 6581"/>
                        <a:gd name="T9" fmla="*/ T8 w 4000"/>
                        <a:gd name="T10" fmla="+- 0 -2529 -2529"/>
                        <a:gd name="T11" fmla="*/ -2529 h 2555"/>
                        <a:gd name="T12" fmla="+- 0 6581 6581"/>
                        <a:gd name="T13" fmla="*/ T12 w 4000"/>
                        <a:gd name="T14" fmla="+- 0 -2529 -2529"/>
                        <a:gd name="T15" fmla="*/ -2529 h 2555"/>
                        <a:gd name="T16" fmla="+- 0 6581 6581"/>
                        <a:gd name="T17" fmla="*/ T16 w 4000"/>
                        <a:gd name="T18" fmla="+- 0 26 -2529"/>
                        <a:gd name="T19" fmla="*/ 26 h 2555"/>
                      </a:gdLst>
                      <a:ahLst/>
                      <a:cxnLst>
                        <a:cxn ang="0">
                          <a:pos x="T1" y="T3"/>
                        </a:cxn>
                        <a:cxn ang="0">
                          <a:pos x="T5" y="T7"/>
                        </a:cxn>
                        <a:cxn ang="0">
                          <a:pos x="T9" y="T11"/>
                        </a:cxn>
                        <a:cxn ang="0">
                          <a:pos x="T13" y="T15"/>
                        </a:cxn>
                        <a:cxn ang="0">
                          <a:pos x="T17" y="T19"/>
                        </a:cxn>
                      </a:cxnLst>
                      <a:rect l="0" t="0" r="r" b="b"/>
                      <a:pathLst>
                        <a:path w="4000" h="2555">
                          <a:moveTo>
                            <a:pt x="0" y="2555"/>
                          </a:moveTo>
                          <a:lnTo>
                            <a:pt x="4000" y="2555"/>
                          </a:lnTo>
                          <a:lnTo>
                            <a:pt x="4000" y="0"/>
                          </a:lnTo>
                          <a:lnTo>
                            <a:pt x="0" y="0"/>
                          </a:lnTo>
                          <a:lnTo>
                            <a:pt x="0" y="2555"/>
                          </a:lnTo>
                          <a:close/>
                        </a:path>
                      </a:pathLst>
                    </a:custGeom>
                    <a:noFill/>
                    <a:ln w="6273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 dirty="0"/>
                    </a:p>
                  </p:txBody>
                </p:sp>
              </p:grpSp>
              <p:grpSp>
                <p:nvGrpSpPr>
                  <p:cNvPr id="31" name="Group 129"/>
                  <p:cNvGrpSpPr>
                    <a:grpSpLocks/>
                  </p:cNvGrpSpPr>
                  <p:nvPr/>
                </p:nvGrpSpPr>
                <p:grpSpPr bwMode="auto">
                  <a:xfrm>
                    <a:off x="10541" y="-2273"/>
                    <a:ext cx="30" cy="2"/>
                    <a:chOff x="10541" y="-2273"/>
                    <a:chExt cx="30" cy="2"/>
                  </a:xfrm>
                </p:grpSpPr>
                <p:sp>
                  <p:nvSpPr>
                    <p:cNvPr id="110" name="Freeform 130"/>
                    <p:cNvSpPr>
                      <a:spLocks/>
                    </p:cNvSpPr>
                    <p:nvPr/>
                  </p:nvSpPr>
                  <p:spPr bwMode="auto">
                    <a:xfrm>
                      <a:off x="10541" y="-2273"/>
                      <a:ext cx="30" cy="2"/>
                    </a:xfrm>
                    <a:custGeom>
                      <a:avLst/>
                      <a:gdLst>
                        <a:gd name="T0" fmla="+- 0 10571 10541"/>
                        <a:gd name="T1" fmla="*/ T0 w 30"/>
                        <a:gd name="T2" fmla="+- 0 10541 10541"/>
                        <a:gd name="T3" fmla="*/ T2 w 30"/>
                      </a:gdLst>
                      <a:ahLst/>
                      <a:cxnLst>
                        <a:cxn ang="0">
                          <a:pos x="T1" y="0"/>
                        </a:cxn>
                        <a:cxn ang="0">
                          <a:pos x="T3" y="0"/>
                        </a:cxn>
                      </a:cxnLst>
                      <a:rect l="0" t="0" r="r" b="b"/>
                      <a:pathLst>
                        <a:path w="30">
                          <a:moveTo>
                            <a:pt x="30" y="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6271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 dirty="0"/>
                    </a:p>
                  </p:txBody>
                </p:sp>
              </p:grpSp>
              <p:grpSp>
                <p:nvGrpSpPr>
                  <p:cNvPr id="32" name="Group 127"/>
                  <p:cNvGrpSpPr>
                    <a:grpSpLocks/>
                  </p:cNvGrpSpPr>
                  <p:nvPr/>
                </p:nvGrpSpPr>
                <p:grpSpPr bwMode="auto">
                  <a:xfrm>
                    <a:off x="6581" y="-2273"/>
                    <a:ext cx="30" cy="2"/>
                    <a:chOff x="6581" y="-2273"/>
                    <a:chExt cx="30" cy="2"/>
                  </a:xfrm>
                </p:grpSpPr>
                <p:sp>
                  <p:nvSpPr>
                    <p:cNvPr id="109" name="Freeform 128"/>
                    <p:cNvSpPr>
                      <a:spLocks/>
                    </p:cNvSpPr>
                    <p:nvPr/>
                  </p:nvSpPr>
                  <p:spPr bwMode="auto">
                    <a:xfrm>
                      <a:off x="6581" y="-2273"/>
                      <a:ext cx="30" cy="2"/>
                    </a:xfrm>
                    <a:custGeom>
                      <a:avLst/>
                      <a:gdLst>
                        <a:gd name="T0" fmla="+- 0 6581 6581"/>
                        <a:gd name="T1" fmla="*/ T0 w 30"/>
                        <a:gd name="T2" fmla="+- 0 6611 6581"/>
                        <a:gd name="T3" fmla="*/ T2 w 30"/>
                      </a:gdLst>
                      <a:ahLst/>
                      <a:cxnLst>
                        <a:cxn ang="0">
                          <a:pos x="T1" y="0"/>
                        </a:cxn>
                        <a:cxn ang="0">
                          <a:pos x="T3" y="0"/>
                        </a:cxn>
                      </a:cxnLst>
                      <a:rect l="0" t="0" r="r" b="b"/>
                      <a:pathLst>
                        <a:path w="30">
                          <a:moveTo>
                            <a:pt x="0" y="0"/>
                          </a:moveTo>
                          <a:lnTo>
                            <a:pt x="30" y="0"/>
                          </a:lnTo>
                        </a:path>
                      </a:pathLst>
                    </a:custGeom>
                    <a:noFill/>
                    <a:ln w="6271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 dirty="0"/>
                    </a:p>
                  </p:txBody>
                </p:sp>
              </p:grpSp>
              <p:grpSp>
                <p:nvGrpSpPr>
                  <p:cNvPr id="33" name="Group 125"/>
                  <p:cNvGrpSpPr>
                    <a:grpSpLocks/>
                  </p:cNvGrpSpPr>
                  <p:nvPr/>
                </p:nvGrpSpPr>
                <p:grpSpPr bwMode="auto">
                  <a:xfrm>
                    <a:off x="6976" y="-4"/>
                    <a:ext cx="2" cy="30"/>
                    <a:chOff x="6976" y="-4"/>
                    <a:chExt cx="2" cy="30"/>
                  </a:xfrm>
                </p:grpSpPr>
                <p:sp>
                  <p:nvSpPr>
                    <p:cNvPr id="108" name="Freeform 126"/>
                    <p:cNvSpPr>
                      <a:spLocks/>
                    </p:cNvSpPr>
                    <p:nvPr/>
                  </p:nvSpPr>
                  <p:spPr bwMode="auto">
                    <a:xfrm>
                      <a:off x="6976" y="-4"/>
                      <a:ext cx="2" cy="30"/>
                    </a:xfrm>
                    <a:custGeom>
                      <a:avLst/>
                      <a:gdLst>
                        <a:gd name="T0" fmla="+- 0 26 -4"/>
                        <a:gd name="T1" fmla="*/ 26 h 30"/>
                        <a:gd name="T2" fmla="+- 0 -4 -4"/>
                        <a:gd name="T3" fmla="*/ -4 h 30"/>
                      </a:gdLst>
                      <a:ahLst/>
                      <a:cxnLst>
                        <a:cxn ang="0">
                          <a:pos x="0" y="T1"/>
                        </a:cxn>
                        <a:cxn ang="0">
                          <a:pos x="0" y="T3"/>
                        </a:cxn>
                      </a:cxnLst>
                      <a:rect l="0" t="0" r="r" b="b"/>
                      <a:pathLst>
                        <a:path h="30">
                          <a:moveTo>
                            <a:pt x="0" y="3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6277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 dirty="0"/>
                    </a:p>
                  </p:txBody>
                </p:sp>
              </p:grpSp>
              <p:grpSp>
                <p:nvGrpSpPr>
                  <p:cNvPr id="34" name="Group 123"/>
                  <p:cNvGrpSpPr>
                    <a:grpSpLocks/>
                  </p:cNvGrpSpPr>
                  <p:nvPr/>
                </p:nvGrpSpPr>
                <p:grpSpPr bwMode="auto">
                  <a:xfrm>
                    <a:off x="6976" y="-2529"/>
                    <a:ext cx="2" cy="30"/>
                    <a:chOff x="6976" y="-2529"/>
                    <a:chExt cx="2" cy="30"/>
                  </a:xfrm>
                </p:grpSpPr>
                <p:sp>
                  <p:nvSpPr>
                    <p:cNvPr id="107" name="Freeform 124"/>
                    <p:cNvSpPr>
                      <a:spLocks/>
                    </p:cNvSpPr>
                    <p:nvPr/>
                  </p:nvSpPr>
                  <p:spPr bwMode="auto">
                    <a:xfrm>
                      <a:off x="6976" y="-2529"/>
                      <a:ext cx="2" cy="30"/>
                    </a:xfrm>
                    <a:custGeom>
                      <a:avLst/>
                      <a:gdLst>
                        <a:gd name="T0" fmla="+- 0 -2529 -2529"/>
                        <a:gd name="T1" fmla="*/ -2529 h 30"/>
                        <a:gd name="T2" fmla="+- 0 -2500 -2529"/>
                        <a:gd name="T3" fmla="*/ -2500 h 30"/>
                      </a:gdLst>
                      <a:ahLst/>
                      <a:cxnLst>
                        <a:cxn ang="0">
                          <a:pos x="0" y="T1"/>
                        </a:cxn>
                        <a:cxn ang="0">
                          <a:pos x="0" y="T3"/>
                        </a:cxn>
                      </a:cxnLst>
                      <a:rect l="0" t="0" r="r" b="b"/>
                      <a:pathLst>
                        <a:path h="30">
                          <a:moveTo>
                            <a:pt x="0" y="0"/>
                          </a:moveTo>
                          <a:lnTo>
                            <a:pt x="0" y="29"/>
                          </a:lnTo>
                        </a:path>
                      </a:pathLst>
                    </a:custGeom>
                    <a:noFill/>
                    <a:ln w="6277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 dirty="0"/>
                    </a:p>
                  </p:txBody>
                </p:sp>
              </p:grpSp>
              <p:grpSp>
                <p:nvGrpSpPr>
                  <p:cNvPr id="35" name="Group 121"/>
                  <p:cNvGrpSpPr>
                    <a:grpSpLocks/>
                  </p:cNvGrpSpPr>
                  <p:nvPr/>
                </p:nvGrpSpPr>
                <p:grpSpPr bwMode="auto">
                  <a:xfrm>
                    <a:off x="10541" y="-2016"/>
                    <a:ext cx="30" cy="2"/>
                    <a:chOff x="10541" y="-2016"/>
                    <a:chExt cx="30" cy="2"/>
                  </a:xfrm>
                </p:grpSpPr>
                <p:sp>
                  <p:nvSpPr>
                    <p:cNvPr id="106" name="Freeform 122"/>
                    <p:cNvSpPr>
                      <a:spLocks/>
                    </p:cNvSpPr>
                    <p:nvPr/>
                  </p:nvSpPr>
                  <p:spPr bwMode="auto">
                    <a:xfrm>
                      <a:off x="10541" y="-2016"/>
                      <a:ext cx="30" cy="2"/>
                    </a:xfrm>
                    <a:custGeom>
                      <a:avLst/>
                      <a:gdLst>
                        <a:gd name="T0" fmla="+- 0 10571 10541"/>
                        <a:gd name="T1" fmla="*/ T0 w 30"/>
                        <a:gd name="T2" fmla="+- 0 10541 10541"/>
                        <a:gd name="T3" fmla="*/ T2 w 30"/>
                      </a:gdLst>
                      <a:ahLst/>
                      <a:cxnLst>
                        <a:cxn ang="0">
                          <a:pos x="T1" y="0"/>
                        </a:cxn>
                        <a:cxn ang="0">
                          <a:pos x="T3" y="0"/>
                        </a:cxn>
                      </a:cxnLst>
                      <a:rect l="0" t="0" r="r" b="b"/>
                      <a:pathLst>
                        <a:path w="30">
                          <a:moveTo>
                            <a:pt x="30" y="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6271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 dirty="0"/>
                    </a:p>
                  </p:txBody>
                </p:sp>
              </p:grpSp>
              <p:grpSp>
                <p:nvGrpSpPr>
                  <p:cNvPr id="36" name="Group 119"/>
                  <p:cNvGrpSpPr>
                    <a:grpSpLocks/>
                  </p:cNvGrpSpPr>
                  <p:nvPr/>
                </p:nvGrpSpPr>
                <p:grpSpPr bwMode="auto">
                  <a:xfrm>
                    <a:off x="6581" y="-2016"/>
                    <a:ext cx="30" cy="2"/>
                    <a:chOff x="6581" y="-2016"/>
                    <a:chExt cx="30" cy="2"/>
                  </a:xfrm>
                </p:grpSpPr>
                <p:sp>
                  <p:nvSpPr>
                    <p:cNvPr id="105" name="Freeform 120"/>
                    <p:cNvSpPr>
                      <a:spLocks/>
                    </p:cNvSpPr>
                    <p:nvPr/>
                  </p:nvSpPr>
                  <p:spPr bwMode="auto">
                    <a:xfrm>
                      <a:off x="6581" y="-2016"/>
                      <a:ext cx="30" cy="2"/>
                    </a:xfrm>
                    <a:custGeom>
                      <a:avLst/>
                      <a:gdLst>
                        <a:gd name="T0" fmla="+- 0 6581 6581"/>
                        <a:gd name="T1" fmla="*/ T0 w 30"/>
                        <a:gd name="T2" fmla="+- 0 6611 6581"/>
                        <a:gd name="T3" fmla="*/ T2 w 30"/>
                      </a:gdLst>
                      <a:ahLst/>
                      <a:cxnLst>
                        <a:cxn ang="0">
                          <a:pos x="T1" y="0"/>
                        </a:cxn>
                        <a:cxn ang="0">
                          <a:pos x="T3" y="0"/>
                        </a:cxn>
                      </a:cxnLst>
                      <a:rect l="0" t="0" r="r" b="b"/>
                      <a:pathLst>
                        <a:path w="30">
                          <a:moveTo>
                            <a:pt x="0" y="0"/>
                          </a:moveTo>
                          <a:lnTo>
                            <a:pt x="30" y="0"/>
                          </a:lnTo>
                        </a:path>
                      </a:pathLst>
                    </a:custGeom>
                    <a:noFill/>
                    <a:ln w="6271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 dirty="0"/>
                    </a:p>
                  </p:txBody>
                </p:sp>
              </p:grpSp>
              <p:grpSp>
                <p:nvGrpSpPr>
                  <p:cNvPr id="37" name="Group 117"/>
                  <p:cNvGrpSpPr>
                    <a:grpSpLocks/>
                  </p:cNvGrpSpPr>
                  <p:nvPr/>
                </p:nvGrpSpPr>
                <p:grpSpPr bwMode="auto">
                  <a:xfrm>
                    <a:off x="7381" y="-4"/>
                    <a:ext cx="2" cy="30"/>
                    <a:chOff x="7381" y="-4"/>
                    <a:chExt cx="2" cy="30"/>
                  </a:xfrm>
                </p:grpSpPr>
                <p:sp>
                  <p:nvSpPr>
                    <p:cNvPr id="104" name="Freeform 118"/>
                    <p:cNvSpPr>
                      <a:spLocks/>
                    </p:cNvSpPr>
                    <p:nvPr/>
                  </p:nvSpPr>
                  <p:spPr bwMode="auto">
                    <a:xfrm>
                      <a:off x="7381" y="-4"/>
                      <a:ext cx="2" cy="30"/>
                    </a:xfrm>
                    <a:custGeom>
                      <a:avLst/>
                      <a:gdLst>
                        <a:gd name="T0" fmla="+- 0 26 -4"/>
                        <a:gd name="T1" fmla="*/ 26 h 30"/>
                        <a:gd name="T2" fmla="+- 0 -4 -4"/>
                        <a:gd name="T3" fmla="*/ -4 h 30"/>
                      </a:gdLst>
                      <a:ahLst/>
                      <a:cxnLst>
                        <a:cxn ang="0">
                          <a:pos x="0" y="T1"/>
                        </a:cxn>
                        <a:cxn ang="0">
                          <a:pos x="0" y="T3"/>
                        </a:cxn>
                      </a:cxnLst>
                      <a:rect l="0" t="0" r="r" b="b"/>
                      <a:pathLst>
                        <a:path h="30">
                          <a:moveTo>
                            <a:pt x="0" y="3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6277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 dirty="0"/>
                    </a:p>
                  </p:txBody>
                </p:sp>
              </p:grpSp>
              <p:grpSp>
                <p:nvGrpSpPr>
                  <p:cNvPr id="38" name="Group 115"/>
                  <p:cNvGrpSpPr>
                    <a:grpSpLocks/>
                  </p:cNvGrpSpPr>
                  <p:nvPr/>
                </p:nvGrpSpPr>
                <p:grpSpPr bwMode="auto">
                  <a:xfrm>
                    <a:off x="7381" y="-2529"/>
                    <a:ext cx="2" cy="30"/>
                    <a:chOff x="7381" y="-2529"/>
                    <a:chExt cx="2" cy="30"/>
                  </a:xfrm>
                </p:grpSpPr>
                <p:sp>
                  <p:nvSpPr>
                    <p:cNvPr id="103" name="Freeform 116"/>
                    <p:cNvSpPr>
                      <a:spLocks/>
                    </p:cNvSpPr>
                    <p:nvPr/>
                  </p:nvSpPr>
                  <p:spPr bwMode="auto">
                    <a:xfrm>
                      <a:off x="7381" y="-2529"/>
                      <a:ext cx="2" cy="30"/>
                    </a:xfrm>
                    <a:custGeom>
                      <a:avLst/>
                      <a:gdLst>
                        <a:gd name="T0" fmla="+- 0 -2529 -2529"/>
                        <a:gd name="T1" fmla="*/ -2529 h 30"/>
                        <a:gd name="T2" fmla="+- 0 -2500 -2529"/>
                        <a:gd name="T3" fmla="*/ -2500 h 30"/>
                      </a:gdLst>
                      <a:ahLst/>
                      <a:cxnLst>
                        <a:cxn ang="0">
                          <a:pos x="0" y="T1"/>
                        </a:cxn>
                        <a:cxn ang="0">
                          <a:pos x="0" y="T3"/>
                        </a:cxn>
                      </a:cxnLst>
                      <a:rect l="0" t="0" r="r" b="b"/>
                      <a:pathLst>
                        <a:path h="30">
                          <a:moveTo>
                            <a:pt x="0" y="0"/>
                          </a:moveTo>
                          <a:lnTo>
                            <a:pt x="0" y="29"/>
                          </a:lnTo>
                        </a:path>
                      </a:pathLst>
                    </a:custGeom>
                    <a:noFill/>
                    <a:ln w="6277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 dirty="0"/>
                    </a:p>
                  </p:txBody>
                </p:sp>
              </p:grpSp>
              <p:grpSp>
                <p:nvGrpSpPr>
                  <p:cNvPr id="39" name="Group 113"/>
                  <p:cNvGrpSpPr>
                    <a:grpSpLocks/>
                  </p:cNvGrpSpPr>
                  <p:nvPr/>
                </p:nvGrpSpPr>
                <p:grpSpPr bwMode="auto">
                  <a:xfrm>
                    <a:off x="10541" y="-1760"/>
                    <a:ext cx="30" cy="2"/>
                    <a:chOff x="10541" y="-1760"/>
                    <a:chExt cx="30" cy="2"/>
                  </a:xfrm>
                </p:grpSpPr>
                <p:sp>
                  <p:nvSpPr>
                    <p:cNvPr id="102" name="Freeform 114"/>
                    <p:cNvSpPr>
                      <a:spLocks/>
                    </p:cNvSpPr>
                    <p:nvPr/>
                  </p:nvSpPr>
                  <p:spPr bwMode="auto">
                    <a:xfrm>
                      <a:off x="10541" y="-1760"/>
                      <a:ext cx="30" cy="2"/>
                    </a:xfrm>
                    <a:custGeom>
                      <a:avLst/>
                      <a:gdLst>
                        <a:gd name="T0" fmla="+- 0 10571 10541"/>
                        <a:gd name="T1" fmla="*/ T0 w 30"/>
                        <a:gd name="T2" fmla="+- 0 10541 10541"/>
                        <a:gd name="T3" fmla="*/ T2 w 30"/>
                      </a:gdLst>
                      <a:ahLst/>
                      <a:cxnLst>
                        <a:cxn ang="0">
                          <a:pos x="T1" y="0"/>
                        </a:cxn>
                        <a:cxn ang="0">
                          <a:pos x="T3" y="0"/>
                        </a:cxn>
                      </a:cxnLst>
                      <a:rect l="0" t="0" r="r" b="b"/>
                      <a:pathLst>
                        <a:path w="30">
                          <a:moveTo>
                            <a:pt x="30" y="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6271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 dirty="0"/>
                    </a:p>
                  </p:txBody>
                </p:sp>
              </p:grpSp>
              <p:grpSp>
                <p:nvGrpSpPr>
                  <p:cNvPr id="40" name="Group 111"/>
                  <p:cNvGrpSpPr>
                    <a:grpSpLocks/>
                  </p:cNvGrpSpPr>
                  <p:nvPr/>
                </p:nvGrpSpPr>
                <p:grpSpPr bwMode="auto">
                  <a:xfrm>
                    <a:off x="6581" y="-1760"/>
                    <a:ext cx="30" cy="2"/>
                    <a:chOff x="6581" y="-1760"/>
                    <a:chExt cx="30" cy="2"/>
                  </a:xfrm>
                </p:grpSpPr>
                <p:sp>
                  <p:nvSpPr>
                    <p:cNvPr id="101" name="Freeform 112"/>
                    <p:cNvSpPr>
                      <a:spLocks/>
                    </p:cNvSpPr>
                    <p:nvPr/>
                  </p:nvSpPr>
                  <p:spPr bwMode="auto">
                    <a:xfrm>
                      <a:off x="6581" y="-1760"/>
                      <a:ext cx="30" cy="2"/>
                    </a:xfrm>
                    <a:custGeom>
                      <a:avLst/>
                      <a:gdLst>
                        <a:gd name="T0" fmla="+- 0 6581 6581"/>
                        <a:gd name="T1" fmla="*/ T0 w 30"/>
                        <a:gd name="T2" fmla="+- 0 6611 6581"/>
                        <a:gd name="T3" fmla="*/ T2 w 30"/>
                      </a:gdLst>
                      <a:ahLst/>
                      <a:cxnLst>
                        <a:cxn ang="0">
                          <a:pos x="T1" y="0"/>
                        </a:cxn>
                        <a:cxn ang="0">
                          <a:pos x="T3" y="0"/>
                        </a:cxn>
                      </a:cxnLst>
                      <a:rect l="0" t="0" r="r" b="b"/>
                      <a:pathLst>
                        <a:path w="30">
                          <a:moveTo>
                            <a:pt x="0" y="0"/>
                          </a:moveTo>
                          <a:lnTo>
                            <a:pt x="30" y="0"/>
                          </a:lnTo>
                        </a:path>
                      </a:pathLst>
                    </a:custGeom>
                    <a:noFill/>
                    <a:ln w="6271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 dirty="0"/>
                    </a:p>
                  </p:txBody>
                </p:sp>
              </p:grpSp>
              <p:grpSp>
                <p:nvGrpSpPr>
                  <p:cNvPr id="41" name="Group 109"/>
                  <p:cNvGrpSpPr>
                    <a:grpSpLocks/>
                  </p:cNvGrpSpPr>
                  <p:nvPr/>
                </p:nvGrpSpPr>
                <p:grpSpPr bwMode="auto">
                  <a:xfrm>
                    <a:off x="7776" y="-4"/>
                    <a:ext cx="2" cy="30"/>
                    <a:chOff x="7776" y="-4"/>
                    <a:chExt cx="2" cy="30"/>
                  </a:xfrm>
                </p:grpSpPr>
                <p:sp>
                  <p:nvSpPr>
                    <p:cNvPr id="100" name="Freeform 110"/>
                    <p:cNvSpPr>
                      <a:spLocks/>
                    </p:cNvSpPr>
                    <p:nvPr/>
                  </p:nvSpPr>
                  <p:spPr bwMode="auto">
                    <a:xfrm>
                      <a:off x="7776" y="-4"/>
                      <a:ext cx="2" cy="30"/>
                    </a:xfrm>
                    <a:custGeom>
                      <a:avLst/>
                      <a:gdLst>
                        <a:gd name="T0" fmla="+- 0 26 -4"/>
                        <a:gd name="T1" fmla="*/ 26 h 30"/>
                        <a:gd name="T2" fmla="+- 0 -4 -4"/>
                        <a:gd name="T3" fmla="*/ -4 h 30"/>
                      </a:gdLst>
                      <a:ahLst/>
                      <a:cxnLst>
                        <a:cxn ang="0">
                          <a:pos x="0" y="T1"/>
                        </a:cxn>
                        <a:cxn ang="0">
                          <a:pos x="0" y="T3"/>
                        </a:cxn>
                      </a:cxnLst>
                      <a:rect l="0" t="0" r="r" b="b"/>
                      <a:pathLst>
                        <a:path h="30">
                          <a:moveTo>
                            <a:pt x="0" y="3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6277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 dirty="0"/>
                    </a:p>
                  </p:txBody>
                </p:sp>
              </p:grpSp>
              <p:grpSp>
                <p:nvGrpSpPr>
                  <p:cNvPr id="42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7776" y="-2529"/>
                    <a:ext cx="2" cy="30"/>
                    <a:chOff x="7776" y="-2529"/>
                    <a:chExt cx="2" cy="30"/>
                  </a:xfrm>
                </p:grpSpPr>
                <p:sp>
                  <p:nvSpPr>
                    <p:cNvPr id="99" name="Freeform 108"/>
                    <p:cNvSpPr>
                      <a:spLocks/>
                    </p:cNvSpPr>
                    <p:nvPr/>
                  </p:nvSpPr>
                  <p:spPr bwMode="auto">
                    <a:xfrm>
                      <a:off x="7776" y="-2529"/>
                      <a:ext cx="2" cy="30"/>
                    </a:xfrm>
                    <a:custGeom>
                      <a:avLst/>
                      <a:gdLst>
                        <a:gd name="T0" fmla="+- 0 -2529 -2529"/>
                        <a:gd name="T1" fmla="*/ -2529 h 30"/>
                        <a:gd name="T2" fmla="+- 0 -2500 -2529"/>
                        <a:gd name="T3" fmla="*/ -2500 h 30"/>
                      </a:gdLst>
                      <a:ahLst/>
                      <a:cxnLst>
                        <a:cxn ang="0">
                          <a:pos x="0" y="T1"/>
                        </a:cxn>
                        <a:cxn ang="0">
                          <a:pos x="0" y="T3"/>
                        </a:cxn>
                      </a:cxnLst>
                      <a:rect l="0" t="0" r="r" b="b"/>
                      <a:pathLst>
                        <a:path h="30">
                          <a:moveTo>
                            <a:pt x="0" y="0"/>
                          </a:moveTo>
                          <a:lnTo>
                            <a:pt x="0" y="29"/>
                          </a:lnTo>
                        </a:path>
                      </a:pathLst>
                    </a:custGeom>
                    <a:noFill/>
                    <a:ln w="6277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 dirty="0"/>
                    </a:p>
                  </p:txBody>
                </p:sp>
              </p:grpSp>
              <p:grpSp>
                <p:nvGrpSpPr>
                  <p:cNvPr id="43" name="Group 105"/>
                  <p:cNvGrpSpPr>
                    <a:grpSpLocks/>
                  </p:cNvGrpSpPr>
                  <p:nvPr/>
                </p:nvGrpSpPr>
                <p:grpSpPr bwMode="auto">
                  <a:xfrm>
                    <a:off x="10541" y="-1503"/>
                    <a:ext cx="30" cy="2"/>
                    <a:chOff x="10541" y="-1503"/>
                    <a:chExt cx="30" cy="2"/>
                  </a:xfrm>
                </p:grpSpPr>
                <p:sp>
                  <p:nvSpPr>
                    <p:cNvPr id="98" name="Freeform 106"/>
                    <p:cNvSpPr>
                      <a:spLocks/>
                    </p:cNvSpPr>
                    <p:nvPr/>
                  </p:nvSpPr>
                  <p:spPr bwMode="auto">
                    <a:xfrm>
                      <a:off x="10541" y="-1503"/>
                      <a:ext cx="30" cy="2"/>
                    </a:xfrm>
                    <a:custGeom>
                      <a:avLst/>
                      <a:gdLst>
                        <a:gd name="T0" fmla="+- 0 10571 10541"/>
                        <a:gd name="T1" fmla="*/ T0 w 30"/>
                        <a:gd name="T2" fmla="+- 0 10541 10541"/>
                        <a:gd name="T3" fmla="*/ T2 w 30"/>
                      </a:gdLst>
                      <a:ahLst/>
                      <a:cxnLst>
                        <a:cxn ang="0">
                          <a:pos x="T1" y="0"/>
                        </a:cxn>
                        <a:cxn ang="0">
                          <a:pos x="T3" y="0"/>
                        </a:cxn>
                      </a:cxnLst>
                      <a:rect l="0" t="0" r="r" b="b"/>
                      <a:pathLst>
                        <a:path w="30">
                          <a:moveTo>
                            <a:pt x="30" y="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6271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 dirty="0"/>
                    </a:p>
                  </p:txBody>
                </p:sp>
              </p:grpSp>
              <p:grpSp>
                <p:nvGrpSpPr>
                  <p:cNvPr id="44" name="Group 103"/>
                  <p:cNvGrpSpPr>
                    <a:grpSpLocks/>
                  </p:cNvGrpSpPr>
                  <p:nvPr/>
                </p:nvGrpSpPr>
                <p:grpSpPr bwMode="auto">
                  <a:xfrm>
                    <a:off x="6581" y="-1503"/>
                    <a:ext cx="30" cy="2"/>
                    <a:chOff x="6581" y="-1503"/>
                    <a:chExt cx="30" cy="2"/>
                  </a:xfrm>
                </p:grpSpPr>
                <p:sp>
                  <p:nvSpPr>
                    <p:cNvPr id="97" name="Freeform 104"/>
                    <p:cNvSpPr>
                      <a:spLocks/>
                    </p:cNvSpPr>
                    <p:nvPr/>
                  </p:nvSpPr>
                  <p:spPr bwMode="auto">
                    <a:xfrm>
                      <a:off x="6581" y="-1503"/>
                      <a:ext cx="30" cy="2"/>
                    </a:xfrm>
                    <a:custGeom>
                      <a:avLst/>
                      <a:gdLst>
                        <a:gd name="T0" fmla="+- 0 6581 6581"/>
                        <a:gd name="T1" fmla="*/ T0 w 30"/>
                        <a:gd name="T2" fmla="+- 0 6611 6581"/>
                        <a:gd name="T3" fmla="*/ T2 w 30"/>
                      </a:gdLst>
                      <a:ahLst/>
                      <a:cxnLst>
                        <a:cxn ang="0">
                          <a:pos x="T1" y="0"/>
                        </a:cxn>
                        <a:cxn ang="0">
                          <a:pos x="T3" y="0"/>
                        </a:cxn>
                      </a:cxnLst>
                      <a:rect l="0" t="0" r="r" b="b"/>
                      <a:pathLst>
                        <a:path w="30">
                          <a:moveTo>
                            <a:pt x="0" y="0"/>
                          </a:moveTo>
                          <a:lnTo>
                            <a:pt x="30" y="0"/>
                          </a:lnTo>
                        </a:path>
                      </a:pathLst>
                    </a:custGeom>
                    <a:noFill/>
                    <a:ln w="6271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 dirty="0"/>
                    </a:p>
                  </p:txBody>
                </p:sp>
              </p:grpSp>
              <p:grpSp>
                <p:nvGrpSpPr>
                  <p:cNvPr id="45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8181" y="-4"/>
                    <a:ext cx="2" cy="30"/>
                    <a:chOff x="8181" y="-4"/>
                    <a:chExt cx="2" cy="30"/>
                  </a:xfrm>
                </p:grpSpPr>
                <p:sp>
                  <p:nvSpPr>
                    <p:cNvPr id="96" name="Freeform 102"/>
                    <p:cNvSpPr>
                      <a:spLocks/>
                    </p:cNvSpPr>
                    <p:nvPr/>
                  </p:nvSpPr>
                  <p:spPr bwMode="auto">
                    <a:xfrm>
                      <a:off x="8181" y="-4"/>
                      <a:ext cx="2" cy="30"/>
                    </a:xfrm>
                    <a:custGeom>
                      <a:avLst/>
                      <a:gdLst>
                        <a:gd name="T0" fmla="+- 0 26 -4"/>
                        <a:gd name="T1" fmla="*/ 26 h 30"/>
                        <a:gd name="T2" fmla="+- 0 -4 -4"/>
                        <a:gd name="T3" fmla="*/ -4 h 30"/>
                      </a:gdLst>
                      <a:ahLst/>
                      <a:cxnLst>
                        <a:cxn ang="0">
                          <a:pos x="0" y="T1"/>
                        </a:cxn>
                        <a:cxn ang="0">
                          <a:pos x="0" y="T3"/>
                        </a:cxn>
                      </a:cxnLst>
                      <a:rect l="0" t="0" r="r" b="b"/>
                      <a:pathLst>
                        <a:path h="30">
                          <a:moveTo>
                            <a:pt x="0" y="3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6277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 dirty="0"/>
                    </a:p>
                  </p:txBody>
                </p:sp>
              </p:grpSp>
              <p:grpSp>
                <p:nvGrpSpPr>
                  <p:cNvPr id="46" name="Group 99"/>
                  <p:cNvGrpSpPr>
                    <a:grpSpLocks/>
                  </p:cNvGrpSpPr>
                  <p:nvPr/>
                </p:nvGrpSpPr>
                <p:grpSpPr bwMode="auto">
                  <a:xfrm>
                    <a:off x="8181" y="-2529"/>
                    <a:ext cx="2" cy="30"/>
                    <a:chOff x="8181" y="-2529"/>
                    <a:chExt cx="2" cy="30"/>
                  </a:xfrm>
                </p:grpSpPr>
                <p:sp>
                  <p:nvSpPr>
                    <p:cNvPr id="95" name="Freeform 100"/>
                    <p:cNvSpPr>
                      <a:spLocks/>
                    </p:cNvSpPr>
                    <p:nvPr/>
                  </p:nvSpPr>
                  <p:spPr bwMode="auto">
                    <a:xfrm>
                      <a:off x="8181" y="-2529"/>
                      <a:ext cx="2" cy="30"/>
                    </a:xfrm>
                    <a:custGeom>
                      <a:avLst/>
                      <a:gdLst>
                        <a:gd name="T0" fmla="+- 0 -2529 -2529"/>
                        <a:gd name="T1" fmla="*/ -2529 h 30"/>
                        <a:gd name="T2" fmla="+- 0 -2500 -2529"/>
                        <a:gd name="T3" fmla="*/ -2500 h 30"/>
                      </a:gdLst>
                      <a:ahLst/>
                      <a:cxnLst>
                        <a:cxn ang="0">
                          <a:pos x="0" y="T1"/>
                        </a:cxn>
                        <a:cxn ang="0">
                          <a:pos x="0" y="T3"/>
                        </a:cxn>
                      </a:cxnLst>
                      <a:rect l="0" t="0" r="r" b="b"/>
                      <a:pathLst>
                        <a:path h="30">
                          <a:moveTo>
                            <a:pt x="0" y="0"/>
                          </a:moveTo>
                          <a:lnTo>
                            <a:pt x="0" y="29"/>
                          </a:lnTo>
                        </a:path>
                      </a:pathLst>
                    </a:custGeom>
                    <a:noFill/>
                    <a:ln w="6277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 dirty="0"/>
                    </a:p>
                  </p:txBody>
                </p:sp>
              </p:grpSp>
              <p:grpSp>
                <p:nvGrpSpPr>
                  <p:cNvPr id="47" name="Group 97"/>
                  <p:cNvGrpSpPr>
                    <a:grpSpLocks/>
                  </p:cNvGrpSpPr>
                  <p:nvPr/>
                </p:nvGrpSpPr>
                <p:grpSpPr bwMode="auto">
                  <a:xfrm>
                    <a:off x="10541" y="-1247"/>
                    <a:ext cx="30" cy="2"/>
                    <a:chOff x="10541" y="-1247"/>
                    <a:chExt cx="30" cy="2"/>
                  </a:xfrm>
                </p:grpSpPr>
                <p:sp>
                  <p:nvSpPr>
                    <p:cNvPr id="94" name="Freeform 98"/>
                    <p:cNvSpPr>
                      <a:spLocks/>
                    </p:cNvSpPr>
                    <p:nvPr/>
                  </p:nvSpPr>
                  <p:spPr bwMode="auto">
                    <a:xfrm>
                      <a:off x="10541" y="-1247"/>
                      <a:ext cx="30" cy="2"/>
                    </a:xfrm>
                    <a:custGeom>
                      <a:avLst/>
                      <a:gdLst>
                        <a:gd name="T0" fmla="+- 0 10571 10541"/>
                        <a:gd name="T1" fmla="*/ T0 w 30"/>
                        <a:gd name="T2" fmla="+- 0 10541 10541"/>
                        <a:gd name="T3" fmla="*/ T2 w 30"/>
                      </a:gdLst>
                      <a:ahLst/>
                      <a:cxnLst>
                        <a:cxn ang="0">
                          <a:pos x="T1" y="0"/>
                        </a:cxn>
                        <a:cxn ang="0">
                          <a:pos x="T3" y="0"/>
                        </a:cxn>
                      </a:cxnLst>
                      <a:rect l="0" t="0" r="r" b="b"/>
                      <a:pathLst>
                        <a:path w="30">
                          <a:moveTo>
                            <a:pt x="30" y="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6271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 dirty="0"/>
                    </a:p>
                  </p:txBody>
                </p:sp>
              </p:grpSp>
              <p:grpSp>
                <p:nvGrpSpPr>
                  <p:cNvPr id="48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6581" y="-1247"/>
                    <a:ext cx="30" cy="2"/>
                    <a:chOff x="6581" y="-1247"/>
                    <a:chExt cx="30" cy="2"/>
                  </a:xfrm>
                </p:grpSpPr>
                <p:sp>
                  <p:nvSpPr>
                    <p:cNvPr id="93" name="Freeform 96"/>
                    <p:cNvSpPr>
                      <a:spLocks/>
                    </p:cNvSpPr>
                    <p:nvPr/>
                  </p:nvSpPr>
                  <p:spPr bwMode="auto">
                    <a:xfrm>
                      <a:off x="6581" y="-1247"/>
                      <a:ext cx="30" cy="2"/>
                    </a:xfrm>
                    <a:custGeom>
                      <a:avLst/>
                      <a:gdLst>
                        <a:gd name="T0" fmla="+- 0 6581 6581"/>
                        <a:gd name="T1" fmla="*/ T0 w 30"/>
                        <a:gd name="T2" fmla="+- 0 6611 6581"/>
                        <a:gd name="T3" fmla="*/ T2 w 30"/>
                      </a:gdLst>
                      <a:ahLst/>
                      <a:cxnLst>
                        <a:cxn ang="0">
                          <a:pos x="T1" y="0"/>
                        </a:cxn>
                        <a:cxn ang="0">
                          <a:pos x="T3" y="0"/>
                        </a:cxn>
                      </a:cxnLst>
                      <a:rect l="0" t="0" r="r" b="b"/>
                      <a:pathLst>
                        <a:path w="30">
                          <a:moveTo>
                            <a:pt x="0" y="0"/>
                          </a:moveTo>
                          <a:lnTo>
                            <a:pt x="30" y="0"/>
                          </a:lnTo>
                        </a:path>
                      </a:pathLst>
                    </a:custGeom>
                    <a:noFill/>
                    <a:ln w="6271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 dirty="0"/>
                    </a:p>
                  </p:txBody>
                </p:sp>
              </p:grpSp>
              <p:grpSp>
                <p:nvGrpSpPr>
                  <p:cNvPr id="49" name="Group 93"/>
                  <p:cNvGrpSpPr>
                    <a:grpSpLocks/>
                  </p:cNvGrpSpPr>
                  <p:nvPr/>
                </p:nvGrpSpPr>
                <p:grpSpPr bwMode="auto">
                  <a:xfrm>
                    <a:off x="8576" y="-4"/>
                    <a:ext cx="2" cy="30"/>
                    <a:chOff x="8576" y="-4"/>
                    <a:chExt cx="2" cy="30"/>
                  </a:xfrm>
                </p:grpSpPr>
                <p:sp>
                  <p:nvSpPr>
                    <p:cNvPr id="92" name="Freeform 94"/>
                    <p:cNvSpPr>
                      <a:spLocks/>
                    </p:cNvSpPr>
                    <p:nvPr/>
                  </p:nvSpPr>
                  <p:spPr bwMode="auto">
                    <a:xfrm>
                      <a:off x="8576" y="-4"/>
                      <a:ext cx="2" cy="30"/>
                    </a:xfrm>
                    <a:custGeom>
                      <a:avLst/>
                      <a:gdLst>
                        <a:gd name="T0" fmla="+- 0 26 -4"/>
                        <a:gd name="T1" fmla="*/ 26 h 30"/>
                        <a:gd name="T2" fmla="+- 0 -4 -4"/>
                        <a:gd name="T3" fmla="*/ -4 h 30"/>
                      </a:gdLst>
                      <a:ahLst/>
                      <a:cxnLst>
                        <a:cxn ang="0">
                          <a:pos x="0" y="T1"/>
                        </a:cxn>
                        <a:cxn ang="0">
                          <a:pos x="0" y="T3"/>
                        </a:cxn>
                      </a:cxnLst>
                      <a:rect l="0" t="0" r="r" b="b"/>
                      <a:pathLst>
                        <a:path h="30">
                          <a:moveTo>
                            <a:pt x="0" y="3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6277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 dirty="0"/>
                    </a:p>
                  </p:txBody>
                </p:sp>
              </p:grpSp>
              <p:grpSp>
                <p:nvGrpSpPr>
                  <p:cNvPr id="50" name="Group 91"/>
                  <p:cNvGrpSpPr>
                    <a:grpSpLocks/>
                  </p:cNvGrpSpPr>
                  <p:nvPr/>
                </p:nvGrpSpPr>
                <p:grpSpPr bwMode="auto">
                  <a:xfrm>
                    <a:off x="8576" y="-2529"/>
                    <a:ext cx="2" cy="30"/>
                    <a:chOff x="8576" y="-2529"/>
                    <a:chExt cx="2" cy="30"/>
                  </a:xfrm>
                </p:grpSpPr>
                <p:sp>
                  <p:nvSpPr>
                    <p:cNvPr id="91" name="Freeform 92"/>
                    <p:cNvSpPr>
                      <a:spLocks/>
                    </p:cNvSpPr>
                    <p:nvPr/>
                  </p:nvSpPr>
                  <p:spPr bwMode="auto">
                    <a:xfrm>
                      <a:off x="8576" y="-2529"/>
                      <a:ext cx="2" cy="30"/>
                    </a:xfrm>
                    <a:custGeom>
                      <a:avLst/>
                      <a:gdLst>
                        <a:gd name="T0" fmla="+- 0 -2529 -2529"/>
                        <a:gd name="T1" fmla="*/ -2529 h 30"/>
                        <a:gd name="T2" fmla="+- 0 -2500 -2529"/>
                        <a:gd name="T3" fmla="*/ -2500 h 30"/>
                      </a:gdLst>
                      <a:ahLst/>
                      <a:cxnLst>
                        <a:cxn ang="0">
                          <a:pos x="0" y="T1"/>
                        </a:cxn>
                        <a:cxn ang="0">
                          <a:pos x="0" y="T3"/>
                        </a:cxn>
                      </a:cxnLst>
                      <a:rect l="0" t="0" r="r" b="b"/>
                      <a:pathLst>
                        <a:path h="30">
                          <a:moveTo>
                            <a:pt x="0" y="0"/>
                          </a:moveTo>
                          <a:lnTo>
                            <a:pt x="0" y="29"/>
                          </a:lnTo>
                        </a:path>
                      </a:pathLst>
                    </a:custGeom>
                    <a:noFill/>
                    <a:ln w="6277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 dirty="0"/>
                    </a:p>
                  </p:txBody>
                </p:sp>
              </p:grpSp>
              <p:grpSp>
                <p:nvGrpSpPr>
                  <p:cNvPr id="51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0541" y="-990"/>
                    <a:ext cx="30" cy="2"/>
                    <a:chOff x="10541" y="-990"/>
                    <a:chExt cx="30" cy="2"/>
                  </a:xfrm>
                </p:grpSpPr>
                <p:sp>
                  <p:nvSpPr>
                    <p:cNvPr id="90" name="Freeform 90"/>
                    <p:cNvSpPr>
                      <a:spLocks/>
                    </p:cNvSpPr>
                    <p:nvPr/>
                  </p:nvSpPr>
                  <p:spPr bwMode="auto">
                    <a:xfrm>
                      <a:off x="10541" y="-990"/>
                      <a:ext cx="30" cy="2"/>
                    </a:xfrm>
                    <a:custGeom>
                      <a:avLst/>
                      <a:gdLst>
                        <a:gd name="T0" fmla="+- 0 10571 10541"/>
                        <a:gd name="T1" fmla="*/ T0 w 30"/>
                        <a:gd name="T2" fmla="+- 0 10541 10541"/>
                        <a:gd name="T3" fmla="*/ T2 w 30"/>
                      </a:gdLst>
                      <a:ahLst/>
                      <a:cxnLst>
                        <a:cxn ang="0">
                          <a:pos x="T1" y="0"/>
                        </a:cxn>
                        <a:cxn ang="0">
                          <a:pos x="T3" y="0"/>
                        </a:cxn>
                      </a:cxnLst>
                      <a:rect l="0" t="0" r="r" b="b"/>
                      <a:pathLst>
                        <a:path w="30">
                          <a:moveTo>
                            <a:pt x="30" y="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6271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 dirty="0"/>
                    </a:p>
                  </p:txBody>
                </p:sp>
              </p:grpSp>
              <p:grpSp>
                <p:nvGrpSpPr>
                  <p:cNvPr id="52" name="Group 87"/>
                  <p:cNvGrpSpPr>
                    <a:grpSpLocks/>
                  </p:cNvGrpSpPr>
                  <p:nvPr/>
                </p:nvGrpSpPr>
                <p:grpSpPr bwMode="auto">
                  <a:xfrm>
                    <a:off x="6581" y="-990"/>
                    <a:ext cx="30" cy="2"/>
                    <a:chOff x="6581" y="-990"/>
                    <a:chExt cx="30" cy="2"/>
                  </a:xfrm>
                </p:grpSpPr>
                <p:sp>
                  <p:nvSpPr>
                    <p:cNvPr id="89" name="Freeform 88"/>
                    <p:cNvSpPr>
                      <a:spLocks/>
                    </p:cNvSpPr>
                    <p:nvPr/>
                  </p:nvSpPr>
                  <p:spPr bwMode="auto">
                    <a:xfrm>
                      <a:off x="6581" y="-990"/>
                      <a:ext cx="30" cy="2"/>
                    </a:xfrm>
                    <a:custGeom>
                      <a:avLst/>
                      <a:gdLst>
                        <a:gd name="T0" fmla="+- 0 6581 6581"/>
                        <a:gd name="T1" fmla="*/ T0 w 30"/>
                        <a:gd name="T2" fmla="+- 0 6611 6581"/>
                        <a:gd name="T3" fmla="*/ T2 w 30"/>
                      </a:gdLst>
                      <a:ahLst/>
                      <a:cxnLst>
                        <a:cxn ang="0">
                          <a:pos x="T1" y="0"/>
                        </a:cxn>
                        <a:cxn ang="0">
                          <a:pos x="T3" y="0"/>
                        </a:cxn>
                      </a:cxnLst>
                      <a:rect l="0" t="0" r="r" b="b"/>
                      <a:pathLst>
                        <a:path w="30">
                          <a:moveTo>
                            <a:pt x="0" y="0"/>
                          </a:moveTo>
                          <a:lnTo>
                            <a:pt x="30" y="0"/>
                          </a:lnTo>
                        </a:path>
                      </a:pathLst>
                    </a:custGeom>
                    <a:noFill/>
                    <a:ln w="6271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 dirty="0"/>
                    </a:p>
                  </p:txBody>
                </p:sp>
              </p:grpSp>
              <p:grpSp>
                <p:nvGrpSpPr>
                  <p:cNvPr id="53" name="Group 85"/>
                  <p:cNvGrpSpPr>
                    <a:grpSpLocks/>
                  </p:cNvGrpSpPr>
                  <p:nvPr/>
                </p:nvGrpSpPr>
                <p:grpSpPr bwMode="auto">
                  <a:xfrm>
                    <a:off x="8981" y="-4"/>
                    <a:ext cx="2" cy="30"/>
                    <a:chOff x="8981" y="-4"/>
                    <a:chExt cx="2" cy="30"/>
                  </a:xfrm>
                </p:grpSpPr>
                <p:sp>
                  <p:nvSpPr>
                    <p:cNvPr id="88" name="Freeform 86"/>
                    <p:cNvSpPr>
                      <a:spLocks/>
                    </p:cNvSpPr>
                    <p:nvPr/>
                  </p:nvSpPr>
                  <p:spPr bwMode="auto">
                    <a:xfrm>
                      <a:off x="8981" y="-4"/>
                      <a:ext cx="2" cy="30"/>
                    </a:xfrm>
                    <a:custGeom>
                      <a:avLst/>
                      <a:gdLst>
                        <a:gd name="T0" fmla="+- 0 26 -4"/>
                        <a:gd name="T1" fmla="*/ 26 h 30"/>
                        <a:gd name="T2" fmla="+- 0 -4 -4"/>
                        <a:gd name="T3" fmla="*/ -4 h 30"/>
                      </a:gdLst>
                      <a:ahLst/>
                      <a:cxnLst>
                        <a:cxn ang="0">
                          <a:pos x="0" y="T1"/>
                        </a:cxn>
                        <a:cxn ang="0">
                          <a:pos x="0" y="T3"/>
                        </a:cxn>
                      </a:cxnLst>
                      <a:rect l="0" t="0" r="r" b="b"/>
                      <a:pathLst>
                        <a:path h="30">
                          <a:moveTo>
                            <a:pt x="0" y="3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6277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 dirty="0"/>
                    </a:p>
                  </p:txBody>
                </p:sp>
              </p:grpSp>
              <p:grpSp>
                <p:nvGrpSpPr>
                  <p:cNvPr id="54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8981" y="-2529"/>
                    <a:ext cx="2" cy="30"/>
                    <a:chOff x="8981" y="-2529"/>
                    <a:chExt cx="2" cy="30"/>
                  </a:xfrm>
                </p:grpSpPr>
                <p:sp>
                  <p:nvSpPr>
                    <p:cNvPr id="87" name="Freeform 84"/>
                    <p:cNvSpPr>
                      <a:spLocks/>
                    </p:cNvSpPr>
                    <p:nvPr/>
                  </p:nvSpPr>
                  <p:spPr bwMode="auto">
                    <a:xfrm>
                      <a:off x="8981" y="-2529"/>
                      <a:ext cx="2" cy="30"/>
                    </a:xfrm>
                    <a:custGeom>
                      <a:avLst/>
                      <a:gdLst>
                        <a:gd name="T0" fmla="+- 0 -2529 -2529"/>
                        <a:gd name="T1" fmla="*/ -2529 h 30"/>
                        <a:gd name="T2" fmla="+- 0 -2500 -2529"/>
                        <a:gd name="T3" fmla="*/ -2500 h 30"/>
                      </a:gdLst>
                      <a:ahLst/>
                      <a:cxnLst>
                        <a:cxn ang="0">
                          <a:pos x="0" y="T1"/>
                        </a:cxn>
                        <a:cxn ang="0">
                          <a:pos x="0" y="T3"/>
                        </a:cxn>
                      </a:cxnLst>
                      <a:rect l="0" t="0" r="r" b="b"/>
                      <a:pathLst>
                        <a:path h="30">
                          <a:moveTo>
                            <a:pt x="0" y="0"/>
                          </a:moveTo>
                          <a:lnTo>
                            <a:pt x="0" y="29"/>
                          </a:lnTo>
                        </a:path>
                      </a:pathLst>
                    </a:custGeom>
                    <a:noFill/>
                    <a:ln w="6277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 dirty="0"/>
                    </a:p>
                  </p:txBody>
                </p:sp>
              </p:grpSp>
              <p:grpSp>
                <p:nvGrpSpPr>
                  <p:cNvPr id="55" name="Group 81"/>
                  <p:cNvGrpSpPr>
                    <a:grpSpLocks/>
                  </p:cNvGrpSpPr>
                  <p:nvPr/>
                </p:nvGrpSpPr>
                <p:grpSpPr bwMode="auto">
                  <a:xfrm>
                    <a:off x="10541" y="-734"/>
                    <a:ext cx="30" cy="2"/>
                    <a:chOff x="10541" y="-734"/>
                    <a:chExt cx="30" cy="2"/>
                  </a:xfrm>
                </p:grpSpPr>
                <p:sp>
                  <p:nvSpPr>
                    <p:cNvPr id="86" name="Freeform 82"/>
                    <p:cNvSpPr>
                      <a:spLocks/>
                    </p:cNvSpPr>
                    <p:nvPr/>
                  </p:nvSpPr>
                  <p:spPr bwMode="auto">
                    <a:xfrm>
                      <a:off x="10541" y="-734"/>
                      <a:ext cx="30" cy="2"/>
                    </a:xfrm>
                    <a:custGeom>
                      <a:avLst/>
                      <a:gdLst>
                        <a:gd name="T0" fmla="+- 0 10571 10541"/>
                        <a:gd name="T1" fmla="*/ T0 w 30"/>
                        <a:gd name="T2" fmla="+- 0 10541 10541"/>
                        <a:gd name="T3" fmla="*/ T2 w 30"/>
                      </a:gdLst>
                      <a:ahLst/>
                      <a:cxnLst>
                        <a:cxn ang="0">
                          <a:pos x="T1" y="0"/>
                        </a:cxn>
                        <a:cxn ang="0">
                          <a:pos x="T3" y="0"/>
                        </a:cxn>
                      </a:cxnLst>
                      <a:rect l="0" t="0" r="r" b="b"/>
                      <a:pathLst>
                        <a:path w="30">
                          <a:moveTo>
                            <a:pt x="30" y="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6271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 dirty="0"/>
                    </a:p>
                  </p:txBody>
                </p:sp>
              </p:grpSp>
              <p:grpSp>
                <p:nvGrpSpPr>
                  <p:cNvPr id="56" name="Group 79"/>
                  <p:cNvGrpSpPr>
                    <a:grpSpLocks/>
                  </p:cNvGrpSpPr>
                  <p:nvPr/>
                </p:nvGrpSpPr>
                <p:grpSpPr bwMode="auto">
                  <a:xfrm>
                    <a:off x="6581" y="-734"/>
                    <a:ext cx="30" cy="2"/>
                    <a:chOff x="6581" y="-734"/>
                    <a:chExt cx="30" cy="2"/>
                  </a:xfrm>
                </p:grpSpPr>
                <p:sp>
                  <p:nvSpPr>
                    <p:cNvPr id="85" name="Freeform 80"/>
                    <p:cNvSpPr>
                      <a:spLocks/>
                    </p:cNvSpPr>
                    <p:nvPr/>
                  </p:nvSpPr>
                  <p:spPr bwMode="auto">
                    <a:xfrm>
                      <a:off x="6581" y="-734"/>
                      <a:ext cx="30" cy="2"/>
                    </a:xfrm>
                    <a:custGeom>
                      <a:avLst/>
                      <a:gdLst>
                        <a:gd name="T0" fmla="+- 0 6581 6581"/>
                        <a:gd name="T1" fmla="*/ T0 w 30"/>
                        <a:gd name="T2" fmla="+- 0 6611 6581"/>
                        <a:gd name="T3" fmla="*/ T2 w 30"/>
                      </a:gdLst>
                      <a:ahLst/>
                      <a:cxnLst>
                        <a:cxn ang="0">
                          <a:pos x="T1" y="0"/>
                        </a:cxn>
                        <a:cxn ang="0">
                          <a:pos x="T3" y="0"/>
                        </a:cxn>
                      </a:cxnLst>
                      <a:rect l="0" t="0" r="r" b="b"/>
                      <a:pathLst>
                        <a:path w="30">
                          <a:moveTo>
                            <a:pt x="0" y="0"/>
                          </a:moveTo>
                          <a:lnTo>
                            <a:pt x="30" y="0"/>
                          </a:lnTo>
                        </a:path>
                      </a:pathLst>
                    </a:custGeom>
                    <a:noFill/>
                    <a:ln w="6271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 dirty="0"/>
                    </a:p>
                  </p:txBody>
                </p:sp>
              </p:grpSp>
              <p:grpSp>
                <p:nvGrpSpPr>
                  <p:cNvPr id="57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9376" y="-4"/>
                    <a:ext cx="2" cy="30"/>
                    <a:chOff x="9376" y="-4"/>
                    <a:chExt cx="2" cy="30"/>
                  </a:xfrm>
                </p:grpSpPr>
                <p:sp>
                  <p:nvSpPr>
                    <p:cNvPr id="84" name="Freeform 78"/>
                    <p:cNvSpPr>
                      <a:spLocks/>
                    </p:cNvSpPr>
                    <p:nvPr/>
                  </p:nvSpPr>
                  <p:spPr bwMode="auto">
                    <a:xfrm>
                      <a:off x="9376" y="-4"/>
                      <a:ext cx="2" cy="30"/>
                    </a:xfrm>
                    <a:custGeom>
                      <a:avLst/>
                      <a:gdLst>
                        <a:gd name="T0" fmla="+- 0 26 -4"/>
                        <a:gd name="T1" fmla="*/ 26 h 30"/>
                        <a:gd name="T2" fmla="+- 0 -4 -4"/>
                        <a:gd name="T3" fmla="*/ -4 h 30"/>
                      </a:gdLst>
                      <a:ahLst/>
                      <a:cxnLst>
                        <a:cxn ang="0">
                          <a:pos x="0" y="T1"/>
                        </a:cxn>
                        <a:cxn ang="0">
                          <a:pos x="0" y="T3"/>
                        </a:cxn>
                      </a:cxnLst>
                      <a:rect l="0" t="0" r="r" b="b"/>
                      <a:pathLst>
                        <a:path h="30">
                          <a:moveTo>
                            <a:pt x="0" y="3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6277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 dirty="0"/>
                    </a:p>
                  </p:txBody>
                </p:sp>
              </p:grpSp>
              <p:grpSp>
                <p:nvGrpSpPr>
                  <p:cNvPr id="58" name="Group 75"/>
                  <p:cNvGrpSpPr>
                    <a:grpSpLocks/>
                  </p:cNvGrpSpPr>
                  <p:nvPr/>
                </p:nvGrpSpPr>
                <p:grpSpPr bwMode="auto">
                  <a:xfrm>
                    <a:off x="9376" y="-2529"/>
                    <a:ext cx="2" cy="30"/>
                    <a:chOff x="9376" y="-2529"/>
                    <a:chExt cx="2" cy="30"/>
                  </a:xfrm>
                </p:grpSpPr>
                <p:sp>
                  <p:nvSpPr>
                    <p:cNvPr id="83" name="Freeform 76"/>
                    <p:cNvSpPr>
                      <a:spLocks/>
                    </p:cNvSpPr>
                    <p:nvPr/>
                  </p:nvSpPr>
                  <p:spPr bwMode="auto">
                    <a:xfrm>
                      <a:off x="9376" y="-2529"/>
                      <a:ext cx="2" cy="30"/>
                    </a:xfrm>
                    <a:custGeom>
                      <a:avLst/>
                      <a:gdLst>
                        <a:gd name="T0" fmla="+- 0 -2529 -2529"/>
                        <a:gd name="T1" fmla="*/ -2529 h 30"/>
                        <a:gd name="T2" fmla="+- 0 -2500 -2529"/>
                        <a:gd name="T3" fmla="*/ -2500 h 30"/>
                      </a:gdLst>
                      <a:ahLst/>
                      <a:cxnLst>
                        <a:cxn ang="0">
                          <a:pos x="0" y="T1"/>
                        </a:cxn>
                        <a:cxn ang="0">
                          <a:pos x="0" y="T3"/>
                        </a:cxn>
                      </a:cxnLst>
                      <a:rect l="0" t="0" r="r" b="b"/>
                      <a:pathLst>
                        <a:path h="30">
                          <a:moveTo>
                            <a:pt x="0" y="0"/>
                          </a:moveTo>
                          <a:lnTo>
                            <a:pt x="0" y="29"/>
                          </a:lnTo>
                        </a:path>
                      </a:pathLst>
                    </a:custGeom>
                    <a:noFill/>
                    <a:ln w="6277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 dirty="0"/>
                    </a:p>
                  </p:txBody>
                </p:sp>
              </p:grpSp>
              <p:grpSp>
                <p:nvGrpSpPr>
                  <p:cNvPr id="59" name="Group 73"/>
                  <p:cNvGrpSpPr>
                    <a:grpSpLocks/>
                  </p:cNvGrpSpPr>
                  <p:nvPr/>
                </p:nvGrpSpPr>
                <p:grpSpPr bwMode="auto">
                  <a:xfrm>
                    <a:off x="10541" y="-477"/>
                    <a:ext cx="30" cy="2"/>
                    <a:chOff x="10541" y="-477"/>
                    <a:chExt cx="30" cy="2"/>
                  </a:xfrm>
                </p:grpSpPr>
                <p:sp>
                  <p:nvSpPr>
                    <p:cNvPr id="82" name="Freeform 74"/>
                    <p:cNvSpPr>
                      <a:spLocks/>
                    </p:cNvSpPr>
                    <p:nvPr/>
                  </p:nvSpPr>
                  <p:spPr bwMode="auto">
                    <a:xfrm>
                      <a:off x="10541" y="-477"/>
                      <a:ext cx="30" cy="2"/>
                    </a:xfrm>
                    <a:custGeom>
                      <a:avLst/>
                      <a:gdLst>
                        <a:gd name="T0" fmla="+- 0 10571 10541"/>
                        <a:gd name="T1" fmla="*/ T0 w 30"/>
                        <a:gd name="T2" fmla="+- 0 10541 10541"/>
                        <a:gd name="T3" fmla="*/ T2 w 30"/>
                      </a:gdLst>
                      <a:ahLst/>
                      <a:cxnLst>
                        <a:cxn ang="0">
                          <a:pos x="T1" y="0"/>
                        </a:cxn>
                        <a:cxn ang="0">
                          <a:pos x="T3" y="0"/>
                        </a:cxn>
                      </a:cxnLst>
                      <a:rect l="0" t="0" r="r" b="b"/>
                      <a:pathLst>
                        <a:path w="30">
                          <a:moveTo>
                            <a:pt x="30" y="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6271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 dirty="0"/>
                    </a:p>
                  </p:txBody>
                </p:sp>
              </p:grpSp>
              <p:grpSp>
                <p:nvGrpSpPr>
                  <p:cNvPr id="60" name="Group 71"/>
                  <p:cNvGrpSpPr>
                    <a:grpSpLocks/>
                  </p:cNvGrpSpPr>
                  <p:nvPr/>
                </p:nvGrpSpPr>
                <p:grpSpPr bwMode="auto">
                  <a:xfrm>
                    <a:off x="6581" y="-477"/>
                    <a:ext cx="30" cy="2"/>
                    <a:chOff x="6581" y="-477"/>
                    <a:chExt cx="30" cy="2"/>
                  </a:xfrm>
                </p:grpSpPr>
                <p:sp>
                  <p:nvSpPr>
                    <p:cNvPr id="81" name="Freeform 72"/>
                    <p:cNvSpPr>
                      <a:spLocks/>
                    </p:cNvSpPr>
                    <p:nvPr/>
                  </p:nvSpPr>
                  <p:spPr bwMode="auto">
                    <a:xfrm>
                      <a:off x="6581" y="-477"/>
                      <a:ext cx="30" cy="2"/>
                    </a:xfrm>
                    <a:custGeom>
                      <a:avLst/>
                      <a:gdLst>
                        <a:gd name="T0" fmla="+- 0 6581 6581"/>
                        <a:gd name="T1" fmla="*/ T0 w 30"/>
                        <a:gd name="T2" fmla="+- 0 6611 6581"/>
                        <a:gd name="T3" fmla="*/ T2 w 30"/>
                      </a:gdLst>
                      <a:ahLst/>
                      <a:cxnLst>
                        <a:cxn ang="0">
                          <a:pos x="T1" y="0"/>
                        </a:cxn>
                        <a:cxn ang="0">
                          <a:pos x="T3" y="0"/>
                        </a:cxn>
                      </a:cxnLst>
                      <a:rect l="0" t="0" r="r" b="b"/>
                      <a:pathLst>
                        <a:path w="30">
                          <a:moveTo>
                            <a:pt x="0" y="0"/>
                          </a:moveTo>
                          <a:lnTo>
                            <a:pt x="30" y="0"/>
                          </a:lnTo>
                        </a:path>
                      </a:pathLst>
                    </a:custGeom>
                    <a:noFill/>
                    <a:ln w="6271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 dirty="0"/>
                    </a:p>
                  </p:txBody>
                </p:sp>
              </p:grpSp>
              <p:grpSp>
                <p:nvGrpSpPr>
                  <p:cNvPr id="61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9781" y="-4"/>
                    <a:ext cx="2" cy="30"/>
                    <a:chOff x="9781" y="-4"/>
                    <a:chExt cx="2" cy="30"/>
                  </a:xfrm>
                </p:grpSpPr>
                <p:sp>
                  <p:nvSpPr>
                    <p:cNvPr id="80" name="Freeform 70"/>
                    <p:cNvSpPr>
                      <a:spLocks/>
                    </p:cNvSpPr>
                    <p:nvPr/>
                  </p:nvSpPr>
                  <p:spPr bwMode="auto">
                    <a:xfrm>
                      <a:off x="9781" y="-4"/>
                      <a:ext cx="2" cy="30"/>
                    </a:xfrm>
                    <a:custGeom>
                      <a:avLst/>
                      <a:gdLst>
                        <a:gd name="T0" fmla="+- 0 26 -4"/>
                        <a:gd name="T1" fmla="*/ 26 h 30"/>
                        <a:gd name="T2" fmla="+- 0 -4 -4"/>
                        <a:gd name="T3" fmla="*/ -4 h 30"/>
                      </a:gdLst>
                      <a:ahLst/>
                      <a:cxnLst>
                        <a:cxn ang="0">
                          <a:pos x="0" y="T1"/>
                        </a:cxn>
                        <a:cxn ang="0">
                          <a:pos x="0" y="T3"/>
                        </a:cxn>
                      </a:cxnLst>
                      <a:rect l="0" t="0" r="r" b="b"/>
                      <a:pathLst>
                        <a:path h="30">
                          <a:moveTo>
                            <a:pt x="0" y="3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6277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 dirty="0"/>
                    </a:p>
                  </p:txBody>
                </p:sp>
              </p:grpSp>
              <p:grpSp>
                <p:nvGrpSpPr>
                  <p:cNvPr id="62" name="Group 67"/>
                  <p:cNvGrpSpPr>
                    <a:grpSpLocks/>
                  </p:cNvGrpSpPr>
                  <p:nvPr/>
                </p:nvGrpSpPr>
                <p:grpSpPr bwMode="auto">
                  <a:xfrm>
                    <a:off x="9781" y="-2529"/>
                    <a:ext cx="2" cy="30"/>
                    <a:chOff x="9781" y="-2529"/>
                    <a:chExt cx="2" cy="30"/>
                  </a:xfrm>
                </p:grpSpPr>
                <p:sp>
                  <p:nvSpPr>
                    <p:cNvPr id="79" name="Freeform 68"/>
                    <p:cNvSpPr>
                      <a:spLocks/>
                    </p:cNvSpPr>
                    <p:nvPr/>
                  </p:nvSpPr>
                  <p:spPr bwMode="auto">
                    <a:xfrm>
                      <a:off x="9781" y="-2529"/>
                      <a:ext cx="2" cy="30"/>
                    </a:xfrm>
                    <a:custGeom>
                      <a:avLst/>
                      <a:gdLst>
                        <a:gd name="T0" fmla="+- 0 -2529 -2529"/>
                        <a:gd name="T1" fmla="*/ -2529 h 30"/>
                        <a:gd name="T2" fmla="+- 0 -2500 -2529"/>
                        <a:gd name="T3" fmla="*/ -2500 h 30"/>
                      </a:gdLst>
                      <a:ahLst/>
                      <a:cxnLst>
                        <a:cxn ang="0">
                          <a:pos x="0" y="T1"/>
                        </a:cxn>
                        <a:cxn ang="0">
                          <a:pos x="0" y="T3"/>
                        </a:cxn>
                      </a:cxnLst>
                      <a:rect l="0" t="0" r="r" b="b"/>
                      <a:pathLst>
                        <a:path h="30">
                          <a:moveTo>
                            <a:pt x="0" y="0"/>
                          </a:moveTo>
                          <a:lnTo>
                            <a:pt x="0" y="29"/>
                          </a:lnTo>
                        </a:path>
                      </a:pathLst>
                    </a:custGeom>
                    <a:noFill/>
                    <a:ln w="6277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 dirty="0"/>
                    </a:p>
                  </p:txBody>
                </p:sp>
              </p:grpSp>
              <p:grpSp>
                <p:nvGrpSpPr>
                  <p:cNvPr id="63" name="Group 65"/>
                  <p:cNvGrpSpPr>
                    <a:grpSpLocks/>
                  </p:cNvGrpSpPr>
                  <p:nvPr/>
                </p:nvGrpSpPr>
                <p:grpSpPr bwMode="auto">
                  <a:xfrm>
                    <a:off x="10541" y="-221"/>
                    <a:ext cx="30" cy="2"/>
                    <a:chOff x="10541" y="-221"/>
                    <a:chExt cx="30" cy="2"/>
                  </a:xfrm>
                </p:grpSpPr>
                <p:sp>
                  <p:nvSpPr>
                    <p:cNvPr id="78" name="Freeform 66"/>
                    <p:cNvSpPr>
                      <a:spLocks/>
                    </p:cNvSpPr>
                    <p:nvPr/>
                  </p:nvSpPr>
                  <p:spPr bwMode="auto">
                    <a:xfrm>
                      <a:off x="10541" y="-221"/>
                      <a:ext cx="30" cy="2"/>
                    </a:xfrm>
                    <a:custGeom>
                      <a:avLst/>
                      <a:gdLst>
                        <a:gd name="T0" fmla="+- 0 10571 10541"/>
                        <a:gd name="T1" fmla="*/ T0 w 30"/>
                        <a:gd name="T2" fmla="+- 0 10541 10541"/>
                        <a:gd name="T3" fmla="*/ T2 w 30"/>
                      </a:gdLst>
                      <a:ahLst/>
                      <a:cxnLst>
                        <a:cxn ang="0">
                          <a:pos x="T1" y="0"/>
                        </a:cxn>
                        <a:cxn ang="0">
                          <a:pos x="T3" y="0"/>
                        </a:cxn>
                      </a:cxnLst>
                      <a:rect l="0" t="0" r="r" b="b"/>
                      <a:pathLst>
                        <a:path w="30">
                          <a:moveTo>
                            <a:pt x="30" y="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6271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 dirty="0"/>
                    </a:p>
                  </p:txBody>
                </p:sp>
              </p:grpSp>
              <p:grpSp>
                <p:nvGrpSpPr>
                  <p:cNvPr id="64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6581" y="-221"/>
                    <a:ext cx="30" cy="2"/>
                    <a:chOff x="6581" y="-221"/>
                    <a:chExt cx="30" cy="2"/>
                  </a:xfrm>
                </p:grpSpPr>
                <p:sp>
                  <p:nvSpPr>
                    <p:cNvPr id="77" name="Freeform 64"/>
                    <p:cNvSpPr>
                      <a:spLocks/>
                    </p:cNvSpPr>
                    <p:nvPr/>
                  </p:nvSpPr>
                  <p:spPr bwMode="auto">
                    <a:xfrm>
                      <a:off x="6581" y="-221"/>
                      <a:ext cx="30" cy="2"/>
                    </a:xfrm>
                    <a:custGeom>
                      <a:avLst/>
                      <a:gdLst>
                        <a:gd name="T0" fmla="+- 0 6581 6581"/>
                        <a:gd name="T1" fmla="*/ T0 w 30"/>
                        <a:gd name="T2" fmla="+- 0 6611 6581"/>
                        <a:gd name="T3" fmla="*/ T2 w 30"/>
                      </a:gdLst>
                      <a:ahLst/>
                      <a:cxnLst>
                        <a:cxn ang="0">
                          <a:pos x="T1" y="0"/>
                        </a:cxn>
                        <a:cxn ang="0">
                          <a:pos x="T3" y="0"/>
                        </a:cxn>
                      </a:cxnLst>
                      <a:rect l="0" t="0" r="r" b="b"/>
                      <a:pathLst>
                        <a:path w="30">
                          <a:moveTo>
                            <a:pt x="0" y="0"/>
                          </a:moveTo>
                          <a:lnTo>
                            <a:pt x="30" y="0"/>
                          </a:lnTo>
                        </a:path>
                      </a:pathLst>
                    </a:custGeom>
                    <a:noFill/>
                    <a:ln w="6271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 dirty="0"/>
                    </a:p>
                  </p:txBody>
                </p:sp>
              </p:grpSp>
              <p:grpSp>
                <p:nvGrpSpPr>
                  <p:cNvPr id="65" name="Group 61"/>
                  <p:cNvGrpSpPr>
                    <a:grpSpLocks/>
                  </p:cNvGrpSpPr>
                  <p:nvPr/>
                </p:nvGrpSpPr>
                <p:grpSpPr bwMode="auto">
                  <a:xfrm>
                    <a:off x="10176" y="-4"/>
                    <a:ext cx="2" cy="30"/>
                    <a:chOff x="10176" y="-4"/>
                    <a:chExt cx="2" cy="30"/>
                  </a:xfrm>
                </p:grpSpPr>
                <p:sp>
                  <p:nvSpPr>
                    <p:cNvPr id="76" name="Freeform 62"/>
                    <p:cNvSpPr>
                      <a:spLocks/>
                    </p:cNvSpPr>
                    <p:nvPr/>
                  </p:nvSpPr>
                  <p:spPr bwMode="auto">
                    <a:xfrm>
                      <a:off x="10176" y="-4"/>
                      <a:ext cx="2" cy="30"/>
                    </a:xfrm>
                    <a:custGeom>
                      <a:avLst/>
                      <a:gdLst>
                        <a:gd name="T0" fmla="+- 0 26 -4"/>
                        <a:gd name="T1" fmla="*/ 26 h 30"/>
                        <a:gd name="T2" fmla="+- 0 -4 -4"/>
                        <a:gd name="T3" fmla="*/ -4 h 30"/>
                      </a:gdLst>
                      <a:ahLst/>
                      <a:cxnLst>
                        <a:cxn ang="0">
                          <a:pos x="0" y="T1"/>
                        </a:cxn>
                        <a:cxn ang="0">
                          <a:pos x="0" y="T3"/>
                        </a:cxn>
                      </a:cxnLst>
                      <a:rect l="0" t="0" r="r" b="b"/>
                      <a:pathLst>
                        <a:path h="30">
                          <a:moveTo>
                            <a:pt x="0" y="3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6277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 dirty="0"/>
                    </a:p>
                  </p:txBody>
                </p:sp>
              </p:grpSp>
              <p:grpSp>
                <p:nvGrpSpPr>
                  <p:cNvPr id="66" name="Group 59"/>
                  <p:cNvGrpSpPr>
                    <a:grpSpLocks/>
                  </p:cNvGrpSpPr>
                  <p:nvPr/>
                </p:nvGrpSpPr>
                <p:grpSpPr bwMode="auto">
                  <a:xfrm>
                    <a:off x="10176" y="-2529"/>
                    <a:ext cx="2" cy="30"/>
                    <a:chOff x="10176" y="-2529"/>
                    <a:chExt cx="2" cy="30"/>
                  </a:xfrm>
                </p:grpSpPr>
                <p:sp>
                  <p:nvSpPr>
                    <p:cNvPr id="75" name="Freeform 60"/>
                    <p:cNvSpPr>
                      <a:spLocks/>
                    </p:cNvSpPr>
                    <p:nvPr/>
                  </p:nvSpPr>
                  <p:spPr bwMode="auto">
                    <a:xfrm>
                      <a:off x="10176" y="-2529"/>
                      <a:ext cx="2" cy="30"/>
                    </a:xfrm>
                    <a:custGeom>
                      <a:avLst/>
                      <a:gdLst>
                        <a:gd name="T0" fmla="+- 0 -2529 -2529"/>
                        <a:gd name="T1" fmla="*/ -2529 h 30"/>
                        <a:gd name="T2" fmla="+- 0 -2500 -2529"/>
                        <a:gd name="T3" fmla="*/ -2500 h 30"/>
                      </a:gdLst>
                      <a:ahLst/>
                      <a:cxnLst>
                        <a:cxn ang="0">
                          <a:pos x="0" y="T1"/>
                        </a:cxn>
                        <a:cxn ang="0">
                          <a:pos x="0" y="T3"/>
                        </a:cxn>
                      </a:cxnLst>
                      <a:rect l="0" t="0" r="r" b="b"/>
                      <a:pathLst>
                        <a:path h="30">
                          <a:moveTo>
                            <a:pt x="0" y="0"/>
                          </a:moveTo>
                          <a:lnTo>
                            <a:pt x="0" y="29"/>
                          </a:lnTo>
                        </a:path>
                      </a:pathLst>
                    </a:custGeom>
                    <a:noFill/>
                    <a:ln w="6277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 dirty="0"/>
                    </a:p>
                  </p:txBody>
                </p:sp>
              </p:grpSp>
              <p:grpSp>
                <p:nvGrpSpPr>
                  <p:cNvPr id="67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6576" y="-1479"/>
                    <a:ext cx="3990" cy="1551"/>
                    <a:chOff x="6576" y="-1479"/>
                    <a:chExt cx="3990" cy="1551"/>
                  </a:xfrm>
                </p:grpSpPr>
                <p:sp>
                  <p:nvSpPr>
                    <p:cNvPr id="74" name="Freeform 58"/>
                    <p:cNvSpPr>
                      <a:spLocks/>
                    </p:cNvSpPr>
                    <p:nvPr/>
                  </p:nvSpPr>
                  <p:spPr bwMode="auto">
                    <a:xfrm>
                      <a:off x="6576" y="-1479"/>
                      <a:ext cx="3990" cy="1551"/>
                    </a:xfrm>
                    <a:custGeom>
                      <a:avLst/>
                      <a:gdLst>
                        <a:gd name="T0" fmla="+- 0 6744 6576"/>
                        <a:gd name="T1" fmla="*/ T0 w 3990"/>
                        <a:gd name="T2" fmla="+- 0 -176 -1479"/>
                        <a:gd name="T3" fmla="*/ -176 h 1490"/>
                        <a:gd name="T4" fmla="+- 0 6833 6576"/>
                        <a:gd name="T5" fmla="*/ T4 w 3990"/>
                        <a:gd name="T6" fmla="+- 0 -206 -1479"/>
                        <a:gd name="T7" fmla="*/ -206 h 1490"/>
                        <a:gd name="T8" fmla="+- 0 6922 6576"/>
                        <a:gd name="T9" fmla="*/ T8 w 3990"/>
                        <a:gd name="T10" fmla="+- 0 -236 -1479"/>
                        <a:gd name="T11" fmla="*/ -236 h 1490"/>
                        <a:gd name="T12" fmla="+- 0 7001 6576"/>
                        <a:gd name="T13" fmla="*/ T12 w 3990"/>
                        <a:gd name="T14" fmla="+- 0 -275 -1479"/>
                        <a:gd name="T15" fmla="*/ -275 h 1490"/>
                        <a:gd name="T16" fmla="+- 0 7080 6576"/>
                        <a:gd name="T17" fmla="*/ T16 w 3990"/>
                        <a:gd name="T18" fmla="+- 0 -314 -1479"/>
                        <a:gd name="T19" fmla="*/ -314 h 1490"/>
                        <a:gd name="T20" fmla="+- 0 7159 6576"/>
                        <a:gd name="T21" fmla="*/ T20 w 3990"/>
                        <a:gd name="T22" fmla="+- 0 -364 -1479"/>
                        <a:gd name="T23" fmla="*/ -364 h 1490"/>
                        <a:gd name="T24" fmla="+- 0 7238 6576"/>
                        <a:gd name="T25" fmla="*/ T24 w 3990"/>
                        <a:gd name="T26" fmla="+- 0 -403 -1479"/>
                        <a:gd name="T27" fmla="*/ -403 h 1490"/>
                        <a:gd name="T28" fmla="+- 0 7307 6576"/>
                        <a:gd name="T29" fmla="*/ T28 w 3990"/>
                        <a:gd name="T30" fmla="+- 0 -453 -1479"/>
                        <a:gd name="T31" fmla="*/ -453 h 1490"/>
                        <a:gd name="T32" fmla="+- 0 7376 6576"/>
                        <a:gd name="T33" fmla="*/ T32 w 3990"/>
                        <a:gd name="T34" fmla="+- 0 -502 -1479"/>
                        <a:gd name="T35" fmla="*/ -502 h 1490"/>
                        <a:gd name="T36" fmla="+- 0 7445 6576"/>
                        <a:gd name="T37" fmla="*/ T36 w 3990"/>
                        <a:gd name="T38" fmla="+- 0 -561 -1479"/>
                        <a:gd name="T39" fmla="*/ -561 h 1490"/>
                        <a:gd name="T40" fmla="+- 0 7514 6576"/>
                        <a:gd name="T41" fmla="*/ T40 w 3990"/>
                        <a:gd name="T42" fmla="+- 0 -620 -1479"/>
                        <a:gd name="T43" fmla="*/ -620 h 1490"/>
                        <a:gd name="T44" fmla="+- 0 7583 6576"/>
                        <a:gd name="T45" fmla="*/ T44 w 3990"/>
                        <a:gd name="T46" fmla="+- 0 -670 -1479"/>
                        <a:gd name="T47" fmla="*/ -670 h 1490"/>
                        <a:gd name="T48" fmla="+- 0 7643 6576"/>
                        <a:gd name="T49" fmla="*/ T48 w 3990"/>
                        <a:gd name="T50" fmla="+- 0 -729 -1479"/>
                        <a:gd name="T51" fmla="*/ -729 h 1490"/>
                        <a:gd name="T52" fmla="+- 0 7712 6576"/>
                        <a:gd name="T53" fmla="*/ T52 w 3990"/>
                        <a:gd name="T54" fmla="+- 0 -788 -1479"/>
                        <a:gd name="T55" fmla="*/ -788 h 1490"/>
                        <a:gd name="T56" fmla="+- 0 7771 6576"/>
                        <a:gd name="T57" fmla="*/ T56 w 3990"/>
                        <a:gd name="T58" fmla="+- 0 -847 -1479"/>
                        <a:gd name="T59" fmla="*/ -847 h 1490"/>
                        <a:gd name="T60" fmla="+- 0 7830 6576"/>
                        <a:gd name="T61" fmla="*/ T60 w 3990"/>
                        <a:gd name="T62" fmla="+- 0 -926 -1479"/>
                        <a:gd name="T63" fmla="*/ -926 h 1490"/>
                        <a:gd name="T64" fmla="+- 0 7889 6576"/>
                        <a:gd name="T65" fmla="*/ T64 w 3990"/>
                        <a:gd name="T66" fmla="+- 0 -985 -1479"/>
                        <a:gd name="T67" fmla="*/ -985 h 1490"/>
                        <a:gd name="T68" fmla="+- 0 7949 6576"/>
                        <a:gd name="T69" fmla="*/ T68 w 3990"/>
                        <a:gd name="T70" fmla="+- 0 -1054 -1479"/>
                        <a:gd name="T71" fmla="*/ -1054 h 1490"/>
                        <a:gd name="T72" fmla="+- 0 8008 6576"/>
                        <a:gd name="T73" fmla="*/ T72 w 3990"/>
                        <a:gd name="T74" fmla="+- 0 -1123 -1479"/>
                        <a:gd name="T75" fmla="*/ -1123 h 1490"/>
                        <a:gd name="T76" fmla="+- 0 8067 6576"/>
                        <a:gd name="T77" fmla="*/ T76 w 3990"/>
                        <a:gd name="T78" fmla="+- 0 -1183 -1479"/>
                        <a:gd name="T79" fmla="*/ -1183 h 1490"/>
                        <a:gd name="T80" fmla="+- 0 8117 6576"/>
                        <a:gd name="T81" fmla="*/ T80 w 3990"/>
                        <a:gd name="T82" fmla="+- 0 -1252 -1479"/>
                        <a:gd name="T83" fmla="*/ -1252 h 1490"/>
                        <a:gd name="T84" fmla="+- 0 8176 6576"/>
                        <a:gd name="T85" fmla="*/ T84 w 3990"/>
                        <a:gd name="T86" fmla="+- 0 -1331 -1479"/>
                        <a:gd name="T87" fmla="*/ -1331 h 1490"/>
                        <a:gd name="T88" fmla="+- 0 8225 6576"/>
                        <a:gd name="T89" fmla="*/ T88 w 3990"/>
                        <a:gd name="T90" fmla="+- 0 -1400 -1479"/>
                        <a:gd name="T91" fmla="*/ -1400 h 1490"/>
                        <a:gd name="T92" fmla="+- 0 8284 6576"/>
                        <a:gd name="T93" fmla="*/ T92 w 3990"/>
                        <a:gd name="T94" fmla="+- 0 -1469 -1479"/>
                        <a:gd name="T95" fmla="*/ -1469 h 1490"/>
                        <a:gd name="T96" fmla="+- 0 8324 6576"/>
                        <a:gd name="T97" fmla="*/ T96 w 3990"/>
                        <a:gd name="T98" fmla="+- 0 -1400 -1479"/>
                        <a:gd name="T99" fmla="*/ -1400 h 1490"/>
                        <a:gd name="T100" fmla="+- 0 8373 6576"/>
                        <a:gd name="T101" fmla="*/ T100 w 3990"/>
                        <a:gd name="T102" fmla="+- 0 -995 -1479"/>
                        <a:gd name="T103" fmla="*/ -995 h 1490"/>
                        <a:gd name="T104" fmla="+- 0 8433 6576"/>
                        <a:gd name="T105" fmla="*/ T104 w 3990"/>
                        <a:gd name="T106" fmla="+- 0 -571 -1479"/>
                        <a:gd name="T107" fmla="*/ -571 h 1490"/>
                        <a:gd name="T108" fmla="+- 0 8482 6576"/>
                        <a:gd name="T109" fmla="*/ T108 w 3990"/>
                        <a:gd name="T110" fmla="+- 0 -314 -1479"/>
                        <a:gd name="T111" fmla="*/ -314 h 1490"/>
                        <a:gd name="T112" fmla="+- 0 8512 6576"/>
                        <a:gd name="T113" fmla="*/ T112 w 3990"/>
                        <a:gd name="T114" fmla="+- 0 -216 -1479"/>
                        <a:gd name="T115" fmla="*/ -216 h 1490"/>
                        <a:gd name="T116" fmla="+- 0 8541 6576"/>
                        <a:gd name="T117" fmla="*/ T116 w 3990"/>
                        <a:gd name="T118" fmla="+- 0 -117 -1479"/>
                        <a:gd name="T119" fmla="*/ -117 h 1490"/>
                        <a:gd name="T120" fmla="+- 0 8581 6576"/>
                        <a:gd name="T121" fmla="*/ T120 w 3990"/>
                        <a:gd name="T122" fmla="+- 0 -18 -1479"/>
                        <a:gd name="T123" fmla="*/ -18 h 1490"/>
                        <a:gd name="T124" fmla="+- 0 8660 6576"/>
                        <a:gd name="T125" fmla="*/ T124 w 3990"/>
                        <a:gd name="T126" fmla="+- 0 1 -1479"/>
                        <a:gd name="T127" fmla="*/ 1 h 1490"/>
                        <a:gd name="T128" fmla="+- 0 8699 6576"/>
                        <a:gd name="T129" fmla="*/ T128 w 3990"/>
                        <a:gd name="T130" fmla="+- 0 -78 -1479"/>
                        <a:gd name="T131" fmla="*/ -78 h 1490"/>
                        <a:gd name="T132" fmla="+- 0 8729 6576"/>
                        <a:gd name="T133" fmla="*/ T132 w 3990"/>
                        <a:gd name="T134" fmla="+- 0 -166 -1479"/>
                        <a:gd name="T135" fmla="*/ -166 h 1490"/>
                        <a:gd name="T136" fmla="+- 0 8759 6576"/>
                        <a:gd name="T137" fmla="*/ T136 w 3990"/>
                        <a:gd name="T138" fmla="+- 0 -305 -1479"/>
                        <a:gd name="T139" fmla="*/ -305 h 1490"/>
                        <a:gd name="T140" fmla="+- 0 8808 6576"/>
                        <a:gd name="T141" fmla="*/ T140 w 3990"/>
                        <a:gd name="T142" fmla="+- 0 -512 -1479"/>
                        <a:gd name="T143" fmla="*/ -512 h 1490"/>
                        <a:gd name="T144" fmla="+- 0 8867 6576"/>
                        <a:gd name="T145" fmla="*/ T144 w 3990"/>
                        <a:gd name="T146" fmla="+- 0 -916 -1479"/>
                        <a:gd name="T147" fmla="*/ -916 h 1490"/>
                        <a:gd name="T148" fmla="+- 0 8926 6576"/>
                        <a:gd name="T149" fmla="*/ T148 w 3990"/>
                        <a:gd name="T150" fmla="+- 0 -1380 -1479"/>
                        <a:gd name="T151" fmla="*/ -1380 h 1490"/>
                        <a:gd name="T152" fmla="+- 0 8956 6576"/>
                        <a:gd name="T153" fmla="*/ T152 w 3990"/>
                        <a:gd name="T154" fmla="+- 0 -1469 -1479"/>
                        <a:gd name="T155" fmla="*/ -1469 h 1490"/>
                        <a:gd name="T156" fmla="+- 0 9015 6576"/>
                        <a:gd name="T157" fmla="*/ T156 w 3990"/>
                        <a:gd name="T158" fmla="+- 0 -1410 -1479"/>
                        <a:gd name="T159" fmla="*/ -1410 h 1490"/>
                        <a:gd name="T160" fmla="+- 0 9065 6576"/>
                        <a:gd name="T161" fmla="*/ T160 w 3990"/>
                        <a:gd name="T162" fmla="+- 0 -1341 -1479"/>
                        <a:gd name="T163" fmla="*/ -1341 h 1490"/>
                        <a:gd name="T164" fmla="+- 0 9114 6576"/>
                        <a:gd name="T165" fmla="*/ T164 w 3990"/>
                        <a:gd name="T166" fmla="+- 0 -1271 -1479"/>
                        <a:gd name="T167" fmla="*/ -1271 h 1490"/>
                        <a:gd name="T168" fmla="+- 0 9173 6576"/>
                        <a:gd name="T169" fmla="*/ T168 w 3990"/>
                        <a:gd name="T170" fmla="+- 0 -1202 -1479"/>
                        <a:gd name="T171" fmla="*/ -1202 h 1490"/>
                        <a:gd name="T172" fmla="+- 0 9223 6576"/>
                        <a:gd name="T173" fmla="*/ T172 w 3990"/>
                        <a:gd name="T174" fmla="+- 0 -1123 -1479"/>
                        <a:gd name="T175" fmla="*/ -1123 h 1490"/>
                        <a:gd name="T176" fmla="+- 0 9282 6576"/>
                        <a:gd name="T177" fmla="*/ T176 w 3990"/>
                        <a:gd name="T178" fmla="+- 0 -1054 -1479"/>
                        <a:gd name="T179" fmla="*/ -1054 h 1490"/>
                        <a:gd name="T180" fmla="+- 0 9341 6576"/>
                        <a:gd name="T181" fmla="*/ T180 w 3990"/>
                        <a:gd name="T182" fmla="+- 0 -995 -1479"/>
                        <a:gd name="T183" fmla="*/ -995 h 1490"/>
                        <a:gd name="T184" fmla="+- 0 9400 6576"/>
                        <a:gd name="T185" fmla="*/ T184 w 3990"/>
                        <a:gd name="T186" fmla="+- 0 -926 -1479"/>
                        <a:gd name="T187" fmla="*/ -926 h 1490"/>
                        <a:gd name="T188" fmla="+- 0 9460 6576"/>
                        <a:gd name="T189" fmla="*/ T188 w 3990"/>
                        <a:gd name="T190" fmla="+- 0 -867 -1479"/>
                        <a:gd name="T191" fmla="*/ -867 h 1490"/>
                        <a:gd name="T192" fmla="+- 0 9549 6576"/>
                        <a:gd name="T193" fmla="*/ T192 w 3990"/>
                        <a:gd name="T194" fmla="+- 0 -778 -1479"/>
                        <a:gd name="T195" fmla="*/ -778 h 1490"/>
                        <a:gd name="T196" fmla="+- 0 9608 6576"/>
                        <a:gd name="T197" fmla="*/ T196 w 3990"/>
                        <a:gd name="T198" fmla="+- 0 -719 -1479"/>
                        <a:gd name="T199" fmla="*/ -719 h 1490"/>
                        <a:gd name="T200" fmla="+- 0 9677 6576"/>
                        <a:gd name="T201" fmla="*/ T200 w 3990"/>
                        <a:gd name="T202" fmla="+- 0 -660 -1479"/>
                        <a:gd name="T203" fmla="*/ -660 h 1490"/>
                        <a:gd name="T204" fmla="+- 0 9736 6576"/>
                        <a:gd name="T205" fmla="*/ T204 w 3990"/>
                        <a:gd name="T206" fmla="+- 0 -601 -1479"/>
                        <a:gd name="T207" fmla="*/ -601 h 1490"/>
                        <a:gd name="T208" fmla="+- 0 9805 6576"/>
                        <a:gd name="T209" fmla="*/ T208 w 3990"/>
                        <a:gd name="T210" fmla="+- 0 -551 -1479"/>
                        <a:gd name="T211" fmla="*/ -551 h 1490"/>
                        <a:gd name="T212" fmla="+- 0 9874 6576"/>
                        <a:gd name="T213" fmla="*/ T212 w 3990"/>
                        <a:gd name="T214" fmla="+- 0 -502 -1479"/>
                        <a:gd name="T215" fmla="*/ -502 h 1490"/>
                        <a:gd name="T216" fmla="+- 0 9954 6576"/>
                        <a:gd name="T217" fmla="*/ T216 w 3990"/>
                        <a:gd name="T218" fmla="+- 0 -443 -1479"/>
                        <a:gd name="T219" fmla="*/ -443 h 1490"/>
                        <a:gd name="T220" fmla="+- 0 10042 6576"/>
                        <a:gd name="T221" fmla="*/ T220 w 3990"/>
                        <a:gd name="T222" fmla="+- 0 -393 -1479"/>
                        <a:gd name="T223" fmla="*/ -393 h 1490"/>
                        <a:gd name="T224" fmla="+- 0 10121 6576"/>
                        <a:gd name="T225" fmla="*/ T224 w 3990"/>
                        <a:gd name="T226" fmla="+- 0 -344 -1479"/>
                        <a:gd name="T227" fmla="*/ -344 h 1490"/>
                        <a:gd name="T228" fmla="+- 0 10200 6576"/>
                        <a:gd name="T229" fmla="*/ T228 w 3990"/>
                        <a:gd name="T230" fmla="+- 0 -305 -1479"/>
                        <a:gd name="T231" fmla="*/ -305 h 1490"/>
                        <a:gd name="T232" fmla="+- 0 10279 6576"/>
                        <a:gd name="T233" fmla="*/ T232 w 3990"/>
                        <a:gd name="T234" fmla="+- 0 -265 -1479"/>
                        <a:gd name="T235" fmla="*/ -265 h 1490"/>
                        <a:gd name="T236" fmla="+- 0 10358 6576"/>
                        <a:gd name="T237" fmla="*/ T236 w 3990"/>
                        <a:gd name="T238" fmla="+- 0 -226 -1479"/>
                        <a:gd name="T239" fmla="*/ -226 h 1490"/>
                        <a:gd name="T240" fmla="+- 0 10447 6576"/>
                        <a:gd name="T241" fmla="*/ T240 w 3990"/>
                        <a:gd name="T242" fmla="+- 0 -196 -1479"/>
                        <a:gd name="T243" fmla="*/ -196 h 1490"/>
                        <a:gd name="T244" fmla="+- 0 10546 6576"/>
                        <a:gd name="T245" fmla="*/ T244 w 3990"/>
                        <a:gd name="T246" fmla="+- 0 -166 -1479"/>
                        <a:gd name="T247" fmla="*/ -166 h 1490"/>
                      </a:gdLst>
                      <a:ahLst/>
                      <a:cxnLst>
                        <a:cxn ang="0">
                          <a:pos x="T1" y="T3"/>
                        </a:cxn>
                        <a:cxn ang="0">
                          <a:pos x="T5" y="T7"/>
                        </a:cxn>
                        <a:cxn ang="0">
                          <a:pos x="T9" y="T11"/>
                        </a:cxn>
                        <a:cxn ang="0">
                          <a:pos x="T13" y="T15"/>
                        </a:cxn>
                        <a:cxn ang="0">
                          <a:pos x="T17" y="T19"/>
                        </a:cxn>
                        <a:cxn ang="0">
                          <a:pos x="T21" y="T23"/>
                        </a:cxn>
                        <a:cxn ang="0">
                          <a:pos x="T25" y="T27"/>
                        </a:cxn>
                        <a:cxn ang="0">
                          <a:pos x="T29" y="T31"/>
                        </a:cxn>
                        <a:cxn ang="0">
                          <a:pos x="T33" y="T35"/>
                        </a:cxn>
                        <a:cxn ang="0">
                          <a:pos x="T37" y="T39"/>
                        </a:cxn>
                        <a:cxn ang="0">
                          <a:pos x="T41" y="T43"/>
                        </a:cxn>
                        <a:cxn ang="0">
                          <a:pos x="T45" y="T47"/>
                        </a:cxn>
                        <a:cxn ang="0">
                          <a:pos x="T49" y="T51"/>
                        </a:cxn>
                        <a:cxn ang="0">
                          <a:pos x="T53" y="T55"/>
                        </a:cxn>
                        <a:cxn ang="0">
                          <a:pos x="T57" y="T59"/>
                        </a:cxn>
                        <a:cxn ang="0">
                          <a:pos x="T61" y="T63"/>
                        </a:cxn>
                        <a:cxn ang="0">
                          <a:pos x="T65" y="T67"/>
                        </a:cxn>
                        <a:cxn ang="0">
                          <a:pos x="T69" y="T71"/>
                        </a:cxn>
                        <a:cxn ang="0">
                          <a:pos x="T73" y="T75"/>
                        </a:cxn>
                        <a:cxn ang="0">
                          <a:pos x="T77" y="T79"/>
                        </a:cxn>
                        <a:cxn ang="0">
                          <a:pos x="T81" y="T83"/>
                        </a:cxn>
                        <a:cxn ang="0">
                          <a:pos x="T85" y="T87"/>
                        </a:cxn>
                        <a:cxn ang="0">
                          <a:pos x="T89" y="T91"/>
                        </a:cxn>
                        <a:cxn ang="0">
                          <a:pos x="T93" y="T95"/>
                        </a:cxn>
                        <a:cxn ang="0">
                          <a:pos x="T97" y="T99"/>
                        </a:cxn>
                        <a:cxn ang="0">
                          <a:pos x="T101" y="T103"/>
                        </a:cxn>
                        <a:cxn ang="0">
                          <a:pos x="T105" y="T107"/>
                        </a:cxn>
                        <a:cxn ang="0">
                          <a:pos x="T109" y="T111"/>
                        </a:cxn>
                        <a:cxn ang="0">
                          <a:pos x="T113" y="T115"/>
                        </a:cxn>
                        <a:cxn ang="0">
                          <a:pos x="T117" y="T119"/>
                        </a:cxn>
                        <a:cxn ang="0">
                          <a:pos x="T121" y="T123"/>
                        </a:cxn>
                        <a:cxn ang="0">
                          <a:pos x="T125" y="T127"/>
                        </a:cxn>
                        <a:cxn ang="0">
                          <a:pos x="T129" y="T131"/>
                        </a:cxn>
                        <a:cxn ang="0">
                          <a:pos x="T133" y="T135"/>
                        </a:cxn>
                        <a:cxn ang="0">
                          <a:pos x="T137" y="T139"/>
                        </a:cxn>
                        <a:cxn ang="0">
                          <a:pos x="T141" y="T143"/>
                        </a:cxn>
                        <a:cxn ang="0">
                          <a:pos x="T145" y="T147"/>
                        </a:cxn>
                        <a:cxn ang="0">
                          <a:pos x="T149" y="T151"/>
                        </a:cxn>
                        <a:cxn ang="0">
                          <a:pos x="T153" y="T155"/>
                        </a:cxn>
                        <a:cxn ang="0">
                          <a:pos x="T157" y="T159"/>
                        </a:cxn>
                        <a:cxn ang="0">
                          <a:pos x="T161" y="T163"/>
                        </a:cxn>
                        <a:cxn ang="0">
                          <a:pos x="T165" y="T167"/>
                        </a:cxn>
                        <a:cxn ang="0">
                          <a:pos x="T169" y="T171"/>
                        </a:cxn>
                        <a:cxn ang="0">
                          <a:pos x="T173" y="T175"/>
                        </a:cxn>
                        <a:cxn ang="0">
                          <a:pos x="T177" y="T179"/>
                        </a:cxn>
                        <a:cxn ang="0">
                          <a:pos x="T181" y="T183"/>
                        </a:cxn>
                        <a:cxn ang="0">
                          <a:pos x="T185" y="T187"/>
                        </a:cxn>
                        <a:cxn ang="0">
                          <a:pos x="T189" y="T191"/>
                        </a:cxn>
                        <a:cxn ang="0">
                          <a:pos x="T193" y="T195"/>
                        </a:cxn>
                        <a:cxn ang="0">
                          <a:pos x="T197" y="T199"/>
                        </a:cxn>
                        <a:cxn ang="0">
                          <a:pos x="T201" y="T203"/>
                        </a:cxn>
                        <a:cxn ang="0">
                          <a:pos x="T205" y="T207"/>
                        </a:cxn>
                        <a:cxn ang="0">
                          <a:pos x="T209" y="T211"/>
                        </a:cxn>
                        <a:cxn ang="0">
                          <a:pos x="T213" y="T215"/>
                        </a:cxn>
                        <a:cxn ang="0">
                          <a:pos x="T217" y="T219"/>
                        </a:cxn>
                        <a:cxn ang="0">
                          <a:pos x="T221" y="T223"/>
                        </a:cxn>
                        <a:cxn ang="0">
                          <a:pos x="T225" y="T227"/>
                        </a:cxn>
                        <a:cxn ang="0">
                          <a:pos x="T229" y="T231"/>
                        </a:cxn>
                        <a:cxn ang="0">
                          <a:pos x="T233" y="T235"/>
                        </a:cxn>
                        <a:cxn ang="0">
                          <a:pos x="T237" y="T239"/>
                        </a:cxn>
                        <a:cxn ang="0">
                          <a:pos x="T241" y="T243"/>
                        </a:cxn>
                        <a:cxn ang="0">
                          <a:pos x="T245" y="T247"/>
                        </a:cxn>
                      </a:cxnLst>
                      <a:rect l="0" t="0" r="r" b="b"/>
                      <a:pathLst>
                        <a:path w="3990" h="1490">
                          <a:moveTo>
                            <a:pt x="0" y="1322"/>
                          </a:moveTo>
                          <a:lnTo>
                            <a:pt x="10" y="1322"/>
                          </a:lnTo>
                          <a:lnTo>
                            <a:pt x="99" y="1322"/>
                          </a:lnTo>
                          <a:lnTo>
                            <a:pt x="99" y="1313"/>
                          </a:lnTo>
                          <a:lnTo>
                            <a:pt x="109" y="1313"/>
                          </a:lnTo>
                          <a:lnTo>
                            <a:pt x="118" y="1313"/>
                          </a:lnTo>
                          <a:lnTo>
                            <a:pt x="128" y="1313"/>
                          </a:lnTo>
                          <a:lnTo>
                            <a:pt x="138" y="1313"/>
                          </a:lnTo>
                          <a:lnTo>
                            <a:pt x="138" y="1303"/>
                          </a:lnTo>
                          <a:lnTo>
                            <a:pt x="148" y="1303"/>
                          </a:lnTo>
                          <a:lnTo>
                            <a:pt x="158" y="1303"/>
                          </a:lnTo>
                          <a:lnTo>
                            <a:pt x="168" y="1303"/>
                          </a:lnTo>
                          <a:lnTo>
                            <a:pt x="178" y="1303"/>
                          </a:lnTo>
                          <a:lnTo>
                            <a:pt x="178" y="1293"/>
                          </a:lnTo>
                          <a:lnTo>
                            <a:pt x="188" y="1293"/>
                          </a:lnTo>
                          <a:lnTo>
                            <a:pt x="198" y="1293"/>
                          </a:lnTo>
                          <a:lnTo>
                            <a:pt x="207" y="1293"/>
                          </a:lnTo>
                          <a:lnTo>
                            <a:pt x="207" y="1283"/>
                          </a:lnTo>
                          <a:lnTo>
                            <a:pt x="217" y="1283"/>
                          </a:lnTo>
                          <a:lnTo>
                            <a:pt x="227" y="1283"/>
                          </a:lnTo>
                          <a:lnTo>
                            <a:pt x="237" y="1283"/>
                          </a:lnTo>
                          <a:lnTo>
                            <a:pt x="237" y="1273"/>
                          </a:lnTo>
                          <a:lnTo>
                            <a:pt x="247" y="1273"/>
                          </a:lnTo>
                          <a:lnTo>
                            <a:pt x="257" y="1273"/>
                          </a:lnTo>
                          <a:lnTo>
                            <a:pt x="267" y="1273"/>
                          </a:lnTo>
                          <a:lnTo>
                            <a:pt x="267" y="1263"/>
                          </a:lnTo>
                          <a:lnTo>
                            <a:pt x="277" y="1263"/>
                          </a:lnTo>
                          <a:lnTo>
                            <a:pt x="286" y="1263"/>
                          </a:lnTo>
                          <a:lnTo>
                            <a:pt x="296" y="1263"/>
                          </a:lnTo>
                          <a:lnTo>
                            <a:pt x="296" y="1253"/>
                          </a:lnTo>
                          <a:lnTo>
                            <a:pt x="306" y="1253"/>
                          </a:lnTo>
                          <a:lnTo>
                            <a:pt x="316" y="1253"/>
                          </a:lnTo>
                          <a:lnTo>
                            <a:pt x="316" y="1243"/>
                          </a:lnTo>
                          <a:lnTo>
                            <a:pt x="326" y="1243"/>
                          </a:lnTo>
                          <a:lnTo>
                            <a:pt x="336" y="1243"/>
                          </a:lnTo>
                          <a:lnTo>
                            <a:pt x="346" y="1243"/>
                          </a:lnTo>
                          <a:lnTo>
                            <a:pt x="346" y="1234"/>
                          </a:lnTo>
                          <a:lnTo>
                            <a:pt x="356" y="1234"/>
                          </a:lnTo>
                          <a:lnTo>
                            <a:pt x="365" y="1234"/>
                          </a:lnTo>
                          <a:lnTo>
                            <a:pt x="365" y="1224"/>
                          </a:lnTo>
                          <a:lnTo>
                            <a:pt x="375" y="1224"/>
                          </a:lnTo>
                          <a:lnTo>
                            <a:pt x="385" y="1224"/>
                          </a:lnTo>
                          <a:lnTo>
                            <a:pt x="385" y="1214"/>
                          </a:lnTo>
                          <a:lnTo>
                            <a:pt x="395" y="1214"/>
                          </a:lnTo>
                          <a:lnTo>
                            <a:pt x="405" y="1214"/>
                          </a:lnTo>
                          <a:lnTo>
                            <a:pt x="415" y="1214"/>
                          </a:lnTo>
                          <a:lnTo>
                            <a:pt x="415" y="1204"/>
                          </a:lnTo>
                          <a:lnTo>
                            <a:pt x="425" y="1204"/>
                          </a:lnTo>
                          <a:lnTo>
                            <a:pt x="435" y="1204"/>
                          </a:lnTo>
                          <a:lnTo>
                            <a:pt x="435" y="1194"/>
                          </a:lnTo>
                          <a:lnTo>
                            <a:pt x="444" y="1194"/>
                          </a:lnTo>
                          <a:lnTo>
                            <a:pt x="454" y="1194"/>
                          </a:lnTo>
                          <a:lnTo>
                            <a:pt x="454" y="1184"/>
                          </a:lnTo>
                          <a:lnTo>
                            <a:pt x="464" y="1184"/>
                          </a:lnTo>
                          <a:lnTo>
                            <a:pt x="474" y="1184"/>
                          </a:lnTo>
                          <a:lnTo>
                            <a:pt x="474" y="1174"/>
                          </a:lnTo>
                          <a:lnTo>
                            <a:pt x="484" y="1174"/>
                          </a:lnTo>
                          <a:lnTo>
                            <a:pt x="494" y="1174"/>
                          </a:lnTo>
                          <a:lnTo>
                            <a:pt x="494" y="1165"/>
                          </a:lnTo>
                          <a:lnTo>
                            <a:pt x="504" y="1165"/>
                          </a:lnTo>
                          <a:lnTo>
                            <a:pt x="514" y="1165"/>
                          </a:lnTo>
                          <a:lnTo>
                            <a:pt x="514" y="1155"/>
                          </a:lnTo>
                          <a:lnTo>
                            <a:pt x="523" y="1155"/>
                          </a:lnTo>
                          <a:lnTo>
                            <a:pt x="533" y="1145"/>
                          </a:lnTo>
                          <a:lnTo>
                            <a:pt x="543" y="1145"/>
                          </a:lnTo>
                          <a:lnTo>
                            <a:pt x="543" y="1135"/>
                          </a:lnTo>
                          <a:lnTo>
                            <a:pt x="553" y="1135"/>
                          </a:lnTo>
                          <a:lnTo>
                            <a:pt x="563" y="1135"/>
                          </a:lnTo>
                          <a:lnTo>
                            <a:pt x="563" y="1125"/>
                          </a:lnTo>
                          <a:lnTo>
                            <a:pt x="573" y="1125"/>
                          </a:lnTo>
                          <a:lnTo>
                            <a:pt x="583" y="1125"/>
                          </a:lnTo>
                          <a:lnTo>
                            <a:pt x="583" y="1115"/>
                          </a:lnTo>
                          <a:lnTo>
                            <a:pt x="593" y="1115"/>
                          </a:lnTo>
                          <a:lnTo>
                            <a:pt x="593" y="1105"/>
                          </a:lnTo>
                          <a:lnTo>
                            <a:pt x="602" y="1105"/>
                          </a:lnTo>
                          <a:lnTo>
                            <a:pt x="612" y="1105"/>
                          </a:lnTo>
                          <a:lnTo>
                            <a:pt x="612" y="1095"/>
                          </a:lnTo>
                          <a:lnTo>
                            <a:pt x="622" y="1095"/>
                          </a:lnTo>
                          <a:lnTo>
                            <a:pt x="632" y="1095"/>
                          </a:lnTo>
                          <a:lnTo>
                            <a:pt x="632" y="1086"/>
                          </a:lnTo>
                          <a:lnTo>
                            <a:pt x="642" y="1086"/>
                          </a:lnTo>
                          <a:lnTo>
                            <a:pt x="642" y="1076"/>
                          </a:lnTo>
                          <a:lnTo>
                            <a:pt x="652" y="1076"/>
                          </a:lnTo>
                          <a:lnTo>
                            <a:pt x="662" y="1076"/>
                          </a:lnTo>
                          <a:lnTo>
                            <a:pt x="662" y="1066"/>
                          </a:lnTo>
                          <a:lnTo>
                            <a:pt x="672" y="1066"/>
                          </a:lnTo>
                          <a:lnTo>
                            <a:pt x="672" y="1056"/>
                          </a:lnTo>
                          <a:lnTo>
                            <a:pt x="681" y="1056"/>
                          </a:lnTo>
                          <a:lnTo>
                            <a:pt x="691" y="1056"/>
                          </a:lnTo>
                          <a:lnTo>
                            <a:pt x="691" y="1046"/>
                          </a:lnTo>
                          <a:lnTo>
                            <a:pt x="701" y="1046"/>
                          </a:lnTo>
                          <a:lnTo>
                            <a:pt x="701" y="1036"/>
                          </a:lnTo>
                          <a:lnTo>
                            <a:pt x="711" y="1036"/>
                          </a:lnTo>
                          <a:lnTo>
                            <a:pt x="721" y="1036"/>
                          </a:lnTo>
                          <a:lnTo>
                            <a:pt x="721" y="1026"/>
                          </a:lnTo>
                          <a:lnTo>
                            <a:pt x="731" y="1026"/>
                          </a:lnTo>
                          <a:lnTo>
                            <a:pt x="731" y="1017"/>
                          </a:lnTo>
                          <a:lnTo>
                            <a:pt x="741" y="1017"/>
                          </a:lnTo>
                          <a:lnTo>
                            <a:pt x="751" y="1017"/>
                          </a:lnTo>
                          <a:lnTo>
                            <a:pt x="751" y="1007"/>
                          </a:lnTo>
                          <a:lnTo>
                            <a:pt x="760" y="1007"/>
                          </a:lnTo>
                          <a:lnTo>
                            <a:pt x="760" y="997"/>
                          </a:lnTo>
                          <a:lnTo>
                            <a:pt x="770" y="997"/>
                          </a:lnTo>
                          <a:lnTo>
                            <a:pt x="780" y="997"/>
                          </a:lnTo>
                          <a:lnTo>
                            <a:pt x="780" y="987"/>
                          </a:lnTo>
                          <a:lnTo>
                            <a:pt x="790" y="987"/>
                          </a:lnTo>
                          <a:lnTo>
                            <a:pt x="790" y="977"/>
                          </a:lnTo>
                          <a:lnTo>
                            <a:pt x="800" y="977"/>
                          </a:lnTo>
                          <a:lnTo>
                            <a:pt x="800" y="967"/>
                          </a:lnTo>
                          <a:lnTo>
                            <a:pt x="810" y="967"/>
                          </a:lnTo>
                          <a:lnTo>
                            <a:pt x="820" y="967"/>
                          </a:lnTo>
                          <a:lnTo>
                            <a:pt x="820" y="957"/>
                          </a:lnTo>
                          <a:lnTo>
                            <a:pt x="830" y="957"/>
                          </a:lnTo>
                          <a:lnTo>
                            <a:pt x="830" y="947"/>
                          </a:lnTo>
                          <a:lnTo>
                            <a:pt x="839" y="947"/>
                          </a:lnTo>
                          <a:lnTo>
                            <a:pt x="839" y="938"/>
                          </a:lnTo>
                          <a:lnTo>
                            <a:pt x="849" y="938"/>
                          </a:lnTo>
                          <a:lnTo>
                            <a:pt x="859" y="928"/>
                          </a:lnTo>
                          <a:lnTo>
                            <a:pt x="869" y="928"/>
                          </a:lnTo>
                          <a:lnTo>
                            <a:pt x="869" y="918"/>
                          </a:lnTo>
                          <a:lnTo>
                            <a:pt x="879" y="918"/>
                          </a:lnTo>
                          <a:lnTo>
                            <a:pt x="879" y="908"/>
                          </a:lnTo>
                          <a:lnTo>
                            <a:pt x="889" y="908"/>
                          </a:lnTo>
                          <a:lnTo>
                            <a:pt x="889" y="898"/>
                          </a:lnTo>
                          <a:lnTo>
                            <a:pt x="899" y="898"/>
                          </a:lnTo>
                          <a:lnTo>
                            <a:pt x="909" y="888"/>
                          </a:lnTo>
                          <a:lnTo>
                            <a:pt x="918" y="888"/>
                          </a:lnTo>
                          <a:lnTo>
                            <a:pt x="918" y="878"/>
                          </a:lnTo>
                          <a:lnTo>
                            <a:pt x="928" y="878"/>
                          </a:lnTo>
                          <a:lnTo>
                            <a:pt x="928" y="869"/>
                          </a:lnTo>
                          <a:lnTo>
                            <a:pt x="938" y="869"/>
                          </a:lnTo>
                          <a:lnTo>
                            <a:pt x="938" y="859"/>
                          </a:lnTo>
                          <a:lnTo>
                            <a:pt x="948" y="859"/>
                          </a:lnTo>
                          <a:lnTo>
                            <a:pt x="948" y="849"/>
                          </a:lnTo>
                          <a:lnTo>
                            <a:pt x="958" y="849"/>
                          </a:lnTo>
                          <a:lnTo>
                            <a:pt x="958" y="839"/>
                          </a:lnTo>
                          <a:lnTo>
                            <a:pt x="968" y="839"/>
                          </a:lnTo>
                          <a:lnTo>
                            <a:pt x="978" y="839"/>
                          </a:lnTo>
                          <a:lnTo>
                            <a:pt x="978" y="829"/>
                          </a:lnTo>
                          <a:lnTo>
                            <a:pt x="988" y="829"/>
                          </a:lnTo>
                          <a:lnTo>
                            <a:pt x="988" y="819"/>
                          </a:lnTo>
                          <a:lnTo>
                            <a:pt x="997" y="819"/>
                          </a:lnTo>
                          <a:lnTo>
                            <a:pt x="997" y="809"/>
                          </a:lnTo>
                          <a:lnTo>
                            <a:pt x="1007" y="809"/>
                          </a:lnTo>
                          <a:lnTo>
                            <a:pt x="1007" y="799"/>
                          </a:lnTo>
                          <a:lnTo>
                            <a:pt x="1017" y="799"/>
                          </a:lnTo>
                          <a:lnTo>
                            <a:pt x="1017" y="790"/>
                          </a:lnTo>
                          <a:lnTo>
                            <a:pt x="1027" y="790"/>
                          </a:lnTo>
                          <a:lnTo>
                            <a:pt x="1027" y="780"/>
                          </a:lnTo>
                          <a:lnTo>
                            <a:pt x="1037" y="780"/>
                          </a:lnTo>
                          <a:lnTo>
                            <a:pt x="1037" y="770"/>
                          </a:lnTo>
                          <a:lnTo>
                            <a:pt x="1047" y="770"/>
                          </a:lnTo>
                          <a:lnTo>
                            <a:pt x="1047" y="760"/>
                          </a:lnTo>
                          <a:lnTo>
                            <a:pt x="1057" y="760"/>
                          </a:lnTo>
                          <a:lnTo>
                            <a:pt x="1057" y="750"/>
                          </a:lnTo>
                          <a:lnTo>
                            <a:pt x="1067" y="750"/>
                          </a:lnTo>
                          <a:lnTo>
                            <a:pt x="1076" y="740"/>
                          </a:lnTo>
                          <a:lnTo>
                            <a:pt x="1086" y="740"/>
                          </a:lnTo>
                          <a:lnTo>
                            <a:pt x="1086" y="730"/>
                          </a:lnTo>
                          <a:lnTo>
                            <a:pt x="1096" y="730"/>
                          </a:lnTo>
                          <a:lnTo>
                            <a:pt x="1096" y="721"/>
                          </a:lnTo>
                          <a:lnTo>
                            <a:pt x="1106" y="721"/>
                          </a:lnTo>
                          <a:lnTo>
                            <a:pt x="1106" y="711"/>
                          </a:lnTo>
                          <a:lnTo>
                            <a:pt x="1116" y="711"/>
                          </a:lnTo>
                          <a:lnTo>
                            <a:pt x="1116" y="701"/>
                          </a:lnTo>
                          <a:lnTo>
                            <a:pt x="1126" y="701"/>
                          </a:lnTo>
                          <a:lnTo>
                            <a:pt x="1126" y="691"/>
                          </a:lnTo>
                          <a:lnTo>
                            <a:pt x="1136" y="691"/>
                          </a:lnTo>
                          <a:lnTo>
                            <a:pt x="1136" y="681"/>
                          </a:lnTo>
                          <a:lnTo>
                            <a:pt x="1146" y="681"/>
                          </a:lnTo>
                          <a:lnTo>
                            <a:pt x="1146" y="671"/>
                          </a:lnTo>
                          <a:lnTo>
                            <a:pt x="1155" y="671"/>
                          </a:lnTo>
                          <a:lnTo>
                            <a:pt x="1155" y="661"/>
                          </a:lnTo>
                          <a:lnTo>
                            <a:pt x="1165" y="661"/>
                          </a:lnTo>
                          <a:lnTo>
                            <a:pt x="1165" y="651"/>
                          </a:lnTo>
                          <a:lnTo>
                            <a:pt x="1175" y="651"/>
                          </a:lnTo>
                          <a:lnTo>
                            <a:pt x="1175" y="642"/>
                          </a:lnTo>
                          <a:lnTo>
                            <a:pt x="1185" y="642"/>
                          </a:lnTo>
                          <a:lnTo>
                            <a:pt x="1185" y="632"/>
                          </a:lnTo>
                          <a:lnTo>
                            <a:pt x="1195" y="632"/>
                          </a:lnTo>
                          <a:lnTo>
                            <a:pt x="1195" y="622"/>
                          </a:lnTo>
                          <a:lnTo>
                            <a:pt x="1205" y="622"/>
                          </a:lnTo>
                          <a:lnTo>
                            <a:pt x="1205" y="612"/>
                          </a:lnTo>
                          <a:lnTo>
                            <a:pt x="1215" y="612"/>
                          </a:lnTo>
                          <a:lnTo>
                            <a:pt x="1215" y="602"/>
                          </a:lnTo>
                          <a:lnTo>
                            <a:pt x="1225" y="602"/>
                          </a:lnTo>
                          <a:lnTo>
                            <a:pt x="1225" y="592"/>
                          </a:lnTo>
                          <a:lnTo>
                            <a:pt x="1234" y="582"/>
                          </a:lnTo>
                          <a:lnTo>
                            <a:pt x="1244" y="573"/>
                          </a:lnTo>
                          <a:lnTo>
                            <a:pt x="1244" y="563"/>
                          </a:lnTo>
                          <a:lnTo>
                            <a:pt x="1254" y="563"/>
                          </a:lnTo>
                          <a:lnTo>
                            <a:pt x="1254" y="553"/>
                          </a:lnTo>
                          <a:lnTo>
                            <a:pt x="1264" y="553"/>
                          </a:lnTo>
                          <a:lnTo>
                            <a:pt x="1264" y="543"/>
                          </a:lnTo>
                          <a:lnTo>
                            <a:pt x="1274" y="543"/>
                          </a:lnTo>
                          <a:lnTo>
                            <a:pt x="1274" y="533"/>
                          </a:lnTo>
                          <a:lnTo>
                            <a:pt x="1284" y="533"/>
                          </a:lnTo>
                          <a:lnTo>
                            <a:pt x="1284" y="523"/>
                          </a:lnTo>
                          <a:lnTo>
                            <a:pt x="1294" y="523"/>
                          </a:lnTo>
                          <a:lnTo>
                            <a:pt x="1294" y="513"/>
                          </a:lnTo>
                          <a:lnTo>
                            <a:pt x="1304" y="513"/>
                          </a:lnTo>
                          <a:lnTo>
                            <a:pt x="1304" y="503"/>
                          </a:lnTo>
                          <a:lnTo>
                            <a:pt x="1313" y="503"/>
                          </a:lnTo>
                          <a:lnTo>
                            <a:pt x="1313" y="494"/>
                          </a:lnTo>
                          <a:lnTo>
                            <a:pt x="1323" y="494"/>
                          </a:lnTo>
                          <a:lnTo>
                            <a:pt x="1323" y="484"/>
                          </a:lnTo>
                          <a:lnTo>
                            <a:pt x="1333" y="484"/>
                          </a:lnTo>
                          <a:lnTo>
                            <a:pt x="1333" y="474"/>
                          </a:lnTo>
                          <a:lnTo>
                            <a:pt x="1343" y="464"/>
                          </a:lnTo>
                          <a:lnTo>
                            <a:pt x="1343" y="454"/>
                          </a:lnTo>
                          <a:lnTo>
                            <a:pt x="1353" y="454"/>
                          </a:lnTo>
                          <a:lnTo>
                            <a:pt x="1353" y="444"/>
                          </a:lnTo>
                          <a:lnTo>
                            <a:pt x="1363" y="444"/>
                          </a:lnTo>
                          <a:lnTo>
                            <a:pt x="1363" y="434"/>
                          </a:lnTo>
                          <a:lnTo>
                            <a:pt x="1373" y="434"/>
                          </a:lnTo>
                          <a:lnTo>
                            <a:pt x="1373" y="425"/>
                          </a:lnTo>
                          <a:lnTo>
                            <a:pt x="1383" y="425"/>
                          </a:lnTo>
                          <a:lnTo>
                            <a:pt x="1383" y="415"/>
                          </a:lnTo>
                          <a:lnTo>
                            <a:pt x="1392" y="415"/>
                          </a:lnTo>
                          <a:lnTo>
                            <a:pt x="1392" y="405"/>
                          </a:lnTo>
                          <a:lnTo>
                            <a:pt x="1402" y="395"/>
                          </a:lnTo>
                          <a:lnTo>
                            <a:pt x="1402" y="385"/>
                          </a:lnTo>
                          <a:lnTo>
                            <a:pt x="1412" y="385"/>
                          </a:lnTo>
                          <a:lnTo>
                            <a:pt x="1412" y="375"/>
                          </a:lnTo>
                          <a:lnTo>
                            <a:pt x="1422" y="375"/>
                          </a:lnTo>
                          <a:lnTo>
                            <a:pt x="1422" y="365"/>
                          </a:lnTo>
                          <a:lnTo>
                            <a:pt x="1432" y="365"/>
                          </a:lnTo>
                          <a:lnTo>
                            <a:pt x="1432" y="356"/>
                          </a:lnTo>
                          <a:lnTo>
                            <a:pt x="1442" y="356"/>
                          </a:lnTo>
                          <a:lnTo>
                            <a:pt x="1442" y="346"/>
                          </a:lnTo>
                          <a:lnTo>
                            <a:pt x="1452" y="346"/>
                          </a:lnTo>
                          <a:lnTo>
                            <a:pt x="1452" y="336"/>
                          </a:lnTo>
                          <a:lnTo>
                            <a:pt x="1452" y="326"/>
                          </a:lnTo>
                          <a:lnTo>
                            <a:pt x="1462" y="326"/>
                          </a:lnTo>
                          <a:lnTo>
                            <a:pt x="1462" y="316"/>
                          </a:lnTo>
                          <a:lnTo>
                            <a:pt x="1471" y="316"/>
                          </a:lnTo>
                          <a:lnTo>
                            <a:pt x="1471" y="306"/>
                          </a:lnTo>
                          <a:lnTo>
                            <a:pt x="1481" y="306"/>
                          </a:lnTo>
                          <a:lnTo>
                            <a:pt x="1481" y="296"/>
                          </a:lnTo>
                          <a:lnTo>
                            <a:pt x="1491" y="296"/>
                          </a:lnTo>
                          <a:lnTo>
                            <a:pt x="1491" y="286"/>
                          </a:lnTo>
                          <a:lnTo>
                            <a:pt x="1491" y="277"/>
                          </a:lnTo>
                          <a:lnTo>
                            <a:pt x="1501" y="277"/>
                          </a:lnTo>
                          <a:lnTo>
                            <a:pt x="1501" y="267"/>
                          </a:lnTo>
                          <a:lnTo>
                            <a:pt x="1511" y="267"/>
                          </a:lnTo>
                          <a:lnTo>
                            <a:pt x="1511" y="257"/>
                          </a:lnTo>
                          <a:lnTo>
                            <a:pt x="1521" y="257"/>
                          </a:lnTo>
                          <a:lnTo>
                            <a:pt x="1521" y="247"/>
                          </a:lnTo>
                          <a:lnTo>
                            <a:pt x="1531" y="247"/>
                          </a:lnTo>
                          <a:lnTo>
                            <a:pt x="1531" y="237"/>
                          </a:lnTo>
                          <a:lnTo>
                            <a:pt x="1531" y="227"/>
                          </a:lnTo>
                          <a:lnTo>
                            <a:pt x="1541" y="227"/>
                          </a:lnTo>
                          <a:lnTo>
                            <a:pt x="1541" y="217"/>
                          </a:lnTo>
                          <a:lnTo>
                            <a:pt x="1550" y="217"/>
                          </a:lnTo>
                          <a:lnTo>
                            <a:pt x="1550" y="208"/>
                          </a:lnTo>
                          <a:lnTo>
                            <a:pt x="1560" y="208"/>
                          </a:lnTo>
                          <a:lnTo>
                            <a:pt x="1560" y="198"/>
                          </a:lnTo>
                          <a:lnTo>
                            <a:pt x="1570" y="188"/>
                          </a:lnTo>
                          <a:lnTo>
                            <a:pt x="1570" y="178"/>
                          </a:lnTo>
                          <a:lnTo>
                            <a:pt x="1580" y="178"/>
                          </a:lnTo>
                          <a:lnTo>
                            <a:pt x="1580" y="168"/>
                          </a:lnTo>
                          <a:lnTo>
                            <a:pt x="1590" y="168"/>
                          </a:lnTo>
                          <a:lnTo>
                            <a:pt x="1590" y="158"/>
                          </a:lnTo>
                          <a:lnTo>
                            <a:pt x="1600" y="148"/>
                          </a:lnTo>
                          <a:lnTo>
                            <a:pt x="1600" y="138"/>
                          </a:lnTo>
                          <a:lnTo>
                            <a:pt x="1610" y="138"/>
                          </a:lnTo>
                          <a:lnTo>
                            <a:pt x="1610" y="129"/>
                          </a:lnTo>
                          <a:lnTo>
                            <a:pt x="1620" y="129"/>
                          </a:lnTo>
                          <a:lnTo>
                            <a:pt x="1620" y="119"/>
                          </a:lnTo>
                          <a:lnTo>
                            <a:pt x="1629" y="119"/>
                          </a:lnTo>
                          <a:lnTo>
                            <a:pt x="1629" y="109"/>
                          </a:lnTo>
                          <a:lnTo>
                            <a:pt x="1629" y="99"/>
                          </a:lnTo>
                          <a:lnTo>
                            <a:pt x="1639" y="99"/>
                          </a:lnTo>
                          <a:lnTo>
                            <a:pt x="1639" y="89"/>
                          </a:lnTo>
                          <a:lnTo>
                            <a:pt x="1649" y="89"/>
                          </a:lnTo>
                          <a:lnTo>
                            <a:pt x="1649" y="79"/>
                          </a:lnTo>
                          <a:lnTo>
                            <a:pt x="1659" y="69"/>
                          </a:lnTo>
                          <a:lnTo>
                            <a:pt x="1659" y="60"/>
                          </a:lnTo>
                          <a:lnTo>
                            <a:pt x="1669" y="60"/>
                          </a:lnTo>
                          <a:lnTo>
                            <a:pt x="1669" y="50"/>
                          </a:lnTo>
                          <a:lnTo>
                            <a:pt x="1679" y="50"/>
                          </a:lnTo>
                          <a:lnTo>
                            <a:pt x="1679" y="40"/>
                          </a:lnTo>
                          <a:lnTo>
                            <a:pt x="1679" y="30"/>
                          </a:lnTo>
                          <a:lnTo>
                            <a:pt x="1689" y="30"/>
                          </a:lnTo>
                          <a:lnTo>
                            <a:pt x="1689" y="20"/>
                          </a:lnTo>
                          <a:lnTo>
                            <a:pt x="1699" y="20"/>
                          </a:lnTo>
                          <a:lnTo>
                            <a:pt x="1699" y="10"/>
                          </a:lnTo>
                          <a:lnTo>
                            <a:pt x="1708" y="10"/>
                          </a:lnTo>
                          <a:lnTo>
                            <a:pt x="1708" y="0"/>
                          </a:lnTo>
                          <a:lnTo>
                            <a:pt x="1718" y="0"/>
                          </a:lnTo>
                          <a:lnTo>
                            <a:pt x="1728" y="0"/>
                          </a:lnTo>
                          <a:lnTo>
                            <a:pt x="1728" y="10"/>
                          </a:lnTo>
                          <a:lnTo>
                            <a:pt x="1728" y="20"/>
                          </a:lnTo>
                          <a:lnTo>
                            <a:pt x="1738" y="20"/>
                          </a:lnTo>
                          <a:lnTo>
                            <a:pt x="1738" y="30"/>
                          </a:lnTo>
                          <a:lnTo>
                            <a:pt x="1738" y="40"/>
                          </a:lnTo>
                          <a:lnTo>
                            <a:pt x="1738" y="50"/>
                          </a:lnTo>
                          <a:lnTo>
                            <a:pt x="1748" y="60"/>
                          </a:lnTo>
                          <a:lnTo>
                            <a:pt x="1748" y="69"/>
                          </a:lnTo>
                          <a:lnTo>
                            <a:pt x="1748" y="79"/>
                          </a:lnTo>
                          <a:lnTo>
                            <a:pt x="1748" y="89"/>
                          </a:lnTo>
                          <a:lnTo>
                            <a:pt x="1748" y="99"/>
                          </a:lnTo>
                          <a:lnTo>
                            <a:pt x="1758" y="109"/>
                          </a:lnTo>
                          <a:lnTo>
                            <a:pt x="1758" y="168"/>
                          </a:lnTo>
                          <a:lnTo>
                            <a:pt x="1768" y="168"/>
                          </a:lnTo>
                          <a:lnTo>
                            <a:pt x="1768" y="237"/>
                          </a:lnTo>
                          <a:lnTo>
                            <a:pt x="1778" y="237"/>
                          </a:lnTo>
                          <a:lnTo>
                            <a:pt x="1778" y="316"/>
                          </a:lnTo>
                          <a:lnTo>
                            <a:pt x="1788" y="326"/>
                          </a:lnTo>
                          <a:lnTo>
                            <a:pt x="1788" y="405"/>
                          </a:lnTo>
                          <a:lnTo>
                            <a:pt x="1797" y="405"/>
                          </a:lnTo>
                          <a:lnTo>
                            <a:pt x="1797" y="484"/>
                          </a:lnTo>
                          <a:lnTo>
                            <a:pt x="1807" y="494"/>
                          </a:lnTo>
                          <a:lnTo>
                            <a:pt x="1807" y="563"/>
                          </a:lnTo>
                          <a:lnTo>
                            <a:pt x="1817" y="573"/>
                          </a:lnTo>
                          <a:lnTo>
                            <a:pt x="1817" y="642"/>
                          </a:lnTo>
                          <a:lnTo>
                            <a:pt x="1827" y="642"/>
                          </a:lnTo>
                          <a:lnTo>
                            <a:pt x="1827" y="711"/>
                          </a:lnTo>
                          <a:lnTo>
                            <a:pt x="1837" y="721"/>
                          </a:lnTo>
                          <a:lnTo>
                            <a:pt x="1837" y="780"/>
                          </a:lnTo>
                          <a:lnTo>
                            <a:pt x="1847" y="790"/>
                          </a:lnTo>
                          <a:lnTo>
                            <a:pt x="1847" y="849"/>
                          </a:lnTo>
                          <a:lnTo>
                            <a:pt x="1857" y="849"/>
                          </a:lnTo>
                          <a:lnTo>
                            <a:pt x="1857" y="908"/>
                          </a:lnTo>
                          <a:lnTo>
                            <a:pt x="1867" y="918"/>
                          </a:lnTo>
                          <a:lnTo>
                            <a:pt x="1867" y="967"/>
                          </a:lnTo>
                          <a:lnTo>
                            <a:pt x="1876" y="977"/>
                          </a:lnTo>
                          <a:lnTo>
                            <a:pt x="1876" y="1026"/>
                          </a:lnTo>
                          <a:lnTo>
                            <a:pt x="1886" y="1026"/>
                          </a:lnTo>
                          <a:lnTo>
                            <a:pt x="1886" y="1086"/>
                          </a:lnTo>
                          <a:lnTo>
                            <a:pt x="1896" y="1086"/>
                          </a:lnTo>
                          <a:lnTo>
                            <a:pt x="1896" y="1135"/>
                          </a:lnTo>
                          <a:lnTo>
                            <a:pt x="1906" y="1135"/>
                          </a:lnTo>
                          <a:lnTo>
                            <a:pt x="1906" y="1145"/>
                          </a:lnTo>
                          <a:lnTo>
                            <a:pt x="1906" y="1155"/>
                          </a:lnTo>
                          <a:lnTo>
                            <a:pt x="1906" y="1165"/>
                          </a:lnTo>
                          <a:lnTo>
                            <a:pt x="1906" y="1174"/>
                          </a:lnTo>
                          <a:lnTo>
                            <a:pt x="1916" y="1184"/>
                          </a:lnTo>
                          <a:lnTo>
                            <a:pt x="1916" y="1194"/>
                          </a:lnTo>
                          <a:lnTo>
                            <a:pt x="1916" y="1204"/>
                          </a:lnTo>
                          <a:lnTo>
                            <a:pt x="1916" y="1214"/>
                          </a:lnTo>
                          <a:lnTo>
                            <a:pt x="1916" y="1224"/>
                          </a:lnTo>
                          <a:lnTo>
                            <a:pt x="1926" y="1224"/>
                          </a:lnTo>
                          <a:lnTo>
                            <a:pt x="1926" y="1234"/>
                          </a:lnTo>
                          <a:lnTo>
                            <a:pt x="1926" y="1243"/>
                          </a:lnTo>
                          <a:lnTo>
                            <a:pt x="1926" y="1253"/>
                          </a:lnTo>
                          <a:lnTo>
                            <a:pt x="1926" y="1263"/>
                          </a:lnTo>
                          <a:lnTo>
                            <a:pt x="1936" y="1263"/>
                          </a:lnTo>
                          <a:lnTo>
                            <a:pt x="1936" y="1273"/>
                          </a:lnTo>
                          <a:lnTo>
                            <a:pt x="1936" y="1283"/>
                          </a:lnTo>
                          <a:lnTo>
                            <a:pt x="1936" y="1293"/>
                          </a:lnTo>
                          <a:lnTo>
                            <a:pt x="1946" y="1303"/>
                          </a:lnTo>
                          <a:lnTo>
                            <a:pt x="1946" y="1313"/>
                          </a:lnTo>
                          <a:lnTo>
                            <a:pt x="1946" y="1322"/>
                          </a:lnTo>
                          <a:lnTo>
                            <a:pt x="1946" y="1332"/>
                          </a:lnTo>
                          <a:lnTo>
                            <a:pt x="1955" y="1332"/>
                          </a:lnTo>
                          <a:lnTo>
                            <a:pt x="1955" y="1342"/>
                          </a:lnTo>
                          <a:lnTo>
                            <a:pt x="1955" y="1352"/>
                          </a:lnTo>
                          <a:lnTo>
                            <a:pt x="1955" y="1362"/>
                          </a:lnTo>
                          <a:lnTo>
                            <a:pt x="1965" y="1362"/>
                          </a:lnTo>
                          <a:lnTo>
                            <a:pt x="1965" y="1372"/>
                          </a:lnTo>
                          <a:lnTo>
                            <a:pt x="1965" y="1382"/>
                          </a:lnTo>
                          <a:lnTo>
                            <a:pt x="1965" y="1391"/>
                          </a:lnTo>
                          <a:lnTo>
                            <a:pt x="1975" y="1391"/>
                          </a:lnTo>
                          <a:lnTo>
                            <a:pt x="1975" y="1401"/>
                          </a:lnTo>
                          <a:lnTo>
                            <a:pt x="1975" y="1411"/>
                          </a:lnTo>
                          <a:lnTo>
                            <a:pt x="1985" y="1421"/>
                          </a:lnTo>
                          <a:lnTo>
                            <a:pt x="1985" y="1431"/>
                          </a:lnTo>
                          <a:lnTo>
                            <a:pt x="1995" y="1441"/>
                          </a:lnTo>
                          <a:lnTo>
                            <a:pt x="1995" y="1451"/>
                          </a:lnTo>
                          <a:lnTo>
                            <a:pt x="2005" y="1451"/>
                          </a:lnTo>
                          <a:lnTo>
                            <a:pt x="2005" y="1461"/>
                          </a:lnTo>
                          <a:lnTo>
                            <a:pt x="2005" y="1470"/>
                          </a:lnTo>
                          <a:lnTo>
                            <a:pt x="2015" y="1470"/>
                          </a:lnTo>
                          <a:lnTo>
                            <a:pt x="2015" y="1480"/>
                          </a:lnTo>
                          <a:lnTo>
                            <a:pt x="2025" y="1480"/>
                          </a:lnTo>
                          <a:lnTo>
                            <a:pt x="2025" y="1490"/>
                          </a:lnTo>
                          <a:lnTo>
                            <a:pt x="2034" y="1490"/>
                          </a:lnTo>
                          <a:lnTo>
                            <a:pt x="2044" y="1490"/>
                          </a:lnTo>
                          <a:lnTo>
                            <a:pt x="2054" y="1490"/>
                          </a:lnTo>
                          <a:lnTo>
                            <a:pt x="2064" y="1490"/>
                          </a:lnTo>
                          <a:lnTo>
                            <a:pt x="2074" y="1490"/>
                          </a:lnTo>
                          <a:lnTo>
                            <a:pt x="2074" y="1480"/>
                          </a:lnTo>
                          <a:lnTo>
                            <a:pt x="2084" y="1480"/>
                          </a:lnTo>
                          <a:lnTo>
                            <a:pt x="2084" y="1470"/>
                          </a:lnTo>
                          <a:lnTo>
                            <a:pt x="2094" y="1470"/>
                          </a:lnTo>
                          <a:lnTo>
                            <a:pt x="2094" y="1461"/>
                          </a:lnTo>
                          <a:lnTo>
                            <a:pt x="2094" y="1451"/>
                          </a:lnTo>
                          <a:lnTo>
                            <a:pt x="2104" y="1451"/>
                          </a:lnTo>
                          <a:lnTo>
                            <a:pt x="2104" y="1441"/>
                          </a:lnTo>
                          <a:lnTo>
                            <a:pt x="2104" y="1431"/>
                          </a:lnTo>
                          <a:lnTo>
                            <a:pt x="2113" y="1431"/>
                          </a:lnTo>
                          <a:lnTo>
                            <a:pt x="2113" y="1421"/>
                          </a:lnTo>
                          <a:lnTo>
                            <a:pt x="2113" y="1411"/>
                          </a:lnTo>
                          <a:lnTo>
                            <a:pt x="2123" y="1411"/>
                          </a:lnTo>
                          <a:lnTo>
                            <a:pt x="2123" y="1401"/>
                          </a:lnTo>
                          <a:lnTo>
                            <a:pt x="2123" y="1391"/>
                          </a:lnTo>
                          <a:lnTo>
                            <a:pt x="2133" y="1391"/>
                          </a:lnTo>
                          <a:lnTo>
                            <a:pt x="2133" y="1382"/>
                          </a:lnTo>
                          <a:lnTo>
                            <a:pt x="2133" y="1372"/>
                          </a:lnTo>
                          <a:lnTo>
                            <a:pt x="2133" y="1362"/>
                          </a:lnTo>
                          <a:lnTo>
                            <a:pt x="2143" y="1362"/>
                          </a:lnTo>
                          <a:lnTo>
                            <a:pt x="2143" y="1352"/>
                          </a:lnTo>
                          <a:lnTo>
                            <a:pt x="2143" y="1342"/>
                          </a:lnTo>
                          <a:lnTo>
                            <a:pt x="2143" y="1332"/>
                          </a:lnTo>
                          <a:lnTo>
                            <a:pt x="2153" y="1332"/>
                          </a:lnTo>
                          <a:lnTo>
                            <a:pt x="2153" y="1322"/>
                          </a:lnTo>
                          <a:lnTo>
                            <a:pt x="2153" y="1313"/>
                          </a:lnTo>
                          <a:lnTo>
                            <a:pt x="2153" y="1303"/>
                          </a:lnTo>
                          <a:lnTo>
                            <a:pt x="2153" y="1293"/>
                          </a:lnTo>
                          <a:lnTo>
                            <a:pt x="2163" y="1293"/>
                          </a:lnTo>
                          <a:lnTo>
                            <a:pt x="2163" y="1283"/>
                          </a:lnTo>
                          <a:lnTo>
                            <a:pt x="2163" y="1273"/>
                          </a:lnTo>
                          <a:lnTo>
                            <a:pt x="2163" y="1263"/>
                          </a:lnTo>
                          <a:lnTo>
                            <a:pt x="2173" y="1253"/>
                          </a:lnTo>
                          <a:lnTo>
                            <a:pt x="2173" y="1243"/>
                          </a:lnTo>
                          <a:lnTo>
                            <a:pt x="2173" y="1234"/>
                          </a:lnTo>
                          <a:lnTo>
                            <a:pt x="2173" y="1224"/>
                          </a:lnTo>
                          <a:lnTo>
                            <a:pt x="2183" y="1224"/>
                          </a:lnTo>
                          <a:lnTo>
                            <a:pt x="2183" y="1174"/>
                          </a:lnTo>
                          <a:lnTo>
                            <a:pt x="2192" y="1174"/>
                          </a:lnTo>
                          <a:lnTo>
                            <a:pt x="2192" y="1165"/>
                          </a:lnTo>
                          <a:lnTo>
                            <a:pt x="2192" y="1155"/>
                          </a:lnTo>
                          <a:lnTo>
                            <a:pt x="2192" y="1145"/>
                          </a:lnTo>
                          <a:lnTo>
                            <a:pt x="2192" y="1135"/>
                          </a:lnTo>
                          <a:lnTo>
                            <a:pt x="2202" y="1125"/>
                          </a:lnTo>
                          <a:lnTo>
                            <a:pt x="2202" y="1076"/>
                          </a:lnTo>
                          <a:lnTo>
                            <a:pt x="2212" y="1076"/>
                          </a:lnTo>
                          <a:lnTo>
                            <a:pt x="2212" y="1026"/>
                          </a:lnTo>
                          <a:lnTo>
                            <a:pt x="2222" y="1026"/>
                          </a:lnTo>
                          <a:lnTo>
                            <a:pt x="2222" y="967"/>
                          </a:lnTo>
                          <a:lnTo>
                            <a:pt x="2232" y="967"/>
                          </a:lnTo>
                          <a:lnTo>
                            <a:pt x="2232" y="908"/>
                          </a:lnTo>
                          <a:lnTo>
                            <a:pt x="2242" y="908"/>
                          </a:lnTo>
                          <a:lnTo>
                            <a:pt x="2242" y="849"/>
                          </a:lnTo>
                          <a:lnTo>
                            <a:pt x="2252" y="839"/>
                          </a:lnTo>
                          <a:lnTo>
                            <a:pt x="2252" y="780"/>
                          </a:lnTo>
                          <a:lnTo>
                            <a:pt x="2262" y="780"/>
                          </a:lnTo>
                          <a:lnTo>
                            <a:pt x="2262" y="711"/>
                          </a:lnTo>
                          <a:lnTo>
                            <a:pt x="2271" y="701"/>
                          </a:lnTo>
                          <a:lnTo>
                            <a:pt x="2271" y="642"/>
                          </a:lnTo>
                          <a:lnTo>
                            <a:pt x="2281" y="632"/>
                          </a:lnTo>
                          <a:lnTo>
                            <a:pt x="2281" y="563"/>
                          </a:lnTo>
                          <a:lnTo>
                            <a:pt x="2291" y="563"/>
                          </a:lnTo>
                          <a:lnTo>
                            <a:pt x="2291" y="484"/>
                          </a:lnTo>
                          <a:lnTo>
                            <a:pt x="2301" y="474"/>
                          </a:lnTo>
                          <a:lnTo>
                            <a:pt x="2301" y="405"/>
                          </a:lnTo>
                          <a:lnTo>
                            <a:pt x="2311" y="395"/>
                          </a:lnTo>
                          <a:lnTo>
                            <a:pt x="2311" y="316"/>
                          </a:lnTo>
                          <a:lnTo>
                            <a:pt x="2321" y="306"/>
                          </a:lnTo>
                          <a:lnTo>
                            <a:pt x="2321" y="237"/>
                          </a:lnTo>
                          <a:lnTo>
                            <a:pt x="2331" y="227"/>
                          </a:lnTo>
                          <a:lnTo>
                            <a:pt x="2331" y="168"/>
                          </a:lnTo>
                          <a:lnTo>
                            <a:pt x="2341" y="158"/>
                          </a:lnTo>
                          <a:lnTo>
                            <a:pt x="2341" y="109"/>
                          </a:lnTo>
                          <a:lnTo>
                            <a:pt x="2350" y="99"/>
                          </a:lnTo>
                          <a:lnTo>
                            <a:pt x="2350" y="89"/>
                          </a:lnTo>
                          <a:lnTo>
                            <a:pt x="2350" y="79"/>
                          </a:lnTo>
                          <a:lnTo>
                            <a:pt x="2350" y="69"/>
                          </a:lnTo>
                          <a:lnTo>
                            <a:pt x="2350" y="60"/>
                          </a:lnTo>
                          <a:lnTo>
                            <a:pt x="2360" y="60"/>
                          </a:lnTo>
                          <a:lnTo>
                            <a:pt x="2360" y="50"/>
                          </a:lnTo>
                          <a:lnTo>
                            <a:pt x="2360" y="40"/>
                          </a:lnTo>
                          <a:lnTo>
                            <a:pt x="2360" y="30"/>
                          </a:lnTo>
                          <a:lnTo>
                            <a:pt x="2370" y="30"/>
                          </a:lnTo>
                          <a:lnTo>
                            <a:pt x="2370" y="20"/>
                          </a:lnTo>
                          <a:lnTo>
                            <a:pt x="2370" y="10"/>
                          </a:lnTo>
                          <a:lnTo>
                            <a:pt x="2380" y="10"/>
                          </a:lnTo>
                          <a:lnTo>
                            <a:pt x="2390" y="10"/>
                          </a:lnTo>
                          <a:lnTo>
                            <a:pt x="2390" y="20"/>
                          </a:lnTo>
                          <a:lnTo>
                            <a:pt x="2400" y="20"/>
                          </a:lnTo>
                          <a:lnTo>
                            <a:pt x="2400" y="30"/>
                          </a:lnTo>
                          <a:lnTo>
                            <a:pt x="2410" y="30"/>
                          </a:lnTo>
                          <a:lnTo>
                            <a:pt x="2410" y="40"/>
                          </a:lnTo>
                          <a:lnTo>
                            <a:pt x="2410" y="50"/>
                          </a:lnTo>
                          <a:lnTo>
                            <a:pt x="2420" y="50"/>
                          </a:lnTo>
                          <a:lnTo>
                            <a:pt x="2420" y="60"/>
                          </a:lnTo>
                          <a:lnTo>
                            <a:pt x="2429" y="60"/>
                          </a:lnTo>
                          <a:lnTo>
                            <a:pt x="2429" y="69"/>
                          </a:lnTo>
                          <a:lnTo>
                            <a:pt x="2439" y="69"/>
                          </a:lnTo>
                          <a:lnTo>
                            <a:pt x="2439" y="79"/>
                          </a:lnTo>
                          <a:lnTo>
                            <a:pt x="2439" y="89"/>
                          </a:lnTo>
                          <a:lnTo>
                            <a:pt x="2449" y="89"/>
                          </a:lnTo>
                          <a:lnTo>
                            <a:pt x="2449" y="99"/>
                          </a:lnTo>
                          <a:lnTo>
                            <a:pt x="2459" y="99"/>
                          </a:lnTo>
                          <a:lnTo>
                            <a:pt x="2459" y="109"/>
                          </a:lnTo>
                          <a:lnTo>
                            <a:pt x="2469" y="109"/>
                          </a:lnTo>
                          <a:lnTo>
                            <a:pt x="2469" y="119"/>
                          </a:lnTo>
                          <a:lnTo>
                            <a:pt x="2469" y="129"/>
                          </a:lnTo>
                          <a:lnTo>
                            <a:pt x="2479" y="129"/>
                          </a:lnTo>
                          <a:lnTo>
                            <a:pt x="2479" y="138"/>
                          </a:lnTo>
                          <a:lnTo>
                            <a:pt x="2489" y="138"/>
                          </a:lnTo>
                          <a:lnTo>
                            <a:pt x="2489" y="148"/>
                          </a:lnTo>
                          <a:lnTo>
                            <a:pt x="2499" y="148"/>
                          </a:lnTo>
                          <a:lnTo>
                            <a:pt x="2499" y="158"/>
                          </a:lnTo>
                          <a:lnTo>
                            <a:pt x="2499" y="168"/>
                          </a:lnTo>
                          <a:lnTo>
                            <a:pt x="2508" y="168"/>
                          </a:lnTo>
                          <a:lnTo>
                            <a:pt x="2508" y="178"/>
                          </a:lnTo>
                          <a:lnTo>
                            <a:pt x="2518" y="178"/>
                          </a:lnTo>
                          <a:lnTo>
                            <a:pt x="2518" y="188"/>
                          </a:lnTo>
                          <a:lnTo>
                            <a:pt x="2528" y="188"/>
                          </a:lnTo>
                          <a:lnTo>
                            <a:pt x="2528" y="198"/>
                          </a:lnTo>
                          <a:lnTo>
                            <a:pt x="2528" y="208"/>
                          </a:lnTo>
                          <a:lnTo>
                            <a:pt x="2538" y="208"/>
                          </a:lnTo>
                          <a:lnTo>
                            <a:pt x="2538" y="217"/>
                          </a:lnTo>
                          <a:lnTo>
                            <a:pt x="2548" y="217"/>
                          </a:lnTo>
                          <a:lnTo>
                            <a:pt x="2548" y="227"/>
                          </a:lnTo>
                          <a:lnTo>
                            <a:pt x="2558" y="227"/>
                          </a:lnTo>
                          <a:lnTo>
                            <a:pt x="2558" y="237"/>
                          </a:lnTo>
                          <a:lnTo>
                            <a:pt x="2568" y="247"/>
                          </a:lnTo>
                          <a:lnTo>
                            <a:pt x="2568" y="257"/>
                          </a:lnTo>
                          <a:lnTo>
                            <a:pt x="2578" y="257"/>
                          </a:lnTo>
                          <a:lnTo>
                            <a:pt x="2578" y="267"/>
                          </a:lnTo>
                          <a:lnTo>
                            <a:pt x="2587" y="267"/>
                          </a:lnTo>
                          <a:lnTo>
                            <a:pt x="2587" y="277"/>
                          </a:lnTo>
                          <a:lnTo>
                            <a:pt x="2597" y="277"/>
                          </a:lnTo>
                          <a:lnTo>
                            <a:pt x="2597" y="286"/>
                          </a:lnTo>
                          <a:lnTo>
                            <a:pt x="2607" y="296"/>
                          </a:lnTo>
                          <a:lnTo>
                            <a:pt x="2607" y="306"/>
                          </a:lnTo>
                          <a:lnTo>
                            <a:pt x="2617" y="306"/>
                          </a:lnTo>
                          <a:lnTo>
                            <a:pt x="2617" y="316"/>
                          </a:lnTo>
                          <a:lnTo>
                            <a:pt x="2627" y="316"/>
                          </a:lnTo>
                          <a:lnTo>
                            <a:pt x="2627" y="326"/>
                          </a:lnTo>
                          <a:lnTo>
                            <a:pt x="2637" y="326"/>
                          </a:lnTo>
                          <a:lnTo>
                            <a:pt x="2637" y="336"/>
                          </a:lnTo>
                          <a:lnTo>
                            <a:pt x="2647" y="336"/>
                          </a:lnTo>
                          <a:lnTo>
                            <a:pt x="2647" y="346"/>
                          </a:lnTo>
                          <a:lnTo>
                            <a:pt x="2647" y="356"/>
                          </a:lnTo>
                          <a:lnTo>
                            <a:pt x="2657" y="356"/>
                          </a:lnTo>
                          <a:lnTo>
                            <a:pt x="2657" y="365"/>
                          </a:lnTo>
                          <a:lnTo>
                            <a:pt x="2666" y="365"/>
                          </a:lnTo>
                          <a:lnTo>
                            <a:pt x="2666" y="375"/>
                          </a:lnTo>
                          <a:lnTo>
                            <a:pt x="2676" y="375"/>
                          </a:lnTo>
                          <a:lnTo>
                            <a:pt x="2676" y="385"/>
                          </a:lnTo>
                          <a:lnTo>
                            <a:pt x="2686" y="385"/>
                          </a:lnTo>
                          <a:lnTo>
                            <a:pt x="2686" y="395"/>
                          </a:lnTo>
                          <a:lnTo>
                            <a:pt x="2696" y="395"/>
                          </a:lnTo>
                          <a:lnTo>
                            <a:pt x="2696" y="405"/>
                          </a:lnTo>
                          <a:lnTo>
                            <a:pt x="2706" y="415"/>
                          </a:lnTo>
                          <a:lnTo>
                            <a:pt x="2706" y="425"/>
                          </a:lnTo>
                          <a:lnTo>
                            <a:pt x="2716" y="425"/>
                          </a:lnTo>
                          <a:lnTo>
                            <a:pt x="2716" y="434"/>
                          </a:lnTo>
                          <a:lnTo>
                            <a:pt x="2726" y="434"/>
                          </a:lnTo>
                          <a:lnTo>
                            <a:pt x="2726" y="444"/>
                          </a:lnTo>
                          <a:lnTo>
                            <a:pt x="2736" y="444"/>
                          </a:lnTo>
                          <a:lnTo>
                            <a:pt x="2736" y="454"/>
                          </a:lnTo>
                          <a:lnTo>
                            <a:pt x="2745" y="454"/>
                          </a:lnTo>
                          <a:lnTo>
                            <a:pt x="2745" y="464"/>
                          </a:lnTo>
                          <a:lnTo>
                            <a:pt x="2755" y="464"/>
                          </a:lnTo>
                          <a:lnTo>
                            <a:pt x="2755" y="474"/>
                          </a:lnTo>
                          <a:lnTo>
                            <a:pt x="2765" y="474"/>
                          </a:lnTo>
                          <a:lnTo>
                            <a:pt x="2765" y="484"/>
                          </a:lnTo>
                          <a:lnTo>
                            <a:pt x="2775" y="494"/>
                          </a:lnTo>
                          <a:lnTo>
                            <a:pt x="2775" y="503"/>
                          </a:lnTo>
                          <a:lnTo>
                            <a:pt x="2785" y="503"/>
                          </a:lnTo>
                          <a:lnTo>
                            <a:pt x="2785" y="513"/>
                          </a:lnTo>
                          <a:lnTo>
                            <a:pt x="2795" y="513"/>
                          </a:lnTo>
                          <a:lnTo>
                            <a:pt x="2795" y="523"/>
                          </a:lnTo>
                          <a:lnTo>
                            <a:pt x="2805" y="523"/>
                          </a:lnTo>
                          <a:lnTo>
                            <a:pt x="2805" y="533"/>
                          </a:lnTo>
                          <a:lnTo>
                            <a:pt x="2815" y="533"/>
                          </a:lnTo>
                          <a:lnTo>
                            <a:pt x="2815" y="543"/>
                          </a:lnTo>
                          <a:lnTo>
                            <a:pt x="2824" y="543"/>
                          </a:lnTo>
                          <a:lnTo>
                            <a:pt x="2824" y="553"/>
                          </a:lnTo>
                          <a:lnTo>
                            <a:pt x="2834" y="553"/>
                          </a:lnTo>
                          <a:lnTo>
                            <a:pt x="2834" y="563"/>
                          </a:lnTo>
                          <a:lnTo>
                            <a:pt x="2844" y="563"/>
                          </a:lnTo>
                          <a:lnTo>
                            <a:pt x="2844" y="573"/>
                          </a:lnTo>
                          <a:lnTo>
                            <a:pt x="2854" y="573"/>
                          </a:lnTo>
                          <a:lnTo>
                            <a:pt x="2854" y="582"/>
                          </a:lnTo>
                          <a:lnTo>
                            <a:pt x="2864" y="582"/>
                          </a:lnTo>
                          <a:lnTo>
                            <a:pt x="2864" y="592"/>
                          </a:lnTo>
                          <a:lnTo>
                            <a:pt x="2874" y="592"/>
                          </a:lnTo>
                          <a:lnTo>
                            <a:pt x="2874" y="602"/>
                          </a:lnTo>
                          <a:lnTo>
                            <a:pt x="2884" y="602"/>
                          </a:lnTo>
                          <a:lnTo>
                            <a:pt x="2884" y="612"/>
                          </a:lnTo>
                          <a:lnTo>
                            <a:pt x="2894" y="612"/>
                          </a:lnTo>
                          <a:lnTo>
                            <a:pt x="2894" y="622"/>
                          </a:lnTo>
                          <a:lnTo>
                            <a:pt x="2903" y="622"/>
                          </a:lnTo>
                          <a:lnTo>
                            <a:pt x="2903" y="632"/>
                          </a:lnTo>
                          <a:lnTo>
                            <a:pt x="2913" y="642"/>
                          </a:lnTo>
                          <a:lnTo>
                            <a:pt x="2923" y="651"/>
                          </a:lnTo>
                          <a:lnTo>
                            <a:pt x="2933" y="661"/>
                          </a:lnTo>
                          <a:lnTo>
                            <a:pt x="2943" y="671"/>
                          </a:lnTo>
                          <a:lnTo>
                            <a:pt x="2953" y="681"/>
                          </a:lnTo>
                          <a:lnTo>
                            <a:pt x="2963" y="681"/>
                          </a:lnTo>
                          <a:lnTo>
                            <a:pt x="2963" y="691"/>
                          </a:lnTo>
                          <a:lnTo>
                            <a:pt x="2973" y="701"/>
                          </a:lnTo>
                          <a:lnTo>
                            <a:pt x="2982" y="701"/>
                          </a:lnTo>
                          <a:lnTo>
                            <a:pt x="2982" y="711"/>
                          </a:lnTo>
                          <a:lnTo>
                            <a:pt x="2992" y="711"/>
                          </a:lnTo>
                          <a:lnTo>
                            <a:pt x="2992" y="721"/>
                          </a:lnTo>
                          <a:lnTo>
                            <a:pt x="3002" y="721"/>
                          </a:lnTo>
                          <a:lnTo>
                            <a:pt x="3002" y="730"/>
                          </a:lnTo>
                          <a:lnTo>
                            <a:pt x="3012" y="730"/>
                          </a:lnTo>
                          <a:lnTo>
                            <a:pt x="3012" y="740"/>
                          </a:lnTo>
                          <a:lnTo>
                            <a:pt x="3022" y="740"/>
                          </a:lnTo>
                          <a:lnTo>
                            <a:pt x="3022" y="750"/>
                          </a:lnTo>
                          <a:lnTo>
                            <a:pt x="3032" y="750"/>
                          </a:lnTo>
                          <a:lnTo>
                            <a:pt x="3032" y="760"/>
                          </a:lnTo>
                          <a:lnTo>
                            <a:pt x="3042" y="760"/>
                          </a:lnTo>
                          <a:lnTo>
                            <a:pt x="3042" y="770"/>
                          </a:lnTo>
                          <a:lnTo>
                            <a:pt x="3052" y="770"/>
                          </a:lnTo>
                          <a:lnTo>
                            <a:pt x="3052" y="780"/>
                          </a:lnTo>
                          <a:lnTo>
                            <a:pt x="3061" y="780"/>
                          </a:lnTo>
                          <a:lnTo>
                            <a:pt x="3061" y="790"/>
                          </a:lnTo>
                          <a:lnTo>
                            <a:pt x="3071" y="790"/>
                          </a:lnTo>
                          <a:lnTo>
                            <a:pt x="3071" y="799"/>
                          </a:lnTo>
                          <a:lnTo>
                            <a:pt x="3081" y="799"/>
                          </a:lnTo>
                          <a:lnTo>
                            <a:pt x="3081" y="809"/>
                          </a:lnTo>
                          <a:lnTo>
                            <a:pt x="3091" y="809"/>
                          </a:lnTo>
                          <a:lnTo>
                            <a:pt x="3101" y="819"/>
                          </a:lnTo>
                          <a:lnTo>
                            <a:pt x="3111" y="819"/>
                          </a:lnTo>
                          <a:lnTo>
                            <a:pt x="3111" y="829"/>
                          </a:lnTo>
                          <a:lnTo>
                            <a:pt x="3121" y="829"/>
                          </a:lnTo>
                          <a:lnTo>
                            <a:pt x="3121" y="839"/>
                          </a:lnTo>
                          <a:lnTo>
                            <a:pt x="3131" y="839"/>
                          </a:lnTo>
                          <a:lnTo>
                            <a:pt x="3131" y="849"/>
                          </a:lnTo>
                          <a:lnTo>
                            <a:pt x="3140" y="849"/>
                          </a:lnTo>
                          <a:lnTo>
                            <a:pt x="3140" y="859"/>
                          </a:lnTo>
                          <a:lnTo>
                            <a:pt x="3150" y="859"/>
                          </a:lnTo>
                          <a:lnTo>
                            <a:pt x="3150" y="869"/>
                          </a:lnTo>
                          <a:lnTo>
                            <a:pt x="3160" y="869"/>
                          </a:lnTo>
                          <a:lnTo>
                            <a:pt x="3160" y="878"/>
                          </a:lnTo>
                          <a:lnTo>
                            <a:pt x="3170" y="878"/>
                          </a:lnTo>
                          <a:lnTo>
                            <a:pt x="3180" y="878"/>
                          </a:lnTo>
                          <a:lnTo>
                            <a:pt x="3180" y="888"/>
                          </a:lnTo>
                          <a:lnTo>
                            <a:pt x="3190" y="888"/>
                          </a:lnTo>
                          <a:lnTo>
                            <a:pt x="3190" y="898"/>
                          </a:lnTo>
                          <a:lnTo>
                            <a:pt x="3200" y="898"/>
                          </a:lnTo>
                          <a:lnTo>
                            <a:pt x="3200" y="908"/>
                          </a:lnTo>
                          <a:lnTo>
                            <a:pt x="3210" y="908"/>
                          </a:lnTo>
                          <a:lnTo>
                            <a:pt x="3210" y="918"/>
                          </a:lnTo>
                          <a:lnTo>
                            <a:pt x="3219" y="918"/>
                          </a:lnTo>
                          <a:lnTo>
                            <a:pt x="3229" y="918"/>
                          </a:lnTo>
                          <a:lnTo>
                            <a:pt x="3229" y="928"/>
                          </a:lnTo>
                          <a:lnTo>
                            <a:pt x="3239" y="928"/>
                          </a:lnTo>
                          <a:lnTo>
                            <a:pt x="3239" y="938"/>
                          </a:lnTo>
                          <a:lnTo>
                            <a:pt x="3249" y="938"/>
                          </a:lnTo>
                          <a:lnTo>
                            <a:pt x="3249" y="947"/>
                          </a:lnTo>
                          <a:lnTo>
                            <a:pt x="3259" y="947"/>
                          </a:lnTo>
                          <a:lnTo>
                            <a:pt x="3259" y="957"/>
                          </a:lnTo>
                          <a:lnTo>
                            <a:pt x="3269" y="957"/>
                          </a:lnTo>
                          <a:lnTo>
                            <a:pt x="3279" y="957"/>
                          </a:lnTo>
                          <a:lnTo>
                            <a:pt x="3279" y="967"/>
                          </a:lnTo>
                          <a:lnTo>
                            <a:pt x="3289" y="967"/>
                          </a:lnTo>
                          <a:lnTo>
                            <a:pt x="3289" y="977"/>
                          </a:lnTo>
                          <a:lnTo>
                            <a:pt x="3298" y="977"/>
                          </a:lnTo>
                          <a:lnTo>
                            <a:pt x="3308" y="987"/>
                          </a:lnTo>
                          <a:lnTo>
                            <a:pt x="3318" y="987"/>
                          </a:lnTo>
                          <a:lnTo>
                            <a:pt x="3318" y="997"/>
                          </a:lnTo>
                          <a:lnTo>
                            <a:pt x="3328" y="997"/>
                          </a:lnTo>
                          <a:lnTo>
                            <a:pt x="3328" y="1007"/>
                          </a:lnTo>
                          <a:lnTo>
                            <a:pt x="3338" y="1007"/>
                          </a:lnTo>
                          <a:lnTo>
                            <a:pt x="3348" y="1007"/>
                          </a:lnTo>
                          <a:lnTo>
                            <a:pt x="3348" y="1017"/>
                          </a:lnTo>
                          <a:lnTo>
                            <a:pt x="3358" y="1017"/>
                          </a:lnTo>
                          <a:lnTo>
                            <a:pt x="3358" y="1026"/>
                          </a:lnTo>
                          <a:lnTo>
                            <a:pt x="3368" y="1026"/>
                          </a:lnTo>
                          <a:lnTo>
                            <a:pt x="3378" y="1036"/>
                          </a:lnTo>
                          <a:lnTo>
                            <a:pt x="3387" y="1036"/>
                          </a:lnTo>
                          <a:lnTo>
                            <a:pt x="3387" y="1046"/>
                          </a:lnTo>
                          <a:lnTo>
                            <a:pt x="3397" y="1046"/>
                          </a:lnTo>
                          <a:lnTo>
                            <a:pt x="3407" y="1056"/>
                          </a:lnTo>
                          <a:lnTo>
                            <a:pt x="3417" y="1056"/>
                          </a:lnTo>
                          <a:lnTo>
                            <a:pt x="3417" y="1066"/>
                          </a:lnTo>
                          <a:lnTo>
                            <a:pt x="3427" y="1066"/>
                          </a:lnTo>
                          <a:lnTo>
                            <a:pt x="3437" y="1076"/>
                          </a:lnTo>
                          <a:lnTo>
                            <a:pt x="3447" y="1076"/>
                          </a:lnTo>
                          <a:lnTo>
                            <a:pt x="3447" y="1086"/>
                          </a:lnTo>
                          <a:lnTo>
                            <a:pt x="3457" y="1086"/>
                          </a:lnTo>
                          <a:lnTo>
                            <a:pt x="3466" y="1086"/>
                          </a:lnTo>
                          <a:lnTo>
                            <a:pt x="3466" y="1095"/>
                          </a:lnTo>
                          <a:lnTo>
                            <a:pt x="3476" y="1095"/>
                          </a:lnTo>
                          <a:lnTo>
                            <a:pt x="3476" y="1105"/>
                          </a:lnTo>
                          <a:lnTo>
                            <a:pt x="3486" y="1105"/>
                          </a:lnTo>
                          <a:lnTo>
                            <a:pt x="3496" y="1105"/>
                          </a:lnTo>
                          <a:lnTo>
                            <a:pt x="3496" y="1115"/>
                          </a:lnTo>
                          <a:lnTo>
                            <a:pt x="3506" y="1115"/>
                          </a:lnTo>
                          <a:lnTo>
                            <a:pt x="3516" y="1115"/>
                          </a:lnTo>
                          <a:lnTo>
                            <a:pt x="3516" y="1125"/>
                          </a:lnTo>
                          <a:lnTo>
                            <a:pt x="3526" y="1125"/>
                          </a:lnTo>
                          <a:lnTo>
                            <a:pt x="3536" y="1135"/>
                          </a:lnTo>
                          <a:lnTo>
                            <a:pt x="3545" y="1135"/>
                          </a:lnTo>
                          <a:lnTo>
                            <a:pt x="3545" y="1145"/>
                          </a:lnTo>
                          <a:lnTo>
                            <a:pt x="3555" y="1145"/>
                          </a:lnTo>
                          <a:lnTo>
                            <a:pt x="3565" y="1145"/>
                          </a:lnTo>
                          <a:lnTo>
                            <a:pt x="3565" y="1155"/>
                          </a:lnTo>
                          <a:lnTo>
                            <a:pt x="3575" y="1155"/>
                          </a:lnTo>
                          <a:lnTo>
                            <a:pt x="3585" y="1155"/>
                          </a:lnTo>
                          <a:lnTo>
                            <a:pt x="3585" y="1165"/>
                          </a:lnTo>
                          <a:lnTo>
                            <a:pt x="3595" y="1165"/>
                          </a:lnTo>
                          <a:lnTo>
                            <a:pt x="3605" y="1165"/>
                          </a:lnTo>
                          <a:lnTo>
                            <a:pt x="3605" y="1174"/>
                          </a:lnTo>
                          <a:lnTo>
                            <a:pt x="3615" y="1174"/>
                          </a:lnTo>
                          <a:lnTo>
                            <a:pt x="3624" y="1174"/>
                          </a:lnTo>
                          <a:lnTo>
                            <a:pt x="3624" y="1184"/>
                          </a:lnTo>
                          <a:lnTo>
                            <a:pt x="3634" y="1184"/>
                          </a:lnTo>
                          <a:lnTo>
                            <a:pt x="3644" y="1184"/>
                          </a:lnTo>
                          <a:lnTo>
                            <a:pt x="3644" y="1194"/>
                          </a:lnTo>
                          <a:lnTo>
                            <a:pt x="3654" y="1194"/>
                          </a:lnTo>
                          <a:lnTo>
                            <a:pt x="3664" y="1194"/>
                          </a:lnTo>
                          <a:lnTo>
                            <a:pt x="3664" y="1204"/>
                          </a:lnTo>
                          <a:lnTo>
                            <a:pt x="3674" y="1204"/>
                          </a:lnTo>
                          <a:lnTo>
                            <a:pt x="3684" y="1204"/>
                          </a:lnTo>
                          <a:lnTo>
                            <a:pt x="3684" y="1214"/>
                          </a:lnTo>
                          <a:lnTo>
                            <a:pt x="3694" y="1214"/>
                          </a:lnTo>
                          <a:lnTo>
                            <a:pt x="3703" y="1214"/>
                          </a:lnTo>
                          <a:lnTo>
                            <a:pt x="3703" y="1224"/>
                          </a:lnTo>
                          <a:lnTo>
                            <a:pt x="3713" y="1224"/>
                          </a:lnTo>
                          <a:lnTo>
                            <a:pt x="3723" y="1224"/>
                          </a:lnTo>
                          <a:lnTo>
                            <a:pt x="3723" y="1234"/>
                          </a:lnTo>
                          <a:lnTo>
                            <a:pt x="3733" y="1234"/>
                          </a:lnTo>
                          <a:lnTo>
                            <a:pt x="3743" y="1234"/>
                          </a:lnTo>
                          <a:lnTo>
                            <a:pt x="3753" y="1234"/>
                          </a:lnTo>
                          <a:lnTo>
                            <a:pt x="3753" y="1243"/>
                          </a:lnTo>
                          <a:lnTo>
                            <a:pt x="3763" y="1243"/>
                          </a:lnTo>
                          <a:lnTo>
                            <a:pt x="3773" y="1243"/>
                          </a:lnTo>
                          <a:lnTo>
                            <a:pt x="3773" y="1253"/>
                          </a:lnTo>
                          <a:lnTo>
                            <a:pt x="3782" y="1253"/>
                          </a:lnTo>
                          <a:lnTo>
                            <a:pt x="3792" y="1253"/>
                          </a:lnTo>
                          <a:lnTo>
                            <a:pt x="3802" y="1253"/>
                          </a:lnTo>
                          <a:lnTo>
                            <a:pt x="3802" y="1263"/>
                          </a:lnTo>
                          <a:lnTo>
                            <a:pt x="3812" y="1263"/>
                          </a:lnTo>
                          <a:lnTo>
                            <a:pt x="3822" y="1263"/>
                          </a:lnTo>
                          <a:lnTo>
                            <a:pt x="3832" y="1263"/>
                          </a:lnTo>
                          <a:lnTo>
                            <a:pt x="3832" y="1273"/>
                          </a:lnTo>
                          <a:lnTo>
                            <a:pt x="3842" y="1273"/>
                          </a:lnTo>
                          <a:lnTo>
                            <a:pt x="3852" y="1273"/>
                          </a:lnTo>
                          <a:lnTo>
                            <a:pt x="3852" y="1283"/>
                          </a:lnTo>
                          <a:lnTo>
                            <a:pt x="3861" y="1283"/>
                          </a:lnTo>
                          <a:lnTo>
                            <a:pt x="3871" y="1283"/>
                          </a:lnTo>
                          <a:lnTo>
                            <a:pt x="3881" y="1283"/>
                          </a:lnTo>
                          <a:lnTo>
                            <a:pt x="3891" y="1293"/>
                          </a:lnTo>
                          <a:lnTo>
                            <a:pt x="3901" y="1293"/>
                          </a:lnTo>
                          <a:lnTo>
                            <a:pt x="3911" y="1293"/>
                          </a:lnTo>
                          <a:lnTo>
                            <a:pt x="3921" y="1293"/>
                          </a:lnTo>
                          <a:lnTo>
                            <a:pt x="3921" y="1303"/>
                          </a:lnTo>
                          <a:lnTo>
                            <a:pt x="3931" y="1303"/>
                          </a:lnTo>
                          <a:lnTo>
                            <a:pt x="3940" y="1303"/>
                          </a:lnTo>
                          <a:lnTo>
                            <a:pt x="3950" y="1303"/>
                          </a:lnTo>
                          <a:lnTo>
                            <a:pt x="3950" y="1313"/>
                          </a:lnTo>
                          <a:lnTo>
                            <a:pt x="3960" y="1313"/>
                          </a:lnTo>
                          <a:lnTo>
                            <a:pt x="3970" y="1313"/>
                          </a:lnTo>
                          <a:lnTo>
                            <a:pt x="3980" y="1313"/>
                          </a:lnTo>
                          <a:lnTo>
                            <a:pt x="3990" y="1313"/>
                          </a:lnTo>
                          <a:lnTo>
                            <a:pt x="3990" y="1322"/>
                          </a:lnTo>
                        </a:path>
                      </a:pathLst>
                    </a:custGeom>
                    <a:noFill/>
                    <a:ln w="12531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 dirty="0"/>
                    </a:p>
                  </p:txBody>
                </p:sp>
              </p:grpSp>
              <p:grpSp>
                <p:nvGrpSpPr>
                  <p:cNvPr id="68" name="Group 55"/>
                  <p:cNvGrpSpPr>
                    <a:grpSpLocks/>
                  </p:cNvGrpSpPr>
                  <p:nvPr/>
                </p:nvGrpSpPr>
                <p:grpSpPr bwMode="auto">
                  <a:xfrm>
                    <a:off x="6576" y="-1173"/>
                    <a:ext cx="3990" cy="1026"/>
                    <a:chOff x="6576" y="-1173"/>
                    <a:chExt cx="3990" cy="1026"/>
                  </a:xfrm>
                </p:grpSpPr>
                <p:sp>
                  <p:nvSpPr>
                    <p:cNvPr id="73" name="Freeform 56"/>
                    <p:cNvSpPr>
                      <a:spLocks/>
                    </p:cNvSpPr>
                    <p:nvPr/>
                  </p:nvSpPr>
                  <p:spPr bwMode="auto">
                    <a:xfrm>
                      <a:off x="6576" y="-1173"/>
                      <a:ext cx="3990" cy="1026"/>
                    </a:xfrm>
                    <a:custGeom>
                      <a:avLst/>
                      <a:gdLst>
                        <a:gd name="T0" fmla="+- 0 6645 6576"/>
                        <a:gd name="T1" fmla="*/ T0 w 3990"/>
                        <a:gd name="T2" fmla="+- 0 -630 -1173"/>
                        <a:gd name="T3" fmla="*/ -630 h 1026"/>
                        <a:gd name="T4" fmla="+- 0 6694 6576"/>
                        <a:gd name="T5" fmla="*/ T4 w 3990"/>
                        <a:gd name="T6" fmla="+- 0 -591 -1173"/>
                        <a:gd name="T7" fmla="*/ -591 h 1026"/>
                        <a:gd name="T8" fmla="+- 0 6754 6576"/>
                        <a:gd name="T9" fmla="*/ T8 w 3990"/>
                        <a:gd name="T10" fmla="+- 0 -561 -1173"/>
                        <a:gd name="T11" fmla="*/ -561 h 1026"/>
                        <a:gd name="T12" fmla="+- 0 6803 6576"/>
                        <a:gd name="T13" fmla="*/ T12 w 3990"/>
                        <a:gd name="T14" fmla="+- 0 -522 -1173"/>
                        <a:gd name="T15" fmla="*/ -522 h 1026"/>
                        <a:gd name="T16" fmla="+- 0 6853 6576"/>
                        <a:gd name="T17" fmla="*/ T16 w 3990"/>
                        <a:gd name="T18" fmla="+- 0 -482 -1173"/>
                        <a:gd name="T19" fmla="*/ -482 h 1026"/>
                        <a:gd name="T20" fmla="+- 0 6912 6576"/>
                        <a:gd name="T21" fmla="*/ T20 w 3990"/>
                        <a:gd name="T22" fmla="+- 0 -453 -1173"/>
                        <a:gd name="T23" fmla="*/ -453 h 1026"/>
                        <a:gd name="T24" fmla="+- 0 6961 6576"/>
                        <a:gd name="T25" fmla="*/ T24 w 3990"/>
                        <a:gd name="T26" fmla="+- 0 -413 -1173"/>
                        <a:gd name="T27" fmla="*/ -413 h 1026"/>
                        <a:gd name="T28" fmla="+- 0 7020 6576"/>
                        <a:gd name="T29" fmla="*/ T28 w 3990"/>
                        <a:gd name="T30" fmla="+- 0 -384 -1173"/>
                        <a:gd name="T31" fmla="*/ -384 h 1026"/>
                        <a:gd name="T32" fmla="+- 0 7080 6576"/>
                        <a:gd name="T33" fmla="*/ T32 w 3990"/>
                        <a:gd name="T34" fmla="+- 0 -354 -1173"/>
                        <a:gd name="T35" fmla="*/ -354 h 1026"/>
                        <a:gd name="T36" fmla="+- 0 7139 6576"/>
                        <a:gd name="T37" fmla="*/ T36 w 3990"/>
                        <a:gd name="T38" fmla="+- 0 -324 -1173"/>
                        <a:gd name="T39" fmla="*/ -324 h 1026"/>
                        <a:gd name="T40" fmla="+- 0 7198 6576"/>
                        <a:gd name="T41" fmla="*/ T40 w 3990"/>
                        <a:gd name="T42" fmla="+- 0 -295 -1173"/>
                        <a:gd name="T43" fmla="*/ -295 h 1026"/>
                        <a:gd name="T44" fmla="+- 0 7267 6576"/>
                        <a:gd name="T45" fmla="*/ T44 w 3990"/>
                        <a:gd name="T46" fmla="+- 0 -275 -1173"/>
                        <a:gd name="T47" fmla="*/ -275 h 1026"/>
                        <a:gd name="T48" fmla="+- 0 7327 6576"/>
                        <a:gd name="T49" fmla="*/ T48 w 3990"/>
                        <a:gd name="T50" fmla="+- 0 -245 -1173"/>
                        <a:gd name="T51" fmla="*/ -245 h 1026"/>
                        <a:gd name="T52" fmla="+- 0 7396 6576"/>
                        <a:gd name="T53" fmla="*/ T52 w 3990"/>
                        <a:gd name="T54" fmla="+- 0 -226 -1173"/>
                        <a:gd name="T55" fmla="*/ -226 h 1026"/>
                        <a:gd name="T56" fmla="+- 0 7465 6576"/>
                        <a:gd name="T57" fmla="*/ T56 w 3990"/>
                        <a:gd name="T58" fmla="+- 0 -206 -1173"/>
                        <a:gd name="T59" fmla="*/ -206 h 1026"/>
                        <a:gd name="T60" fmla="+- 0 7534 6576"/>
                        <a:gd name="T61" fmla="*/ T60 w 3990"/>
                        <a:gd name="T62" fmla="+- 0 -186 -1173"/>
                        <a:gd name="T63" fmla="*/ -186 h 1026"/>
                        <a:gd name="T64" fmla="+- 0 7692 6576"/>
                        <a:gd name="T65" fmla="*/ T64 w 3990"/>
                        <a:gd name="T66" fmla="+- 0 -157 -1173"/>
                        <a:gd name="T67" fmla="*/ -157 h 1026"/>
                        <a:gd name="T68" fmla="+- 0 8245 6576"/>
                        <a:gd name="T69" fmla="*/ T68 w 3990"/>
                        <a:gd name="T70" fmla="+- 0 -176 -1173"/>
                        <a:gd name="T71" fmla="*/ -176 h 1026"/>
                        <a:gd name="T72" fmla="+- 0 8304 6576"/>
                        <a:gd name="T73" fmla="*/ T72 w 3990"/>
                        <a:gd name="T74" fmla="+- 0 -206 -1173"/>
                        <a:gd name="T75" fmla="*/ -206 h 1026"/>
                        <a:gd name="T76" fmla="+- 0 8344 6576"/>
                        <a:gd name="T77" fmla="*/ T76 w 3990"/>
                        <a:gd name="T78" fmla="+- 0 -255 -1173"/>
                        <a:gd name="T79" fmla="*/ -255 h 1026"/>
                        <a:gd name="T80" fmla="+- 0 8373 6576"/>
                        <a:gd name="T81" fmla="*/ T80 w 3990"/>
                        <a:gd name="T82" fmla="+- 0 -314 -1173"/>
                        <a:gd name="T83" fmla="*/ -314 h 1026"/>
                        <a:gd name="T84" fmla="+- 0 8403 6576"/>
                        <a:gd name="T85" fmla="*/ T84 w 3990"/>
                        <a:gd name="T86" fmla="+- 0 -384 -1173"/>
                        <a:gd name="T87" fmla="*/ -384 h 1026"/>
                        <a:gd name="T88" fmla="+- 0 8423 6576"/>
                        <a:gd name="T89" fmla="*/ T88 w 3990"/>
                        <a:gd name="T90" fmla="+- 0 -453 -1173"/>
                        <a:gd name="T91" fmla="*/ -453 h 1026"/>
                        <a:gd name="T92" fmla="+- 0 8443 6576"/>
                        <a:gd name="T93" fmla="*/ T92 w 3990"/>
                        <a:gd name="T94" fmla="+- 0 -522 -1173"/>
                        <a:gd name="T95" fmla="*/ -522 h 1026"/>
                        <a:gd name="T96" fmla="+- 0 8462 6576"/>
                        <a:gd name="T97" fmla="*/ T96 w 3990"/>
                        <a:gd name="T98" fmla="+- 0 -601 -1173"/>
                        <a:gd name="T99" fmla="*/ -601 h 1026"/>
                        <a:gd name="T100" fmla="+- 0 8492 6576"/>
                        <a:gd name="T101" fmla="*/ T100 w 3990"/>
                        <a:gd name="T102" fmla="+- 0 -670 -1173"/>
                        <a:gd name="T103" fmla="*/ -670 h 1026"/>
                        <a:gd name="T104" fmla="+- 0 8502 6576"/>
                        <a:gd name="T105" fmla="*/ T104 w 3990"/>
                        <a:gd name="T106" fmla="+- 0 -749 -1173"/>
                        <a:gd name="T107" fmla="*/ -749 h 1026"/>
                        <a:gd name="T108" fmla="+- 0 8522 6576"/>
                        <a:gd name="T109" fmla="*/ T108 w 3990"/>
                        <a:gd name="T110" fmla="+- 0 -828 -1173"/>
                        <a:gd name="T111" fmla="*/ -828 h 1026"/>
                        <a:gd name="T112" fmla="+- 0 8541 6576"/>
                        <a:gd name="T113" fmla="*/ T112 w 3990"/>
                        <a:gd name="T114" fmla="+- 0 -897 -1173"/>
                        <a:gd name="T115" fmla="*/ -897 h 1026"/>
                        <a:gd name="T116" fmla="+- 0 8561 6576"/>
                        <a:gd name="T117" fmla="*/ T116 w 3990"/>
                        <a:gd name="T118" fmla="+- 0 -976 -1173"/>
                        <a:gd name="T119" fmla="*/ -976 h 1026"/>
                        <a:gd name="T120" fmla="+- 0 8581 6576"/>
                        <a:gd name="T121" fmla="*/ T120 w 3990"/>
                        <a:gd name="T122" fmla="+- 0 -1054 -1173"/>
                        <a:gd name="T123" fmla="*/ -1054 h 1026"/>
                        <a:gd name="T124" fmla="+- 0 8601 6576"/>
                        <a:gd name="T125" fmla="*/ T124 w 3990"/>
                        <a:gd name="T126" fmla="+- 0 -1123 -1173"/>
                        <a:gd name="T127" fmla="*/ -1123 h 1026"/>
                        <a:gd name="T128" fmla="+- 0 8640 6576"/>
                        <a:gd name="T129" fmla="*/ T128 w 3990"/>
                        <a:gd name="T130" fmla="+- 0 -1173 -1173"/>
                        <a:gd name="T131" fmla="*/ -1173 h 1026"/>
                        <a:gd name="T132" fmla="+- 0 8660 6576"/>
                        <a:gd name="T133" fmla="*/ T132 w 3990"/>
                        <a:gd name="T134" fmla="+- 0 -1094 -1173"/>
                        <a:gd name="T135" fmla="*/ -1094 h 1026"/>
                        <a:gd name="T136" fmla="+- 0 8680 6576"/>
                        <a:gd name="T137" fmla="*/ T136 w 3990"/>
                        <a:gd name="T138" fmla="+- 0 -1015 -1173"/>
                        <a:gd name="T139" fmla="*/ -1015 h 1026"/>
                        <a:gd name="T140" fmla="+- 0 8699 6576"/>
                        <a:gd name="T141" fmla="*/ T140 w 3990"/>
                        <a:gd name="T142" fmla="+- 0 -936 -1173"/>
                        <a:gd name="T143" fmla="*/ -936 h 1026"/>
                        <a:gd name="T144" fmla="+- 0 8709 6576"/>
                        <a:gd name="T145" fmla="*/ T144 w 3990"/>
                        <a:gd name="T146" fmla="+- 0 -857 -1173"/>
                        <a:gd name="T147" fmla="*/ -857 h 1026"/>
                        <a:gd name="T148" fmla="+- 0 8729 6576"/>
                        <a:gd name="T149" fmla="*/ T148 w 3990"/>
                        <a:gd name="T150" fmla="+- 0 -788 -1173"/>
                        <a:gd name="T151" fmla="*/ -788 h 1026"/>
                        <a:gd name="T152" fmla="+- 0 8749 6576"/>
                        <a:gd name="T153" fmla="*/ T152 w 3990"/>
                        <a:gd name="T154" fmla="+- 0 -719 -1173"/>
                        <a:gd name="T155" fmla="*/ -719 h 1026"/>
                        <a:gd name="T156" fmla="+- 0 8768 6576"/>
                        <a:gd name="T157" fmla="*/ T156 w 3990"/>
                        <a:gd name="T158" fmla="+- 0 -630 -1173"/>
                        <a:gd name="T159" fmla="*/ -630 h 1026"/>
                        <a:gd name="T160" fmla="+- 0 8788 6576"/>
                        <a:gd name="T161" fmla="*/ T160 w 3990"/>
                        <a:gd name="T162" fmla="+- 0 -561 -1173"/>
                        <a:gd name="T163" fmla="*/ -561 h 1026"/>
                        <a:gd name="T164" fmla="+- 0 8808 6576"/>
                        <a:gd name="T165" fmla="*/ T164 w 3990"/>
                        <a:gd name="T166" fmla="+- 0 -492 -1173"/>
                        <a:gd name="T167" fmla="*/ -492 h 1026"/>
                        <a:gd name="T168" fmla="+- 0 8838 6576"/>
                        <a:gd name="T169" fmla="*/ T168 w 3990"/>
                        <a:gd name="T170" fmla="+- 0 -433 -1173"/>
                        <a:gd name="T171" fmla="*/ -433 h 1026"/>
                        <a:gd name="T172" fmla="+- 0 8857 6576"/>
                        <a:gd name="T173" fmla="*/ T172 w 3990"/>
                        <a:gd name="T174" fmla="+- 0 -354 -1173"/>
                        <a:gd name="T175" fmla="*/ -354 h 1026"/>
                        <a:gd name="T176" fmla="+- 0 8887 6576"/>
                        <a:gd name="T177" fmla="*/ T176 w 3990"/>
                        <a:gd name="T178" fmla="+- 0 -295 -1173"/>
                        <a:gd name="T179" fmla="*/ -295 h 1026"/>
                        <a:gd name="T180" fmla="+- 0 8917 6576"/>
                        <a:gd name="T181" fmla="*/ T180 w 3990"/>
                        <a:gd name="T182" fmla="+- 0 -236 -1173"/>
                        <a:gd name="T183" fmla="*/ -236 h 1026"/>
                        <a:gd name="T184" fmla="+- 0 8966 6576"/>
                        <a:gd name="T185" fmla="*/ T184 w 3990"/>
                        <a:gd name="T186" fmla="+- 0 -196 -1173"/>
                        <a:gd name="T187" fmla="*/ -196 h 1026"/>
                        <a:gd name="T188" fmla="+- 0 9134 6576"/>
                        <a:gd name="T189" fmla="*/ T188 w 3990"/>
                        <a:gd name="T190" fmla="+- 0 -166 -1173"/>
                        <a:gd name="T191" fmla="*/ -166 h 1026"/>
                        <a:gd name="T192" fmla="+- 0 9608 6576"/>
                        <a:gd name="T193" fmla="*/ T192 w 3990"/>
                        <a:gd name="T194" fmla="+- 0 -176 -1173"/>
                        <a:gd name="T195" fmla="*/ -176 h 1026"/>
                        <a:gd name="T196" fmla="+- 0 9756 6576"/>
                        <a:gd name="T197" fmla="*/ T196 w 3990"/>
                        <a:gd name="T198" fmla="+- 0 -206 -1173"/>
                        <a:gd name="T199" fmla="*/ -206 h 1026"/>
                        <a:gd name="T200" fmla="+- 0 9825 6576"/>
                        <a:gd name="T201" fmla="*/ T200 w 3990"/>
                        <a:gd name="T202" fmla="+- 0 -226 -1173"/>
                        <a:gd name="T203" fmla="*/ -226 h 1026"/>
                        <a:gd name="T204" fmla="+- 0 9894 6576"/>
                        <a:gd name="T205" fmla="*/ T204 w 3990"/>
                        <a:gd name="T206" fmla="+- 0 -245 -1173"/>
                        <a:gd name="T207" fmla="*/ -245 h 1026"/>
                        <a:gd name="T208" fmla="+- 0 9963 6576"/>
                        <a:gd name="T209" fmla="*/ T208 w 3990"/>
                        <a:gd name="T210" fmla="+- 0 -265 -1173"/>
                        <a:gd name="T211" fmla="*/ -265 h 1026"/>
                        <a:gd name="T212" fmla="+- 0 10023 6576"/>
                        <a:gd name="T213" fmla="*/ T212 w 3990"/>
                        <a:gd name="T214" fmla="+- 0 -295 -1173"/>
                        <a:gd name="T215" fmla="*/ -295 h 1026"/>
                        <a:gd name="T216" fmla="+- 0 10092 6576"/>
                        <a:gd name="T217" fmla="*/ T216 w 3990"/>
                        <a:gd name="T218" fmla="+- 0 -314 -1173"/>
                        <a:gd name="T219" fmla="*/ -314 h 1026"/>
                        <a:gd name="T220" fmla="+- 0 10151 6576"/>
                        <a:gd name="T221" fmla="*/ T220 w 3990"/>
                        <a:gd name="T222" fmla="+- 0 -344 -1173"/>
                        <a:gd name="T223" fmla="*/ -344 h 1026"/>
                        <a:gd name="T224" fmla="+- 0 10210 6576"/>
                        <a:gd name="T225" fmla="*/ T224 w 3990"/>
                        <a:gd name="T226" fmla="+- 0 -374 -1173"/>
                        <a:gd name="T227" fmla="*/ -374 h 1026"/>
                        <a:gd name="T228" fmla="+- 0 10260 6576"/>
                        <a:gd name="T229" fmla="*/ T228 w 3990"/>
                        <a:gd name="T230" fmla="+- 0 -413 -1173"/>
                        <a:gd name="T231" fmla="*/ -413 h 1026"/>
                        <a:gd name="T232" fmla="+- 0 10319 6576"/>
                        <a:gd name="T233" fmla="*/ T232 w 3990"/>
                        <a:gd name="T234" fmla="+- 0 -443 -1173"/>
                        <a:gd name="T235" fmla="*/ -443 h 1026"/>
                        <a:gd name="T236" fmla="+- 0 10378 6576"/>
                        <a:gd name="T237" fmla="*/ T236 w 3990"/>
                        <a:gd name="T238" fmla="+- 0 -472 -1173"/>
                        <a:gd name="T239" fmla="*/ -472 h 1026"/>
                        <a:gd name="T240" fmla="+- 0 10428 6576"/>
                        <a:gd name="T241" fmla="*/ T240 w 3990"/>
                        <a:gd name="T242" fmla="+- 0 -512 -1173"/>
                        <a:gd name="T243" fmla="*/ -512 h 1026"/>
                        <a:gd name="T244" fmla="+- 0 10487 6576"/>
                        <a:gd name="T245" fmla="*/ T244 w 3990"/>
                        <a:gd name="T246" fmla="+- 0 -541 -1173"/>
                        <a:gd name="T247" fmla="*/ -541 h 1026"/>
                        <a:gd name="T248" fmla="+- 0 10536 6576"/>
                        <a:gd name="T249" fmla="*/ T248 w 3990"/>
                        <a:gd name="T250" fmla="+- 0 -581 -1173"/>
                        <a:gd name="T251" fmla="*/ -581 h 1026"/>
                      </a:gdLst>
                      <a:ahLst/>
                      <a:cxnLst>
                        <a:cxn ang="0">
                          <a:pos x="T1" y="T3"/>
                        </a:cxn>
                        <a:cxn ang="0">
                          <a:pos x="T5" y="T7"/>
                        </a:cxn>
                        <a:cxn ang="0">
                          <a:pos x="T9" y="T11"/>
                        </a:cxn>
                        <a:cxn ang="0">
                          <a:pos x="T13" y="T15"/>
                        </a:cxn>
                        <a:cxn ang="0">
                          <a:pos x="T17" y="T19"/>
                        </a:cxn>
                        <a:cxn ang="0">
                          <a:pos x="T21" y="T23"/>
                        </a:cxn>
                        <a:cxn ang="0">
                          <a:pos x="T25" y="T27"/>
                        </a:cxn>
                        <a:cxn ang="0">
                          <a:pos x="T29" y="T31"/>
                        </a:cxn>
                        <a:cxn ang="0">
                          <a:pos x="T33" y="T35"/>
                        </a:cxn>
                        <a:cxn ang="0">
                          <a:pos x="T37" y="T39"/>
                        </a:cxn>
                        <a:cxn ang="0">
                          <a:pos x="T41" y="T43"/>
                        </a:cxn>
                        <a:cxn ang="0">
                          <a:pos x="T45" y="T47"/>
                        </a:cxn>
                        <a:cxn ang="0">
                          <a:pos x="T49" y="T51"/>
                        </a:cxn>
                        <a:cxn ang="0">
                          <a:pos x="T53" y="T55"/>
                        </a:cxn>
                        <a:cxn ang="0">
                          <a:pos x="T57" y="T59"/>
                        </a:cxn>
                        <a:cxn ang="0">
                          <a:pos x="T61" y="T63"/>
                        </a:cxn>
                        <a:cxn ang="0">
                          <a:pos x="T65" y="T67"/>
                        </a:cxn>
                        <a:cxn ang="0">
                          <a:pos x="T69" y="T71"/>
                        </a:cxn>
                        <a:cxn ang="0">
                          <a:pos x="T73" y="T75"/>
                        </a:cxn>
                        <a:cxn ang="0">
                          <a:pos x="T77" y="T79"/>
                        </a:cxn>
                        <a:cxn ang="0">
                          <a:pos x="T81" y="T83"/>
                        </a:cxn>
                        <a:cxn ang="0">
                          <a:pos x="T85" y="T87"/>
                        </a:cxn>
                        <a:cxn ang="0">
                          <a:pos x="T89" y="T91"/>
                        </a:cxn>
                        <a:cxn ang="0">
                          <a:pos x="T93" y="T95"/>
                        </a:cxn>
                        <a:cxn ang="0">
                          <a:pos x="T97" y="T99"/>
                        </a:cxn>
                        <a:cxn ang="0">
                          <a:pos x="T101" y="T103"/>
                        </a:cxn>
                        <a:cxn ang="0">
                          <a:pos x="T105" y="T107"/>
                        </a:cxn>
                        <a:cxn ang="0">
                          <a:pos x="T109" y="T111"/>
                        </a:cxn>
                        <a:cxn ang="0">
                          <a:pos x="T113" y="T115"/>
                        </a:cxn>
                        <a:cxn ang="0">
                          <a:pos x="T117" y="T119"/>
                        </a:cxn>
                        <a:cxn ang="0">
                          <a:pos x="T121" y="T123"/>
                        </a:cxn>
                        <a:cxn ang="0">
                          <a:pos x="T125" y="T127"/>
                        </a:cxn>
                        <a:cxn ang="0">
                          <a:pos x="T129" y="T131"/>
                        </a:cxn>
                        <a:cxn ang="0">
                          <a:pos x="T133" y="T135"/>
                        </a:cxn>
                        <a:cxn ang="0">
                          <a:pos x="T137" y="T139"/>
                        </a:cxn>
                        <a:cxn ang="0">
                          <a:pos x="T141" y="T143"/>
                        </a:cxn>
                        <a:cxn ang="0">
                          <a:pos x="T145" y="T147"/>
                        </a:cxn>
                        <a:cxn ang="0">
                          <a:pos x="T149" y="T151"/>
                        </a:cxn>
                        <a:cxn ang="0">
                          <a:pos x="T153" y="T155"/>
                        </a:cxn>
                        <a:cxn ang="0">
                          <a:pos x="T157" y="T159"/>
                        </a:cxn>
                        <a:cxn ang="0">
                          <a:pos x="T161" y="T163"/>
                        </a:cxn>
                        <a:cxn ang="0">
                          <a:pos x="T165" y="T167"/>
                        </a:cxn>
                        <a:cxn ang="0">
                          <a:pos x="T169" y="T171"/>
                        </a:cxn>
                        <a:cxn ang="0">
                          <a:pos x="T173" y="T175"/>
                        </a:cxn>
                        <a:cxn ang="0">
                          <a:pos x="T177" y="T179"/>
                        </a:cxn>
                        <a:cxn ang="0">
                          <a:pos x="T181" y="T183"/>
                        </a:cxn>
                        <a:cxn ang="0">
                          <a:pos x="T185" y="T187"/>
                        </a:cxn>
                        <a:cxn ang="0">
                          <a:pos x="T189" y="T191"/>
                        </a:cxn>
                        <a:cxn ang="0">
                          <a:pos x="T193" y="T195"/>
                        </a:cxn>
                        <a:cxn ang="0">
                          <a:pos x="T197" y="T199"/>
                        </a:cxn>
                        <a:cxn ang="0">
                          <a:pos x="T201" y="T203"/>
                        </a:cxn>
                        <a:cxn ang="0">
                          <a:pos x="T205" y="T207"/>
                        </a:cxn>
                        <a:cxn ang="0">
                          <a:pos x="T209" y="T211"/>
                        </a:cxn>
                        <a:cxn ang="0">
                          <a:pos x="T213" y="T215"/>
                        </a:cxn>
                        <a:cxn ang="0">
                          <a:pos x="T217" y="T219"/>
                        </a:cxn>
                        <a:cxn ang="0">
                          <a:pos x="T221" y="T223"/>
                        </a:cxn>
                        <a:cxn ang="0">
                          <a:pos x="T225" y="T227"/>
                        </a:cxn>
                        <a:cxn ang="0">
                          <a:pos x="T229" y="T231"/>
                        </a:cxn>
                        <a:cxn ang="0">
                          <a:pos x="T233" y="T235"/>
                        </a:cxn>
                        <a:cxn ang="0">
                          <a:pos x="T237" y="T239"/>
                        </a:cxn>
                        <a:cxn ang="0">
                          <a:pos x="T241" y="T243"/>
                        </a:cxn>
                        <a:cxn ang="0">
                          <a:pos x="T245" y="T247"/>
                        </a:cxn>
                        <a:cxn ang="0">
                          <a:pos x="T249" y="T251"/>
                        </a:cxn>
                      </a:cxnLst>
                      <a:rect l="0" t="0" r="r" b="b"/>
                      <a:pathLst>
                        <a:path w="3990" h="1026">
                          <a:moveTo>
                            <a:pt x="0" y="563"/>
                          </a:moveTo>
                          <a:lnTo>
                            <a:pt x="10" y="553"/>
                          </a:lnTo>
                          <a:lnTo>
                            <a:pt x="20" y="553"/>
                          </a:lnTo>
                          <a:lnTo>
                            <a:pt x="20" y="543"/>
                          </a:lnTo>
                          <a:lnTo>
                            <a:pt x="30" y="543"/>
                          </a:lnTo>
                          <a:lnTo>
                            <a:pt x="39" y="543"/>
                          </a:lnTo>
                          <a:lnTo>
                            <a:pt x="49" y="543"/>
                          </a:lnTo>
                          <a:lnTo>
                            <a:pt x="59" y="543"/>
                          </a:lnTo>
                          <a:lnTo>
                            <a:pt x="69" y="543"/>
                          </a:lnTo>
                          <a:lnTo>
                            <a:pt x="79" y="543"/>
                          </a:lnTo>
                          <a:lnTo>
                            <a:pt x="79" y="553"/>
                          </a:lnTo>
                          <a:lnTo>
                            <a:pt x="89" y="553"/>
                          </a:lnTo>
                          <a:lnTo>
                            <a:pt x="89" y="563"/>
                          </a:lnTo>
                          <a:lnTo>
                            <a:pt x="99" y="563"/>
                          </a:lnTo>
                          <a:lnTo>
                            <a:pt x="109" y="563"/>
                          </a:lnTo>
                          <a:lnTo>
                            <a:pt x="109" y="572"/>
                          </a:lnTo>
                          <a:lnTo>
                            <a:pt x="118" y="572"/>
                          </a:lnTo>
                          <a:lnTo>
                            <a:pt x="118" y="582"/>
                          </a:lnTo>
                          <a:lnTo>
                            <a:pt x="128" y="582"/>
                          </a:lnTo>
                          <a:lnTo>
                            <a:pt x="128" y="592"/>
                          </a:lnTo>
                          <a:lnTo>
                            <a:pt x="138" y="592"/>
                          </a:lnTo>
                          <a:lnTo>
                            <a:pt x="148" y="592"/>
                          </a:lnTo>
                          <a:lnTo>
                            <a:pt x="148" y="602"/>
                          </a:lnTo>
                          <a:lnTo>
                            <a:pt x="158" y="602"/>
                          </a:lnTo>
                          <a:lnTo>
                            <a:pt x="158" y="612"/>
                          </a:lnTo>
                          <a:lnTo>
                            <a:pt x="168" y="612"/>
                          </a:lnTo>
                          <a:lnTo>
                            <a:pt x="178" y="612"/>
                          </a:lnTo>
                          <a:lnTo>
                            <a:pt x="178" y="622"/>
                          </a:lnTo>
                          <a:lnTo>
                            <a:pt x="188" y="622"/>
                          </a:lnTo>
                          <a:lnTo>
                            <a:pt x="188" y="632"/>
                          </a:lnTo>
                          <a:lnTo>
                            <a:pt x="198" y="632"/>
                          </a:lnTo>
                          <a:lnTo>
                            <a:pt x="198" y="641"/>
                          </a:lnTo>
                          <a:lnTo>
                            <a:pt x="207" y="641"/>
                          </a:lnTo>
                          <a:lnTo>
                            <a:pt x="217" y="641"/>
                          </a:lnTo>
                          <a:lnTo>
                            <a:pt x="217" y="651"/>
                          </a:lnTo>
                          <a:lnTo>
                            <a:pt x="227" y="651"/>
                          </a:lnTo>
                          <a:lnTo>
                            <a:pt x="227" y="661"/>
                          </a:lnTo>
                          <a:lnTo>
                            <a:pt x="237" y="661"/>
                          </a:lnTo>
                          <a:lnTo>
                            <a:pt x="247" y="661"/>
                          </a:lnTo>
                          <a:lnTo>
                            <a:pt x="247" y="671"/>
                          </a:lnTo>
                          <a:lnTo>
                            <a:pt x="257" y="671"/>
                          </a:lnTo>
                          <a:lnTo>
                            <a:pt x="257" y="681"/>
                          </a:lnTo>
                          <a:lnTo>
                            <a:pt x="267" y="681"/>
                          </a:lnTo>
                          <a:lnTo>
                            <a:pt x="277" y="681"/>
                          </a:lnTo>
                          <a:lnTo>
                            <a:pt x="277" y="691"/>
                          </a:lnTo>
                          <a:lnTo>
                            <a:pt x="286" y="691"/>
                          </a:lnTo>
                          <a:lnTo>
                            <a:pt x="296" y="691"/>
                          </a:lnTo>
                          <a:lnTo>
                            <a:pt x="296" y="701"/>
                          </a:lnTo>
                          <a:lnTo>
                            <a:pt x="306" y="701"/>
                          </a:lnTo>
                          <a:lnTo>
                            <a:pt x="306" y="711"/>
                          </a:lnTo>
                          <a:lnTo>
                            <a:pt x="316" y="711"/>
                          </a:lnTo>
                          <a:lnTo>
                            <a:pt x="326" y="711"/>
                          </a:lnTo>
                          <a:lnTo>
                            <a:pt x="326" y="720"/>
                          </a:lnTo>
                          <a:lnTo>
                            <a:pt x="336" y="720"/>
                          </a:lnTo>
                          <a:lnTo>
                            <a:pt x="336" y="730"/>
                          </a:lnTo>
                          <a:lnTo>
                            <a:pt x="346" y="730"/>
                          </a:lnTo>
                          <a:lnTo>
                            <a:pt x="356" y="730"/>
                          </a:lnTo>
                          <a:lnTo>
                            <a:pt x="356" y="740"/>
                          </a:lnTo>
                          <a:lnTo>
                            <a:pt x="365" y="740"/>
                          </a:lnTo>
                          <a:lnTo>
                            <a:pt x="375" y="740"/>
                          </a:lnTo>
                          <a:lnTo>
                            <a:pt x="375" y="750"/>
                          </a:lnTo>
                          <a:lnTo>
                            <a:pt x="385" y="750"/>
                          </a:lnTo>
                          <a:lnTo>
                            <a:pt x="385" y="760"/>
                          </a:lnTo>
                          <a:lnTo>
                            <a:pt x="395" y="760"/>
                          </a:lnTo>
                          <a:lnTo>
                            <a:pt x="405" y="760"/>
                          </a:lnTo>
                          <a:lnTo>
                            <a:pt x="405" y="770"/>
                          </a:lnTo>
                          <a:lnTo>
                            <a:pt x="415" y="770"/>
                          </a:lnTo>
                          <a:lnTo>
                            <a:pt x="425" y="770"/>
                          </a:lnTo>
                          <a:lnTo>
                            <a:pt x="425" y="780"/>
                          </a:lnTo>
                          <a:lnTo>
                            <a:pt x="435" y="780"/>
                          </a:lnTo>
                          <a:lnTo>
                            <a:pt x="444" y="780"/>
                          </a:lnTo>
                          <a:lnTo>
                            <a:pt x="444" y="789"/>
                          </a:lnTo>
                          <a:lnTo>
                            <a:pt x="454" y="789"/>
                          </a:lnTo>
                          <a:lnTo>
                            <a:pt x="464" y="789"/>
                          </a:lnTo>
                          <a:lnTo>
                            <a:pt x="464" y="799"/>
                          </a:lnTo>
                          <a:lnTo>
                            <a:pt x="474" y="799"/>
                          </a:lnTo>
                          <a:lnTo>
                            <a:pt x="484" y="799"/>
                          </a:lnTo>
                          <a:lnTo>
                            <a:pt x="484" y="809"/>
                          </a:lnTo>
                          <a:lnTo>
                            <a:pt x="494" y="809"/>
                          </a:lnTo>
                          <a:lnTo>
                            <a:pt x="504" y="809"/>
                          </a:lnTo>
                          <a:lnTo>
                            <a:pt x="504" y="819"/>
                          </a:lnTo>
                          <a:lnTo>
                            <a:pt x="514" y="819"/>
                          </a:lnTo>
                          <a:lnTo>
                            <a:pt x="523" y="819"/>
                          </a:lnTo>
                          <a:lnTo>
                            <a:pt x="523" y="829"/>
                          </a:lnTo>
                          <a:lnTo>
                            <a:pt x="533" y="829"/>
                          </a:lnTo>
                          <a:lnTo>
                            <a:pt x="543" y="829"/>
                          </a:lnTo>
                          <a:lnTo>
                            <a:pt x="543" y="839"/>
                          </a:lnTo>
                          <a:lnTo>
                            <a:pt x="553" y="839"/>
                          </a:lnTo>
                          <a:lnTo>
                            <a:pt x="563" y="839"/>
                          </a:lnTo>
                          <a:lnTo>
                            <a:pt x="563" y="849"/>
                          </a:lnTo>
                          <a:lnTo>
                            <a:pt x="573" y="849"/>
                          </a:lnTo>
                          <a:lnTo>
                            <a:pt x="583" y="849"/>
                          </a:lnTo>
                          <a:lnTo>
                            <a:pt x="583" y="859"/>
                          </a:lnTo>
                          <a:lnTo>
                            <a:pt x="593" y="859"/>
                          </a:lnTo>
                          <a:lnTo>
                            <a:pt x="602" y="859"/>
                          </a:lnTo>
                          <a:lnTo>
                            <a:pt x="602" y="868"/>
                          </a:lnTo>
                          <a:lnTo>
                            <a:pt x="612" y="868"/>
                          </a:lnTo>
                          <a:lnTo>
                            <a:pt x="622" y="868"/>
                          </a:lnTo>
                          <a:lnTo>
                            <a:pt x="622" y="878"/>
                          </a:lnTo>
                          <a:lnTo>
                            <a:pt x="632" y="878"/>
                          </a:lnTo>
                          <a:lnTo>
                            <a:pt x="642" y="878"/>
                          </a:lnTo>
                          <a:lnTo>
                            <a:pt x="652" y="878"/>
                          </a:lnTo>
                          <a:lnTo>
                            <a:pt x="652" y="888"/>
                          </a:lnTo>
                          <a:lnTo>
                            <a:pt x="662" y="888"/>
                          </a:lnTo>
                          <a:lnTo>
                            <a:pt x="672" y="888"/>
                          </a:lnTo>
                          <a:lnTo>
                            <a:pt x="672" y="898"/>
                          </a:lnTo>
                          <a:lnTo>
                            <a:pt x="681" y="898"/>
                          </a:lnTo>
                          <a:lnTo>
                            <a:pt x="691" y="898"/>
                          </a:lnTo>
                          <a:lnTo>
                            <a:pt x="701" y="898"/>
                          </a:lnTo>
                          <a:lnTo>
                            <a:pt x="701" y="908"/>
                          </a:lnTo>
                          <a:lnTo>
                            <a:pt x="711" y="908"/>
                          </a:lnTo>
                          <a:lnTo>
                            <a:pt x="721" y="908"/>
                          </a:lnTo>
                          <a:lnTo>
                            <a:pt x="721" y="918"/>
                          </a:lnTo>
                          <a:lnTo>
                            <a:pt x="731" y="918"/>
                          </a:lnTo>
                          <a:lnTo>
                            <a:pt x="741" y="918"/>
                          </a:lnTo>
                          <a:lnTo>
                            <a:pt x="751" y="918"/>
                          </a:lnTo>
                          <a:lnTo>
                            <a:pt x="751" y="928"/>
                          </a:lnTo>
                          <a:lnTo>
                            <a:pt x="760" y="928"/>
                          </a:lnTo>
                          <a:lnTo>
                            <a:pt x="770" y="928"/>
                          </a:lnTo>
                          <a:lnTo>
                            <a:pt x="780" y="928"/>
                          </a:lnTo>
                          <a:lnTo>
                            <a:pt x="780" y="937"/>
                          </a:lnTo>
                          <a:lnTo>
                            <a:pt x="790" y="937"/>
                          </a:lnTo>
                          <a:lnTo>
                            <a:pt x="800" y="937"/>
                          </a:lnTo>
                          <a:lnTo>
                            <a:pt x="810" y="937"/>
                          </a:lnTo>
                          <a:lnTo>
                            <a:pt x="810" y="947"/>
                          </a:lnTo>
                          <a:lnTo>
                            <a:pt x="820" y="947"/>
                          </a:lnTo>
                          <a:lnTo>
                            <a:pt x="830" y="947"/>
                          </a:lnTo>
                          <a:lnTo>
                            <a:pt x="839" y="947"/>
                          </a:lnTo>
                          <a:lnTo>
                            <a:pt x="839" y="957"/>
                          </a:lnTo>
                          <a:lnTo>
                            <a:pt x="849" y="957"/>
                          </a:lnTo>
                          <a:lnTo>
                            <a:pt x="859" y="957"/>
                          </a:lnTo>
                          <a:lnTo>
                            <a:pt x="869" y="957"/>
                          </a:lnTo>
                          <a:lnTo>
                            <a:pt x="879" y="957"/>
                          </a:lnTo>
                          <a:lnTo>
                            <a:pt x="879" y="967"/>
                          </a:lnTo>
                          <a:lnTo>
                            <a:pt x="889" y="967"/>
                          </a:lnTo>
                          <a:lnTo>
                            <a:pt x="899" y="967"/>
                          </a:lnTo>
                          <a:lnTo>
                            <a:pt x="909" y="967"/>
                          </a:lnTo>
                          <a:lnTo>
                            <a:pt x="918" y="967"/>
                          </a:lnTo>
                          <a:lnTo>
                            <a:pt x="918" y="977"/>
                          </a:lnTo>
                          <a:lnTo>
                            <a:pt x="928" y="977"/>
                          </a:lnTo>
                          <a:lnTo>
                            <a:pt x="938" y="977"/>
                          </a:lnTo>
                          <a:lnTo>
                            <a:pt x="948" y="977"/>
                          </a:lnTo>
                          <a:lnTo>
                            <a:pt x="958" y="977"/>
                          </a:lnTo>
                          <a:lnTo>
                            <a:pt x="958" y="987"/>
                          </a:lnTo>
                          <a:lnTo>
                            <a:pt x="968" y="987"/>
                          </a:lnTo>
                          <a:lnTo>
                            <a:pt x="978" y="987"/>
                          </a:lnTo>
                          <a:lnTo>
                            <a:pt x="988" y="987"/>
                          </a:lnTo>
                          <a:lnTo>
                            <a:pt x="997" y="987"/>
                          </a:lnTo>
                          <a:lnTo>
                            <a:pt x="997" y="997"/>
                          </a:lnTo>
                          <a:lnTo>
                            <a:pt x="1057" y="997"/>
                          </a:lnTo>
                          <a:lnTo>
                            <a:pt x="1057" y="1007"/>
                          </a:lnTo>
                          <a:lnTo>
                            <a:pt x="1116" y="1007"/>
                          </a:lnTo>
                          <a:lnTo>
                            <a:pt x="1116" y="1016"/>
                          </a:lnTo>
                          <a:lnTo>
                            <a:pt x="1215" y="1016"/>
                          </a:lnTo>
                          <a:lnTo>
                            <a:pt x="1215" y="1026"/>
                          </a:lnTo>
                          <a:lnTo>
                            <a:pt x="1452" y="1026"/>
                          </a:lnTo>
                          <a:lnTo>
                            <a:pt x="1452" y="1016"/>
                          </a:lnTo>
                          <a:lnTo>
                            <a:pt x="1550" y="1016"/>
                          </a:lnTo>
                          <a:lnTo>
                            <a:pt x="1550" y="1007"/>
                          </a:lnTo>
                          <a:lnTo>
                            <a:pt x="1610" y="1007"/>
                          </a:lnTo>
                          <a:lnTo>
                            <a:pt x="1610" y="997"/>
                          </a:lnTo>
                          <a:lnTo>
                            <a:pt x="1669" y="997"/>
                          </a:lnTo>
                          <a:lnTo>
                            <a:pt x="1669" y="987"/>
                          </a:lnTo>
                          <a:lnTo>
                            <a:pt x="1679" y="987"/>
                          </a:lnTo>
                          <a:lnTo>
                            <a:pt x="1689" y="987"/>
                          </a:lnTo>
                          <a:lnTo>
                            <a:pt x="1699" y="987"/>
                          </a:lnTo>
                          <a:lnTo>
                            <a:pt x="1708" y="987"/>
                          </a:lnTo>
                          <a:lnTo>
                            <a:pt x="1708" y="977"/>
                          </a:lnTo>
                          <a:lnTo>
                            <a:pt x="1718" y="977"/>
                          </a:lnTo>
                          <a:lnTo>
                            <a:pt x="1728" y="977"/>
                          </a:lnTo>
                          <a:lnTo>
                            <a:pt x="1728" y="967"/>
                          </a:lnTo>
                          <a:lnTo>
                            <a:pt x="1738" y="967"/>
                          </a:lnTo>
                          <a:lnTo>
                            <a:pt x="1738" y="957"/>
                          </a:lnTo>
                          <a:lnTo>
                            <a:pt x="1748" y="957"/>
                          </a:lnTo>
                          <a:lnTo>
                            <a:pt x="1748" y="947"/>
                          </a:lnTo>
                          <a:lnTo>
                            <a:pt x="1758" y="947"/>
                          </a:lnTo>
                          <a:lnTo>
                            <a:pt x="1758" y="937"/>
                          </a:lnTo>
                          <a:lnTo>
                            <a:pt x="1758" y="928"/>
                          </a:lnTo>
                          <a:lnTo>
                            <a:pt x="1768" y="928"/>
                          </a:lnTo>
                          <a:lnTo>
                            <a:pt x="1768" y="918"/>
                          </a:lnTo>
                          <a:lnTo>
                            <a:pt x="1778" y="918"/>
                          </a:lnTo>
                          <a:lnTo>
                            <a:pt x="1778" y="908"/>
                          </a:lnTo>
                          <a:lnTo>
                            <a:pt x="1778" y="898"/>
                          </a:lnTo>
                          <a:lnTo>
                            <a:pt x="1778" y="888"/>
                          </a:lnTo>
                          <a:lnTo>
                            <a:pt x="1788" y="888"/>
                          </a:lnTo>
                          <a:lnTo>
                            <a:pt x="1788" y="878"/>
                          </a:lnTo>
                          <a:lnTo>
                            <a:pt x="1788" y="868"/>
                          </a:lnTo>
                          <a:lnTo>
                            <a:pt x="1797" y="868"/>
                          </a:lnTo>
                          <a:lnTo>
                            <a:pt x="1797" y="859"/>
                          </a:lnTo>
                          <a:lnTo>
                            <a:pt x="1797" y="849"/>
                          </a:lnTo>
                          <a:lnTo>
                            <a:pt x="1807" y="839"/>
                          </a:lnTo>
                          <a:lnTo>
                            <a:pt x="1807" y="829"/>
                          </a:lnTo>
                          <a:lnTo>
                            <a:pt x="1807" y="819"/>
                          </a:lnTo>
                          <a:lnTo>
                            <a:pt x="1817" y="819"/>
                          </a:lnTo>
                          <a:lnTo>
                            <a:pt x="1817" y="809"/>
                          </a:lnTo>
                          <a:lnTo>
                            <a:pt x="1817" y="799"/>
                          </a:lnTo>
                          <a:lnTo>
                            <a:pt x="1817" y="789"/>
                          </a:lnTo>
                          <a:lnTo>
                            <a:pt x="1827" y="789"/>
                          </a:lnTo>
                          <a:lnTo>
                            <a:pt x="1827" y="780"/>
                          </a:lnTo>
                          <a:lnTo>
                            <a:pt x="1827" y="770"/>
                          </a:lnTo>
                          <a:lnTo>
                            <a:pt x="1827" y="760"/>
                          </a:lnTo>
                          <a:lnTo>
                            <a:pt x="1837" y="760"/>
                          </a:lnTo>
                          <a:lnTo>
                            <a:pt x="1837" y="750"/>
                          </a:lnTo>
                          <a:lnTo>
                            <a:pt x="1837" y="740"/>
                          </a:lnTo>
                          <a:lnTo>
                            <a:pt x="1837" y="730"/>
                          </a:lnTo>
                          <a:lnTo>
                            <a:pt x="1847" y="730"/>
                          </a:lnTo>
                          <a:lnTo>
                            <a:pt x="1847" y="720"/>
                          </a:lnTo>
                          <a:lnTo>
                            <a:pt x="1847" y="711"/>
                          </a:lnTo>
                          <a:lnTo>
                            <a:pt x="1847" y="701"/>
                          </a:lnTo>
                          <a:lnTo>
                            <a:pt x="1857" y="701"/>
                          </a:lnTo>
                          <a:lnTo>
                            <a:pt x="1857" y="691"/>
                          </a:lnTo>
                          <a:lnTo>
                            <a:pt x="1857" y="681"/>
                          </a:lnTo>
                          <a:lnTo>
                            <a:pt x="1857" y="671"/>
                          </a:lnTo>
                          <a:lnTo>
                            <a:pt x="1867" y="671"/>
                          </a:lnTo>
                          <a:lnTo>
                            <a:pt x="1867" y="661"/>
                          </a:lnTo>
                          <a:lnTo>
                            <a:pt x="1867" y="651"/>
                          </a:lnTo>
                          <a:lnTo>
                            <a:pt x="1867" y="641"/>
                          </a:lnTo>
                          <a:lnTo>
                            <a:pt x="1876" y="641"/>
                          </a:lnTo>
                          <a:lnTo>
                            <a:pt x="1876" y="632"/>
                          </a:lnTo>
                          <a:lnTo>
                            <a:pt x="1876" y="622"/>
                          </a:lnTo>
                          <a:lnTo>
                            <a:pt x="1876" y="612"/>
                          </a:lnTo>
                          <a:lnTo>
                            <a:pt x="1886" y="602"/>
                          </a:lnTo>
                          <a:lnTo>
                            <a:pt x="1886" y="592"/>
                          </a:lnTo>
                          <a:lnTo>
                            <a:pt x="1886" y="582"/>
                          </a:lnTo>
                          <a:lnTo>
                            <a:pt x="1886" y="572"/>
                          </a:lnTo>
                          <a:lnTo>
                            <a:pt x="1896" y="572"/>
                          </a:lnTo>
                          <a:lnTo>
                            <a:pt x="1896" y="563"/>
                          </a:lnTo>
                          <a:lnTo>
                            <a:pt x="1896" y="553"/>
                          </a:lnTo>
                          <a:lnTo>
                            <a:pt x="1896" y="543"/>
                          </a:lnTo>
                          <a:lnTo>
                            <a:pt x="1906" y="533"/>
                          </a:lnTo>
                          <a:lnTo>
                            <a:pt x="1906" y="523"/>
                          </a:lnTo>
                          <a:lnTo>
                            <a:pt x="1906" y="513"/>
                          </a:lnTo>
                          <a:lnTo>
                            <a:pt x="1906" y="503"/>
                          </a:lnTo>
                          <a:lnTo>
                            <a:pt x="1916" y="503"/>
                          </a:lnTo>
                          <a:lnTo>
                            <a:pt x="1916" y="493"/>
                          </a:lnTo>
                          <a:lnTo>
                            <a:pt x="1916" y="484"/>
                          </a:lnTo>
                          <a:lnTo>
                            <a:pt x="1916" y="474"/>
                          </a:lnTo>
                          <a:lnTo>
                            <a:pt x="1916" y="464"/>
                          </a:lnTo>
                          <a:lnTo>
                            <a:pt x="1926" y="464"/>
                          </a:lnTo>
                          <a:lnTo>
                            <a:pt x="1926" y="454"/>
                          </a:lnTo>
                          <a:lnTo>
                            <a:pt x="1926" y="444"/>
                          </a:lnTo>
                          <a:lnTo>
                            <a:pt x="1926" y="434"/>
                          </a:lnTo>
                          <a:lnTo>
                            <a:pt x="1926" y="424"/>
                          </a:lnTo>
                          <a:lnTo>
                            <a:pt x="1936" y="424"/>
                          </a:lnTo>
                          <a:lnTo>
                            <a:pt x="1936" y="415"/>
                          </a:lnTo>
                          <a:lnTo>
                            <a:pt x="1936" y="405"/>
                          </a:lnTo>
                          <a:lnTo>
                            <a:pt x="1936" y="395"/>
                          </a:lnTo>
                          <a:lnTo>
                            <a:pt x="1946" y="385"/>
                          </a:lnTo>
                          <a:lnTo>
                            <a:pt x="1946" y="375"/>
                          </a:lnTo>
                          <a:lnTo>
                            <a:pt x="1946" y="365"/>
                          </a:lnTo>
                          <a:lnTo>
                            <a:pt x="1946" y="355"/>
                          </a:lnTo>
                          <a:lnTo>
                            <a:pt x="1946" y="345"/>
                          </a:lnTo>
                          <a:lnTo>
                            <a:pt x="1955" y="345"/>
                          </a:lnTo>
                          <a:lnTo>
                            <a:pt x="1955" y="336"/>
                          </a:lnTo>
                          <a:lnTo>
                            <a:pt x="1955" y="326"/>
                          </a:lnTo>
                          <a:lnTo>
                            <a:pt x="1955" y="316"/>
                          </a:lnTo>
                          <a:lnTo>
                            <a:pt x="1955" y="306"/>
                          </a:lnTo>
                          <a:lnTo>
                            <a:pt x="1965" y="306"/>
                          </a:lnTo>
                          <a:lnTo>
                            <a:pt x="1965" y="296"/>
                          </a:lnTo>
                          <a:lnTo>
                            <a:pt x="1965" y="286"/>
                          </a:lnTo>
                          <a:lnTo>
                            <a:pt x="1965" y="276"/>
                          </a:lnTo>
                          <a:lnTo>
                            <a:pt x="1965" y="267"/>
                          </a:lnTo>
                          <a:lnTo>
                            <a:pt x="1975" y="267"/>
                          </a:lnTo>
                          <a:lnTo>
                            <a:pt x="1975" y="257"/>
                          </a:lnTo>
                          <a:lnTo>
                            <a:pt x="1975" y="247"/>
                          </a:lnTo>
                          <a:lnTo>
                            <a:pt x="1975" y="237"/>
                          </a:lnTo>
                          <a:lnTo>
                            <a:pt x="1975" y="227"/>
                          </a:lnTo>
                          <a:lnTo>
                            <a:pt x="1985" y="217"/>
                          </a:lnTo>
                          <a:lnTo>
                            <a:pt x="1985" y="207"/>
                          </a:lnTo>
                          <a:lnTo>
                            <a:pt x="1985" y="197"/>
                          </a:lnTo>
                          <a:lnTo>
                            <a:pt x="1985" y="188"/>
                          </a:lnTo>
                          <a:lnTo>
                            <a:pt x="1985" y="178"/>
                          </a:lnTo>
                          <a:lnTo>
                            <a:pt x="1995" y="178"/>
                          </a:lnTo>
                          <a:lnTo>
                            <a:pt x="1995" y="168"/>
                          </a:lnTo>
                          <a:lnTo>
                            <a:pt x="1995" y="158"/>
                          </a:lnTo>
                          <a:lnTo>
                            <a:pt x="1995" y="148"/>
                          </a:lnTo>
                          <a:lnTo>
                            <a:pt x="1995" y="138"/>
                          </a:lnTo>
                          <a:lnTo>
                            <a:pt x="2005" y="128"/>
                          </a:lnTo>
                          <a:lnTo>
                            <a:pt x="2005" y="119"/>
                          </a:lnTo>
                          <a:lnTo>
                            <a:pt x="2005" y="109"/>
                          </a:lnTo>
                          <a:lnTo>
                            <a:pt x="2005" y="99"/>
                          </a:lnTo>
                          <a:lnTo>
                            <a:pt x="2005" y="89"/>
                          </a:lnTo>
                          <a:lnTo>
                            <a:pt x="2015" y="89"/>
                          </a:lnTo>
                          <a:lnTo>
                            <a:pt x="2015" y="79"/>
                          </a:lnTo>
                          <a:lnTo>
                            <a:pt x="2015" y="69"/>
                          </a:lnTo>
                          <a:lnTo>
                            <a:pt x="2015" y="59"/>
                          </a:lnTo>
                          <a:lnTo>
                            <a:pt x="2015" y="50"/>
                          </a:lnTo>
                          <a:lnTo>
                            <a:pt x="2025" y="50"/>
                          </a:lnTo>
                          <a:lnTo>
                            <a:pt x="2025" y="40"/>
                          </a:lnTo>
                          <a:lnTo>
                            <a:pt x="2025" y="30"/>
                          </a:lnTo>
                          <a:lnTo>
                            <a:pt x="2025" y="20"/>
                          </a:lnTo>
                          <a:lnTo>
                            <a:pt x="2034" y="20"/>
                          </a:lnTo>
                          <a:lnTo>
                            <a:pt x="2034" y="10"/>
                          </a:lnTo>
                          <a:lnTo>
                            <a:pt x="2034" y="0"/>
                          </a:lnTo>
                          <a:lnTo>
                            <a:pt x="2044" y="0"/>
                          </a:lnTo>
                          <a:lnTo>
                            <a:pt x="2054" y="0"/>
                          </a:lnTo>
                          <a:lnTo>
                            <a:pt x="2064" y="0"/>
                          </a:lnTo>
                          <a:lnTo>
                            <a:pt x="2064" y="10"/>
                          </a:lnTo>
                          <a:lnTo>
                            <a:pt x="2064" y="20"/>
                          </a:lnTo>
                          <a:lnTo>
                            <a:pt x="2074" y="20"/>
                          </a:lnTo>
                          <a:lnTo>
                            <a:pt x="2074" y="30"/>
                          </a:lnTo>
                          <a:lnTo>
                            <a:pt x="2074" y="40"/>
                          </a:lnTo>
                          <a:lnTo>
                            <a:pt x="2074" y="50"/>
                          </a:lnTo>
                          <a:lnTo>
                            <a:pt x="2084" y="59"/>
                          </a:lnTo>
                          <a:lnTo>
                            <a:pt x="2084" y="69"/>
                          </a:lnTo>
                          <a:lnTo>
                            <a:pt x="2084" y="79"/>
                          </a:lnTo>
                          <a:lnTo>
                            <a:pt x="2084" y="89"/>
                          </a:lnTo>
                          <a:lnTo>
                            <a:pt x="2084" y="99"/>
                          </a:lnTo>
                          <a:lnTo>
                            <a:pt x="2094" y="99"/>
                          </a:lnTo>
                          <a:lnTo>
                            <a:pt x="2094" y="109"/>
                          </a:lnTo>
                          <a:lnTo>
                            <a:pt x="2094" y="119"/>
                          </a:lnTo>
                          <a:lnTo>
                            <a:pt x="2094" y="128"/>
                          </a:lnTo>
                          <a:lnTo>
                            <a:pt x="2094" y="138"/>
                          </a:lnTo>
                          <a:lnTo>
                            <a:pt x="2104" y="148"/>
                          </a:lnTo>
                          <a:lnTo>
                            <a:pt x="2104" y="158"/>
                          </a:lnTo>
                          <a:lnTo>
                            <a:pt x="2104" y="168"/>
                          </a:lnTo>
                          <a:lnTo>
                            <a:pt x="2104" y="178"/>
                          </a:lnTo>
                          <a:lnTo>
                            <a:pt x="2104" y="188"/>
                          </a:lnTo>
                          <a:lnTo>
                            <a:pt x="2113" y="188"/>
                          </a:lnTo>
                          <a:lnTo>
                            <a:pt x="2113" y="197"/>
                          </a:lnTo>
                          <a:lnTo>
                            <a:pt x="2113" y="207"/>
                          </a:lnTo>
                          <a:lnTo>
                            <a:pt x="2113" y="217"/>
                          </a:lnTo>
                          <a:lnTo>
                            <a:pt x="2113" y="227"/>
                          </a:lnTo>
                          <a:lnTo>
                            <a:pt x="2123" y="237"/>
                          </a:lnTo>
                          <a:lnTo>
                            <a:pt x="2123" y="247"/>
                          </a:lnTo>
                          <a:lnTo>
                            <a:pt x="2123" y="257"/>
                          </a:lnTo>
                          <a:lnTo>
                            <a:pt x="2123" y="267"/>
                          </a:lnTo>
                          <a:lnTo>
                            <a:pt x="2123" y="276"/>
                          </a:lnTo>
                          <a:lnTo>
                            <a:pt x="2133" y="276"/>
                          </a:lnTo>
                          <a:lnTo>
                            <a:pt x="2133" y="286"/>
                          </a:lnTo>
                          <a:lnTo>
                            <a:pt x="2133" y="296"/>
                          </a:lnTo>
                          <a:lnTo>
                            <a:pt x="2133" y="306"/>
                          </a:lnTo>
                          <a:lnTo>
                            <a:pt x="2133" y="316"/>
                          </a:lnTo>
                          <a:lnTo>
                            <a:pt x="2143" y="316"/>
                          </a:lnTo>
                          <a:lnTo>
                            <a:pt x="2143" y="326"/>
                          </a:lnTo>
                          <a:lnTo>
                            <a:pt x="2143" y="336"/>
                          </a:lnTo>
                          <a:lnTo>
                            <a:pt x="2143" y="345"/>
                          </a:lnTo>
                          <a:lnTo>
                            <a:pt x="2143" y="355"/>
                          </a:lnTo>
                          <a:lnTo>
                            <a:pt x="2153" y="355"/>
                          </a:lnTo>
                          <a:lnTo>
                            <a:pt x="2153" y="365"/>
                          </a:lnTo>
                          <a:lnTo>
                            <a:pt x="2153" y="375"/>
                          </a:lnTo>
                          <a:lnTo>
                            <a:pt x="2153" y="385"/>
                          </a:lnTo>
                          <a:lnTo>
                            <a:pt x="2153" y="395"/>
                          </a:lnTo>
                          <a:lnTo>
                            <a:pt x="2163" y="395"/>
                          </a:lnTo>
                          <a:lnTo>
                            <a:pt x="2163" y="405"/>
                          </a:lnTo>
                          <a:lnTo>
                            <a:pt x="2163" y="415"/>
                          </a:lnTo>
                          <a:lnTo>
                            <a:pt x="2163" y="424"/>
                          </a:lnTo>
                          <a:lnTo>
                            <a:pt x="2163" y="434"/>
                          </a:lnTo>
                          <a:lnTo>
                            <a:pt x="2173" y="434"/>
                          </a:lnTo>
                          <a:lnTo>
                            <a:pt x="2173" y="444"/>
                          </a:lnTo>
                          <a:lnTo>
                            <a:pt x="2173" y="454"/>
                          </a:lnTo>
                          <a:lnTo>
                            <a:pt x="2173" y="464"/>
                          </a:lnTo>
                          <a:lnTo>
                            <a:pt x="2183" y="474"/>
                          </a:lnTo>
                          <a:lnTo>
                            <a:pt x="2183" y="484"/>
                          </a:lnTo>
                          <a:lnTo>
                            <a:pt x="2183" y="493"/>
                          </a:lnTo>
                          <a:lnTo>
                            <a:pt x="2183" y="503"/>
                          </a:lnTo>
                          <a:lnTo>
                            <a:pt x="2192" y="513"/>
                          </a:lnTo>
                          <a:lnTo>
                            <a:pt x="2192" y="523"/>
                          </a:lnTo>
                          <a:lnTo>
                            <a:pt x="2192" y="533"/>
                          </a:lnTo>
                          <a:lnTo>
                            <a:pt x="2192" y="543"/>
                          </a:lnTo>
                          <a:lnTo>
                            <a:pt x="2202" y="543"/>
                          </a:lnTo>
                          <a:lnTo>
                            <a:pt x="2202" y="553"/>
                          </a:lnTo>
                          <a:lnTo>
                            <a:pt x="2202" y="563"/>
                          </a:lnTo>
                          <a:lnTo>
                            <a:pt x="2202" y="572"/>
                          </a:lnTo>
                          <a:lnTo>
                            <a:pt x="2202" y="582"/>
                          </a:lnTo>
                          <a:lnTo>
                            <a:pt x="2212" y="582"/>
                          </a:lnTo>
                          <a:lnTo>
                            <a:pt x="2212" y="592"/>
                          </a:lnTo>
                          <a:lnTo>
                            <a:pt x="2212" y="602"/>
                          </a:lnTo>
                          <a:lnTo>
                            <a:pt x="2212" y="612"/>
                          </a:lnTo>
                          <a:lnTo>
                            <a:pt x="2222" y="612"/>
                          </a:lnTo>
                          <a:lnTo>
                            <a:pt x="2222" y="622"/>
                          </a:lnTo>
                          <a:lnTo>
                            <a:pt x="2222" y="632"/>
                          </a:lnTo>
                          <a:lnTo>
                            <a:pt x="2222" y="641"/>
                          </a:lnTo>
                          <a:lnTo>
                            <a:pt x="2232" y="641"/>
                          </a:lnTo>
                          <a:lnTo>
                            <a:pt x="2232" y="651"/>
                          </a:lnTo>
                          <a:lnTo>
                            <a:pt x="2232" y="661"/>
                          </a:lnTo>
                          <a:lnTo>
                            <a:pt x="2232" y="671"/>
                          </a:lnTo>
                          <a:lnTo>
                            <a:pt x="2232" y="681"/>
                          </a:lnTo>
                          <a:lnTo>
                            <a:pt x="2242" y="681"/>
                          </a:lnTo>
                          <a:lnTo>
                            <a:pt x="2242" y="691"/>
                          </a:lnTo>
                          <a:lnTo>
                            <a:pt x="2242" y="701"/>
                          </a:lnTo>
                          <a:lnTo>
                            <a:pt x="2242" y="711"/>
                          </a:lnTo>
                          <a:lnTo>
                            <a:pt x="2252" y="711"/>
                          </a:lnTo>
                          <a:lnTo>
                            <a:pt x="2252" y="720"/>
                          </a:lnTo>
                          <a:lnTo>
                            <a:pt x="2252" y="730"/>
                          </a:lnTo>
                          <a:lnTo>
                            <a:pt x="2252" y="740"/>
                          </a:lnTo>
                          <a:lnTo>
                            <a:pt x="2262" y="740"/>
                          </a:lnTo>
                          <a:lnTo>
                            <a:pt x="2262" y="750"/>
                          </a:lnTo>
                          <a:lnTo>
                            <a:pt x="2262" y="760"/>
                          </a:lnTo>
                          <a:lnTo>
                            <a:pt x="2262" y="770"/>
                          </a:lnTo>
                          <a:lnTo>
                            <a:pt x="2271" y="770"/>
                          </a:lnTo>
                          <a:lnTo>
                            <a:pt x="2271" y="780"/>
                          </a:lnTo>
                          <a:lnTo>
                            <a:pt x="2271" y="789"/>
                          </a:lnTo>
                          <a:lnTo>
                            <a:pt x="2281" y="799"/>
                          </a:lnTo>
                          <a:lnTo>
                            <a:pt x="2281" y="809"/>
                          </a:lnTo>
                          <a:lnTo>
                            <a:pt x="2281" y="819"/>
                          </a:lnTo>
                          <a:lnTo>
                            <a:pt x="2291" y="819"/>
                          </a:lnTo>
                          <a:lnTo>
                            <a:pt x="2291" y="829"/>
                          </a:lnTo>
                          <a:lnTo>
                            <a:pt x="2291" y="839"/>
                          </a:lnTo>
                          <a:lnTo>
                            <a:pt x="2291" y="849"/>
                          </a:lnTo>
                          <a:lnTo>
                            <a:pt x="2301" y="849"/>
                          </a:lnTo>
                          <a:lnTo>
                            <a:pt x="2301" y="859"/>
                          </a:lnTo>
                          <a:lnTo>
                            <a:pt x="2301" y="868"/>
                          </a:lnTo>
                          <a:lnTo>
                            <a:pt x="2311" y="868"/>
                          </a:lnTo>
                          <a:lnTo>
                            <a:pt x="2311" y="878"/>
                          </a:lnTo>
                          <a:lnTo>
                            <a:pt x="2311" y="888"/>
                          </a:lnTo>
                          <a:lnTo>
                            <a:pt x="2311" y="898"/>
                          </a:lnTo>
                          <a:lnTo>
                            <a:pt x="2321" y="898"/>
                          </a:lnTo>
                          <a:lnTo>
                            <a:pt x="2321" y="908"/>
                          </a:lnTo>
                          <a:lnTo>
                            <a:pt x="2321" y="918"/>
                          </a:lnTo>
                          <a:lnTo>
                            <a:pt x="2331" y="918"/>
                          </a:lnTo>
                          <a:lnTo>
                            <a:pt x="2331" y="928"/>
                          </a:lnTo>
                          <a:lnTo>
                            <a:pt x="2331" y="937"/>
                          </a:lnTo>
                          <a:lnTo>
                            <a:pt x="2341" y="937"/>
                          </a:lnTo>
                          <a:lnTo>
                            <a:pt x="2341" y="947"/>
                          </a:lnTo>
                          <a:lnTo>
                            <a:pt x="2350" y="947"/>
                          </a:lnTo>
                          <a:lnTo>
                            <a:pt x="2350" y="957"/>
                          </a:lnTo>
                          <a:lnTo>
                            <a:pt x="2360" y="957"/>
                          </a:lnTo>
                          <a:lnTo>
                            <a:pt x="2360" y="967"/>
                          </a:lnTo>
                          <a:lnTo>
                            <a:pt x="2370" y="967"/>
                          </a:lnTo>
                          <a:lnTo>
                            <a:pt x="2370" y="977"/>
                          </a:lnTo>
                          <a:lnTo>
                            <a:pt x="2380" y="977"/>
                          </a:lnTo>
                          <a:lnTo>
                            <a:pt x="2390" y="977"/>
                          </a:lnTo>
                          <a:lnTo>
                            <a:pt x="2390" y="987"/>
                          </a:lnTo>
                          <a:lnTo>
                            <a:pt x="2400" y="987"/>
                          </a:lnTo>
                          <a:lnTo>
                            <a:pt x="2410" y="987"/>
                          </a:lnTo>
                          <a:lnTo>
                            <a:pt x="2420" y="987"/>
                          </a:lnTo>
                          <a:lnTo>
                            <a:pt x="2429" y="987"/>
                          </a:lnTo>
                          <a:lnTo>
                            <a:pt x="2429" y="997"/>
                          </a:lnTo>
                          <a:lnTo>
                            <a:pt x="2489" y="997"/>
                          </a:lnTo>
                          <a:lnTo>
                            <a:pt x="2489" y="1007"/>
                          </a:lnTo>
                          <a:lnTo>
                            <a:pt x="2558" y="1007"/>
                          </a:lnTo>
                          <a:lnTo>
                            <a:pt x="2558" y="1016"/>
                          </a:lnTo>
                          <a:lnTo>
                            <a:pt x="2666" y="1016"/>
                          </a:lnTo>
                          <a:lnTo>
                            <a:pt x="2666" y="1026"/>
                          </a:lnTo>
                          <a:lnTo>
                            <a:pt x="2854" y="1026"/>
                          </a:lnTo>
                          <a:lnTo>
                            <a:pt x="2854" y="1016"/>
                          </a:lnTo>
                          <a:lnTo>
                            <a:pt x="2963" y="1016"/>
                          </a:lnTo>
                          <a:lnTo>
                            <a:pt x="2963" y="1007"/>
                          </a:lnTo>
                          <a:lnTo>
                            <a:pt x="3032" y="1007"/>
                          </a:lnTo>
                          <a:lnTo>
                            <a:pt x="3032" y="997"/>
                          </a:lnTo>
                          <a:lnTo>
                            <a:pt x="3091" y="997"/>
                          </a:lnTo>
                          <a:lnTo>
                            <a:pt x="3091" y="987"/>
                          </a:lnTo>
                          <a:lnTo>
                            <a:pt x="3101" y="987"/>
                          </a:lnTo>
                          <a:lnTo>
                            <a:pt x="3111" y="987"/>
                          </a:lnTo>
                          <a:lnTo>
                            <a:pt x="3121" y="987"/>
                          </a:lnTo>
                          <a:lnTo>
                            <a:pt x="3131" y="987"/>
                          </a:lnTo>
                          <a:lnTo>
                            <a:pt x="3131" y="977"/>
                          </a:lnTo>
                          <a:lnTo>
                            <a:pt x="3180" y="977"/>
                          </a:lnTo>
                          <a:lnTo>
                            <a:pt x="3180" y="967"/>
                          </a:lnTo>
                          <a:lnTo>
                            <a:pt x="3190" y="967"/>
                          </a:lnTo>
                          <a:lnTo>
                            <a:pt x="3200" y="967"/>
                          </a:lnTo>
                          <a:lnTo>
                            <a:pt x="3210" y="967"/>
                          </a:lnTo>
                          <a:lnTo>
                            <a:pt x="3210" y="957"/>
                          </a:lnTo>
                          <a:lnTo>
                            <a:pt x="3219" y="957"/>
                          </a:lnTo>
                          <a:lnTo>
                            <a:pt x="3229" y="957"/>
                          </a:lnTo>
                          <a:lnTo>
                            <a:pt x="3239" y="957"/>
                          </a:lnTo>
                          <a:lnTo>
                            <a:pt x="3249" y="957"/>
                          </a:lnTo>
                          <a:lnTo>
                            <a:pt x="3249" y="947"/>
                          </a:lnTo>
                          <a:lnTo>
                            <a:pt x="3259" y="947"/>
                          </a:lnTo>
                          <a:lnTo>
                            <a:pt x="3269" y="947"/>
                          </a:lnTo>
                          <a:lnTo>
                            <a:pt x="3279" y="947"/>
                          </a:lnTo>
                          <a:lnTo>
                            <a:pt x="3279" y="937"/>
                          </a:lnTo>
                          <a:lnTo>
                            <a:pt x="3289" y="937"/>
                          </a:lnTo>
                          <a:lnTo>
                            <a:pt x="3298" y="937"/>
                          </a:lnTo>
                          <a:lnTo>
                            <a:pt x="3308" y="937"/>
                          </a:lnTo>
                          <a:lnTo>
                            <a:pt x="3308" y="928"/>
                          </a:lnTo>
                          <a:lnTo>
                            <a:pt x="3318" y="928"/>
                          </a:lnTo>
                          <a:lnTo>
                            <a:pt x="3328" y="928"/>
                          </a:lnTo>
                          <a:lnTo>
                            <a:pt x="3338" y="928"/>
                          </a:lnTo>
                          <a:lnTo>
                            <a:pt x="3338" y="918"/>
                          </a:lnTo>
                          <a:lnTo>
                            <a:pt x="3348" y="918"/>
                          </a:lnTo>
                          <a:lnTo>
                            <a:pt x="3358" y="918"/>
                          </a:lnTo>
                          <a:lnTo>
                            <a:pt x="3368" y="918"/>
                          </a:lnTo>
                          <a:lnTo>
                            <a:pt x="3368" y="908"/>
                          </a:lnTo>
                          <a:lnTo>
                            <a:pt x="3378" y="908"/>
                          </a:lnTo>
                          <a:lnTo>
                            <a:pt x="3387" y="908"/>
                          </a:lnTo>
                          <a:lnTo>
                            <a:pt x="3397" y="908"/>
                          </a:lnTo>
                          <a:lnTo>
                            <a:pt x="3397" y="898"/>
                          </a:lnTo>
                          <a:lnTo>
                            <a:pt x="3407" y="898"/>
                          </a:lnTo>
                          <a:lnTo>
                            <a:pt x="3417" y="898"/>
                          </a:lnTo>
                          <a:lnTo>
                            <a:pt x="3417" y="888"/>
                          </a:lnTo>
                          <a:lnTo>
                            <a:pt x="3427" y="888"/>
                          </a:lnTo>
                          <a:lnTo>
                            <a:pt x="3437" y="888"/>
                          </a:lnTo>
                          <a:lnTo>
                            <a:pt x="3447" y="888"/>
                          </a:lnTo>
                          <a:lnTo>
                            <a:pt x="3447" y="878"/>
                          </a:lnTo>
                          <a:lnTo>
                            <a:pt x="3457" y="878"/>
                          </a:lnTo>
                          <a:lnTo>
                            <a:pt x="3466" y="878"/>
                          </a:lnTo>
                          <a:lnTo>
                            <a:pt x="3466" y="868"/>
                          </a:lnTo>
                          <a:lnTo>
                            <a:pt x="3476" y="868"/>
                          </a:lnTo>
                          <a:lnTo>
                            <a:pt x="3486" y="868"/>
                          </a:lnTo>
                          <a:lnTo>
                            <a:pt x="3486" y="859"/>
                          </a:lnTo>
                          <a:lnTo>
                            <a:pt x="3496" y="859"/>
                          </a:lnTo>
                          <a:lnTo>
                            <a:pt x="3506" y="859"/>
                          </a:lnTo>
                          <a:lnTo>
                            <a:pt x="3516" y="859"/>
                          </a:lnTo>
                          <a:lnTo>
                            <a:pt x="3516" y="849"/>
                          </a:lnTo>
                          <a:lnTo>
                            <a:pt x="3526" y="849"/>
                          </a:lnTo>
                          <a:lnTo>
                            <a:pt x="3536" y="849"/>
                          </a:lnTo>
                          <a:lnTo>
                            <a:pt x="3536" y="839"/>
                          </a:lnTo>
                          <a:lnTo>
                            <a:pt x="3545" y="839"/>
                          </a:lnTo>
                          <a:lnTo>
                            <a:pt x="3555" y="839"/>
                          </a:lnTo>
                          <a:lnTo>
                            <a:pt x="3555" y="829"/>
                          </a:lnTo>
                          <a:lnTo>
                            <a:pt x="3565" y="829"/>
                          </a:lnTo>
                          <a:lnTo>
                            <a:pt x="3575" y="829"/>
                          </a:lnTo>
                          <a:lnTo>
                            <a:pt x="3575" y="819"/>
                          </a:lnTo>
                          <a:lnTo>
                            <a:pt x="3585" y="819"/>
                          </a:lnTo>
                          <a:lnTo>
                            <a:pt x="3595" y="819"/>
                          </a:lnTo>
                          <a:lnTo>
                            <a:pt x="3595" y="809"/>
                          </a:lnTo>
                          <a:lnTo>
                            <a:pt x="3605" y="809"/>
                          </a:lnTo>
                          <a:lnTo>
                            <a:pt x="3615" y="809"/>
                          </a:lnTo>
                          <a:lnTo>
                            <a:pt x="3615" y="799"/>
                          </a:lnTo>
                          <a:lnTo>
                            <a:pt x="3624" y="799"/>
                          </a:lnTo>
                          <a:lnTo>
                            <a:pt x="3634" y="799"/>
                          </a:lnTo>
                          <a:lnTo>
                            <a:pt x="3634" y="789"/>
                          </a:lnTo>
                          <a:lnTo>
                            <a:pt x="3644" y="789"/>
                          </a:lnTo>
                          <a:lnTo>
                            <a:pt x="3654" y="789"/>
                          </a:lnTo>
                          <a:lnTo>
                            <a:pt x="3654" y="780"/>
                          </a:lnTo>
                          <a:lnTo>
                            <a:pt x="3664" y="780"/>
                          </a:lnTo>
                          <a:lnTo>
                            <a:pt x="3674" y="780"/>
                          </a:lnTo>
                          <a:lnTo>
                            <a:pt x="3674" y="770"/>
                          </a:lnTo>
                          <a:lnTo>
                            <a:pt x="3684" y="770"/>
                          </a:lnTo>
                          <a:lnTo>
                            <a:pt x="3684" y="760"/>
                          </a:lnTo>
                          <a:lnTo>
                            <a:pt x="3694" y="760"/>
                          </a:lnTo>
                          <a:lnTo>
                            <a:pt x="3703" y="760"/>
                          </a:lnTo>
                          <a:lnTo>
                            <a:pt x="3703" y="750"/>
                          </a:lnTo>
                          <a:lnTo>
                            <a:pt x="3713" y="750"/>
                          </a:lnTo>
                          <a:lnTo>
                            <a:pt x="3723" y="750"/>
                          </a:lnTo>
                          <a:lnTo>
                            <a:pt x="3723" y="740"/>
                          </a:lnTo>
                          <a:lnTo>
                            <a:pt x="3733" y="740"/>
                          </a:lnTo>
                          <a:lnTo>
                            <a:pt x="3743" y="740"/>
                          </a:lnTo>
                          <a:lnTo>
                            <a:pt x="3743" y="730"/>
                          </a:lnTo>
                          <a:lnTo>
                            <a:pt x="3753" y="730"/>
                          </a:lnTo>
                          <a:lnTo>
                            <a:pt x="3753" y="720"/>
                          </a:lnTo>
                          <a:lnTo>
                            <a:pt x="3763" y="720"/>
                          </a:lnTo>
                          <a:lnTo>
                            <a:pt x="3773" y="720"/>
                          </a:lnTo>
                          <a:lnTo>
                            <a:pt x="3773" y="711"/>
                          </a:lnTo>
                          <a:lnTo>
                            <a:pt x="3782" y="711"/>
                          </a:lnTo>
                          <a:lnTo>
                            <a:pt x="3792" y="711"/>
                          </a:lnTo>
                          <a:lnTo>
                            <a:pt x="3792" y="701"/>
                          </a:lnTo>
                          <a:lnTo>
                            <a:pt x="3802" y="701"/>
                          </a:lnTo>
                          <a:lnTo>
                            <a:pt x="3802" y="691"/>
                          </a:lnTo>
                          <a:lnTo>
                            <a:pt x="3812" y="691"/>
                          </a:lnTo>
                          <a:lnTo>
                            <a:pt x="3822" y="691"/>
                          </a:lnTo>
                          <a:lnTo>
                            <a:pt x="3822" y="681"/>
                          </a:lnTo>
                          <a:lnTo>
                            <a:pt x="3832" y="681"/>
                          </a:lnTo>
                          <a:lnTo>
                            <a:pt x="3832" y="671"/>
                          </a:lnTo>
                          <a:lnTo>
                            <a:pt x="3842" y="671"/>
                          </a:lnTo>
                          <a:lnTo>
                            <a:pt x="3852" y="671"/>
                          </a:lnTo>
                          <a:lnTo>
                            <a:pt x="3852" y="661"/>
                          </a:lnTo>
                          <a:lnTo>
                            <a:pt x="3861" y="661"/>
                          </a:lnTo>
                          <a:lnTo>
                            <a:pt x="3861" y="651"/>
                          </a:lnTo>
                          <a:lnTo>
                            <a:pt x="3871" y="651"/>
                          </a:lnTo>
                          <a:lnTo>
                            <a:pt x="3881" y="651"/>
                          </a:lnTo>
                          <a:lnTo>
                            <a:pt x="3881" y="641"/>
                          </a:lnTo>
                          <a:lnTo>
                            <a:pt x="3891" y="641"/>
                          </a:lnTo>
                          <a:lnTo>
                            <a:pt x="3891" y="632"/>
                          </a:lnTo>
                          <a:lnTo>
                            <a:pt x="3901" y="632"/>
                          </a:lnTo>
                          <a:lnTo>
                            <a:pt x="3911" y="632"/>
                          </a:lnTo>
                          <a:lnTo>
                            <a:pt x="3911" y="622"/>
                          </a:lnTo>
                          <a:lnTo>
                            <a:pt x="3921" y="622"/>
                          </a:lnTo>
                          <a:lnTo>
                            <a:pt x="3921" y="612"/>
                          </a:lnTo>
                          <a:lnTo>
                            <a:pt x="3931" y="612"/>
                          </a:lnTo>
                          <a:lnTo>
                            <a:pt x="3940" y="612"/>
                          </a:lnTo>
                          <a:lnTo>
                            <a:pt x="3940" y="602"/>
                          </a:lnTo>
                          <a:lnTo>
                            <a:pt x="3950" y="602"/>
                          </a:lnTo>
                          <a:lnTo>
                            <a:pt x="3950" y="592"/>
                          </a:lnTo>
                          <a:lnTo>
                            <a:pt x="3960" y="592"/>
                          </a:lnTo>
                          <a:lnTo>
                            <a:pt x="3960" y="582"/>
                          </a:lnTo>
                          <a:lnTo>
                            <a:pt x="3970" y="582"/>
                          </a:lnTo>
                          <a:lnTo>
                            <a:pt x="3980" y="582"/>
                          </a:lnTo>
                          <a:lnTo>
                            <a:pt x="3980" y="572"/>
                          </a:lnTo>
                          <a:lnTo>
                            <a:pt x="3990" y="572"/>
                          </a:lnTo>
                          <a:lnTo>
                            <a:pt x="3990" y="563"/>
                          </a:lnTo>
                        </a:path>
                      </a:pathLst>
                    </a:custGeom>
                    <a:noFill/>
                    <a:ln w="12531">
                      <a:solidFill>
                        <a:srgbClr val="00FF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 dirty="0"/>
                    </a:p>
                  </p:txBody>
                </p:sp>
              </p:grpSp>
              <p:grpSp>
                <p:nvGrpSpPr>
                  <p:cNvPr id="69" name="Group 53"/>
                  <p:cNvGrpSpPr>
                    <a:grpSpLocks/>
                  </p:cNvGrpSpPr>
                  <p:nvPr/>
                </p:nvGrpSpPr>
                <p:grpSpPr bwMode="auto">
                  <a:xfrm>
                    <a:off x="6576" y="-1360"/>
                    <a:ext cx="3990" cy="178"/>
                    <a:chOff x="6576" y="-1360"/>
                    <a:chExt cx="3990" cy="178"/>
                  </a:xfrm>
                </p:grpSpPr>
                <p:sp>
                  <p:nvSpPr>
                    <p:cNvPr id="72" name="Freeform 54"/>
                    <p:cNvSpPr>
                      <a:spLocks/>
                    </p:cNvSpPr>
                    <p:nvPr/>
                  </p:nvSpPr>
                  <p:spPr bwMode="auto">
                    <a:xfrm>
                      <a:off x="6576" y="-1360"/>
                      <a:ext cx="3990" cy="178"/>
                    </a:xfrm>
                    <a:custGeom>
                      <a:avLst/>
                      <a:gdLst>
                        <a:gd name="T0" fmla="+- 0 6576 6576"/>
                        <a:gd name="T1" fmla="*/ T0 w 3990"/>
                        <a:gd name="T2" fmla="+- 0 -1193 -1360"/>
                        <a:gd name="T3" fmla="*/ -1193 h 178"/>
                        <a:gd name="T4" fmla="+- 0 6675 6576"/>
                        <a:gd name="T5" fmla="*/ T4 w 3990"/>
                        <a:gd name="T6" fmla="+- 0 -1193 -1360"/>
                        <a:gd name="T7" fmla="*/ -1193 h 178"/>
                        <a:gd name="T8" fmla="+- 0 7169 6576"/>
                        <a:gd name="T9" fmla="*/ T8 w 3990"/>
                        <a:gd name="T10" fmla="+- 0 -1183 -1360"/>
                        <a:gd name="T11" fmla="*/ -1183 h 178"/>
                        <a:gd name="T12" fmla="+- 0 7327 6576"/>
                        <a:gd name="T13" fmla="*/ T12 w 3990"/>
                        <a:gd name="T14" fmla="+- 0 -1193 -1360"/>
                        <a:gd name="T15" fmla="*/ -1193 h 178"/>
                        <a:gd name="T16" fmla="+- 0 7445 6576"/>
                        <a:gd name="T17" fmla="*/ T16 w 3990"/>
                        <a:gd name="T18" fmla="+- 0 -1202 -1360"/>
                        <a:gd name="T19" fmla="*/ -1202 h 178"/>
                        <a:gd name="T20" fmla="+- 0 7534 6576"/>
                        <a:gd name="T21" fmla="*/ T20 w 3990"/>
                        <a:gd name="T22" fmla="+- 0 -1212 -1360"/>
                        <a:gd name="T23" fmla="*/ -1212 h 178"/>
                        <a:gd name="T24" fmla="+- 0 7623 6576"/>
                        <a:gd name="T25" fmla="*/ T24 w 3990"/>
                        <a:gd name="T26" fmla="+- 0 -1222 -1360"/>
                        <a:gd name="T27" fmla="*/ -1222 h 178"/>
                        <a:gd name="T28" fmla="+- 0 7692 6576"/>
                        <a:gd name="T29" fmla="*/ T28 w 3990"/>
                        <a:gd name="T30" fmla="+- 0 -1232 -1360"/>
                        <a:gd name="T31" fmla="*/ -1232 h 178"/>
                        <a:gd name="T32" fmla="+- 0 7761 6576"/>
                        <a:gd name="T33" fmla="*/ T32 w 3990"/>
                        <a:gd name="T34" fmla="+- 0 -1242 -1360"/>
                        <a:gd name="T35" fmla="*/ -1242 h 178"/>
                        <a:gd name="T36" fmla="+- 0 7820 6576"/>
                        <a:gd name="T37" fmla="*/ T36 w 3990"/>
                        <a:gd name="T38" fmla="+- 0 -1252 -1360"/>
                        <a:gd name="T39" fmla="*/ -1252 h 178"/>
                        <a:gd name="T40" fmla="+- 0 7880 6576"/>
                        <a:gd name="T41" fmla="*/ T40 w 3990"/>
                        <a:gd name="T42" fmla="+- 0 -1262 -1360"/>
                        <a:gd name="T43" fmla="*/ -1262 h 178"/>
                        <a:gd name="T44" fmla="+- 0 7939 6576"/>
                        <a:gd name="T45" fmla="*/ T44 w 3990"/>
                        <a:gd name="T46" fmla="+- 0 -1271 -1360"/>
                        <a:gd name="T47" fmla="*/ -1271 h 178"/>
                        <a:gd name="T48" fmla="+- 0 7988 6576"/>
                        <a:gd name="T49" fmla="*/ T48 w 3990"/>
                        <a:gd name="T50" fmla="+- 0 -1281 -1360"/>
                        <a:gd name="T51" fmla="*/ -1281 h 178"/>
                        <a:gd name="T52" fmla="+- 0 8038 6576"/>
                        <a:gd name="T53" fmla="*/ T52 w 3990"/>
                        <a:gd name="T54" fmla="+- 0 -1291 -1360"/>
                        <a:gd name="T55" fmla="*/ -1291 h 178"/>
                        <a:gd name="T56" fmla="+- 0 8087 6576"/>
                        <a:gd name="T57" fmla="*/ T56 w 3990"/>
                        <a:gd name="T58" fmla="+- 0 -1301 -1360"/>
                        <a:gd name="T59" fmla="*/ -1301 h 178"/>
                        <a:gd name="T60" fmla="+- 0 8097 6576"/>
                        <a:gd name="T61" fmla="*/ T60 w 3990"/>
                        <a:gd name="T62" fmla="+- 0 -1311 -1360"/>
                        <a:gd name="T63" fmla="*/ -1311 h 178"/>
                        <a:gd name="T64" fmla="+- 0 8117 6576"/>
                        <a:gd name="T65" fmla="*/ T64 w 3990"/>
                        <a:gd name="T66" fmla="+- 0 -1311 -1360"/>
                        <a:gd name="T67" fmla="*/ -1311 h 178"/>
                        <a:gd name="T68" fmla="+- 0 8126 6576"/>
                        <a:gd name="T69" fmla="*/ T68 w 3990"/>
                        <a:gd name="T70" fmla="+- 0 -1321 -1360"/>
                        <a:gd name="T71" fmla="*/ -1321 h 178"/>
                        <a:gd name="T72" fmla="+- 0 8176 6576"/>
                        <a:gd name="T73" fmla="*/ T72 w 3990"/>
                        <a:gd name="T74" fmla="+- 0 -1331 -1360"/>
                        <a:gd name="T75" fmla="*/ -1331 h 178"/>
                        <a:gd name="T76" fmla="+- 0 8196 6576"/>
                        <a:gd name="T77" fmla="*/ T76 w 3990"/>
                        <a:gd name="T78" fmla="+- 0 -1331 -1360"/>
                        <a:gd name="T79" fmla="*/ -1331 h 178"/>
                        <a:gd name="T80" fmla="+- 0 8215 6576"/>
                        <a:gd name="T81" fmla="*/ T80 w 3990"/>
                        <a:gd name="T82" fmla="+- 0 -1331 -1360"/>
                        <a:gd name="T83" fmla="*/ -1331 h 178"/>
                        <a:gd name="T84" fmla="+- 0 8225 6576"/>
                        <a:gd name="T85" fmla="*/ T84 w 3990"/>
                        <a:gd name="T86" fmla="+- 0 -1341 -1360"/>
                        <a:gd name="T87" fmla="*/ -1341 h 178"/>
                        <a:gd name="T88" fmla="+- 0 8245 6576"/>
                        <a:gd name="T89" fmla="*/ T88 w 3990"/>
                        <a:gd name="T90" fmla="+- 0 -1341 -1360"/>
                        <a:gd name="T91" fmla="*/ -1341 h 178"/>
                        <a:gd name="T92" fmla="+- 0 8255 6576"/>
                        <a:gd name="T93" fmla="*/ T92 w 3990"/>
                        <a:gd name="T94" fmla="+- 0 -1350 -1360"/>
                        <a:gd name="T95" fmla="*/ -1350 h 178"/>
                        <a:gd name="T96" fmla="+- 0 8304 6576"/>
                        <a:gd name="T97" fmla="*/ T96 w 3990"/>
                        <a:gd name="T98" fmla="+- 0 -1360 -1360"/>
                        <a:gd name="T99" fmla="*/ -1360 h 178"/>
                        <a:gd name="T100" fmla="+- 0 8364 6576"/>
                        <a:gd name="T101" fmla="*/ T100 w 3990"/>
                        <a:gd name="T102" fmla="+- 0 -1350 -1360"/>
                        <a:gd name="T103" fmla="*/ -1350 h 178"/>
                        <a:gd name="T104" fmla="+- 0 8443 6576"/>
                        <a:gd name="T105" fmla="*/ T104 w 3990"/>
                        <a:gd name="T106" fmla="+- 0 -1341 -1360"/>
                        <a:gd name="T107" fmla="*/ -1341 h 178"/>
                        <a:gd name="T108" fmla="+- 0 8522 6576"/>
                        <a:gd name="T109" fmla="*/ T108 w 3990"/>
                        <a:gd name="T110" fmla="+- 0 -1331 -1360"/>
                        <a:gd name="T111" fmla="*/ -1331 h 178"/>
                        <a:gd name="T112" fmla="+- 0 8610 6576"/>
                        <a:gd name="T113" fmla="*/ T112 w 3990"/>
                        <a:gd name="T114" fmla="+- 0 -1321 -1360"/>
                        <a:gd name="T115" fmla="*/ -1321 h 178"/>
                        <a:gd name="T116" fmla="+- 0 8630 6576"/>
                        <a:gd name="T117" fmla="*/ T116 w 3990"/>
                        <a:gd name="T118" fmla="+- 0 -1321 -1360"/>
                        <a:gd name="T119" fmla="*/ -1321 h 178"/>
                        <a:gd name="T120" fmla="+- 0 8709 6576"/>
                        <a:gd name="T121" fmla="*/ T120 w 3990"/>
                        <a:gd name="T122" fmla="+- 0 -1331 -1360"/>
                        <a:gd name="T123" fmla="*/ -1331 h 178"/>
                        <a:gd name="T124" fmla="+- 0 8778 6576"/>
                        <a:gd name="T125" fmla="*/ T124 w 3990"/>
                        <a:gd name="T126" fmla="+- 0 -1341 -1360"/>
                        <a:gd name="T127" fmla="*/ -1341 h 178"/>
                        <a:gd name="T128" fmla="+- 0 8847 6576"/>
                        <a:gd name="T129" fmla="*/ T128 w 3990"/>
                        <a:gd name="T130" fmla="+- 0 -1350 -1360"/>
                        <a:gd name="T131" fmla="*/ -1350 h 178"/>
                        <a:gd name="T132" fmla="+- 0 8976 6576"/>
                        <a:gd name="T133" fmla="*/ T132 w 3990"/>
                        <a:gd name="T134" fmla="+- 0 -1360 -1360"/>
                        <a:gd name="T135" fmla="*/ -1360 h 178"/>
                        <a:gd name="T136" fmla="+- 0 8986 6576"/>
                        <a:gd name="T137" fmla="*/ T136 w 3990"/>
                        <a:gd name="T138" fmla="+- 0 -1350 -1360"/>
                        <a:gd name="T139" fmla="*/ -1350 h 178"/>
                        <a:gd name="T140" fmla="+- 0 9005 6576"/>
                        <a:gd name="T141" fmla="*/ T140 w 3990"/>
                        <a:gd name="T142" fmla="+- 0 -1350 -1360"/>
                        <a:gd name="T143" fmla="*/ -1350 h 178"/>
                        <a:gd name="T144" fmla="+- 0 9015 6576"/>
                        <a:gd name="T145" fmla="*/ T144 w 3990"/>
                        <a:gd name="T146" fmla="+- 0 -1341 -1360"/>
                        <a:gd name="T147" fmla="*/ -1341 h 178"/>
                        <a:gd name="T148" fmla="+- 0 9035 6576"/>
                        <a:gd name="T149" fmla="*/ T148 w 3990"/>
                        <a:gd name="T150" fmla="+- 0 -1341 -1360"/>
                        <a:gd name="T151" fmla="*/ -1341 h 178"/>
                        <a:gd name="T152" fmla="+- 0 9055 6576"/>
                        <a:gd name="T153" fmla="*/ T152 w 3990"/>
                        <a:gd name="T154" fmla="+- 0 -1341 -1360"/>
                        <a:gd name="T155" fmla="*/ -1341 h 178"/>
                        <a:gd name="T156" fmla="+- 0 9065 6576"/>
                        <a:gd name="T157" fmla="*/ T156 w 3990"/>
                        <a:gd name="T158" fmla="+- 0 -1331 -1360"/>
                        <a:gd name="T159" fmla="*/ -1331 h 178"/>
                        <a:gd name="T160" fmla="+- 0 9084 6576"/>
                        <a:gd name="T161" fmla="*/ T160 w 3990"/>
                        <a:gd name="T162" fmla="+- 0 -1331 -1360"/>
                        <a:gd name="T163" fmla="*/ -1331 h 178"/>
                        <a:gd name="T164" fmla="+- 0 9094 6576"/>
                        <a:gd name="T165" fmla="*/ T164 w 3990"/>
                        <a:gd name="T166" fmla="+- 0 -1321 -1360"/>
                        <a:gd name="T167" fmla="*/ -1321 h 178"/>
                        <a:gd name="T168" fmla="+- 0 9114 6576"/>
                        <a:gd name="T169" fmla="*/ T168 w 3990"/>
                        <a:gd name="T170" fmla="+- 0 -1321 -1360"/>
                        <a:gd name="T171" fmla="*/ -1321 h 178"/>
                        <a:gd name="T172" fmla="+- 0 9134 6576"/>
                        <a:gd name="T173" fmla="*/ T172 w 3990"/>
                        <a:gd name="T174" fmla="+- 0 -1321 -1360"/>
                        <a:gd name="T175" fmla="*/ -1321 h 178"/>
                        <a:gd name="T176" fmla="+- 0 9154 6576"/>
                        <a:gd name="T177" fmla="*/ T176 w 3990"/>
                        <a:gd name="T178" fmla="+- 0 -1311 -1360"/>
                        <a:gd name="T179" fmla="*/ -1311 h 178"/>
                        <a:gd name="T180" fmla="+- 0 9173 6576"/>
                        <a:gd name="T181" fmla="*/ T180 w 3990"/>
                        <a:gd name="T182" fmla="+- 0 -1311 -1360"/>
                        <a:gd name="T183" fmla="*/ -1311 h 178"/>
                        <a:gd name="T184" fmla="+- 0 9183 6576"/>
                        <a:gd name="T185" fmla="*/ T184 w 3990"/>
                        <a:gd name="T186" fmla="+- 0 -1301 -1360"/>
                        <a:gd name="T187" fmla="*/ -1301 h 178"/>
                        <a:gd name="T188" fmla="+- 0 9233 6576"/>
                        <a:gd name="T189" fmla="*/ T188 w 3990"/>
                        <a:gd name="T190" fmla="+- 0 -1291 -1360"/>
                        <a:gd name="T191" fmla="*/ -1291 h 178"/>
                        <a:gd name="T192" fmla="+- 0 9282 6576"/>
                        <a:gd name="T193" fmla="*/ T192 w 3990"/>
                        <a:gd name="T194" fmla="+- 0 -1281 -1360"/>
                        <a:gd name="T195" fmla="*/ -1281 h 178"/>
                        <a:gd name="T196" fmla="+- 0 9331 6576"/>
                        <a:gd name="T197" fmla="*/ T196 w 3990"/>
                        <a:gd name="T198" fmla="+- 0 -1271 -1360"/>
                        <a:gd name="T199" fmla="*/ -1271 h 178"/>
                        <a:gd name="T200" fmla="+- 0 9391 6576"/>
                        <a:gd name="T201" fmla="*/ T200 w 3990"/>
                        <a:gd name="T202" fmla="+- 0 -1262 -1360"/>
                        <a:gd name="T203" fmla="*/ -1262 h 178"/>
                        <a:gd name="T204" fmla="+- 0 9450 6576"/>
                        <a:gd name="T205" fmla="*/ T204 w 3990"/>
                        <a:gd name="T206" fmla="+- 0 -1252 -1360"/>
                        <a:gd name="T207" fmla="*/ -1252 h 178"/>
                        <a:gd name="T208" fmla="+- 0 9509 6576"/>
                        <a:gd name="T209" fmla="*/ T208 w 3990"/>
                        <a:gd name="T210" fmla="+- 0 -1242 -1360"/>
                        <a:gd name="T211" fmla="*/ -1242 h 178"/>
                        <a:gd name="T212" fmla="+- 0 9578 6576"/>
                        <a:gd name="T213" fmla="*/ T212 w 3990"/>
                        <a:gd name="T214" fmla="+- 0 -1232 -1360"/>
                        <a:gd name="T215" fmla="*/ -1232 h 178"/>
                        <a:gd name="T216" fmla="+- 0 9647 6576"/>
                        <a:gd name="T217" fmla="*/ T216 w 3990"/>
                        <a:gd name="T218" fmla="+- 0 -1222 -1360"/>
                        <a:gd name="T219" fmla="*/ -1222 h 178"/>
                        <a:gd name="T220" fmla="+- 0 9736 6576"/>
                        <a:gd name="T221" fmla="*/ T220 w 3990"/>
                        <a:gd name="T222" fmla="+- 0 -1212 -1360"/>
                        <a:gd name="T223" fmla="*/ -1212 h 178"/>
                        <a:gd name="T224" fmla="+- 0 9825 6576"/>
                        <a:gd name="T225" fmla="*/ T224 w 3990"/>
                        <a:gd name="T226" fmla="+- 0 -1202 -1360"/>
                        <a:gd name="T227" fmla="*/ -1202 h 178"/>
                        <a:gd name="T228" fmla="+- 0 9944 6576"/>
                        <a:gd name="T229" fmla="*/ T228 w 3990"/>
                        <a:gd name="T230" fmla="+- 0 -1193 -1360"/>
                        <a:gd name="T231" fmla="*/ -1193 h 178"/>
                        <a:gd name="T232" fmla="+- 0 10121 6576"/>
                        <a:gd name="T233" fmla="*/ T232 w 3990"/>
                        <a:gd name="T234" fmla="+- 0 -1183 -1360"/>
                        <a:gd name="T235" fmla="*/ -1183 h 178"/>
                        <a:gd name="T236" fmla="+- 0 10566 6576"/>
                        <a:gd name="T237" fmla="*/ T236 w 3990"/>
                        <a:gd name="T238" fmla="+- 0 -1183 -1360"/>
                        <a:gd name="T239" fmla="*/ -1183 h 178"/>
                      </a:gdLst>
                      <a:ahLst/>
                      <a:cxnLst>
                        <a:cxn ang="0">
                          <a:pos x="T1" y="T3"/>
                        </a:cxn>
                        <a:cxn ang="0">
                          <a:pos x="T5" y="T7"/>
                        </a:cxn>
                        <a:cxn ang="0">
                          <a:pos x="T9" y="T11"/>
                        </a:cxn>
                        <a:cxn ang="0">
                          <a:pos x="T13" y="T15"/>
                        </a:cxn>
                        <a:cxn ang="0">
                          <a:pos x="T17" y="T19"/>
                        </a:cxn>
                        <a:cxn ang="0">
                          <a:pos x="T21" y="T23"/>
                        </a:cxn>
                        <a:cxn ang="0">
                          <a:pos x="T25" y="T27"/>
                        </a:cxn>
                        <a:cxn ang="0">
                          <a:pos x="T29" y="T31"/>
                        </a:cxn>
                        <a:cxn ang="0">
                          <a:pos x="T33" y="T35"/>
                        </a:cxn>
                        <a:cxn ang="0">
                          <a:pos x="T37" y="T39"/>
                        </a:cxn>
                        <a:cxn ang="0">
                          <a:pos x="T41" y="T43"/>
                        </a:cxn>
                        <a:cxn ang="0">
                          <a:pos x="T45" y="T47"/>
                        </a:cxn>
                        <a:cxn ang="0">
                          <a:pos x="T49" y="T51"/>
                        </a:cxn>
                        <a:cxn ang="0">
                          <a:pos x="T53" y="T55"/>
                        </a:cxn>
                        <a:cxn ang="0">
                          <a:pos x="T57" y="T59"/>
                        </a:cxn>
                        <a:cxn ang="0">
                          <a:pos x="T61" y="T63"/>
                        </a:cxn>
                        <a:cxn ang="0">
                          <a:pos x="T65" y="T67"/>
                        </a:cxn>
                        <a:cxn ang="0">
                          <a:pos x="T69" y="T71"/>
                        </a:cxn>
                        <a:cxn ang="0">
                          <a:pos x="T73" y="T75"/>
                        </a:cxn>
                        <a:cxn ang="0">
                          <a:pos x="T77" y="T79"/>
                        </a:cxn>
                        <a:cxn ang="0">
                          <a:pos x="T81" y="T83"/>
                        </a:cxn>
                        <a:cxn ang="0">
                          <a:pos x="T85" y="T87"/>
                        </a:cxn>
                        <a:cxn ang="0">
                          <a:pos x="T89" y="T91"/>
                        </a:cxn>
                        <a:cxn ang="0">
                          <a:pos x="T93" y="T95"/>
                        </a:cxn>
                        <a:cxn ang="0">
                          <a:pos x="T97" y="T99"/>
                        </a:cxn>
                        <a:cxn ang="0">
                          <a:pos x="T101" y="T103"/>
                        </a:cxn>
                        <a:cxn ang="0">
                          <a:pos x="T105" y="T107"/>
                        </a:cxn>
                        <a:cxn ang="0">
                          <a:pos x="T109" y="T111"/>
                        </a:cxn>
                        <a:cxn ang="0">
                          <a:pos x="T113" y="T115"/>
                        </a:cxn>
                        <a:cxn ang="0">
                          <a:pos x="T117" y="T119"/>
                        </a:cxn>
                        <a:cxn ang="0">
                          <a:pos x="T121" y="T123"/>
                        </a:cxn>
                        <a:cxn ang="0">
                          <a:pos x="T125" y="T127"/>
                        </a:cxn>
                        <a:cxn ang="0">
                          <a:pos x="T129" y="T131"/>
                        </a:cxn>
                        <a:cxn ang="0">
                          <a:pos x="T133" y="T135"/>
                        </a:cxn>
                        <a:cxn ang="0">
                          <a:pos x="T137" y="T139"/>
                        </a:cxn>
                        <a:cxn ang="0">
                          <a:pos x="T141" y="T143"/>
                        </a:cxn>
                        <a:cxn ang="0">
                          <a:pos x="T145" y="T147"/>
                        </a:cxn>
                        <a:cxn ang="0">
                          <a:pos x="T149" y="T151"/>
                        </a:cxn>
                        <a:cxn ang="0">
                          <a:pos x="T153" y="T155"/>
                        </a:cxn>
                        <a:cxn ang="0">
                          <a:pos x="T157" y="T159"/>
                        </a:cxn>
                        <a:cxn ang="0">
                          <a:pos x="T161" y="T163"/>
                        </a:cxn>
                        <a:cxn ang="0">
                          <a:pos x="T165" y="T167"/>
                        </a:cxn>
                        <a:cxn ang="0">
                          <a:pos x="T169" y="T171"/>
                        </a:cxn>
                        <a:cxn ang="0">
                          <a:pos x="T173" y="T175"/>
                        </a:cxn>
                        <a:cxn ang="0">
                          <a:pos x="T177" y="T179"/>
                        </a:cxn>
                        <a:cxn ang="0">
                          <a:pos x="T181" y="T183"/>
                        </a:cxn>
                        <a:cxn ang="0">
                          <a:pos x="T185" y="T187"/>
                        </a:cxn>
                        <a:cxn ang="0">
                          <a:pos x="T189" y="T191"/>
                        </a:cxn>
                        <a:cxn ang="0">
                          <a:pos x="T193" y="T195"/>
                        </a:cxn>
                        <a:cxn ang="0">
                          <a:pos x="T197" y="T199"/>
                        </a:cxn>
                        <a:cxn ang="0">
                          <a:pos x="T201" y="T203"/>
                        </a:cxn>
                        <a:cxn ang="0">
                          <a:pos x="T205" y="T207"/>
                        </a:cxn>
                        <a:cxn ang="0">
                          <a:pos x="T209" y="T211"/>
                        </a:cxn>
                        <a:cxn ang="0">
                          <a:pos x="T213" y="T215"/>
                        </a:cxn>
                        <a:cxn ang="0">
                          <a:pos x="T217" y="T219"/>
                        </a:cxn>
                        <a:cxn ang="0">
                          <a:pos x="T221" y="T223"/>
                        </a:cxn>
                        <a:cxn ang="0">
                          <a:pos x="T225" y="T227"/>
                        </a:cxn>
                        <a:cxn ang="0">
                          <a:pos x="T229" y="T231"/>
                        </a:cxn>
                        <a:cxn ang="0">
                          <a:pos x="T233" y="T235"/>
                        </a:cxn>
                        <a:cxn ang="0">
                          <a:pos x="T237" y="T239"/>
                        </a:cxn>
                      </a:cxnLst>
                      <a:rect l="0" t="0" r="r" b="b"/>
                      <a:pathLst>
                        <a:path w="3990" h="178">
                          <a:moveTo>
                            <a:pt x="0" y="177"/>
                          </a:moveTo>
                          <a:lnTo>
                            <a:pt x="0" y="167"/>
                          </a:lnTo>
                          <a:lnTo>
                            <a:pt x="10" y="167"/>
                          </a:lnTo>
                          <a:lnTo>
                            <a:pt x="99" y="167"/>
                          </a:lnTo>
                          <a:lnTo>
                            <a:pt x="99" y="177"/>
                          </a:lnTo>
                          <a:lnTo>
                            <a:pt x="593" y="177"/>
                          </a:lnTo>
                          <a:lnTo>
                            <a:pt x="593" y="167"/>
                          </a:lnTo>
                          <a:lnTo>
                            <a:pt x="751" y="167"/>
                          </a:lnTo>
                          <a:lnTo>
                            <a:pt x="751" y="158"/>
                          </a:lnTo>
                          <a:lnTo>
                            <a:pt x="869" y="158"/>
                          </a:lnTo>
                          <a:lnTo>
                            <a:pt x="869" y="148"/>
                          </a:lnTo>
                          <a:lnTo>
                            <a:pt x="958" y="148"/>
                          </a:lnTo>
                          <a:lnTo>
                            <a:pt x="968" y="138"/>
                          </a:lnTo>
                          <a:lnTo>
                            <a:pt x="1047" y="138"/>
                          </a:lnTo>
                          <a:lnTo>
                            <a:pt x="1047" y="128"/>
                          </a:lnTo>
                          <a:lnTo>
                            <a:pt x="1116" y="128"/>
                          </a:lnTo>
                          <a:lnTo>
                            <a:pt x="1116" y="118"/>
                          </a:lnTo>
                          <a:lnTo>
                            <a:pt x="1185" y="118"/>
                          </a:lnTo>
                          <a:lnTo>
                            <a:pt x="1185" y="108"/>
                          </a:lnTo>
                          <a:lnTo>
                            <a:pt x="1244" y="108"/>
                          </a:lnTo>
                          <a:lnTo>
                            <a:pt x="1244" y="98"/>
                          </a:lnTo>
                          <a:lnTo>
                            <a:pt x="1304" y="98"/>
                          </a:lnTo>
                          <a:lnTo>
                            <a:pt x="1304" y="89"/>
                          </a:lnTo>
                          <a:lnTo>
                            <a:pt x="1363" y="89"/>
                          </a:lnTo>
                          <a:lnTo>
                            <a:pt x="1363" y="79"/>
                          </a:lnTo>
                          <a:lnTo>
                            <a:pt x="1412" y="79"/>
                          </a:lnTo>
                          <a:lnTo>
                            <a:pt x="1412" y="69"/>
                          </a:lnTo>
                          <a:lnTo>
                            <a:pt x="1462" y="69"/>
                          </a:lnTo>
                          <a:lnTo>
                            <a:pt x="1462" y="59"/>
                          </a:lnTo>
                          <a:lnTo>
                            <a:pt x="1511" y="59"/>
                          </a:lnTo>
                          <a:lnTo>
                            <a:pt x="1511" y="49"/>
                          </a:lnTo>
                          <a:lnTo>
                            <a:pt x="1521" y="49"/>
                          </a:lnTo>
                          <a:lnTo>
                            <a:pt x="1531" y="49"/>
                          </a:lnTo>
                          <a:lnTo>
                            <a:pt x="1541" y="49"/>
                          </a:lnTo>
                          <a:lnTo>
                            <a:pt x="1550" y="49"/>
                          </a:lnTo>
                          <a:lnTo>
                            <a:pt x="1550" y="39"/>
                          </a:lnTo>
                          <a:lnTo>
                            <a:pt x="1600" y="39"/>
                          </a:lnTo>
                          <a:lnTo>
                            <a:pt x="1600" y="29"/>
                          </a:lnTo>
                          <a:lnTo>
                            <a:pt x="1610" y="29"/>
                          </a:lnTo>
                          <a:lnTo>
                            <a:pt x="1620" y="29"/>
                          </a:lnTo>
                          <a:lnTo>
                            <a:pt x="1629" y="29"/>
                          </a:lnTo>
                          <a:lnTo>
                            <a:pt x="1639" y="29"/>
                          </a:lnTo>
                          <a:lnTo>
                            <a:pt x="1639" y="19"/>
                          </a:lnTo>
                          <a:lnTo>
                            <a:pt x="1649" y="19"/>
                          </a:lnTo>
                          <a:lnTo>
                            <a:pt x="1659" y="19"/>
                          </a:lnTo>
                          <a:lnTo>
                            <a:pt x="1669" y="19"/>
                          </a:lnTo>
                          <a:lnTo>
                            <a:pt x="1679" y="19"/>
                          </a:lnTo>
                          <a:lnTo>
                            <a:pt x="1679" y="10"/>
                          </a:lnTo>
                          <a:lnTo>
                            <a:pt x="1728" y="10"/>
                          </a:lnTo>
                          <a:lnTo>
                            <a:pt x="1728" y="0"/>
                          </a:lnTo>
                          <a:lnTo>
                            <a:pt x="1788" y="0"/>
                          </a:lnTo>
                          <a:lnTo>
                            <a:pt x="1788" y="10"/>
                          </a:lnTo>
                          <a:lnTo>
                            <a:pt x="1867" y="10"/>
                          </a:lnTo>
                          <a:lnTo>
                            <a:pt x="1867" y="19"/>
                          </a:lnTo>
                          <a:lnTo>
                            <a:pt x="1946" y="19"/>
                          </a:lnTo>
                          <a:lnTo>
                            <a:pt x="1946" y="29"/>
                          </a:lnTo>
                          <a:lnTo>
                            <a:pt x="2034" y="29"/>
                          </a:lnTo>
                          <a:lnTo>
                            <a:pt x="2034" y="39"/>
                          </a:lnTo>
                          <a:lnTo>
                            <a:pt x="2044" y="39"/>
                          </a:lnTo>
                          <a:lnTo>
                            <a:pt x="2054" y="39"/>
                          </a:lnTo>
                          <a:lnTo>
                            <a:pt x="2054" y="29"/>
                          </a:lnTo>
                          <a:lnTo>
                            <a:pt x="2133" y="29"/>
                          </a:lnTo>
                          <a:lnTo>
                            <a:pt x="2133" y="19"/>
                          </a:lnTo>
                          <a:lnTo>
                            <a:pt x="2202" y="19"/>
                          </a:lnTo>
                          <a:lnTo>
                            <a:pt x="2202" y="10"/>
                          </a:lnTo>
                          <a:lnTo>
                            <a:pt x="2271" y="10"/>
                          </a:lnTo>
                          <a:lnTo>
                            <a:pt x="2271" y="0"/>
                          </a:lnTo>
                          <a:lnTo>
                            <a:pt x="2400" y="0"/>
                          </a:lnTo>
                          <a:lnTo>
                            <a:pt x="2400" y="10"/>
                          </a:lnTo>
                          <a:lnTo>
                            <a:pt x="2410" y="10"/>
                          </a:lnTo>
                          <a:lnTo>
                            <a:pt x="2420" y="10"/>
                          </a:lnTo>
                          <a:lnTo>
                            <a:pt x="2429" y="10"/>
                          </a:lnTo>
                          <a:lnTo>
                            <a:pt x="2439" y="10"/>
                          </a:lnTo>
                          <a:lnTo>
                            <a:pt x="2439" y="19"/>
                          </a:lnTo>
                          <a:lnTo>
                            <a:pt x="2449" y="19"/>
                          </a:lnTo>
                          <a:lnTo>
                            <a:pt x="2459" y="19"/>
                          </a:lnTo>
                          <a:lnTo>
                            <a:pt x="2469" y="19"/>
                          </a:lnTo>
                          <a:lnTo>
                            <a:pt x="2479" y="19"/>
                          </a:lnTo>
                          <a:lnTo>
                            <a:pt x="2479" y="29"/>
                          </a:lnTo>
                          <a:lnTo>
                            <a:pt x="2489" y="29"/>
                          </a:lnTo>
                          <a:lnTo>
                            <a:pt x="2499" y="29"/>
                          </a:lnTo>
                          <a:lnTo>
                            <a:pt x="2508" y="29"/>
                          </a:lnTo>
                          <a:lnTo>
                            <a:pt x="2518" y="29"/>
                          </a:lnTo>
                          <a:lnTo>
                            <a:pt x="2518" y="39"/>
                          </a:lnTo>
                          <a:lnTo>
                            <a:pt x="2528" y="39"/>
                          </a:lnTo>
                          <a:lnTo>
                            <a:pt x="2538" y="39"/>
                          </a:lnTo>
                          <a:lnTo>
                            <a:pt x="2548" y="39"/>
                          </a:lnTo>
                          <a:lnTo>
                            <a:pt x="2558" y="39"/>
                          </a:lnTo>
                          <a:lnTo>
                            <a:pt x="2568" y="49"/>
                          </a:lnTo>
                          <a:lnTo>
                            <a:pt x="2578" y="49"/>
                          </a:lnTo>
                          <a:lnTo>
                            <a:pt x="2587" y="49"/>
                          </a:lnTo>
                          <a:lnTo>
                            <a:pt x="2597" y="49"/>
                          </a:lnTo>
                          <a:lnTo>
                            <a:pt x="2607" y="49"/>
                          </a:lnTo>
                          <a:lnTo>
                            <a:pt x="2607" y="59"/>
                          </a:lnTo>
                          <a:lnTo>
                            <a:pt x="2657" y="59"/>
                          </a:lnTo>
                          <a:lnTo>
                            <a:pt x="2657" y="69"/>
                          </a:lnTo>
                          <a:lnTo>
                            <a:pt x="2706" y="69"/>
                          </a:lnTo>
                          <a:lnTo>
                            <a:pt x="2706" y="79"/>
                          </a:lnTo>
                          <a:lnTo>
                            <a:pt x="2755" y="79"/>
                          </a:lnTo>
                          <a:lnTo>
                            <a:pt x="2755" y="89"/>
                          </a:lnTo>
                          <a:lnTo>
                            <a:pt x="2815" y="89"/>
                          </a:lnTo>
                          <a:lnTo>
                            <a:pt x="2815" y="98"/>
                          </a:lnTo>
                          <a:lnTo>
                            <a:pt x="2874" y="98"/>
                          </a:lnTo>
                          <a:lnTo>
                            <a:pt x="2874" y="108"/>
                          </a:lnTo>
                          <a:lnTo>
                            <a:pt x="2933" y="108"/>
                          </a:lnTo>
                          <a:lnTo>
                            <a:pt x="2933" y="118"/>
                          </a:lnTo>
                          <a:lnTo>
                            <a:pt x="3002" y="118"/>
                          </a:lnTo>
                          <a:lnTo>
                            <a:pt x="3002" y="128"/>
                          </a:lnTo>
                          <a:lnTo>
                            <a:pt x="3071" y="128"/>
                          </a:lnTo>
                          <a:lnTo>
                            <a:pt x="3071" y="138"/>
                          </a:lnTo>
                          <a:lnTo>
                            <a:pt x="3160" y="138"/>
                          </a:lnTo>
                          <a:lnTo>
                            <a:pt x="3160" y="148"/>
                          </a:lnTo>
                          <a:lnTo>
                            <a:pt x="3249" y="148"/>
                          </a:lnTo>
                          <a:lnTo>
                            <a:pt x="3249" y="158"/>
                          </a:lnTo>
                          <a:lnTo>
                            <a:pt x="3368" y="158"/>
                          </a:lnTo>
                          <a:lnTo>
                            <a:pt x="3368" y="167"/>
                          </a:lnTo>
                          <a:lnTo>
                            <a:pt x="3545" y="167"/>
                          </a:lnTo>
                          <a:lnTo>
                            <a:pt x="3545" y="177"/>
                          </a:lnTo>
                          <a:lnTo>
                            <a:pt x="3980" y="177"/>
                          </a:lnTo>
                          <a:lnTo>
                            <a:pt x="3990" y="177"/>
                          </a:lnTo>
                        </a:path>
                      </a:pathLst>
                    </a:custGeom>
                    <a:noFill/>
                    <a:ln w="1253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 dirty="0"/>
                    </a:p>
                  </p:txBody>
                </p:sp>
              </p:grpSp>
              <p:grpSp>
                <p:nvGrpSpPr>
                  <p:cNvPr id="70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6581" y="-1257"/>
                    <a:ext cx="3990" cy="2"/>
                    <a:chOff x="6581" y="-1257"/>
                    <a:chExt cx="3990" cy="2"/>
                  </a:xfrm>
                </p:grpSpPr>
                <p:sp>
                  <p:nvSpPr>
                    <p:cNvPr id="71" name="Freeform 52"/>
                    <p:cNvSpPr>
                      <a:spLocks/>
                    </p:cNvSpPr>
                    <p:nvPr/>
                  </p:nvSpPr>
                  <p:spPr bwMode="auto">
                    <a:xfrm>
                      <a:off x="6581" y="-1257"/>
                      <a:ext cx="3990" cy="2"/>
                    </a:xfrm>
                    <a:custGeom>
                      <a:avLst/>
                      <a:gdLst>
                        <a:gd name="T0" fmla="+- 0 6581 6581"/>
                        <a:gd name="T1" fmla="*/ T0 w 3990"/>
                        <a:gd name="T2" fmla="+- 0 6591 6581"/>
                        <a:gd name="T3" fmla="*/ T2 w 3990"/>
                        <a:gd name="T4" fmla="+- 0 10561 6581"/>
                        <a:gd name="T5" fmla="*/ T4 w 3990"/>
                        <a:gd name="T6" fmla="+- 0 10571 6581"/>
                        <a:gd name="T7" fmla="*/ T6 w 3990"/>
                      </a:gdLst>
                      <a:ahLst/>
                      <a:cxnLst>
                        <a:cxn ang="0">
                          <a:pos x="T1" y="0"/>
                        </a:cxn>
                        <a:cxn ang="0">
                          <a:pos x="T3" y="0"/>
                        </a:cxn>
                        <a:cxn ang="0">
                          <a:pos x="T5" y="0"/>
                        </a:cxn>
                        <a:cxn ang="0">
                          <a:pos x="T7" y="0"/>
                        </a:cxn>
                      </a:cxnLst>
                      <a:rect l="0" t="0" r="r" b="b"/>
                      <a:pathLst>
                        <a:path w="3990">
                          <a:moveTo>
                            <a:pt x="0" y="0"/>
                          </a:moveTo>
                          <a:lnTo>
                            <a:pt x="10" y="0"/>
                          </a:lnTo>
                          <a:lnTo>
                            <a:pt x="3980" y="0"/>
                          </a:lnTo>
                          <a:lnTo>
                            <a:pt x="3990" y="0"/>
                          </a:lnTo>
                        </a:path>
                      </a:pathLst>
                    </a:custGeom>
                    <a:noFill/>
                    <a:ln w="6271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 dirty="0"/>
                    </a:p>
                  </p:txBody>
                </p:sp>
              </p:grpSp>
            </p:grpSp>
            <p:grpSp>
              <p:nvGrpSpPr>
                <p:cNvPr id="112" name="Group 29"/>
                <p:cNvGrpSpPr>
                  <a:grpSpLocks/>
                </p:cNvGrpSpPr>
                <p:nvPr/>
              </p:nvGrpSpPr>
              <p:grpSpPr bwMode="auto">
                <a:xfrm>
                  <a:off x="2693800" y="6165304"/>
                  <a:ext cx="1168400" cy="88900"/>
                  <a:chOff x="6555" y="158"/>
                  <a:chExt cx="1839" cy="140"/>
                </a:xfrm>
              </p:grpSpPr>
              <p:grpSp>
                <p:nvGrpSpPr>
                  <p:cNvPr id="113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6591" y="194"/>
                    <a:ext cx="79" cy="69"/>
                    <a:chOff x="6591" y="194"/>
                    <a:chExt cx="79" cy="69"/>
                  </a:xfrm>
                </p:grpSpPr>
                <p:sp>
                  <p:nvSpPr>
                    <p:cNvPr id="132" name="Freeform 49"/>
                    <p:cNvSpPr>
                      <a:spLocks/>
                    </p:cNvSpPr>
                    <p:nvPr/>
                  </p:nvSpPr>
                  <p:spPr bwMode="auto">
                    <a:xfrm>
                      <a:off x="6591" y="194"/>
                      <a:ext cx="79" cy="69"/>
                    </a:xfrm>
                    <a:custGeom>
                      <a:avLst/>
                      <a:gdLst>
                        <a:gd name="T0" fmla="+- 0 6591 6591"/>
                        <a:gd name="T1" fmla="*/ T0 w 79"/>
                        <a:gd name="T2" fmla="+- 0 228 194"/>
                        <a:gd name="T3" fmla="*/ 228 h 69"/>
                        <a:gd name="T4" fmla="+- 0 6670 6591"/>
                        <a:gd name="T5" fmla="*/ T4 w 79"/>
                        <a:gd name="T6" fmla="+- 0 228 194"/>
                        <a:gd name="T7" fmla="*/ 228 h 69"/>
                      </a:gdLst>
                      <a:ahLst/>
                      <a:cxnLst>
                        <a:cxn ang="0">
                          <a:pos x="T1" y="T3"/>
                        </a:cxn>
                        <a:cxn ang="0">
                          <a:pos x="T5" y="T7"/>
                        </a:cxn>
                      </a:cxnLst>
                      <a:rect l="0" t="0" r="r" b="b"/>
                      <a:pathLst>
                        <a:path w="79" h="69">
                          <a:moveTo>
                            <a:pt x="0" y="34"/>
                          </a:moveTo>
                          <a:lnTo>
                            <a:pt x="79" y="34"/>
                          </a:lnTo>
                        </a:path>
                      </a:pathLst>
                    </a:custGeom>
                    <a:noFill/>
                    <a:ln w="45126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 dirty="0"/>
                    </a:p>
                  </p:txBody>
                </p:sp>
              </p:grpSp>
              <p:grpSp>
                <p:nvGrpSpPr>
                  <p:cNvPr id="114" name="Group 46"/>
                  <p:cNvGrpSpPr>
                    <a:grpSpLocks/>
                  </p:cNvGrpSpPr>
                  <p:nvPr/>
                </p:nvGrpSpPr>
                <p:grpSpPr bwMode="auto">
                  <a:xfrm>
                    <a:off x="6591" y="194"/>
                    <a:ext cx="79" cy="69"/>
                    <a:chOff x="6591" y="194"/>
                    <a:chExt cx="79" cy="69"/>
                  </a:xfrm>
                </p:grpSpPr>
                <p:sp>
                  <p:nvSpPr>
                    <p:cNvPr id="131" name="Freeform 47"/>
                    <p:cNvSpPr>
                      <a:spLocks/>
                    </p:cNvSpPr>
                    <p:nvPr/>
                  </p:nvSpPr>
                  <p:spPr bwMode="auto">
                    <a:xfrm>
                      <a:off x="6591" y="194"/>
                      <a:ext cx="79" cy="69"/>
                    </a:xfrm>
                    <a:custGeom>
                      <a:avLst/>
                      <a:gdLst>
                        <a:gd name="T0" fmla="+- 0 6591 6591"/>
                        <a:gd name="T1" fmla="*/ T0 w 79"/>
                        <a:gd name="T2" fmla="+- 0 263 194"/>
                        <a:gd name="T3" fmla="*/ 263 h 69"/>
                        <a:gd name="T4" fmla="+- 0 6670 6591"/>
                        <a:gd name="T5" fmla="*/ T4 w 79"/>
                        <a:gd name="T6" fmla="+- 0 263 194"/>
                        <a:gd name="T7" fmla="*/ 263 h 69"/>
                        <a:gd name="T8" fmla="+- 0 6670 6591"/>
                        <a:gd name="T9" fmla="*/ T8 w 79"/>
                        <a:gd name="T10" fmla="+- 0 194 194"/>
                        <a:gd name="T11" fmla="*/ 194 h 69"/>
                        <a:gd name="T12" fmla="+- 0 6591 6591"/>
                        <a:gd name="T13" fmla="*/ T12 w 79"/>
                        <a:gd name="T14" fmla="+- 0 194 194"/>
                        <a:gd name="T15" fmla="*/ 194 h 69"/>
                        <a:gd name="T16" fmla="+- 0 6591 6591"/>
                        <a:gd name="T17" fmla="*/ T16 w 79"/>
                        <a:gd name="T18" fmla="+- 0 263 194"/>
                        <a:gd name="T19" fmla="*/ 263 h 69"/>
                      </a:gdLst>
                      <a:ahLst/>
                      <a:cxnLst>
                        <a:cxn ang="0">
                          <a:pos x="T1" y="T3"/>
                        </a:cxn>
                        <a:cxn ang="0">
                          <a:pos x="T5" y="T7"/>
                        </a:cxn>
                        <a:cxn ang="0">
                          <a:pos x="T9" y="T11"/>
                        </a:cxn>
                        <a:cxn ang="0">
                          <a:pos x="T13" y="T15"/>
                        </a:cxn>
                        <a:cxn ang="0">
                          <a:pos x="T17" y="T19"/>
                        </a:cxn>
                      </a:cxnLst>
                      <a:rect l="0" t="0" r="r" b="b"/>
                      <a:pathLst>
                        <a:path w="79" h="69">
                          <a:moveTo>
                            <a:pt x="0" y="69"/>
                          </a:moveTo>
                          <a:lnTo>
                            <a:pt x="79" y="69"/>
                          </a:lnTo>
                          <a:lnTo>
                            <a:pt x="79" y="0"/>
                          </a:lnTo>
                          <a:lnTo>
                            <a:pt x="0" y="0"/>
                          </a:lnTo>
                          <a:lnTo>
                            <a:pt x="0" y="69"/>
                          </a:lnTo>
                          <a:close/>
                        </a:path>
                      </a:pathLst>
                    </a:custGeom>
                    <a:noFill/>
                    <a:ln w="6274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 dirty="0"/>
                    </a:p>
                  </p:txBody>
                </p:sp>
              </p:grpSp>
              <p:grpSp>
                <p:nvGrpSpPr>
                  <p:cNvPr id="115" name="Group 44"/>
                  <p:cNvGrpSpPr>
                    <a:grpSpLocks/>
                  </p:cNvGrpSpPr>
                  <p:nvPr/>
                </p:nvGrpSpPr>
                <p:grpSpPr bwMode="auto">
                  <a:xfrm>
                    <a:off x="6680" y="238"/>
                    <a:ext cx="1590" cy="2"/>
                    <a:chOff x="6680" y="238"/>
                    <a:chExt cx="1590" cy="2"/>
                  </a:xfrm>
                </p:grpSpPr>
                <p:sp>
                  <p:nvSpPr>
                    <p:cNvPr id="130" name="Freeform 45"/>
                    <p:cNvSpPr>
                      <a:spLocks/>
                    </p:cNvSpPr>
                    <p:nvPr/>
                  </p:nvSpPr>
                  <p:spPr bwMode="auto">
                    <a:xfrm>
                      <a:off x="6680" y="238"/>
                      <a:ext cx="1590" cy="2"/>
                    </a:xfrm>
                    <a:custGeom>
                      <a:avLst/>
                      <a:gdLst>
                        <a:gd name="T0" fmla="+- 0 6680 6680"/>
                        <a:gd name="T1" fmla="*/ T0 w 1590"/>
                        <a:gd name="T2" fmla="+- 0 8270 6680"/>
                        <a:gd name="T3" fmla="*/ T2 w 1590"/>
                      </a:gdLst>
                      <a:ahLst/>
                      <a:cxnLst>
                        <a:cxn ang="0">
                          <a:pos x="T1" y="0"/>
                        </a:cxn>
                        <a:cxn ang="0">
                          <a:pos x="T3" y="0"/>
                        </a:cxn>
                      </a:cxnLst>
                      <a:rect l="0" t="0" r="r" b="b"/>
                      <a:pathLst>
                        <a:path w="1590">
                          <a:moveTo>
                            <a:pt x="0" y="0"/>
                          </a:moveTo>
                          <a:lnTo>
                            <a:pt x="1590" y="0"/>
                          </a:lnTo>
                        </a:path>
                      </a:pathLst>
                    </a:custGeom>
                    <a:noFill/>
                    <a:ln w="32595">
                      <a:solidFill>
                        <a:srgbClr val="008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 dirty="0"/>
                    </a:p>
                  </p:txBody>
                </p:sp>
              </p:grpSp>
              <p:grpSp>
                <p:nvGrpSpPr>
                  <p:cNvPr id="116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6680" y="213"/>
                    <a:ext cx="306" cy="49"/>
                    <a:chOff x="6680" y="213"/>
                    <a:chExt cx="306" cy="49"/>
                  </a:xfrm>
                </p:grpSpPr>
                <p:sp>
                  <p:nvSpPr>
                    <p:cNvPr id="129" name="Freeform 43"/>
                    <p:cNvSpPr>
                      <a:spLocks/>
                    </p:cNvSpPr>
                    <p:nvPr/>
                  </p:nvSpPr>
                  <p:spPr bwMode="auto">
                    <a:xfrm>
                      <a:off x="6680" y="213"/>
                      <a:ext cx="306" cy="49"/>
                    </a:xfrm>
                    <a:custGeom>
                      <a:avLst/>
                      <a:gdLst>
                        <a:gd name="T0" fmla="+- 0 6680 6680"/>
                        <a:gd name="T1" fmla="*/ T0 w 306"/>
                        <a:gd name="T2" fmla="+- 0 263 213"/>
                        <a:gd name="T3" fmla="*/ 263 h 49"/>
                        <a:gd name="T4" fmla="+- 0 6986 6680"/>
                        <a:gd name="T5" fmla="*/ T4 w 306"/>
                        <a:gd name="T6" fmla="+- 0 263 213"/>
                        <a:gd name="T7" fmla="*/ 263 h 49"/>
                        <a:gd name="T8" fmla="+- 0 6986 6680"/>
                        <a:gd name="T9" fmla="*/ T8 w 306"/>
                        <a:gd name="T10" fmla="+- 0 213 213"/>
                        <a:gd name="T11" fmla="*/ 213 h 49"/>
                        <a:gd name="T12" fmla="+- 0 6680 6680"/>
                        <a:gd name="T13" fmla="*/ T12 w 306"/>
                        <a:gd name="T14" fmla="+- 0 213 213"/>
                        <a:gd name="T15" fmla="*/ 213 h 49"/>
                        <a:gd name="T16" fmla="+- 0 6680 6680"/>
                        <a:gd name="T17" fmla="*/ T16 w 306"/>
                        <a:gd name="T18" fmla="+- 0 263 213"/>
                        <a:gd name="T19" fmla="*/ 263 h 49"/>
                      </a:gdLst>
                      <a:ahLst/>
                      <a:cxnLst>
                        <a:cxn ang="0">
                          <a:pos x="T1" y="T3"/>
                        </a:cxn>
                        <a:cxn ang="0">
                          <a:pos x="T5" y="T7"/>
                        </a:cxn>
                        <a:cxn ang="0">
                          <a:pos x="T9" y="T11"/>
                        </a:cxn>
                        <a:cxn ang="0">
                          <a:pos x="T13" y="T15"/>
                        </a:cxn>
                        <a:cxn ang="0">
                          <a:pos x="T17" y="T19"/>
                        </a:cxn>
                      </a:cxnLst>
                      <a:rect l="0" t="0" r="r" b="b"/>
                      <a:pathLst>
                        <a:path w="306" h="49">
                          <a:moveTo>
                            <a:pt x="0" y="50"/>
                          </a:moveTo>
                          <a:lnTo>
                            <a:pt x="306" y="50"/>
                          </a:lnTo>
                          <a:lnTo>
                            <a:pt x="306" y="0"/>
                          </a:lnTo>
                          <a:lnTo>
                            <a:pt x="0" y="0"/>
                          </a:lnTo>
                          <a:lnTo>
                            <a:pt x="0" y="50"/>
                          </a:lnTo>
                          <a:close/>
                        </a:path>
                      </a:pathLst>
                    </a:custGeom>
                    <a:noFill/>
                    <a:ln w="6271">
                      <a:solidFill>
                        <a:srgbClr val="008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 dirty="0"/>
                    </a:p>
                  </p:txBody>
                </p:sp>
              </p:grpSp>
              <p:grpSp>
                <p:nvGrpSpPr>
                  <p:cNvPr id="117" name="Group 40"/>
                  <p:cNvGrpSpPr>
                    <a:grpSpLocks/>
                  </p:cNvGrpSpPr>
                  <p:nvPr/>
                </p:nvGrpSpPr>
                <p:grpSpPr bwMode="auto">
                  <a:xfrm>
                    <a:off x="7006" y="213"/>
                    <a:ext cx="306" cy="49"/>
                    <a:chOff x="7006" y="213"/>
                    <a:chExt cx="306" cy="49"/>
                  </a:xfrm>
                </p:grpSpPr>
                <p:sp>
                  <p:nvSpPr>
                    <p:cNvPr id="128" name="Freeform 41"/>
                    <p:cNvSpPr>
                      <a:spLocks/>
                    </p:cNvSpPr>
                    <p:nvPr/>
                  </p:nvSpPr>
                  <p:spPr bwMode="auto">
                    <a:xfrm>
                      <a:off x="7006" y="213"/>
                      <a:ext cx="306" cy="49"/>
                    </a:xfrm>
                    <a:custGeom>
                      <a:avLst/>
                      <a:gdLst>
                        <a:gd name="T0" fmla="+- 0 7006 7006"/>
                        <a:gd name="T1" fmla="*/ T0 w 306"/>
                        <a:gd name="T2" fmla="+- 0 263 213"/>
                        <a:gd name="T3" fmla="*/ 263 h 49"/>
                        <a:gd name="T4" fmla="+- 0 7312 7006"/>
                        <a:gd name="T5" fmla="*/ T4 w 306"/>
                        <a:gd name="T6" fmla="+- 0 263 213"/>
                        <a:gd name="T7" fmla="*/ 263 h 49"/>
                        <a:gd name="T8" fmla="+- 0 7312 7006"/>
                        <a:gd name="T9" fmla="*/ T8 w 306"/>
                        <a:gd name="T10" fmla="+- 0 213 213"/>
                        <a:gd name="T11" fmla="*/ 213 h 49"/>
                        <a:gd name="T12" fmla="+- 0 7006 7006"/>
                        <a:gd name="T13" fmla="*/ T12 w 306"/>
                        <a:gd name="T14" fmla="+- 0 213 213"/>
                        <a:gd name="T15" fmla="*/ 213 h 49"/>
                        <a:gd name="T16" fmla="+- 0 7006 7006"/>
                        <a:gd name="T17" fmla="*/ T16 w 306"/>
                        <a:gd name="T18" fmla="+- 0 263 213"/>
                        <a:gd name="T19" fmla="*/ 263 h 49"/>
                      </a:gdLst>
                      <a:ahLst/>
                      <a:cxnLst>
                        <a:cxn ang="0">
                          <a:pos x="T1" y="T3"/>
                        </a:cxn>
                        <a:cxn ang="0">
                          <a:pos x="T5" y="T7"/>
                        </a:cxn>
                        <a:cxn ang="0">
                          <a:pos x="T9" y="T11"/>
                        </a:cxn>
                        <a:cxn ang="0">
                          <a:pos x="T13" y="T15"/>
                        </a:cxn>
                        <a:cxn ang="0">
                          <a:pos x="T17" y="T19"/>
                        </a:cxn>
                      </a:cxnLst>
                      <a:rect l="0" t="0" r="r" b="b"/>
                      <a:pathLst>
                        <a:path w="306" h="49">
                          <a:moveTo>
                            <a:pt x="0" y="50"/>
                          </a:moveTo>
                          <a:lnTo>
                            <a:pt x="306" y="50"/>
                          </a:lnTo>
                          <a:lnTo>
                            <a:pt x="306" y="0"/>
                          </a:lnTo>
                          <a:lnTo>
                            <a:pt x="0" y="0"/>
                          </a:lnTo>
                          <a:lnTo>
                            <a:pt x="0" y="50"/>
                          </a:lnTo>
                          <a:close/>
                        </a:path>
                      </a:pathLst>
                    </a:custGeom>
                    <a:noFill/>
                    <a:ln w="6271">
                      <a:solidFill>
                        <a:srgbClr val="008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 dirty="0"/>
                    </a:p>
                  </p:txBody>
                </p:sp>
              </p:grpSp>
              <p:grpSp>
                <p:nvGrpSpPr>
                  <p:cNvPr id="118" name="Group 38"/>
                  <p:cNvGrpSpPr>
                    <a:grpSpLocks/>
                  </p:cNvGrpSpPr>
                  <p:nvPr/>
                </p:nvGrpSpPr>
                <p:grpSpPr bwMode="auto">
                  <a:xfrm>
                    <a:off x="7322" y="213"/>
                    <a:ext cx="306" cy="49"/>
                    <a:chOff x="7322" y="213"/>
                    <a:chExt cx="306" cy="49"/>
                  </a:xfrm>
                </p:grpSpPr>
                <p:sp>
                  <p:nvSpPr>
                    <p:cNvPr id="127" name="Freeform 39"/>
                    <p:cNvSpPr>
                      <a:spLocks/>
                    </p:cNvSpPr>
                    <p:nvPr/>
                  </p:nvSpPr>
                  <p:spPr bwMode="auto">
                    <a:xfrm>
                      <a:off x="7322" y="213"/>
                      <a:ext cx="306" cy="49"/>
                    </a:xfrm>
                    <a:custGeom>
                      <a:avLst/>
                      <a:gdLst>
                        <a:gd name="T0" fmla="+- 0 7322 7322"/>
                        <a:gd name="T1" fmla="*/ T0 w 306"/>
                        <a:gd name="T2" fmla="+- 0 263 213"/>
                        <a:gd name="T3" fmla="*/ 263 h 49"/>
                        <a:gd name="T4" fmla="+- 0 7628 7322"/>
                        <a:gd name="T5" fmla="*/ T4 w 306"/>
                        <a:gd name="T6" fmla="+- 0 263 213"/>
                        <a:gd name="T7" fmla="*/ 263 h 49"/>
                        <a:gd name="T8" fmla="+- 0 7628 7322"/>
                        <a:gd name="T9" fmla="*/ T8 w 306"/>
                        <a:gd name="T10" fmla="+- 0 213 213"/>
                        <a:gd name="T11" fmla="*/ 213 h 49"/>
                        <a:gd name="T12" fmla="+- 0 7322 7322"/>
                        <a:gd name="T13" fmla="*/ T12 w 306"/>
                        <a:gd name="T14" fmla="+- 0 213 213"/>
                        <a:gd name="T15" fmla="*/ 213 h 49"/>
                        <a:gd name="T16" fmla="+- 0 7322 7322"/>
                        <a:gd name="T17" fmla="*/ T16 w 306"/>
                        <a:gd name="T18" fmla="+- 0 263 213"/>
                        <a:gd name="T19" fmla="*/ 263 h 49"/>
                      </a:gdLst>
                      <a:ahLst/>
                      <a:cxnLst>
                        <a:cxn ang="0">
                          <a:pos x="T1" y="T3"/>
                        </a:cxn>
                        <a:cxn ang="0">
                          <a:pos x="T5" y="T7"/>
                        </a:cxn>
                        <a:cxn ang="0">
                          <a:pos x="T9" y="T11"/>
                        </a:cxn>
                        <a:cxn ang="0">
                          <a:pos x="T13" y="T15"/>
                        </a:cxn>
                        <a:cxn ang="0">
                          <a:pos x="T17" y="T19"/>
                        </a:cxn>
                      </a:cxnLst>
                      <a:rect l="0" t="0" r="r" b="b"/>
                      <a:pathLst>
                        <a:path w="306" h="49">
                          <a:moveTo>
                            <a:pt x="0" y="50"/>
                          </a:moveTo>
                          <a:lnTo>
                            <a:pt x="306" y="50"/>
                          </a:lnTo>
                          <a:lnTo>
                            <a:pt x="306" y="0"/>
                          </a:lnTo>
                          <a:lnTo>
                            <a:pt x="0" y="0"/>
                          </a:lnTo>
                          <a:lnTo>
                            <a:pt x="0" y="50"/>
                          </a:lnTo>
                          <a:close/>
                        </a:path>
                      </a:pathLst>
                    </a:custGeom>
                    <a:noFill/>
                    <a:ln w="6271">
                      <a:solidFill>
                        <a:srgbClr val="008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 dirty="0"/>
                    </a:p>
                  </p:txBody>
                </p:sp>
              </p:grpSp>
              <p:grpSp>
                <p:nvGrpSpPr>
                  <p:cNvPr id="119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7648" y="213"/>
                    <a:ext cx="306" cy="49"/>
                    <a:chOff x="7648" y="213"/>
                    <a:chExt cx="306" cy="49"/>
                  </a:xfrm>
                </p:grpSpPr>
                <p:sp>
                  <p:nvSpPr>
                    <p:cNvPr id="126" name="Freeform 37"/>
                    <p:cNvSpPr>
                      <a:spLocks/>
                    </p:cNvSpPr>
                    <p:nvPr/>
                  </p:nvSpPr>
                  <p:spPr bwMode="auto">
                    <a:xfrm>
                      <a:off x="7648" y="213"/>
                      <a:ext cx="306" cy="49"/>
                    </a:xfrm>
                    <a:custGeom>
                      <a:avLst/>
                      <a:gdLst>
                        <a:gd name="T0" fmla="+- 0 7648 7648"/>
                        <a:gd name="T1" fmla="*/ T0 w 306"/>
                        <a:gd name="T2" fmla="+- 0 263 213"/>
                        <a:gd name="T3" fmla="*/ 263 h 49"/>
                        <a:gd name="T4" fmla="+- 0 7954 7648"/>
                        <a:gd name="T5" fmla="*/ T4 w 306"/>
                        <a:gd name="T6" fmla="+- 0 263 213"/>
                        <a:gd name="T7" fmla="*/ 263 h 49"/>
                        <a:gd name="T8" fmla="+- 0 7954 7648"/>
                        <a:gd name="T9" fmla="*/ T8 w 306"/>
                        <a:gd name="T10" fmla="+- 0 213 213"/>
                        <a:gd name="T11" fmla="*/ 213 h 49"/>
                        <a:gd name="T12" fmla="+- 0 7648 7648"/>
                        <a:gd name="T13" fmla="*/ T12 w 306"/>
                        <a:gd name="T14" fmla="+- 0 213 213"/>
                        <a:gd name="T15" fmla="*/ 213 h 49"/>
                        <a:gd name="T16" fmla="+- 0 7648 7648"/>
                        <a:gd name="T17" fmla="*/ T16 w 306"/>
                        <a:gd name="T18" fmla="+- 0 263 213"/>
                        <a:gd name="T19" fmla="*/ 263 h 49"/>
                      </a:gdLst>
                      <a:ahLst/>
                      <a:cxnLst>
                        <a:cxn ang="0">
                          <a:pos x="T1" y="T3"/>
                        </a:cxn>
                        <a:cxn ang="0">
                          <a:pos x="T5" y="T7"/>
                        </a:cxn>
                        <a:cxn ang="0">
                          <a:pos x="T9" y="T11"/>
                        </a:cxn>
                        <a:cxn ang="0">
                          <a:pos x="T13" y="T15"/>
                        </a:cxn>
                        <a:cxn ang="0">
                          <a:pos x="T17" y="T19"/>
                        </a:cxn>
                      </a:cxnLst>
                      <a:rect l="0" t="0" r="r" b="b"/>
                      <a:pathLst>
                        <a:path w="306" h="49">
                          <a:moveTo>
                            <a:pt x="0" y="50"/>
                          </a:moveTo>
                          <a:lnTo>
                            <a:pt x="306" y="50"/>
                          </a:lnTo>
                          <a:lnTo>
                            <a:pt x="306" y="0"/>
                          </a:lnTo>
                          <a:lnTo>
                            <a:pt x="0" y="0"/>
                          </a:lnTo>
                          <a:lnTo>
                            <a:pt x="0" y="50"/>
                          </a:lnTo>
                          <a:close/>
                        </a:path>
                      </a:pathLst>
                    </a:custGeom>
                    <a:noFill/>
                    <a:ln w="6271">
                      <a:solidFill>
                        <a:srgbClr val="008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 dirty="0"/>
                    </a:p>
                  </p:txBody>
                </p:sp>
              </p:grpSp>
              <p:grpSp>
                <p:nvGrpSpPr>
                  <p:cNvPr id="120" name="Group 34"/>
                  <p:cNvGrpSpPr>
                    <a:grpSpLocks/>
                  </p:cNvGrpSpPr>
                  <p:nvPr/>
                </p:nvGrpSpPr>
                <p:grpSpPr bwMode="auto">
                  <a:xfrm>
                    <a:off x="7964" y="213"/>
                    <a:ext cx="306" cy="49"/>
                    <a:chOff x="7964" y="213"/>
                    <a:chExt cx="306" cy="49"/>
                  </a:xfrm>
                </p:grpSpPr>
                <p:sp>
                  <p:nvSpPr>
                    <p:cNvPr id="125" name="Freeform 35"/>
                    <p:cNvSpPr>
                      <a:spLocks/>
                    </p:cNvSpPr>
                    <p:nvPr/>
                  </p:nvSpPr>
                  <p:spPr bwMode="auto">
                    <a:xfrm>
                      <a:off x="7964" y="213"/>
                      <a:ext cx="306" cy="49"/>
                    </a:xfrm>
                    <a:custGeom>
                      <a:avLst/>
                      <a:gdLst>
                        <a:gd name="T0" fmla="+- 0 7964 7964"/>
                        <a:gd name="T1" fmla="*/ T0 w 306"/>
                        <a:gd name="T2" fmla="+- 0 263 213"/>
                        <a:gd name="T3" fmla="*/ 263 h 49"/>
                        <a:gd name="T4" fmla="+- 0 8270 7964"/>
                        <a:gd name="T5" fmla="*/ T4 w 306"/>
                        <a:gd name="T6" fmla="+- 0 263 213"/>
                        <a:gd name="T7" fmla="*/ 263 h 49"/>
                        <a:gd name="T8" fmla="+- 0 8270 7964"/>
                        <a:gd name="T9" fmla="*/ T8 w 306"/>
                        <a:gd name="T10" fmla="+- 0 213 213"/>
                        <a:gd name="T11" fmla="*/ 213 h 49"/>
                        <a:gd name="T12" fmla="+- 0 7964 7964"/>
                        <a:gd name="T13" fmla="*/ T12 w 306"/>
                        <a:gd name="T14" fmla="+- 0 213 213"/>
                        <a:gd name="T15" fmla="*/ 213 h 49"/>
                        <a:gd name="T16" fmla="+- 0 7964 7964"/>
                        <a:gd name="T17" fmla="*/ T16 w 306"/>
                        <a:gd name="T18" fmla="+- 0 263 213"/>
                        <a:gd name="T19" fmla="*/ 263 h 49"/>
                      </a:gdLst>
                      <a:ahLst/>
                      <a:cxnLst>
                        <a:cxn ang="0">
                          <a:pos x="T1" y="T3"/>
                        </a:cxn>
                        <a:cxn ang="0">
                          <a:pos x="T5" y="T7"/>
                        </a:cxn>
                        <a:cxn ang="0">
                          <a:pos x="T9" y="T11"/>
                        </a:cxn>
                        <a:cxn ang="0">
                          <a:pos x="T13" y="T15"/>
                        </a:cxn>
                        <a:cxn ang="0">
                          <a:pos x="T17" y="T19"/>
                        </a:cxn>
                      </a:cxnLst>
                      <a:rect l="0" t="0" r="r" b="b"/>
                      <a:pathLst>
                        <a:path w="306" h="49">
                          <a:moveTo>
                            <a:pt x="0" y="50"/>
                          </a:moveTo>
                          <a:lnTo>
                            <a:pt x="306" y="50"/>
                          </a:lnTo>
                          <a:lnTo>
                            <a:pt x="306" y="0"/>
                          </a:lnTo>
                          <a:lnTo>
                            <a:pt x="0" y="0"/>
                          </a:lnTo>
                          <a:lnTo>
                            <a:pt x="0" y="50"/>
                          </a:lnTo>
                          <a:close/>
                        </a:path>
                      </a:pathLst>
                    </a:custGeom>
                    <a:noFill/>
                    <a:ln w="6271">
                      <a:solidFill>
                        <a:srgbClr val="008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 dirty="0"/>
                    </a:p>
                  </p:txBody>
                </p:sp>
              </p:grpSp>
              <p:grpSp>
                <p:nvGrpSpPr>
                  <p:cNvPr id="121" name="Group 32"/>
                  <p:cNvGrpSpPr>
                    <a:grpSpLocks/>
                  </p:cNvGrpSpPr>
                  <p:nvPr/>
                </p:nvGrpSpPr>
                <p:grpSpPr bwMode="auto">
                  <a:xfrm>
                    <a:off x="8290" y="194"/>
                    <a:ext cx="69" cy="69"/>
                    <a:chOff x="8290" y="194"/>
                    <a:chExt cx="69" cy="69"/>
                  </a:xfrm>
                </p:grpSpPr>
                <p:sp>
                  <p:nvSpPr>
                    <p:cNvPr id="124" name="Freeform 33"/>
                    <p:cNvSpPr>
                      <a:spLocks/>
                    </p:cNvSpPr>
                    <p:nvPr/>
                  </p:nvSpPr>
                  <p:spPr bwMode="auto">
                    <a:xfrm>
                      <a:off x="8290" y="194"/>
                      <a:ext cx="69" cy="69"/>
                    </a:xfrm>
                    <a:custGeom>
                      <a:avLst/>
                      <a:gdLst>
                        <a:gd name="T0" fmla="+- 0 8290 8290"/>
                        <a:gd name="T1" fmla="*/ T0 w 69"/>
                        <a:gd name="T2" fmla="+- 0 228 194"/>
                        <a:gd name="T3" fmla="*/ 228 h 69"/>
                        <a:gd name="T4" fmla="+- 0 8359 8290"/>
                        <a:gd name="T5" fmla="*/ T4 w 69"/>
                        <a:gd name="T6" fmla="+- 0 228 194"/>
                        <a:gd name="T7" fmla="*/ 228 h 69"/>
                      </a:gdLst>
                      <a:ahLst/>
                      <a:cxnLst>
                        <a:cxn ang="0">
                          <a:pos x="T1" y="T3"/>
                        </a:cxn>
                        <a:cxn ang="0">
                          <a:pos x="T5" y="T7"/>
                        </a:cxn>
                      </a:cxnLst>
                      <a:rect l="0" t="0" r="r" b="b"/>
                      <a:pathLst>
                        <a:path w="69" h="69">
                          <a:moveTo>
                            <a:pt x="0" y="34"/>
                          </a:moveTo>
                          <a:lnTo>
                            <a:pt x="69" y="34"/>
                          </a:lnTo>
                        </a:path>
                      </a:pathLst>
                    </a:custGeom>
                    <a:noFill/>
                    <a:ln w="45126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 dirty="0"/>
                    </a:p>
                  </p:txBody>
                </p:sp>
              </p:grpSp>
              <p:grpSp>
                <p:nvGrpSpPr>
                  <p:cNvPr id="122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8290" y="194"/>
                    <a:ext cx="69" cy="69"/>
                    <a:chOff x="8290" y="194"/>
                    <a:chExt cx="69" cy="69"/>
                  </a:xfrm>
                </p:grpSpPr>
                <p:sp>
                  <p:nvSpPr>
                    <p:cNvPr id="123" name="Freeform 31"/>
                    <p:cNvSpPr>
                      <a:spLocks/>
                    </p:cNvSpPr>
                    <p:nvPr/>
                  </p:nvSpPr>
                  <p:spPr bwMode="auto">
                    <a:xfrm>
                      <a:off x="8290" y="194"/>
                      <a:ext cx="69" cy="69"/>
                    </a:xfrm>
                    <a:custGeom>
                      <a:avLst/>
                      <a:gdLst>
                        <a:gd name="T0" fmla="+- 0 8290 8290"/>
                        <a:gd name="T1" fmla="*/ T0 w 69"/>
                        <a:gd name="T2" fmla="+- 0 263 194"/>
                        <a:gd name="T3" fmla="*/ 263 h 69"/>
                        <a:gd name="T4" fmla="+- 0 8359 8290"/>
                        <a:gd name="T5" fmla="*/ T4 w 69"/>
                        <a:gd name="T6" fmla="+- 0 263 194"/>
                        <a:gd name="T7" fmla="*/ 263 h 69"/>
                        <a:gd name="T8" fmla="+- 0 8359 8290"/>
                        <a:gd name="T9" fmla="*/ T8 w 69"/>
                        <a:gd name="T10" fmla="+- 0 194 194"/>
                        <a:gd name="T11" fmla="*/ 194 h 69"/>
                        <a:gd name="T12" fmla="+- 0 8290 8290"/>
                        <a:gd name="T13" fmla="*/ T12 w 69"/>
                        <a:gd name="T14" fmla="+- 0 194 194"/>
                        <a:gd name="T15" fmla="*/ 194 h 69"/>
                        <a:gd name="T16" fmla="+- 0 8290 8290"/>
                        <a:gd name="T17" fmla="*/ T16 w 69"/>
                        <a:gd name="T18" fmla="+- 0 263 194"/>
                        <a:gd name="T19" fmla="*/ 263 h 69"/>
                      </a:gdLst>
                      <a:ahLst/>
                      <a:cxnLst>
                        <a:cxn ang="0">
                          <a:pos x="T1" y="T3"/>
                        </a:cxn>
                        <a:cxn ang="0">
                          <a:pos x="T5" y="T7"/>
                        </a:cxn>
                        <a:cxn ang="0">
                          <a:pos x="T9" y="T11"/>
                        </a:cxn>
                        <a:cxn ang="0">
                          <a:pos x="T13" y="T15"/>
                        </a:cxn>
                        <a:cxn ang="0">
                          <a:pos x="T17" y="T19"/>
                        </a:cxn>
                      </a:cxnLst>
                      <a:rect l="0" t="0" r="r" b="b"/>
                      <a:pathLst>
                        <a:path w="69" h="69">
                          <a:moveTo>
                            <a:pt x="0" y="69"/>
                          </a:moveTo>
                          <a:lnTo>
                            <a:pt x="69" y="69"/>
                          </a:lnTo>
                          <a:lnTo>
                            <a:pt x="69" y="0"/>
                          </a:lnTo>
                          <a:lnTo>
                            <a:pt x="0" y="0"/>
                          </a:lnTo>
                          <a:lnTo>
                            <a:pt x="0" y="69"/>
                          </a:lnTo>
                          <a:close/>
                        </a:path>
                      </a:pathLst>
                    </a:custGeom>
                    <a:noFill/>
                    <a:ln w="6274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 dirty="0"/>
                    </a:p>
                  </p:txBody>
                </p:sp>
              </p:grpSp>
            </p:grpSp>
            <p:grpSp>
              <p:nvGrpSpPr>
                <p:cNvPr id="133" name="Group 24"/>
                <p:cNvGrpSpPr>
                  <a:grpSpLocks/>
                </p:cNvGrpSpPr>
                <p:nvPr/>
              </p:nvGrpSpPr>
              <p:grpSpPr bwMode="auto">
                <a:xfrm>
                  <a:off x="3953348" y="6165938"/>
                  <a:ext cx="88900" cy="88900"/>
                  <a:chOff x="8560" y="158"/>
                  <a:chExt cx="140" cy="140"/>
                </a:xfrm>
              </p:grpSpPr>
              <p:grpSp>
                <p:nvGrpSpPr>
                  <p:cNvPr id="134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8596" y="194"/>
                    <a:ext cx="69" cy="69"/>
                    <a:chOff x="8596" y="194"/>
                    <a:chExt cx="69" cy="69"/>
                  </a:xfrm>
                </p:grpSpPr>
                <p:sp>
                  <p:nvSpPr>
                    <p:cNvPr id="137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8596" y="194"/>
                      <a:ext cx="69" cy="69"/>
                    </a:xfrm>
                    <a:custGeom>
                      <a:avLst/>
                      <a:gdLst>
                        <a:gd name="T0" fmla="+- 0 8596 8596"/>
                        <a:gd name="T1" fmla="*/ T0 w 69"/>
                        <a:gd name="T2" fmla="+- 0 228 194"/>
                        <a:gd name="T3" fmla="*/ 228 h 69"/>
                        <a:gd name="T4" fmla="+- 0 8665 8596"/>
                        <a:gd name="T5" fmla="*/ T4 w 69"/>
                        <a:gd name="T6" fmla="+- 0 228 194"/>
                        <a:gd name="T7" fmla="*/ 228 h 69"/>
                      </a:gdLst>
                      <a:ahLst/>
                      <a:cxnLst>
                        <a:cxn ang="0">
                          <a:pos x="T1" y="T3"/>
                        </a:cxn>
                        <a:cxn ang="0">
                          <a:pos x="T5" y="T7"/>
                        </a:cxn>
                      </a:cxnLst>
                      <a:rect l="0" t="0" r="r" b="b"/>
                      <a:pathLst>
                        <a:path w="69" h="69">
                          <a:moveTo>
                            <a:pt x="0" y="34"/>
                          </a:moveTo>
                          <a:lnTo>
                            <a:pt x="69" y="34"/>
                          </a:lnTo>
                        </a:path>
                      </a:pathLst>
                    </a:custGeom>
                    <a:noFill/>
                    <a:ln w="45126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 dirty="0"/>
                    </a:p>
                  </p:txBody>
                </p:sp>
              </p:grpSp>
              <p:grpSp>
                <p:nvGrpSpPr>
                  <p:cNvPr id="135" name="Group 25"/>
                  <p:cNvGrpSpPr>
                    <a:grpSpLocks/>
                  </p:cNvGrpSpPr>
                  <p:nvPr/>
                </p:nvGrpSpPr>
                <p:grpSpPr bwMode="auto">
                  <a:xfrm>
                    <a:off x="8596" y="194"/>
                    <a:ext cx="69" cy="69"/>
                    <a:chOff x="8596" y="194"/>
                    <a:chExt cx="69" cy="69"/>
                  </a:xfrm>
                </p:grpSpPr>
                <p:sp>
                  <p:nvSpPr>
                    <p:cNvPr id="136" name="Freeform 26"/>
                    <p:cNvSpPr>
                      <a:spLocks/>
                    </p:cNvSpPr>
                    <p:nvPr/>
                  </p:nvSpPr>
                  <p:spPr bwMode="auto">
                    <a:xfrm>
                      <a:off x="8596" y="194"/>
                      <a:ext cx="69" cy="69"/>
                    </a:xfrm>
                    <a:custGeom>
                      <a:avLst/>
                      <a:gdLst>
                        <a:gd name="T0" fmla="+- 0 8596 8596"/>
                        <a:gd name="T1" fmla="*/ T0 w 69"/>
                        <a:gd name="T2" fmla="+- 0 263 194"/>
                        <a:gd name="T3" fmla="*/ 263 h 69"/>
                        <a:gd name="T4" fmla="+- 0 8665 8596"/>
                        <a:gd name="T5" fmla="*/ T4 w 69"/>
                        <a:gd name="T6" fmla="+- 0 263 194"/>
                        <a:gd name="T7" fmla="*/ 263 h 69"/>
                        <a:gd name="T8" fmla="+- 0 8665 8596"/>
                        <a:gd name="T9" fmla="*/ T8 w 69"/>
                        <a:gd name="T10" fmla="+- 0 194 194"/>
                        <a:gd name="T11" fmla="*/ 194 h 69"/>
                        <a:gd name="T12" fmla="+- 0 8596 8596"/>
                        <a:gd name="T13" fmla="*/ T12 w 69"/>
                        <a:gd name="T14" fmla="+- 0 194 194"/>
                        <a:gd name="T15" fmla="*/ 194 h 69"/>
                        <a:gd name="T16" fmla="+- 0 8596 8596"/>
                        <a:gd name="T17" fmla="*/ T16 w 69"/>
                        <a:gd name="T18" fmla="+- 0 263 194"/>
                        <a:gd name="T19" fmla="*/ 263 h 69"/>
                      </a:gdLst>
                      <a:ahLst/>
                      <a:cxnLst>
                        <a:cxn ang="0">
                          <a:pos x="T1" y="T3"/>
                        </a:cxn>
                        <a:cxn ang="0">
                          <a:pos x="T5" y="T7"/>
                        </a:cxn>
                        <a:cxn ang="0">
                          <a:pos x="T9" y="T11"/>
                        </a:cxn>
                        <a:cxn ang="0">
                          <a:pos x="T13" y="T15"/>
                        </a:cxn>
                        <a:cxn ang="0">
                          <a:pos x="T17" y="T19"/>
                        </a:cxn>
                      </a:cxnLst>
                      <a:rect l="0" t="0" r="r" b="b"/>
                      <a:pathLst>
                        <a:path w="69" h="69">
                          <a:moveTo>
                            <a:pt x="0" y="69"/>
                          </a:moveTo>
                          <a:lnTo>
                            <a:pt x="69" y="69"/>
                          </a:lnTo>
                          <a:lnTo>
                            <a:pt x="69" y="0"/>
                          </a:lnTo>
                          <a:lnTo>
                            <a:pt x="0" y="0"/>
                          </a:lnTo>
                          <a:lnTo>
                            <a:pt x="0" y="69"/>
                          </a:lnTo>
                          <a:close/>
                        </a:path>
                      </a:pathLst>
                    </a:custGeom>
                    <a:noFill/>
                    <a:ln w="6274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 dirty="0"/>
                    </a:p>
                  </p:txBody>
                </p:sp>
              </p:grpSp>
            </p:grpSp>
            <p:grpSp>
              <p:nvGrpSpPr>
                <p:cNvPr id="138" name="Group 7"/>
                <p:cNvGrpSpPr>
                  <a:grpSpLocks/>
                </p:cNvGrpSpPr>
                <p:nvPr/>
              </p:nvGrpSpPr>
              <p:grpSpPr bwMode="auto">
                <a:xfrm>
                  <a:off x="4141788" y="6165621"/>
                  <a:ext cx="1104900" cy="88900"/>
                  <a:chOff x="8856" y="158"/>
                  <a:chExt cx="1740" cy="140"/>
                </a:xfrm>
              </p:grpSpPr>
              <p:grpSp>
                <p:nvGrpSpPr>
                  <p:cNvPr id="139" name="Group 22"/>
                  <p:cNvGrpSpPr>
                    <a:grpSpLocks/>
                  </p:cNvGrpSpPr>
                  <p:nvPr/>
                </p:nvGrpSpPr>
                <p:grpSpPr bwMode="auto">
                  <a:xfrm>
                    <a:off x="8892" y="194"/>
                    <a:ext cx="79" cy="69"/>
                    <a:chOff x="8892" y="194"/>
                    <a:chExt cx="79" cy="69"/>
                  </a:xfrm>
                </p:grpSpPr>
                <p:sp>
                  <p:nvSpPr>
                    <p:cNvPr id="154" name="Freeform 23"/>
                    <p:cNvSpPr>
                      <a:spLocks/>
                    </p:cNvSpPr>
                    <p:nvPr/>
                  </p:nvSpPr>
                  <p:spPr bwMode="auto">
                    <a:xfrm>
                      <a:off x="8892" y="194"/>
                      <a:ext cx="79" cy="69"/>
                    </a:xfrm>
                    <a:custGeom>
                      <a:avLst/>
                      <a:gdLst>
                        <a:gd name="T0" fmla="+- 0 8892 8892"/>
                        <a:gd name="T1" fmla="*/ T0 w 79"/>
                        <a:gd name="T2" fmla="+- 0 228 194"/>
                        <a:gd name="T3" fmla="*/ 228 h 69"/>
                        <a:gd name="T4" fmla="+- 0 8971 8892"/>
                        <a:gd name="T5" fmla="*/ T4 w 79"/>
                        <a:gd name="T6" fmla="+- 0 228 194"/>
                        <a:gd name="T7" fmla="*/ 228 h 69"/>
                      </a:gdLst>
                      <a:ahLst/>
                      <a:cxnLst>
                        <a:cxn ang="0">
                          <a:pos x="T1" y="T3"/>
                        </a:cxn>
                        <a:cxn ang="0">
                          <a:pos x="T5" y="T7"/>
                        </a:cxn>
                      </a:cxnLst>
                      <a:rect l="0" t="0" r="r" b="b"/>
                      <a:pathLst>
                        <a:path w="79" h="69">
                          <a:moveTo>
                            <a:pt x="0" y="34"/>
                          </a:moveTo>
                          <a:lnTo>
                            <a:pt x="79" y="34"/>
                          </a:lnTo>
                        </a:path>
                      </a:pathLst>
                    </a:custGeom>
                    <a:noFill/>
                    <a:ln w="45126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 dirty="0"/>
                    </a:p>
                  </p:txBody>
                </p:sp>
              </p:grpSp>
              <p:grpSp>
                <p:nvGrpSpPr>
                  <p:cNvPr id="140" name="Group 20"/>
                  <p:cNvGrpSpPr>
                    <a:grpSpLocks/>
                  </p:cNvGrpSpPr>
                  <p:nvPr/>
                </p:nvGrpSpPr>
                <p:grpSpPr bwMode="auto">
                  <a:xfrm>
                    <a:off x="8892" y="194"/>
                    <a:ext cx="79" cy="69"/>
                    <a:chOff x="8892" y="194"/>
                    <a:chExt cx="79" cy="69"/>
                  </a:xfrm>
                </p:grpSpPr>
                <p:sp>
                  <p:nvSpPr>
                    <p:cNvPr id="153" name="Freeform 21"/>
                    <p:cNvSpPr>
                      <a:spLocks/>
                    </p:cNvSpPr>
                    <p:nvPr/>
                  </p:nvSpPr>
                  <p:spPr bwMode="auto">
                    <a:xfrm>
                      <a:off x="8892" y="194"/>
                      <a:ext cx="79" cy="69"/>
                    </a:xfrm>
                    <a:custGeom>
                      <a:avLst/>
                      <a:gdLst>
                        <a:gd name="T0" fmla="+- 0 8892 8892"/>
                        <a:gd name="T1" fmla="*/ T0 w 79"/>
                        <a:gd name="T2" fmla="+- 0 263 194"/>
                        <a:gd name="T3" fmla="*/ 263 h 69"/>
                        <a:gd name="T4" fmla="+- 0 8971 8892"/>
                        <a:gd name="T5" fmla="*/ T4 w 79"/>
                        <a:gd name="T6" fmla="+- 0 263 194"/>
                        <a:gd name="T7" fmla="*/ 263 h 69"/>
                        <a:gd name="T8" fmla="+- 0 8971 8892"/>
                        <a:gd name="T9" fmla="*/ T8 w 79"/>
                        <a:gd name="T10" fmla="+- 0 194 194"/>
                        <a:gd name="T11" fmla="*/ 194 h 69"/>
                        <a:gd name="T12" fmla="+- 0 8892 8892"/>
                        <a:gd name="T13" fmla="*/ T12 w 79"/>
                        <a:gd name="T14" fmla="+- 0 194 194"/>
                        <a:gd name="T15" fmla="*/ 194 h 69"/>
                        <a:gd name="T16" fmla="+- 0 8892 8892"/>
                        <a:gd name="T17" fmla="*/ T16 w 79"/>
                        <a:gd name="T18" fmla="+- 0 263 194"/>
                        <a:gd name="T19" fmla="*/ 263 h 69"/>
                      </a:gdLst>
                      <a:ahLst/>
                      <a:cxnLst>
                        <a:cxn ang="0">
                          <a:pos x="T1" y="T3"/>
                        </a:cxn>
                        <a:cxn ang="0">
                          <a:pos x="T5" y="T7"/>
                        </a:cxn>
                        <a:cxn ang="0">
                          <a:pos x="T9" y="T11"/>
                        </a:cxn>
                        <a:cxn ang="0">
                          <a:pos x="T13" y="T15"/>
                        </a:cxn>
                        <a:cxn ang="0">
                          <a:pos x="T17" y="T19"/>
                        </a:cxn>
                      </a:cxnLst>
                      <a:rect l="0" t="0" r="r" b="b"/>
                      <a:pathLst>
                        <a:path w="79" h="69">
                          <a:moveTo>
                            <a:pt x="0" y="69"/>
                          </a:moveTo>
                          <a:lnTo>
                            <a:pt x="79" y="69"/>
                          </a:lnTo>
                          <a:lnTo>
                            <a:pt x="79" y="0"/>
                          </a:lnTo>
                          <a:lnTo>
                            <a:pt x="0" y="0"/>
                          </a:lnTo>
                          <a:lnTo>
                            <a:pt x="0" y="69"/>
                          </a:lnTo>
                          <a:close/>
                        </a:path>
                      </a:pathLst>
                    </a:custGeom>
                    <a:noFill/>
                    <a:ln w="6274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 dirty="0"/>
                    </a:p>
                  </p:txBody>
                </p:sp>
              </p:grpSp>
              <p:grpSp>
                <p:nvGrpSpPr>
                  <p:cNvPr id="141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8991" y="238"/>
                    <a:ext cx="1580" cy="2"/>
                    <a:chOff x="8991" y="238"/>
                    <a:chExt cx="1580" cy="2"/>
                  </a:xfrm>
                </p:grpSpPr>
                <p:sp>
                  <p:nvSpPr>
                    <p:cNvPr id="152" name="Freeform 19"/>
                    <p:cNvSpPr>
                      <a:spLocks/>
                    </p:cNvSpPr>
                    <p:nvPr/>
                  </p:nvSpPr>
                  <p:spPr bwMode="auto">
                    <a:xfrm>
                      <a:off x="8991" y="238"/>
                      <a:ext cx="1580" cy="2"/>
                    </a:xfrm>
                    <a:custGeom>
                      <a:avLst/>
                      <a:gdLst>
                        <a:gd name="T0" fmla="+- 0 8991 8991"/>
                        <a:gd name="T1" fmla="*/ T0 w 1580"/>
                        <a:gd name="T2" fmla="+- 0 10571 8991"/>
                        <a:gd name="T3" fmla="*/ T2 w 1580"/>
                      </a:gdLst>
                      <a:ahLst/>
                      <a:cxnLst>
                        <a:cxn ang="0">
                          <a:pos x="T1" y="0"/>
                        </a:cxn>
                        <a:cxn ang="0">
                          <a:pos x="T3" y="0"/>
                        </a:cxn>
                      </a:cxnLst>
                      <a:rect l="0" t="0" r="r" b="b"/>
                      <a:pathLst>
                        <a:path w="1580">
                          <a:moveTo>
                            <a:pt x="0" y="0"/>
                          </a:moveTo>
                          <a:lnTo>
                            <a:pt x="1580" y="0"/>
                          </a:lnTo>
                        </a:path>
                      </a:pathLst>
                    </a:custGeom>
                    <a:noFill/>
                    <a:ln w="32595">
                      <a:solidFill>
                        <a:srgbClr val="008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 dirty="0"/>
                    </a:p>
                  </p:txBody>
                </p:sp>
              </p:grpSp>
              <p:grpSp>
                <p:nvGrpSpPr>
                  <p:cNvPr id="142" name="Group 16"/>
                  <p:cNvGrpSpPr>
                    <a:grpSpLocks/>
                  </p:cNvGrpSpPr>
                  <p:nvPr/>
                </p:nvGrpSpPr>
                <p:grpSpPr bwMode="auto">
                  <a:xfrm>
                    <a:off x="8991" y="213"/>
                    <a:ext cx="306" cy="49"/>
                    <a:chOff x="8991" y="213"/>
                    <a:chExt cx="306" cy="49"/>
                  </a:xfrm>
                </p:grpSpPr>
                <p:sp>
                  <p:nvSpPr>
                    <p:cNvPr id="151" name="Freeform 17"/>
                    <p:cNvSpPr>
                      <a:spLocks/>
                    </p:cNvSpPr>
                    <p:nvPr/>
                  </p:nvSpPr>
                  <p:spPr bwMode="auto">
                    <a:xfrm>
                      <a:off x="8991" y="213"/>
                      <a:ext cx="306" cy="49"/>
                    </a:xfrm>
                    <a:custGeom>
                      <a:avLst/>
                      <a:gdLst>
                        <a:gd name="T0" fmla="+- 0 8991 8991"/>
                        <a:gd name="T1" fmla="*/ T0 w 306"/>
                        <a:gd name="T2" fmla="+- 0 263 213"/>
                        <a:gd name="T3" fmla="*/ 263 h 49"/>
                        <a:gd name="T4" fmla="+- 0 9297 8991"/>
                        <a:gd name="T5" fmla="*/ T4 w 306"/>
                        <a:gd name="T6" fmla="+- 0 263 213"/>
                        <a:gd name="T7" fmla="*/ 263 h 49"/>
                        <a:gd name="T8" fmla="+- 0 9297 8991"/>
                        <a:gd name="T9" fmla="*/ T8 w 306"/>
                        <a:gd name="T10" fmla="+- 0 213 213"/>
                        <a:gd name="T11" fmla="*/ 213 h 49"/>
                        <a:gd name="T12" fmla="+- 0 8991 8991"/>
                        <a:gd name="T13" fmla="*/ T12 w 306"/>
                        <a:gd name="T14" fmla="+- 0 213 213"/>
                        <a:gd name="T15" fmla="*/ 213 h 49"/>
                        <a:gd name="T16" fmla="+- 0 8991 8991"/>
                        <a:gd name="T17" fmla="*/ T16 w 306"/>
                        <a:gd name="T18" fmla="+- 0 263 213"/>
                        <a:gd name="T19" fmla="*/ 263 h 49"/>
                      </a:gdLst>
                      <a:ahLst/>
                      <a:cxnLst>
                        <a:cxn ang="0">
                          <a:pos x="T1" y="T3"/>
                        </a:cxn>
                        <a:cxn ang="0">
                          <a:pos x="T5" y="T7"/>
                        </a:cxn>
                        <a:cxn ang="0">
                          <a:pos x="T9" y="T11"/>
                        </a:cxn>
                        <a:cxn ang="0">
                          <a:pos x="T13" y="T15"/>
                        </a:cxn>
                        <a:cxn ang="0">
                          <a:pos x="T17" y="T19"/>
                        </a:cxn>
                      </a:cxnLst>
                      <a:rect l="0" t="0" r="r" b="b"/>
                      <a:pathLst>
                        <a:path w="306" h="49">
                          <a:moveTo>
                            <a:pt x="0" y="50"/>
                          </a:moveTo>
                          <a:lnTo>
                            <a:pt x="306" y="50"/>
                          </a:lnTo>
                          <a:lnTo>
                            <a:pt x="306" y="0"/>
                          </a:lnTo>
                          <a:lnTo>
                            <a:pt x="0" y="0"/>
                          </a:lnTo>
                          <a:lnTo>
                            <a:pt x="0" y="50"/>
                          </a:lnTo>
                          <a:close/>
                        </a:path>
                      </a:pathLst>
                    </a:custGeom>
                    <a:noFill/>
                    <a:ln w="6271">
                      <a:solidFill>
                        <a:srgbClr val="008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 dirty="0"/>
                    </a:p>
                  </p:txBody>
                </p:sp>
              </p:grpSp>
              <p:grpSp>
                <p:nvGrpSpPr>
                  <p:cNvPr id="143" name="Group 14"/>
                  <p:cNvGrpSpPr>
                    <a:grpSpLocks/>
                  </p:cNvGrpSpPr>
                  <p:nvPr/>
                </p:nvGrpSpPr>
                <p:grpSpPr bwMode="auto">
                  <a:xfrm>
                    <a:off x="9307" y="213"/>
                    <a:ext cx="306" cy="49"/>
                    <a:chOff x="9307" y="213"/>
                    <a:chExt cx="306" cy="49"/>
                  </a:xfrm>
                </p:grpSpPr>
                <p:sp>
                  <p:nvSpPr>
                    <p:cNvPr id="150" name="Freeform 15"/>
                    <p:cNvSpPr>
                      <a:spLocks/>
                    </p:cNvSpPr>
                    <p:nvPr/>
                  </p:nvSpPr>
                  <p:spPr bwMode="auto">
                    <a:xfrm>
                      <a:off x="9307" y="213"/>
                      <a:ext cx="306" cy="49"/>
                    </a:xfrm>
                    <a:custGeom>
                      <a:avLst/>
                      <a:gdLst>
                        <a:gd name="T0" fmla="+- 0 9307 9307"/>
                        <a:gd name="T1" fmla="*/ T0 w 306"/>
                        <a:gd name="T2" fmla="+- 0 263 213"/>
                        <a:gd name="T3" fmla="*/ 263 h 49"/>
                        <a:gd name="T4" fmla="+- 0 9613 9307"/>
                        <a:gd name="T5" fmla="*/ T4 w 306"/>
                        <a:gd name="T6" fmla="+- 0 263 213"/>
                        <a:gd name="T7" fmla="*/ 263 h 49"/>
                        <a:gd name="T8" fmla="+- 0 9613 9307"/>
                        <a:gd name="T9" fmla="*/ T8 w 306"/>
                        <a:gd name="T10" fmla="+- 0 213 213"/>
                        <a:gd name="T11" fmla="*/ 213 h 49"/>
                        <a:gd name="T12" fmla="+- 0 9307 9307"/>
                        <a:gd name="T13" fmla="*/ T12 w 306"/>
                        <a:gd name="T14" fmla="+- 0 213 213"/>
                        <a:gd name="T15" fmla="*/ 213 h 49"/>
                        <a:gd name="T16" fmla="+- 0 9307 9307"/>
                        <a:gd name="T17" fmla="*/ T16 w 306"/>
                        <a:gd name="T18" fmla="+- 0 263 213"/>
                        <a:gd name="T19" fmla="*/ 263 h 49"/>
                      </a:gdLst>
                      <a:ahLst/>
                      <a:cxnLst>
                        <a:cxn ang="0">
                          <a:pos x="T1" y="T3"/>
                        </a:cxn>
                        <a:cxn ang="0">
                          <a:pos x="T5" y="T7"/>
                        </a:cxn>
                        <a:cxn ang="0">
                          <a:pos x="T9" y="T11"/>
                        </a:cxn>
                        <a:cxn ang="0">
                          <a:pos x="T13" y="T15"/>
                        </a:cxn>
                        <a:cxn ang="0">
                          <a:pos x="T17" y="T19"/>
                        </a:cxn>
                      </a:cxnLst>
                      <a:rect l="0" t="0" r="r" b="b"/>
                      <a:pathLst>
                        <a:path w="306" h="49">
                          <a:moveTo>
                            <a:pt x="0" y="50"/>
                          </a:moveTo>
                          <a:lnTo>
                            <a:pt x="306" y="50"/>
                          </a:lnTo>
                          <a:lnTo>
                            <a:pt x="306" y="0"/>
                          </a:lnTo>
                          <a:lnTo>
                            <a:pt x="0" y="0"/>
                          </a:lnTo>
                          <a:lnTo>
                            <a:pt x="0" y="50"/>
                          </a:lnTo>
                          <a:close/>
                        </a:path>
                      </a:pathLst>
                    </a:custGeom>
                    <a:noFill/>
                    <a:ln w="6271">
                      <a:solidFill>
                        <a:srgbClr val="008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 dirty="0"/>
                    </a:p>
                  </p:txBody>
                </p:sp>
              </p:grpSp>
              <p:grpSp>
                <p:nvGrpSpPr>
                  <p:cNvPr id="144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9633" y="213"/>
                    <a:ext cx="306" cy="49"/>
                    <a:chOff x="9633" y="213"/>
                    <a:chExt cx="306" cy="49"/>
                  </a:xfrm>
                </p:grpSpPr>
                <p:sp>
                  <p:nvSpPr>
                    <p:cNvPr id="149" name="Freeform 13"/>
                    <p:cNvSpPr>
                      <a:spLocks/>
                    </p:cNvSpPr>
                    <p:nvPr/>
                  </p:nvSpPr>
                  <p:spPr bwMode="auto">
                    <a:xfrm>
                      <a:off x="9633" y="213"/>
                      <a:ext cx="306" cy="49"/>
                    </a:xfrm>
                    <a:custGeom>
                      <a:avLst/>
                      <a:gdLst>
                        <a:gd name="T0" fmla="+- 0 9633 9633"/>
                        <a:gd name="T1" fmla="*/ T0 w 306"/>
                        <a:gd name="T2" fmla="+- 0 263 213"/>
                        <a:gd name="T3" fmla="*/ 263 h 49"/>
                        <a:gd name="T4" fmla="+- 0 9939 9633"/>
                        <a:gd name="T5" fmla="*/ T4 w 306"/>
                        <a:gd name="T6" fmla="+- 0 263 213"/>
                        <a:gd name="T7" fmla="*/ 263 h 49"/>
                        <a:gd name="T8" fmla="+- 0 9939 9633"/>
                        <a:gd name="T9" fmla="*/ T8 w 306"/>
                        <a:gd name="T10" fmla="+- 0 213 213"/>
                        <a:gd name="T11" fmla="*/ 213 h 49"/>
                        <a:gd name="T12" fmla="+- 0 9633 9633"/>
                        <a:gd name="T13" fmla="*/ T12 w 306"/>
                        <a:gd name="T14" fmla="+- 0 213 213"/>
                        <a:gd name="T15" fmla="*/ 213 h 49"/>
                        <a:gd name="T16" fmla="+- 0 9633 9633"/>
                        <a:gd name="T17" fmla="*/ T16 w 306"/>
                        <a:gd name="T18" fmla="+- 0 263 213"/>
                        <a:gd name="T19" fmla="*/ 263 h 49"/>
                      </a:gdLst>
                      <a:ahLst/>
                      <a:cxnLst>
                        <a:cxn ang="0">
                          <a:pos x="T1" y="T3"/>
                        </a:cxn>
                        <a:cxn ang="0">
                          <a:pos x="T5" y="T7"/>
                        </a:cxn>
                        <a:cxn ang="0">
                          <a:pos x="T9" y="T11"/>
                        </a:cxn>
                        <a:cxn ang="0">
                          <a:pos x="T13" y="T15"/>
                        </a:cxn>
                        <a:cxn ang="0">
                          <a:pos x="T17" y="T19"/>
                        </a:cxn>
                      </a:cxnLst>
                      <a:rect l="0" t="0" r="r" b="b"/>
                      <a:pathLst>
                        <a:path w="306" h="49">
                          <a:moveTo>
                            <a:pt x="0" y="50"/>
                          </a:moveTo>
                          <a:lnTo>
                            <a:pt x="306" y="50"/>
                          </a:lnTo>
                          <a:lnTo>
                            <a:pt x="306" y="0"/>
                          </a:lnTo>
                          <a:lnTo>
                            <a:pt x="0" y="0"/>
                          </a:lnTo>
                          <a:lnTo>
                            <a:pt x="0" y="50"/>
                          </a:lnTo>
                          <a:close/>
                        </a:path>
                      </a:pathLst>
                    </a:custGeom>
                    <a:noFill/>
                    <a:ln w="6271">
                      <a:solidFill>
                        <a:srgbClr val="008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 dirty="0"/>
                    </a:p>
                  </p:txBody>
                </p:sp>
              </p:grpSp>
              <p:grpSp>
                <p:nvGrpSpPr>
                  <p:cNvPr id="145" name="Group 10"/>
                  <p:cNvGrpSpPr>
                    <a:grpSpLocks/>
                  </p:cNvGrpSpPr>
                  <p:nvPr/>
                </p:nvGrpSpPr>
                <p:grpSpPr bwMode="auto">
                  <a:xfrm>
                    <a:off x="9949" y="213"/>
                    <a:ext cx="306" cy="49"/>
                    <a:chOff x="9949" y="213"/>
                    <a:chExt cx="306" cy="49"/>
                  </a:xfrm>
                </p:grpSpPr>
                <p:sp>
                  <p:nvSpPr>
                    <p:cNvPr id="148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9949" y="213"/>
                      <a:ext cx="306" cy="49"/>
                    </a:xfrm>
                    <a:custGeom>
                      <a:avLst/>
                      <a:gdLst>
                        <a:gd name="T0" fmla="+- 0 9949 9949"/>
                        <a:gd name="T1" fmla="*/ T0 w 306"/>
                        <a:gd name="T2" fmla="+- 0 263 213"/>
                        <a:gd name="T3" fmla="*/ 263 h 49"/>
                        <a:gd name="T4" fmla="+- 0 10255 9949"/>
                        <a:gd name="T5" fmla="*/ T4 w 306"/>
                        <a:gd name="T6" fmla="+- 0 263 213"/>
                        <a:gd name="T7" fmla="*/ 263 h 49"/>
                        <a:gd name="T8" fmla="+- 0 10255 9949"/>
                        <a:gd name="T9" fmla="*/ T8 w 306"/>
                        <a:gd name="T10" fmla="+- 0 213 213"/>
                        <a:gd name="T11" fmla="*/ 213 h 49"/>
                        <a:gd name="T12" fmla="+- 0 9949 9949"/>
                        <a:gd name="T13" fmla="*/ T12 w 306"/>
                        <a:gd name="T14" fmla="+- 0 213 213"/>
                        <a:gd name="T15" fmla="*/ 213 h 49"/>
                        <a:gd name="T16" fmla="+- 0 9949 9949"/>
                        <a:gd name="T17" fmla="*/ T16 w 306"/>
                        <a:gd name="T18" fmla="+- 0 263 213"/>
                        <a:gd name="T19" fmla="*/ 263 h 49"/>
                      </a:gdLst>
                      <a:ahLst/>
                      <a:cxnLst>
                        <a:cxn ang="0">
                          <a:pos x="T1" y="T3"/>
                        </a:cxn>
                        <a:cxn ang="0">
                          <a:pos x="T5" y="T7"/>
                        </a:cxn>
                        <a:cxn ang="0">
                          <a:pos x="T9" y="T11"/>
                        </a:cxn>
                        <a:cxn ang="0">
                          <a:pos x="T13" y="T15"/>
                        </a:cxn>
                        <a:cxn ang="0">
                          <a:pos x="T17" y="T19"/>
                        </a:cxn>
                      </a:cxnLst>
                      <a:rect l="0" t="0" r="r" b="b"/>
                      <a:pathLst>
                        <a:path w="306" h="49">
                          <a:moveTo>
                            <a:pt x="0" y="50"/>
                          </a:moveTo>
                          <a:lnTo>
                            <a:pt x="306" y="50"/>
                          </a:lnTo>
                          <a:lnTo>
                            <a:pt x="306" y="0"/>
                          </a:lnTo>
                          <a:lnTo>
                            <a:pt x="0" y="0"/>
                          </a:lnTo>
                          <a:lnTo>
                            <a:pt x="0" y="50"/>
                          </a:lnTo>
                          <a:close/>
                        </a:path>
                      </a:pathLst>
                    </a:custGeom>
                    <a:noFill/>
                    <a:ln w="6271">
                      <a:solidFill>
                        <a:srgbClr val="008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 dirty="0"/>
                    </a:p>
                  </p:txBody>
                </p:sp>
              </p:grpSp>
              <p:grpSp>
                <p:nvGrpSpPr>
                  <p:cNvPr id="146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10275" y="213"/>
                    <a:ext cx="296" cy="49"/>
                    <a:chOff x="10275" y="213"/>
                    <a:chExt cx="296" cy="49"/>
                  </a:xfrm>
                </p:grpSpPr>
                <p:sp>
                  <p:nvSpPr>
                    <p:cNvPr id="147" name="Freeform 9"/>
                    <p:cNvSpPr>
                      <a:spLocks/>
                    </p:cNvSpPr>
                    <p:nvPr/>
                  </p:nvSpPr>
                  <p:spPr bwMode="auto">
                    <a:xfrm>
                      <a:off x="10275" y="213"/>
                      <a:ext cx="296" cy="49"/>
                    </a:xfrm>
                    <a:custGeom>
                      <a:avLst/>
                      <a:gdLst>
                        <a:gd name="T0" fmla="+- 0 10275 10275"/>
                        <a:gd name="T1" fmla="*/ T0 w 296"/>
                        <a:gd name="T2" fmla="+- 0 263 213"/>
                        <a:gd name="T3" fmla="*/ 263 h 49"/>
                        <a:gd name="T4" fmla="+- 0 10571 10275"/>
                        <a:gd name="T5" fmla="*/ T4 w 296"/>
                        <a:gd name="T6" fmla="+- 0 263 213"/>
                        <a:gd name="T7" fmla="*/ 263 h 49"/>
                        <a:gd name="T8" fmla="+- 0 10571 10275"/>
                        <a:gd name="T9" fmla="*/ T8 w 296"/>
                        <a:gd name="T10" fmla="+- 0 213 213"/>
                        <a:gd name="T11" fmla="*/ 213 h 49"/>
                        <a:gd name="T12" fmla="+- 0 10275 10275"/>
                        <a:gd name="T13" fmla="*/ T12 w 296"/>
                        <a:gd name="T14" fmla="+- 0 213 213"/>
                        <a:gd name="T15" fmla="*/ 213 h 49"/>
                        <a:gd name="T16" fmla="+- 0 10275 10275"/>
                        <a:gd name="T17" fmla="*/ T16 w 296"/>
                        <a:gd name="T18" fmla="+- 0 263 213"/>
                        <a:gd name="T19" fmla="*/ 263 h 49"/>
                      </a:gdLst>
                      <a:ahLst/>
                      <a:cxnLst>
                        <a:cxn ang="0">
                          <a:pos x="T1" y="T3"/>
                        </a:cxn>
                        <a:cxn ang="0">
                          <a:pos x="T5" y="T7"/>
                        </a:cxn>
                        <a:cxn ang="0">
                          <a:pos x="T9" y="T11"/>
                        </a:cxn>
                        <a:cxn ang="0">
                          <a:pos x="T13" y="T15"/>
                        </a:cxn>
                        <a:cxn ang="0">
                          <a:pos x="T17" y="T19"/>
                        </a:cxn>
                      </a:cxnLst>
                      <a:rect l="0" t="0" r="r" b="b"/>
                      <a:pathLst>
                        <a:path w="296" h="49">
                          <a:moveTo>
                            <a:pt x="0" y="50"/>
                          </a:moveTo>
                          <a:lnTo>
                            <a:pt x="296" y="50"/>
                          </a:lnTo>
                          <a:lnTo>
                            <a:pt x="296" y="0"/>
                          </a:lnTo>
                          <a:lnTo>
                            <a:pt x="0" y="0"/>
                          </a:lnTo>
                          <a:lnTo>
                            <a:pt x="0" y="50"/>
                          </a:lnTo>
                          <a:close/>
                        </a:path>
                      </a:pathLst>
                    </a:custGeom>
                    <a:noFill/>
                    <a:ln w="6271">
                      <a:solidFill>
                        <a:srgbClr val="008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 dirty="0"/>
                    </a:p>
                  </p:txBody>
                </p:sp>
              </p:grpSp>
            </p:grpSp>
            <p:sp>
              <p:nvSpPr>
                <p:cNvPr id="156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2160711" y="4997181"/>
                  <a:ext cx="1119604" cy="5016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9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ea typeface="Arial" pitchFamily="34" charset="0"/>
                      <a:cs typeface="Times New Roman" pitchFamily="18" charset="0"/>
                    </a:rPr>
                    <a:t>BETA_X&amp;Y[m]</a:t>
                  </a:r>
                  <a:endParaRPr kumimoji="0" lang="en-US" sz="9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7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2481242" y="4421779"/>
                  <a:ext cx="406064" cy="2389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9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ea typeface="Arial" pitchFamily="34" charset="0"/>
                      <a:cs typeface="Times New Roman" pitchFamily="18" charset="0"/>
                    </a:rPr>
                    <a:t>150</a:t>
                  </a:r>
                  <a:endParaRPr kumimoji="0" lang="en-US" sz="9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9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5248232" y="4997181"/>
                  <a:ext cx="735323" cy="4699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9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ea typeface="Arial" pitchFamily="34" charset="0"/>
                      <a:cs typeface="Times New Roman" pitchFamily="18" charset="0"/>
                    </a:rPr>
                    <a:t>DISP_X&amp;Y[m]</a:t>
                  </a:r>
                  <a:endParaRPr kumimoji="0" lang="en-US" sz="9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0" name="Text Box 1"/>
                <p:cNvSpPr txBox="1">
                  <a:spLocks noChangeArrowheads="1"/>
                </p:cNvSpPr>
                <p:nvPr/>
              </p:nvSpPr>
              <p:spPr bwMode="auto">
                <a:xfrm flipH="1">
                  <a:off x="5248232" y="4424122"/>
                  <a:ext cx="264402" cy="4543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9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ea typeface="Arial" pitchFamily="34" charset="0"/>
                      <a:cs typeface="Times New Roman" pitchFamily="18" charset="0"/>
                    </a:rPr>
                    <a:t>1.5</a:t>
                  </a:r>
                  <a:endParaRPr kumimoji="0" lang="en-US" sz="9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164" name="Text Box 6"/>
            <p:cNvSpPr txBox="1">
              <a:spLocks noChangeArrowheads="1"/>
            </p:cNvSpPr>
            <p:nvPr/>
          </p:nvSpPr>
          <p:spPr bwMode="auto">
            <a:xfrm>
              <a:off x="4049477" y="5951798"/>
              <a:ext cx="1066917" cy="632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900" b="1" dirty="0" smtClean="0">
                  <a:latin typeface="Calibri" pitchFamily="34" charset="0"/>
                  <a:cs typeface="Times New Roman" pitchFamily="18" charset="0"/>
                </a:rPr>
                <a:t>52.3599</a:t>
              </a:r>
              <a:endPara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68" name="TextBox 167"/>
          <p:cNvSpPr txBox="1"/>
          <p:nvPr/>
        </p:nvSpPr>
        <p:spPr>
          <a:xfrm>
            <a:off x="526439" y="11734"/>
            <a:ext cx="83660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cap="all" dirty="0" smtClean="0">
                <a:latin typeface="Arial Narrow" pitchFamily="34" charset="0"/>
              </a:rPr>
              <a:t>ARC OPTICS Layout in Optim </a:t>
            </a:r>
            <a:r>
              <a:rPr lang="en-US" sz="1400" b="1" cap="all" dirty="0" smtClean="0">
                <a:latin typeface="Arial Narrow" pitchFamily="34" charset="0"/>
              </a:rPr>
              <a:t>(</a:t>
            </a:r>
            <a:r>
              <a:rPr lang="en-US" sz="1400" b="1" cap="all" dirty="0">
                <a:latin typeface="Arial Narrow" pitchFamily="34" charset="0"/>
              </a:rPr>
              <a:t>2</a:t>
            </a:r>
            <a:r>
              <a:rPr lang="en-US" sz="1400" b="1" cap="all" dirty="0" smtClean="0">
                <a:latin typeface="Arial Narrow" pitchFamily="34" charset="0"/>
              </a:rPr>
              <a:t>/2)</a:t>
            </a:r>
            <a:endParaRPr lang="en-GB" sz="1400" b="1" cap="all" dirty="0" smtClean="0">
              <a:latin typeface="Arial Narrow" pitchFamily="34" charset="0"/>
            </a:endParaRPr>
          </a:p>
          <a:p>
            <a:endParaRPr lang="en-GB" dirty="0"/>
          </a:p>
        </p:txBody>
      </p:sp>
      <p:grpSp>
        <p:nvGrpSpPr>
          <p:cNvPr id="169" name="Group 168"/>
          <p:cNvGrpSpPr/>
          <p:nvPr/>
        </p:nvGrpSpPr>
        <p:grpSpPr>
          <a:xfrm>
            <a:off x="611560" y="618438"/>
            <a:ext cx="5826907" cy="873388"/>
            <a:chOff x="438375" y="3429000"/>
            <a:chExt cx="5826907" cy="873388"/>
          </a:xfrm>
        </p:grpSpPr>
        <p:sp>
          <p:nvSpPr>
            <p:cNvPr id="170" name="TextBox 169"/>
            <p:cNvSpPr txBox="1"/>
            <p:nvPr/>
          </p:nvSpPr>
          <p:spPr>
            <a:xfrm>
              <a:off x="438375" y="3429000"/>
              <a:ext cx="58269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 Narrow" pitchFamily="34" charset="0"/>
                </a:rPr>
                <a:t>Quad singlet + 5 Dipoles + Quads triplet + 5 Dipoles </a:t>
              </a:r>
              <a:endParaRPr lang="en-GB" dirty="0">
                <a:latin typeface="Arial Narrow" pitchFamily="34" charset="0"/>
              </a:endParaRPr>
            </a:p>
          </p:txBody>
        </p:sp>
        <p:sp>
          <p:nvSpPr>
            <p:cNvPr id="171" name="Freeform 46"/>
            <p:cNvSpPr>
              <a:spLocks/>
            </p:cNvSpPr>
            <p:nvPr/>
          </p:nvSpPr>
          <p:spPr bwMode="auto">
            <a:xfrm>
              <a:off x="539553" y="3717032"/>
              <a:ext cx="4324697" cy="283647"/>
            </a:xfrm>
            <a:custGeom>
              <a:avLst/>
              <a:gdLst>
                <a:gd name="T0" fmla="*/ 6789 w 6797"/>
                <a:gd name="T1" fmla="*/ 246 h 1300"/>
                <a:gd name="T2" fmla="*/ 6773 w 6797"/>
                <a:gd name="T3" fmla="*/ 404 h 1300"/>
                <a:gd name="T4" fmla="*/ 6750 w 6797"/>
                <a:gd name="T5" fmla="*/ 529 h 1300"/>
                <a:gd name="T6" fmla="*/ 6720 w 6797"/>
                <a:gd name="T7" fmla="*/ 618 h 1300"/>
                <a:gd name="T8" fmla="*/ 6698 w 6797"/>
                <a:gd name="T9" fmla="*/ 650 h 1300"/>
                <a:gd name="T10" fmla="*/ 6657 w 6797"/>
                <a:gd name="T11" fmla="*/ 674 h 1300"/>
                <a:gd name="T12" fmla="*/ 3517 w 6797"/>
                <a:gd name="T13" fmla="*/ 674 h 1300"/>
                <a:gd name="T14" fmla="*/ 3516 w 6797"/>
                <a:gd name="T15" fmla="*/ 675 h 1300"/>
                <a:gd name="T16" fmla="*/ 3518 w 6797"/>
                <a:gd name="T17" fmla="*/ 674 h 1300"/>
                <a:gd name="T18" fmla="*/ 3493 w 6797"/>
                <a:gd name="T19" fmla="*/ 746 h 1300"/>
                <a:gd name="T20" fmla="*/ 3472 w 6797"/>
                <a:gd name="T21" fmla="*/ 860 h 1300"/>
                <a:gd name="T22" fmla="*/ 3456 w 6797"/>
                <a:gd name="T23" fmla="*/ 1012 h 1300"/>
                <a:gd name="T24" fmla="*/ 3398 w 6797"/>
                <a:gd name="T25" fmla="*/ 1300 h 1300"/>
                <a:gd name="T26" fmla="*/ 3341 w 6797"/>
                <a:gd name="T27" fmla="*/ 1010 h 1300"/>
                <a:gd name="T28" fmla="*/ 3325 w 6797"/>
                <a:gd name="T29" fmla="*/ 859 h 1300"/>
                <a:gd name="T30" fmla="*/ 3304 w 6797"/>
                <a:gd name="T31" fmla="*/ 743 h 1300"/>
                <a:gd name="T32" fmla="*/ 3280 w 6797"/>
                <a:gd name="T33" fmla="*/ 674 h 1300"/>
                <a:gd name="T34" fmla="*/ 3282 w 6797"/>
                <a:gd name="T35" fmla="*/ 675 h 1300"/>
                <a:gd name="T36" fmla="*/ 3281 w 6797"/>
                <a:gd name="T37" fmla="*/ 674 h 1300"/>
                <a:gd name="T38" fmla="*/ 141 w 6797"/>
                <a:gd name="T39" fmla="*/ 674 h 1300"/>
                <a:gd name="T40" fmla="*/ 100 w 6797"/>
                <a:gd name="T41" fmla="*/ 650 h 1300"/>
                <a:gd name="T42" fmla="*/ 78 w 6797"/>
                <a:gd name="T43" fmla="*/ 618 h 1300"/>
                <a:gd name="T44" fmla="*/ 48 w 6797"/>
                <a:gd name="T45" fmla="*/ 531 h 1300"/>
                <a:gd name="T46" fmla="*/ 25 w 6797"/>
                <a:gd name="T47" fmla="*/ 406 h 1300"/>
                <a:gd name="T48" fmla="*/ 9 w 6797"/>
                <a:gd name="T49" fmla="*/ 248 h 1300"/>
                <a:gd name="T50" fmla="*/ 100 w 6797"/>
                <a:gd name="T51" fmla="*/ 0 h 1300"/>
                <a:gd name="T52" fmla="*/ 113 w 6797"/>
                <a:gd name="T53" fmla="*/ 294 h 1300"/>
                <a:gd name="T54" fmla="*/ 130 w 6797"/>
                <a:gd name="T55" fmla="*/ 433 h 1300"/>
                <a:gd name="T56" fmla="*/ 152 w 6797"/>
                <a:gd name="T57" fmla="*/ 534 h 1300"/>
                <a:gd name="T58" fmla="*/ 165 w 6797"/>
                <a:gd name="T59" fmla="*/ 570 h 1300"/>
                <a:gd name="T60" fmla="*/ 178 w 6797"/>
                <a:gd name="T61" fmla="*/ 585 h 1300"/>
                <a:gd name="T62" fmla="*/ 154 w 6797"/>
                <a:gd name="T63" fmla="*/ 575 h 1300"/>
                <a:gd name="T64" fmla="*/ 3319 w 6797"/>
                <a:gd name="T65" fmla="*/ 580 h 1300"/>
                <a:gd name="T66" fmla="*/ 3357 w 6797"/>
                <a:gd name="T67" fmla="*/ 611 h 1300"/>
                <a:gd name="T68" fmla="*/ 3382 w 6797"/>
                <a:gd name="T69" fmla="*/ 658 h 1300"/>
                <a:gd name="T70" fmla="*/ 3410 w 6797"/>
                <a:gd name="T71" fmla="*/ 759 h 1300"/>
                <a:gd name="T72" fmla="*/ 3431 w 6797"/>
                <a:gd name="T73" fmla="*/ 896 h 1300"/>
                <a:gd name="T74" fmla="*/ 3446 w 6797"/>
                <a:gd name="T75" fmla="*/ 1124 h 1300"/>
                <a:gd name="T76" fmla="*/ 3351 w 6797"/>
                <a:gd name="T77" fmla="*/ 1122 h 1300"/>
                <a:gd name="T78" fmla="*/ 3367 w 6797"/>
                <a:gd name="T79" fmla="*/ 895 h 1300"/>
                <a:gd name="T80" fmla="*/ 3388 w 6797"/>
                <a:gd name="T81" fmla="*/ 758 h 1300"/>
                <a:gd name="T82" fmla="*/ 3417 w 6797"/>
                <a:gd name="T83" fmla="*/ 654 h 1300"/>
                <a:gd name="T84" fmla="*/ 3440 w 6797"/>
                <a:gd name="T85" fmla="*/ 611 h 1300"/>
                <a:gd name="T86" fmla="*/ 3479 w 6797"/>
                <a:gd name="T87" fmla="*/ 580 h 1300"/>
                <a:gd name="T88" fmla="*/ 6643 w 6797"/>
                <a:gd name="T89" fmla="*/ 575 h 1300"/>
                <a:gd name="T90" fmla="*/ 6620 w 6797"/>
                <a:gd name="T91" fmla="*/ 585 h 1300"/>
                <a:gd name="T92" fmla="*/ 6632 w 6797"/>
                <a:gd name="T93" fmla="*/ 570 h 1300"/>
                <a:gd name="T94" fmla="*/ 6644 w 6797"/>
                <a:gd name="T95" fmla="*/ 537 h 1300"/>
                <a:gd name="T96" fmla="*/ 6667 w 6797"/>
                <a:gd name="T97" fmla="*/ 435 h 1300"/>
                <a:gd name="T98" fmla="*/ 6685 w 6797"/>
                <a:gd name="T99" fmla="*/ 294 h 1300"/>
                <a:gd name="T100" fmla="*/ 6697 w 6797"/>
                <a:gd name="T101" fmla="*/ 0 h 1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797" h="1300">
                  <a:moveTo>
                    <a:pt x="6797" y="1"/>
                  </a:moveTo>
                  <a:lnTo>
                    <a:pt x="6795" y="127"/>
                  </a:lnTo>
                  <a:lnTo>
                    <a:pt x="6789" y="246"/>
                  </a:lnTo>
                  <a:lnTo>
                    <a:pt x="6784" y="303"/>
                  </a:lnTo>
                  <a:lnTo>
                    <a:pt x="6779" y="355"/>
                  </a:lnTo>
                  <a:lnTo>
                    <a:pt x="6773" y="404"/>
                  </a:lnTo>
                  <a:lnTo>
                    <a:pt x="6766" y="450"/>
                  </a:lnTo>
                  <a:lnTo>
                    <a:pt x="6758" y="492"/>
                  </a:lnTo>
                  <a:lnTo>
                    <a:pt x="6750" y="529"/>
                  </a:lnTo>
                  <a:lnTo>
                    <a:pt x="6741" y="563"/>
                  </a:lnTo>
                  <a:lnTo>
                    <a:pt x="6731" y="593"/>
                  </a:lnTo>
                  <a:lnTo>
                    <a:pt x="6720" y="618"/>
                  </a:lnTo>
                  <a:cubicBezTo>
                    <a:pt x="6719" y="620"/>
                    <a:pt x="6717" y="622"/>
                    <a:pt x="6716" y="625"/>
                  </a:cubicBezTo>
                  <a:lnTo>
                    <a:pt x="6706" y="640"/>
                  </a:lnTo>
                  <a:cubicBezTo>
                    <a:pt x="6704" y="644"/>
                    <a:pt x="6701" y="647"/>
                    <a:pt x="6698" y="650"/>
                  </a:cubicBezTo>
                  <a:lnTo>
                    <a:pt x="6687" y="660"/>
                  </a:lnTo>
                  <a:cubicBezTo>
                    <a:pt x="6681" y="665"/>
                    <a:pt x="6675" y="668"/>
                    <a:pt x="6667" y="671"/>
                  </a:cubicBezTo>
                  <a:lnTo>
                    <a:pt x="6657" y="674"/>
                  </a:lnTo>
                  <a:cubicBezTo>
                    <a:pt x="6652" y="675"/>
                    <a:pt x="6648" y="675"/>
                    <a:pt x="6643" y="675"/>
                  </a:cubicBezTo>
                  <a:lnTo>
                    <a:pt x="3503" y="675"/>
                  </a:lnTo>
                  <a:lnTo>
                    <a:pt x="3517" y="674"/>
                  </a:lnTo>
                  <a:lnTo>
                    <a:pt x="3506" y="677"/>
                  </a:lnTo>
                  <a:lnTo>
                    <a:pt x="3526" y="666"/>
                  </a:lnTo>
                  <a:lnTo>
                    <a:pt x="3516" y="675"/>
                  </a:lnTo>
                  <a:lnTo>
                    <a:pt x="3524" y="665"/>
                  </a:lnTo>
                  <a:lnTo>
                    <a:pt x="3514" y="681"/>
                  </a:lnTo>
                  <a:lnTo>
                    <a:pt x="3518" y="674"/>
                  </a:lnTo>
                  <a:lnTo>
                    <a:pt x="3508" y="695"/>
                  </a:lnTo>
                  <a:lnTo>
                    <a:pt x="3501" y="717"/>
                  </a:lnTo>
                  <a:lnTo>
                    <a:pt x="3493" y="746"/>
                  </a:lnTo>
                  <a:lnTo>
                    <a:pt x="3485" y="779"/>
                  </a:lnTo>
                  <a:lnTo>
                    <a:pt x="3478" y="818"/>
                  </a:lnTo>
                  <a:lnTo>
                    <a:pt x="3472" y="860"/>
                  </a:lnTo>
                  <a:lnTo>
                    <a:pt x="3466" y="907"/>
                  </a:lnTo>
                  <a:lnTo>
                    <a:pt x="3461" y="958"/>
                  </a:lnTo>
                  <a:lnTo>
                    <a:pt x="3456" y="1012"/>
                  </a:lnTo>
                  <a:lnTo>
                    <a:pt x="3450" y="1127"/>
                  </a:lnTo>
                  <a:lnTo>
                    <a:pt x="3448" y="1251"/>
                  </a:lnTo>
                  <a:cubicBezTo>
                    <a:pt x="3448" y="1279"/>
                    <a:pt x="3426" y="1300"/>
                    <a:pt x="3398" y="1300"/>
                  </a:cubicBezTo>
                  <a:cubicBezTo>
                    <a:pt x="3371" y="1300"/>
                    <a:pt x="3349" y="1279"/>
                    <a:pt x="3348" y="1251"/>
                  </a:cubicBezTo>
                  <a:lnTo>
                    <a:pt x="3346" y="1125"/>
                  </a:lnTo>
                  <a:lnTo>
                    <a:pt x="3341" y="1010"/>
                  </a:lnTo>
                  <a:lnTo>
                    <a:pt x="3336" y="957"/>
                  </a:lnTo>
                  <a:lnTo>
                    <a:pt x="3331" y="906"/>
                  </a:lnTo>
                  <a:lnTo>
                    <a:pt x="3325" y="859"/>
                  </a:lnTo>
                  <a:lnTo>
                    <a:pt x="3319" y="816"/>
                  </a:lnTo>
                  <a:lnTo>
                    <a:pt x="3311" y="778"/>
                  </a:lnTo>
                  <a:lnTo>
                    <a:pt x="3304" y="743"/>
                  </a:lnTo>
                  <a:lnTo>
                    <a:pt x="3296" y="714"/>
                  </a:lnTo>
                  <a:lnTo>
                    <a:pt x="3288" y="691"/>
                  </a:lnTo>
                  <a:lnTo>
                    <a:pt x="3280" y="674"/>
                  </a:lnTo>
                  <a:lnTo>
                    <a:pt x="3283" y="681"/>
                  </a:lnTo>
                  <a:lnTo>
                    <a:pt x="3273" y="665"/>
                  </a:lnTo>
                  <a:lnTo>
                    <a:pt x="3282" y="675"/>
                  </a:lnTo>
                  <a:lnTo>
                    <a:pt x="3271" y="666"/>
                  </a:lnTo>
                  <a:lnTo>
                    <a:pt x="3291" y="677"/>
                  </a:lnTo>
                  <a:lnTo>
                    <a:pt x="3281" y="674"/>
                  </a:lnTo>
                  <a:lnTo>
                    <a:pt x="3294" y="675"/>
                  </a:lnTo>
                  <a:lnTo>
                    <a:pt x="154" y="675"/>
                  </a:lnTo>
                  <a:cubicBezTo>
                    <a:pt x="150" y="675"/>
                    <a:pt x="145" y="675"/>
                    <a:pt x="141" y="674"/>
                  </a:cubicBezTo>
                  <a:lnTo>
                    <a:pt x="130" y="671"/>
                  </a:lnTo>
                  <a:cubicBezTo>
                    <a:pt x="123" y="668"/>
                    <a:pt x="116" y="665"/>
                    <a:pt x="110" y="660"/>
                  </a:cubicBezTo>
                  <a:lnTo>
                    <a:pt x="100" y="650"/>
                  </a:lnTo>
                  <a:cubicBezTo>
                    <a:pt x="97" y="647"/>
                    <a:pt x="94" y="644"/>
                    <a:pt x="91" y="640"/>
                  </a:cubicBezTo>
                  <a:lnTo>
                    <a:pt x="81" y="625"/>
                  </a:lnTo>
                  <a:cubicBezTo>
                    <a:pt x="80" y="622"/>
                    <a:pt x="79" y="620"/>
                    <a:pt x="78" y="618"/>
                  </a:cubicBezTo>
                  <a:lnTo>
                    <a:pt x="68" y="597"/>
                  </a:lnTo>
                  <a:lnTo>
                    <a:pt x="58" y="566"/>
                  </a:lnTo>
                  <a:lnTo>
                    <a:pt x="48" y="531"/>
                  </a:lnTo>
                  <a:lnTo>
                    <a:pt x="40" y="493"/>
                  </a:lnTo>
                  <a:lnTo>
                    <a:pt x="32" y="452"/>
                  </a:lnTo>
                  <a:lnTo>
                    <a:pt x="25" y="406"/>
                  </a:lnTo>
                  <a:lnTo>
                    <a:pt x="18" y="356"/>
                  </a:lnTo>
                  <a:lnTo>
                    <a:pt x="13" y="303"/>
                  </a:lnTo>
                  <a:lnTo>
                    <a:pt x="9" y="248"/>
                  </a:lnTo>
                  <a:lnTo>
                    <a:pt x="3" y="129"/>
                  </a:lnTo>
                  <a:lnTo>
                    <a:pt x="0" y="1"/>
                  </a:lnTo>
                  <a:lnTo>
                    <a:pt x="100" y="0"/>
                  </a:lnTo>
                  <a:lnTo>
                    <a:pt x="102" y="124"/>
                  </a:lnTo>
                  <a:lnTo>
                    <a:pt x="108" y="239"/>
                  </a:lnTo>
                  <a:lnTo>
                    <a:pt x="113" y="294"/>
                  </a:lnTo>
                  <a:lnTo>
                    <a:pt x="118" y="344"/>
                  </a:lnTo>
                  <a:lnTo>
                    <a:pt x="123" y="390"/>
                  </a:lnTo>
                  <a:lnTo>
                    <a:pt x="130" y="433"/>
                  </a:lnTo>
                  <a:lnTo>
                    <a:pt x="137" y="472"/>
                  </a:lnTo>
                  <a:lnTo>
                    <a:pt x="145" y="505"/>
                  </a:lnTo>
                  <a:lnTo>
                    <a:pt x="152" y="534"/>
                  </a:lnTo>
                  <a:lnTo>
                    <a:pt x="160" y="556"/>
                  </a:lnTo>
                  <a:lnTo>
                    <a:pt x="169" y="577"/>
                  </a:lnTo>
                  <a:lnTo>
                    <a:pt x="165" y="570"/>
                  </a:lnTo>
                  <a:lnTo>
                    <a:pt x="175" y="586"/>
                  </a:lnTo>
                  <a:lnTo>
                    <a:pt x="167" y="576"/>
                  </a:lnTo>
                  <a:lnTo>
                    <a:pt x="178" y="585"/>
                  </a:lnTo>
                  <a:lnTo>
                    <a:pt x="158" y="574"/>
                  </a:lnTo>
                  <a:lnTo>
                    <a:pt x="168" y="577"/>
                  </a:lnTo>
                  <a:lnTo>
                    <a:pt x="154" y="575"/>
                  </a:lnTo>
                  <a:lnTo>
                    <a:pt x="3294" y="575"/>
                  </a:lnTo>
                  <a:cubicBezTo>
                    <a:pt x="3299" y="575"/>
                    <a:pt x="3304" y="576"/>
                    <a:pt x="3308" y="577"/>
                  </a:cubicBezTo>
                  <a:lnTo>
                    <a:pt x="3319" y="580"/>
                  </a:lnTo>
                  <a:cubicBezTo>
                    <a:pt x="3326" y="582"/>
                    <a:pt x="3333" y="586"/>
                    <a:pt x="3339" y="591"/>
                  </a:cubicBezTo>
                  <a:lnTo>
                    <a:pt x="3349" y="601"/>
                  </a:lnTo>
                  <a:cubicBezTo>
                    <a:pt x="3352" y="604"/>
                    <a:pt x="3355" y="607"/>
                    <a:pt x="3357" y="611"/>
                  </a:cubicBezTo>
                  <a:lnTo>
                    <a:pt x="3367" y="626"/>
                  </a:lnTo>
                  <a:cubicBezTo>
                    <a:pt x="3369" y="628"/>
                    <a:pt x="3370" y="631"/>
                    <a:pt x="3371" y="633"/>
                  </a:cubicBezTo>
                  <a:lnTo>
                    <a:pt x="3382" y="658"/>
                  </a:lnTo>
                  <a:lnTo>
                    <a:pt x="3392" y="688"/>
                  </a:lnTo>
                  <a:lnTo>
                    <a:pt x="3401" y="722"/>
                  </a:lnTo>
                  <a:lnTo>
                    <a:pt x="3410" y="759"/>
                  </a:lnTo>
                  <a:lnTo>
                    <a:pt x="3417" y="801"/>
                  </a:lnTo>
                  <a:lnTo>
                    <a:pt x="3425" y="847"/>
                  </a:lnTo>
                  <a:lnTo>
                    <a:pt x="3431" y="896"/>
                  </a:lnTo>
                  <a:lnTo>
                    <a:pt x="3436" y="948"/>
                  </a:lnTo>
                  <a:lnTo>
                    <a:pt x="3440" y="1005"/>
                  </a:lnTo>
                  <a:lnTo>
                    <a:pt x="3446" y="1124"/>
                  </a:lnTo>
                  <a:lnTo>
                    <a:pt x="3448" y="1250"/>
                  </a:lnTo>
                  <a:lnTo>
                    <a:pt x="3348" y="1250"/>
                  </a:lnTo>
                  <a:lnTo>
                    <a:pt x="3351" y="1122"/>
                  </a:lnTo>
                  <a:lnTo>
                    <a:pt x="3357" y="1003"/>
                  </a:lnTo>
                  <a:lnTo>
                    <a:pt x="3361" y="947"/>
                  </a:lnTo>
                  <a:lnTo>
                    <a:pt x="3367" y="895"/>
                  </a:lnTo>
                  <a:lnTo>
                    <a:pt x="3373" y="846"/>
                  </a:lnTo>
                  <a:lnTo>
                    <a:pt x="3380" y="799"/>
                  </a:lnTo>
                  <a:lnTo>
                    <a:pt x="3388" y="758"/>
                  </a:lnTo>
                  <a:lnTo>
                    <a:pt x="3396" y="719"/>
                  </a:lnTo>
                  <a:lnTo>
                    <a:pt x="3406" y="685"/>
                  </a:lnTo>
                  <a:lnTo>
                    <a:pt x="3417" y="654"/>
                  </a:lnTo>
                  <a:lnTo>
                    <a:pt x="3426" y="633"/>
                  </a:lnTo>
                  <a:cubicBezTo>
                    <a:pt x="3427" y="631"/>
                    <a:pt x="3429" y="628"/>
                    <a:pt x="3430" y="626"/>
                  </a:cubicBezTo>
                  <a:lnTo>
                    <a:pt x="3440" y="611"/>
                  </a:lnTo>
                  <a:cubicBezTo>
                    <a:pt x="3442" y="607"/>
                    <a:pt x="3445" y="604"/>
                    <a:pt x="3448" y="601"/>
                  </a:cubicBezTo>
                  <a:lnTo>
                    <a:pt x="3459" y="591"/>
                  </a:lnTo>
                  <a:cubicBezTo>
                    <a:pt x="3465" y="586"/>
                    <a:pt x="3471" y="582"/>
                    <a:pt x="3479" y="580"/>
                  </a:cubicBezTo>
                  <a:lnTo>
                    <a:pt x="3489" y="577"/>
                  </a:lnTo>
                  <a:cubicBezTo>
                    <a:pt x="3494" y="576"/>
                    <a:pt x="3498" y="575"/>
                    <a:pt x="3503" y="575"/>
                  </a:cubicBezTo>
                  <a:lnTo>
                    <a:pt x="6643" y="575"/>
                  </a:lnTo>
                  <a:lnTo>
                    <a:pt x="6629" y="577"/>
                  </a:lnTo>
                  <a:lnTo>
                    <a:pt x="6640" y="574"/>
                  </a:lnTo>
                  <a:lnTo>
                    <a:pt x="6620" y="585"/>
                  </a:lnTo>
                  <a:lnTo>
                    <a:pt x="6630" y="576"/>
                  </a:lnTo>
                  <a:lnTo>
                    <a:pt x="6622" y="586"/>
                  </a:lnTo>
                  <a:lnTo>
                    <a:pt x="6632" y="570"/>
                  </a:lnTo>
                  <a:lnTo>
                    <a:pt x="6628" y="577"/>
                  </a:lnTo>
                  <a:lnTo>
                    <a:pt x="6636" y="560"/>
                  </a:lnTo>
                  <a:lnTo>
                    <a:pt x="6644" y="537"/>
                  </a:lnTo>
                  <a:lnTo>
                    <a:pt x="6652" y="508"/>
                  </a:lnTo>
                  <a:lnTo>
                    <a:pt x="6660" y="473"/>
                  </a:lnTo>
                  <a:lnTo>
                    <a:pt x="6667" y="435"/>
                  </a:lnTo>
                  <a:lnTo>
                    <a:pt x="6674" y="392"/>
                  </a:lnTo>
                  <a:lnTo>
                    <a:pt x="6680" y="345"/>
                  </a:lnTo>
                  <a:lnTo>
                    <a:pt x="6685" y="294"/>
                  </a:lnTo>
                  <a:lnTo>
                    <a:pt x="6689" y="241"/>
                  </a:lnTo>
                  <a:lnTo>
                    <a:pt x="6695" y="126"/>
                  </a:lnTo>
                  <a:lnTo>
                    <a:pt x="6697" y="0"/>
                  </a:lnTo>
                  <a:lnTo>
                    <a:pt x="6797" y="1"/>
                  </a:lnTo>
                  <a:close/>
                </a:path>
              </a:pathLst>
            </a:custGeom>
            <a:solidFill>
              <a:srgbClr val="953735"/>
            </a:solidFill>
            <a:ln w="0" cap="flat">
              <a:solidFill>
                <a:srgbClr val="95373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2385070" y="3933056"/>
              <a:ext cx="15869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 Narrow" pitchFamily="34" charset="0"/>
                </a:rPr>
                <a:t>1 cell</a:t>
              </a:r>
              <a:endParaRPr lang="en-GB" dirty="0"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3695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499093" y="2780928"/>
            <a:ext cx="6022975" cy="820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ctr">
              <a:lnSpc>
                <a:spcPts val="6200"/>
              </a:lnSpc>
            </a:pPr>
            <a:r>
              <a:rPr lang="en-US" sz="4400" b="1" cap="all" dirty="0" smtClean="0">
                <a:latin typeface="Arial Narrow" pitchFamily="34" charset="0"/>
                <a:cs typeface="Arial" pitchFamily="34" charset="0"/>
              </a:rPr>
              <a:t>ERL </a:t>
            </a:r>
            <a:r>
              <a:rPr lang="en-US" sz="4400" b="1" cap="all" dirty="0">
                <a:latin typeface="Arial Narrow" pitchFamily="34" charset="0"/>
                <a:cs typeface="Arial" pitchFamily="34" charset="0"/>
              </a:rPr>
              <a:t>Test Facility</a:t>
            </a:r>
            <a:endParaRPr lang="en-US" sz="4400" b="1" u="sng" cap="all" dirty="0">
              <a:latin typeface="Arial Narrow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957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7725" y="976660"/>
            <a:ext cx="8640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latin typeface="Arial Narrow" pitchFamily="34" charset="0"/>
              </a:rPr>
              <a:t>Multi-pass </a:t>
            </a:r>
            <a:r>
              <a:rPr lang="en-GB" dirty="0">
                <a:latin typeface="Arial Narrow" pitchFamily="34" charset="0"/>
              </a:rPr>
              <a:t>ERL optics tuning </a:t>
            </a:r>
          </a:p>
          <a:p>
            <a:r>
              <a:rPr lang="en-GB" dirty="0">
                <a:latin typeface="Arial Narrow" pitchFamily="34" charset="0"/>
              </a:rPr>
              <a:t> 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latin typeface="Arial Narrow" pitchFamily="34" charset="0"/>
              </a:rPr>
              <a:t>Recirculative </a:t>
            </a:r>
            <a:r>
              <a:rPr lang="en-GB" dirty="0">
                <a:latin typeface="Arial Narrow" pitchFamily="34" charset="0"/>
              </a:rPr>
              <a:t>Beam Break Up </a:t>
            </a:r>
          </a:p>
          <a:p>
            <a:endParaRPr lang="en-GB" dirty="0">
              <a:latin typeface="Arial Narrow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latin typeface="Arial Narrow" pitchFamily="34" charset="0"/>
              </a:rPr>
              <a:t>Ion </a:t>
            </a:r>
            <a:r>
              <a:rPr lang="en-GB" dirty="0">
                <a:latin typeface="Arial Narrow" pitchFamily="34" charset="0"/>
              </a:rPr>
              <a:t>accumulation, ion instabilities and ion clearing </a:t>
            </a:r>
            <a:r>
              <a:rPr lang="en-GB" dirty="0" smtClean="0">
                <a:latin typeface="Arial Narrow" pitchFamily="34" charset="0"/>
              </a:rPr>
              <a:t>(?)</a:t>
            </a:r>
            <a:endParaRPr lang="en-GB" dirty="0">
              <a:latin typeface="Arial Narrow" pitchFamily="34" charset="0"/>
            </a:endParaRPr>
          </a:p>
          <a:p>
            <a:r>
              <a:rPr lang="en-GB" dirty="0">
                <a:latin typeface="Arial Narrow" pitchFamily="34" charset="0"/>
              </a:rPr>
              <a:t> 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latin typeface="Arial Narrow" pitchFamily="34" charset="0"/>
              </a:rPr>
              <a:t>Electron </a:t>
            </a:r>
            <a:r>
              <a:rPr lang="en-GB" dirty="0">
                <a:latin typeface="Arial Narrow" pitchFamily="34" charset="0"/>
              </a:rPr>
              <a:t>beam stability in view of proton emittance </a:t>
            </a:r>
            <a:r>
              <a:rPr lang="en-GB" dirty="0" smtClean="0">
                <a:latin typeface="Arial Narrow" pitchFamily="34" charset="0"/>
              </a:rPr>
              <a:t>growth (?) </a:t>
            </a:r>
            <a:endParaRPr lang="en-GB" dirty="0">
              <a:latin typeface="Arial Narrow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GB" cap="all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44624"/>
            <a:ext cx="88569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cap="all" dirty="0" smtClean="0">
                <a:latin typeface="Arial Narrow" pitchFamily="34" charset="0"/>
              </a:rPr>
              <a:t>beam dynamics challenges for the </a:t>
            </a:r>
          </a:p>
          <a:p>
            <a:r>
              <a:rPr lang="en-GB" sz="2400" b="1" cap="all" dirty="0" smtClean="0">
                <a:latin typeface="Arial Narrow" pitchFamily="34" charset="0"/>
              </a:rPr>
              <a:t>LH</a:t>
            </a:r>
            <a:r>
              <a:rPr lang="en-GB" sz="2400" b="1" dirty="0" smtClean="0">
                <a:latin typeface="Arial Narrow" pitchFamily="34" charset="0"/>
              </a:rPr>
              <a:t>e</a:t>
            </a:r>
            <a:r>
              <a:rPr lang="en-GB" sz="2400" b="1" cap="all" dirty="0" smtClean="0">
                <a:latin typeface="Arial Narrow" pitchFamily="34" charset="0"/>
              </a:rPr>
              <a:t>C ERL which could be studied at the test facility</a:t>
            </a:r>
          </a:p>
          <a:p>
            <a:endParaRPr lang="en-GB" dirty="0"/>
          </a:p>
        </p:txBody>
      </p: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718504" y="3265214"/>
            <a:ext cx="7105029" cy="3265979"/>
            <a:chOff x="778460" y="949325"/>
            <a:chExt cx="7867065" cy="3848100"/>
          </a:xfrm>
        </p:grpSpPr>
        <p:sp>
          <p:nvSpPr>
            <p:cNvPr id="7" name="Line 2"/>
            <p:cNvSpPr>
              <a:spLocks noChangeShapeType="1"/>
            </p:cNvSpPr>
            <p:nvPr/>
          </p:nvSpPr>
          <p:spPr bwMode="auto">
            <a:xfrm>
              <a:off x="2736850" y="1490663"/>
              <a:ext cx="5029200" cy="1587"/>
            </a:xfrm>
            <a:prstGeom prst="line">
              <a:avLst/>
            </a:prstGeom>
            <a:noFill/>
            <a:ln w="3672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" name="Line 3"/>
            <p:cNvSpPr>
              <a:spLocks noChangeShapeType="1"/>
            </p:cNvSpPr>
            <p:nvPr/>
          </p:nvSpPr>
          <p:spPr bwMode="auto">
            <a:xfrm>
              <a:off x="2881313" y="4119563"/>
              <a:ext cx="5029200" cy="1587"/>
            </a:xfrm>
            <a:prstGeom prst="line">
              <a:avLst/>
            </a:prstGeom>
            <a:noFill/>
            <a:ln w="3672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9" name="Line 4"/>
            <p:cNvSpPr>
              <a:spLocks noChangeShapeType="1"/>
            </p:cNvSpPr>
            <p:nvPr/>
          </p:nvSpPr>
          <p:spPr bwMode="auto">
            <a:xfrm flipV="1">
              <a:off x="7910513" y="2833688"/>
              <a:ext cx="735012" cy="1287462"/>
            </a:xfrm>
            <a:prstGeom prst="line">
              <a:avLst/>
            </a:prstGeom>
            <a:noFill/>
            <a:ln w="3672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" name="Line 5"/>
            <p:cNvSpPr>
              <a:spLocks noChangeShapeType="1"/>
            </p:cNvSpPr>
            <p:nvPr/>
          </p:nvSpPr>
          <p:spPr bwMode="auto">
            <a:xfrm>
              <a:off x="7766050" y="1490663"/>
              <a:ext cx="877888" cy="1343025"/>
            </a:xfrm>
            <a:prstGeom prst="line">
              <a:avLst/>
            </a:prstGeom>
            <a:noFill/>
            <a:ln w="3672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1" name="Line 6"/>
            <p:cNvSpPr>
              <a:spLocks noChangeShapeType="1"/>
            </p:cNvSpPr>
            <p:nvPr/>
          </p:nvSpPr>
          <p:spPr bwMode="auto">
            <a:xfrm flipH="1" flipV="1">
              <a:off x="1968500" y="2833688"/>
              <a:ext cx="914400" cy="1287462"/>
            </a:xfrm>
            <a:prstGeom prst="line">
              <a:avLst/>
            </a:prstGeom>
            <a:noFill/>
            <a:ln w="3672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" name="Line 7"/>
            <p:cNvSpPr>
              <a:spLocks noChangeShapeType="1"/>
            </p:cNvSpPr>
            <p:nvPr/>
          </p:nvSpPr>
          <p:spPr bwMode="auto">
            <a:xfrm flipH="1">
              <a:off x="1968500" y="1490663"/>
              <a:ext cx="769938" cy="1343025"/>
            </a:xfrm>
            <a:prstGeom prst="line">
              <a:avLst/>
            </a:prstGeom>
            <a:noFill/>
            <a:ln w="3672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pic>
          <p:nvPicPr>
            <p:cNvPr id="13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3638" y="1319213"/>
              <a:ext cx="3200400" cy="374650"/>
            </a:xfrm>
            <a:prstGeom prst="rect">
              <a:avLst/>
            </a:prstGeom>
            <a:noFill/>
            <a:ln w="3672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3638" y="3946525"/>
              <a:ext cx="3200400" cy="374650"/>
            </a:xfrm>
            <a:prstGeom prst="rect">
              <a:avLst/>
            </a:prstGeom>
            <a:noFill/>
            <a:ln w="3672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778460" y="3979863"/>
              <a:ext cx="1170990" cy="274638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5000" rIns="90000" bIns="45000" anchor="ctr"/>
            <a:lstStyle/>
            <a:p>
              <a:pPr algn="ctr">
                <a:lnSpc>
                  <a:spcPct val="123000"/>
                </a:lnSpc>
                <a:tabLst>
                  <a:tab pos="723900" algn="l"/>
                </a:tabLst>
              </a:pPr>
              <a:r>
                <a:rPr lang="en-US" sz="1200" b="1" dirty="0">
                  <a:solidFill>
                    <a:srgbClr val="FFFFFF"/>
                  </a:solidFill>
                  <a:latin typeface="Gill Sans MT" pitchFamily="34" charset="0"/>
                  <a:ea typeface="Droid Sans Fallback"/>
                  <a:cs typeface="Droid Sans Fallback"/>
                </a:rPr>
                <a:t>5 MeV Injector</a:t>
              </a:r>
            </a:p>
          </p:txBody>
        </p:sp>
        <p:sp>
          <p:nvSpPr>
            <p:cNvPr id="16" name="Line 11"/>
            <p:cNvSpPr>
              <a:spLocks noChangeShapeType="1"/>
            </p:cNvSpPr>
            <p:nvPr/>
          </p:nvSpPr>
          <p:spPr bwMode="auto">
            <a:xfrm>
              <a:off x="1958975" y="4119563"/>
              <a:ext cx="1096963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7" name="Line 12"/>
            <p:cNvSpPr>
              <a:spLocks noChangeShapeType="1"/>
            </p:cNvSpPr>
            <p:nvPr/>
          </p:nvSpPr>
          <p:spPr bwMode="auto">
            <a:xfrm>
              <a:off x="7175500" y="4110038"/>
              <a:ext cx="639763" cy="1587"/>
            </a:xfrm>
            <a:prstGeom prst="line">
              <a:avLst/>
            </a:prstGeom>
            <a:noFill/>
            <a:ln w="3672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8" name="Line 13"/>
            <p:cNvSpPr>
              <a:spLocks noChangeShapeType="1"/>
            </p:cNvSpPr>
            <p:nvPr/>
          </p:nvSpPr>
          <p:spPr bwMode="auto">
            <a:xfrm>
              <a:off x="2100263" y="1481138"/>
              <a:ext cx="639762" cy="1587"/>
            </a:xfrm>
            <a:prstGeom prst="line">
              <a:avLst/>
            </a:prstGeom>
            <a:noFill/>
            <a:ln w="36720">
              <a:solidFill>
                <a:srgbClr val="0000FF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4992688" y="3505200"/>
              <a:ext cx="690562" cy="427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5000" rIns="90000" bIns="45000"/>
            <a:lstStyle>
              <a:lvl1pPr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>
                <a:lnSpc>
                  <a:spcPct val="123000"/>
                </a:lnSpc>
              </a:pPr>
              <a:r>
                <a:rPr lang="en-US" dirty="0">
                  <a:solidFill>
                    <a:srgbClr val="000000"/>
                  </a:solidFill>
                  <a:latin typeface="Gill Sans MT" pitchFamily="34" charset="0"/>
                  <a:ea typeface="Droid Sans Fallback"/>
                  <a:cs typeface="Droid Sans Fallback"/>
                </a:rPr>
                <a:t>SCL1</a:t>
              </a:r>
            </a:p>
          </p:txBody>
        </p:sp>
        <p:sp>
          <p:nvSpPr>
            <p:cNvPr id="20" name="Line 15"/>
            <p:cNvSpPr>
              <a:spLocks noChangeShapeType="1"/>
            </p:cNvSpPr>
            <p:nvPr/>
          </p:nvSpPr>
          <p:spPr bwMode="auto">
            <a:xfrm>
              <a:off x="7104063" y="1481138"/>
              <a:ext cx="639762" cy="1587"/>
            </a:xfrm>
            <a:prstGeom prst="line">
              <a:avLst/>
            </a:prstGeom>
            <a:noFill/>
            <a:ln w="36720">
              <a:solidFill>
                <a:srgbClr val="0000FF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1" name="Line 16"/>
            <p:cNvSpPr>
              <a:spLocks noChangeShapeType="1"/>
            </p:cNvSpPr>
            <p:nvPr/>
          </p:nvSpPr>
          <p:spPr bwMode="auto">
            <a:xfrm>
              <a:off x="2279650" y="4110038"/>
              <a:ext cx="639763" cy="1587"/>
            </a:xfrm>
            <a:prstGeom prst="line">
              <a:avLst/>
            </a:prstGeom>
            <a:noFill/>
            <a:ln w="3672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" name="Text Box 17"/>
            <p:cNvSpPr txBox="1">
              <a:spLocks noChangeArrowheads="1"/>
            </p:cNvSpPr>
            <p:nvPr/>
          </p:nvSpPr>
          <p:spPr bwMode="auto">
            <a:xfrm>
              <a:off x="3768725" y="2390775"/>
              <a:ext cx="3182938" cy="75565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lIns="90000" tIns="45000" rIns="90000" bIns="45000"/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 fontAlgn="auto">
                <a:lnSpc>
                  <a:spcPct val="118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 smtClean="0">
                  <a:latin typeface="+mn-lt"/>
                </a:rPr>
                <a:t>150-300 </a:t>
              </a:r>
              <a:r>
                <a:rPr lang="en-US" b="1" dirty="0">
                  <a:latin typeface="+mn-lt"/>
                </a:rPr>
                <a:t>MeV ERL Layout</a:t>
              </a:r>
            </a:p>
            <a:p>
              <a:pPr algn="ctr" fontAlgn="auto">
                <a:lnSpc>
                  <a:spcPct val="123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</a:rPr>
                <a:t>4 x 5 cell, 721 MHz</a:t>
              </a:r>
            </a:p>
          </p:txBody>
        </p:sp>
        <p:sp>
          <p:nvSpPr>
            <p:cNvPr id="23" name="Line 18"/>
            <p:cNvSpPr>
              <a:spLocks noChangeShapeType="1"/>
            </p:cNvSpPr>
            <p:nvPr/>
          </p:nvSpPr>
          <p:spPr bwMode="auto">
            <a:xfrm>
              <a:off x="3717925" y="4452938"/>
              <a:ext cx="3200400" cy="1587"/>
            </a:xfrm>
            <a:prstGeom prst="line">
              <a:avLst/>
            </a:prstGeom>
            <a:noFill/>
            <a:ln w="18360">
              <a:solidFill>
                <a:srgbClr val="355E00"/>
              </a:solidFill>
              <a:prstDash val="sysDot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" name="Text Box 19"/>
            <p:cNvSpPr txBox="1">
              <a:spLocks noChangeArrowheads="1"/>
            </p:cNvSpPr>
            <p:nvPr/>
          </p:nvSpPr>
          <p:spPr bwMode="auto">
            <a:xfrm>
              <a:off x="4910138" y="4370388"/>
              <a:ext cx="857250" cy="42703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lIns="90000" tIns="45000" rIns="90000" bIns="45000"/>
            <a:lstStyle>
              <a:lvl1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9pPr>
            </a:lstStyle>
            <a:p>
              <a:pPr fontAlgn="auto">
                <a:lnSpc>
                  <a:spcPct val="123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</a:rPr>
                <a:t>~6.5 m</a:t>
              </a:r>
            </a:p>
          </p:txBody>
        </p:sp>
        <p:sp>
          <p:nvSpPr>
            <p:cNvPr id="25" name="Text Box 20"/>
            <p:cNvSpPr txBox="1">
              <a:spLocks noChangeArrowheads="1"/>
            </p:cNvSpPr>
            <p:nvPr/>
          </p:nvSpPr>
          <p:spPr bwMode="auto">
            <a:xfrm>
              <a:off x="5018088" y="949325"/>
              <a:ext cx="690562" cy="427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5000" rIns="90000" bIns="45000"/>
            <a:lstStyle>
              <a:lvl1pPr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>
                <a:lnSpc>
                  <a:spcPct val="123000"/>
                </a:lnSpc>
              </a:pPr>
              <a:r>
                <a:rPr lang="en-US" dirty="0">
                  <a:solidFill>
                    <a:srgbClr val="000000"/>
                  </a:solidFill>
                  <a:latin typeface="Gill Sans MT" pitchFamily="34" charset="0"/>
                  <a:ea typeface="Droid Sans Fallback"/>
                  <a:cs typeface="Droid Sans Fallback"/>
                </a:rPr>
                <a:t>SCL2</a:t>
              </a:r>
            </a:p>
          </p:txBody>
        </p:sp>
        <p:sp>
          <p:nvSpPr>
            <p:cNvPr id="26" name="Rectangle 21"/>
            <p:cNvSpPr>
              <a:spLocks noChangeArrowheads="1"/>
            </p:cNvSpPr>
            <p:nvPr/>
          </p:nvSpPr>
          <p:spPr bwMode="auto">
            <a:xfrm>
              <a:off x="1089025" y="1350963"/>
              <a:ext cx="1006475" cy="274637"/>
            </a:xfrm>
            <a:prstGeom prst="rect">
              <a:avLst/>
            </a:prstGeom>
            <a:solidFill>
              <a:srgbClr val="DC2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5000" rIns="90000" bIns="45000" anchor="ctr"/>
            <a:lstStyle/>
            <a:p>
              <a:pPr algn="ctr">
                <a:lnSpc>
                  <a:spcPct val="123000"/>
                </a:lnSpc>
                <a:tabLst>
                  <a:tab pos="723900" algn="l"/>
                </a:tabLst>
              </a:pPr>
              <a:r>
                <a:rPr lang="en-US" sz="1200" b="1" dirty="0">
                  <a:solidFill>
                    <a:srgbClr val="FFFFFF"/>
                  </a:solidFill>
                  <a:latin typeface="Gill Sans MT" pitchFamily="34" charset="0"/>
                  <a:ea typeface="Droid Sans Fallback"/>
                  <a:cs typeface="Droid Sans Fallback"/>
                </a:rPr>
                <a:t>Dump</a:t>
              </a:r>
            </a:p>
          </p:txBody>
        </p:sp>
        <p:sp>
          <p:nvSpPr>
            <p:cNvPr id="27" name="Line 92"/>
            <p:cNvSpPr>
              <a:spLocks noChangeShapeType="1"/>
            </p:cNvSpPr>
            <p:nvPr/>
          </p:nvSpPr>
          <p:spPr bwMode="auto">
            <a:xfrm flipV="1">
              <a:off x="7910513" y="2833688"/>
              <a:ext cx="460375" cy="1287462"/>
            </a:xfrm>
            <a:prstGeom prst="line">
              <a:avLst/>
            </a:prstGeom>
            <a:noFill/>
            <a:ln w="3672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" name="Line 93"/>
            <p:cNvSpPr>
              <a:spLocks noChangeShapeType="1"/>
            </p:cNvSpPr>
            <p:nvPr/>
          </p:nvSpPr>
          <p:spPr bwMode="auto">
            <a:xfrm>
              <a:off x="7766050" y="1490663"/>
              <a:ext cx="604838" cy="1343025"/>
            </a:xfrm>
            <a:prstGeom prst="line">
              <a:avLst/>
            </a:prstGeom>
            <a:noFill/>
            <a:ln w="3672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9" name="Line 94"/>
            <p:cNvSpPr>
              <a:spLocks noChangeShapeType="1"/>
            </p:cNvSpPr>
            <p:nvPr/>
          </p:nvSpPr>
          <p:spPr bwMode="auto">
            <a:xfrm flipH="1" flipV="1">
              <a:off x="2243138" y="2833688"/>
              <a:ext cx="639762" cy="1287462"/>
            </a:xfrm>
            <a:prstGeom prst="line">
              <a:avLst/>
            </a:prstGeom>
            <a:noFill/>
            <a:ln w="3672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0" name="Line 95"/>
            <p:cNvSpPr>
              <a:spLocks noChangeShapeType="1"/>
            </p:cNvSpPr>
            <p:nvPr/>
          </p:nvSpPr>
          <p:spPr bwMode="auto">
            <a:xfrm flipH="1">
              <a:off x="2241550" y="1490663"/>
              <a:ext cx="496888" cy="1343025"/>
            </a:xfrm>
            <a:prstGeom prst="line">
              <a:avLst/>
            </a:prstGeom>
            <a:noFill/>
            <a:ln w="3672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2320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-2180275" y="44624"/>
            <a:ext cx="8299939" cy="1955680"/>
            <a:chOff x="-2193499" y="331357"/>
            <a:chExt cx="8299939" cy="1955680"/>
          </a:xfrm>
        </p:grpSpPr>
        <p:sp>
          <p:nvSpPr>
            <p:cNvPr id="30" name="TextBox 29"/>
            <p:cNvSpPr txBox="1"/>
            <p:nvPr/>
          </p:nvSpPr>
          <p:spPr>
            <a:xfrm>
              <a:off x="-2193499" y="331357"/>
              <a:ext cx="55245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cap="all" dirty="0" smtClean="0">
                  <a:latin typeface="Arial Narrow" pitchFamily="34" charset="0"/>
                </a:rPr>
                <a:t>LINAC :  </a:t>
              </a:r>
            </a:p>
            <a:p>
              <a:endParaRPr lang="en-GB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534440" y="332656"/>
              <a:ext cx="4572000" cy="195438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itchFamily="34" charset="0"/>
                  <a:cs typeface="Arial" pitchFamily="34" charset="0"/>
                </a:rPr>
                <a:t>Half Cryo Module </a:t>
              </a:r>
              <a:r>
                <a:rPr lang="en-US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itchFamily="34" charset="0"/>
                  <a:cs typeface="Arial" pitchFamily="34" charset="0"/>
                  <a:sym typeface="Wingdings" pitchFamily="2" charset="2"/>
                </a:rPr>
                <a:t> 4 Cavities</a:t>
              </a:r>
              <a:endPara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cs typeface="Arial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en-US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itchFamily="34" charset="0"/>
                  <a:cs typeface="Arial" pitchFamily="34" charset="0"/>
                </a:rPr>
                <a:t>721.44 MHz RF, 5-cell cavity:</a:t>
              </a:r>
            </a:p>
            <a:p>
              <a:pPr>
                <a:spcBef>
                  <a:spcPts val="600"/>
                </a:spcBef>
              </a:pPr>
              <a:r>
                <a:rPr 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itchFamily="34" charset="0"/>
                  <a:cs typeface="Arial" pitchFamily="34" charset="0"/>
                </a:rPr>
                <a:t>λ</a:t>
              </a:r>
              <a:r>
                <a:rPr lang="en-US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itchFamily="34" charset="0"/>
                  <a:cs typeface="Arial" pitchFamily="34" charset="0"/>
                </a:rPr>
                <a:t> = 41.557 cm</a:t>
              </a:r>
            </a:p>
            <a:p>
              <a:pPr>
                <a:spcBef>
                  <a:spcPts val="600"/>
                </a:spcBef>
              </a:pPr>
              <a:r>
                <a:rPr lang="en-US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itchFamily="34" charset="0"/>
                  <a:cs typeface="Arial" pitchFamily="34" charset="0"/>
                </a:rPr>
                <a:t>L</a:t>
              </a:r>
              <a:r>
                <a:rPr lang="en-US" sz="1600" baseline="-25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itchFamily="34" charset="0"/>
                  <a:cs typeface="Arial" pitchFamily="34" charset="0"/>
                </a:rPr>
                <a:t>c</a:t>
              </a:r>
              <a:r>
                <a:rPr lang="en-US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itchFamily="34" charset="0"/>
                  <a:cs typeface="Arial" pitchFamily="34" charset="0"/>
                </a:rPr>
                <a:t> = 5l/2 = 103.89 cm </a:t>
              </a:r>
            </a:p>
            <a:p>
              <a:pPr>
                <a:spcBef>
                  <a:spcPts val="600"/>
                </a:spcBef>
              </a:pPr>
              <a:r>
                <a:rPr lang="de-DE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itchFamily="34" charset="0"/>
                  <a:cs typeface="Arial" pitchFamily="34" charset="0"/>
                </a:rPr>
                <a:t>Grad = 18 MeV/m (18.7 MeV per cavity)</a:t>
              </a:r>
              <a:endParaRPr lang="de-DE" sz="1600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cs typeface="Arial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en-US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itchFamily="34" charset="0"/>
                  <a:cs typeface="Arial" pitchFamily="34" charset="0"/>
                </a:rPr>
                <a:t>ΔE= 74.8 MV per Half Cryo Module</a:t>
              </a:r>
              <a:endPara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cs typeface="Arial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-540568" y="2132856"/>
            <a:ext cx="9468544" cy="2862322"/>
            <a:chOff x="-540568" y="2337069"/>
            <a:chExt cx="9468544" cy="2862322"/>
          </a:xfrm>
        </p:grpSpPr>
        <p:sp>
          <p:nvSpPr>
            <p:cNvPr id="32" name="TextBox 31"/>
            <p:cNvSpPr txBox="1"/>
            <p:nvPr/>
          </p:nvSpPr>
          <p:spPr>
            <a:xfrm>
              <a:off x="-540568" y="2349843"/>
              <a:ext cx="266409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cap="all" dirty="0" smtClean="0">
                  <a:latin typeface="Arial Narrow" pitchFamily="34" charset="0"/>
                </a:rPr>
                <a:t>ARC 1 optics :</a:t>
              </a:r>
            </a:p>
            <a:p>
              <a:pPr algn="ctr"/>
              <a:r>
                <a:rPr lang="en-GB" b="1" cap="all" dirty="0" smtClean="0">
                  <a:latin typeface="Arial Narrow" pitchFamily="34" charset="0"/>
                </a:rPr>
                <a:t>(80 M</a:t>
              </a:r>
              <a:r>
                <a:rPr lang="en-GB" b="1" dirty="0" smtClean="0">
                  <a:latin typeface="Arial Narrow" pitchFamily="34" charset="0"/>
                </a:rPr>
                <a:t>e</a:t>
              </a:r>
              <a:r>
                <a:rPr lang="en-GB" b="1" cap="all" dirty="0" smtClean="0">
                  <a:latin typeface="Arial Narrow" pitchFamily="34" charset="0"/>
                </a:rPr>
                <a:t>V ) </a:t>
              </a:r>
            </a:p>
            <a:p>
              <a:endParaRPr lang="en-GB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547664" y="2337069"/>
              <a:ext cx="7380312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itchFamily="34" charset="0"/>
                  <a:cs typeface="Arial" pitchFamily="34" charset="0"/>
                </a:rPr>
                <a:t>4 x 45° sector bends</a:t>
              </a:r>
            </a:p>
            <a:p>
              <a:pPr>
                <a:spcBef>
                  <a:spcPts val="600"/>
                </a:spcBef>
              </a:pPr>
              <a:r>
                <a:rPr lang="en-US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itchFamily="34" charset="0"/>
                  <a:cs typeface="Arial" pitchFamily="34" charset="0"/>
                </a:rPr>
                <a:t>Dipole + Quads triplet + Dipole + Quad singlet + Dipole +Quads triplet +Dipole</a:t>
              </a:r>
            </a:p>
            <a:p>
              <a:pPr>
                <a:spcBef>
                  <a:spcPts val="600"/>
                </a:spcBef>
              </a:pPr>
              <a:endPara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  <a:p>
              <a:pPr>
                <a:spcBef>
                  <a:spcPts val="600"/>
                </a:spcBef>
              </a:pPr>
              <a:endPara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  <a:p>
              <a:r>
                <a:rPr lang="en-US" sz="1600" dirty="0" smtClean="0">
                  <a:latin typeface="Arial Narrow" pitchFamily="34" charset="0"/>
                </a:rPr>
                <a:t>Dipole Length = 40cm  B = 5.01 kG</a:t>
              </a:r>
            </a:p>
            <a:p>
              <a:r>
                <a:rPr lang="en-US" sz="1600" dirty="0" smtClean="0">
                  <a:latin typeface="Arial Narrow" pitchFamily="34" charset="0"/>
                </a:rPr>
                <a:t>Quadrupole  Length = 10 cm </a:t>
              </a:r>
            </a:p>
            <a:p>
              <a:r>
                <a:rPr lang="de-DE" sz="1600" dirty="0" smtClean="0">
                  <a:latin typeface="Arial Narrow" pitchFamily="34" charset="0"/>
                </a:rPr>
                <a:t>Q1 -&gt; G[kG/cm] = -0.31          Q3 -&gt;  G[kG/cm] = -0.34</a:t>
              </a:r>
              <a:endParaRPr lang="en-US" sz="1600" dirty="0" smtClean="0">
                <a:latin typeface="Arial Narrow" pitchFamily="34" charset="0"/>
              </a:endParaRPr>
            </a:p>
            <a:p>
              <a:r>
                <a:rPr lang="de-DE" sz="1600" dirty="0" smtClean="0">
                  <a:latin typeface="Arial Narrow" pitchFamily="34" charset="0"/>
                </a:rPr>
                <a:t>Q2 -&gt; G[kG/cm] = 0.50</a:t>
              </a:r>
              <a:r>
                <a:rPr lang="en-US" sz="1600" dirty="0">
                  <a:latin typeface="Arial Narrow" pitchFamily="34" charset="0"/>
                </a:rPr>
                <a:t> </a:t>
              </a:r>
              <a:r>
                <a:rPr lang="en-US" sz="1600" dirty="0" smtClean="0">
                  <a:latin typeface="Arial Narrow" pitchFamily="34" charset="0"/>
                </a:rPr>
                <a:t>           </a:t>
              </a:r>
              <a:r>
                <a:rPr lang="de-DE" sz="1600" dirty="0" smtClean="0">
                  <a:latin typeface="Arial Narrow" pitchFamily="34" charset="0"/>
                </a:rPr>
                <a:t>Q4 -&gt; G[kG/cm] = -0.44</a:t>
              </a:r>
            </a:p>
            <a:p>
              <a:endParaRPr lang="en-US" sz="1600" dirty="0" smtClean="0"/>
            </a:p>
            <a:p>
              <a:pPr>
                <a:spcBef>
                  <a:spcPts val="600"/>
                </a:spcBef>
              </a:pPr>
              <a:endPara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1751491" y="3140968"/>
              <a:ext cx="6904675" cy="509425"/>
              <a:chOff x="912369" y="4131904"/>
              <a:chExt cx="6904675" cy="509425"/>
            </a:xfrm>
          </p:grpSpPr>
          <p:sp>
            <p:nvSpPr>
              <p:cNvPr id="37" name="Rectangle 62"/>
              <p:cNvSpPr>
                <a:spLocks noChangeArrowheads="1"/>
              </p:cNvSpPr>
              <p:nvPr/>
            </p:nvSpPr>
            <p:spPr bwMode="auto">
              <a:xfrm>
                <a:off x="912369" y="4150101"/>
                <a:ext cx="391174" cy="45494"/>
              </a:xfrm>
              <a:prstGeom prst="rect">
                <a:avLst/>
              </a:prstGeom>
              <a:solidFill>
                <a:srgbClr val="0080FF"/>
              </a:solidFill>
              <a:ln w="9525">
                <a:solidFill>
                  <a:srgbClr val="008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" name="Rectangle 63"/>
              <p:cNvSpPr>
                <a:spLocks noChangeArrowheads="1"/>
              </p:cNvSpPr>
              <p:nvPr/>
            </p:nvSpPr>
            <p:spPr bwMode="auto">
              <a:xfrm>
                <a:off x="1894852" y="4131904"/>
                <a:ext cx="145553" cy="6369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9" name="Rectangle 64"/>
              <p:cNvSpPr>
                <a:spLocks noChangeArrowheads="1"/>
              </p:cNvSpPr>
              <p:nvPr/>
            </p:nvSpPr>
            <p:spPr bwMode="auto">
              <a:xfrm>
                <a:off x="2331512" y="4131904"/>
                <a:ext cx="145553" cy="6369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0" name="Rectangle 65"/>
              <p:cNvSpPr>
                <a:spLocks noChangeArrowheads="1"/>
              </p:cNvSpPr>
              <p:nvPr/>
            </p:nvSpPr>
            <p:spPr bwMode="auto">
              <a:xfrm>
                <a:off x="2768171" y="4131904"/>
                <a:ext cx="145553" cy="6369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" name="Rectangle 66"/>
              <p:cNvSpPr>
                <a:spLocks noChangeArrowheads="1"/>
              </p:cNvSpPr>
              <p:nvPr/>
            </p:nvSpPr>
            <p:spPr bwMode="auto">
              <a:xfrm>
                <a:off x="3505033" y="4150101"/>
                <a:ext cx="400271" cy="45494"/>
              </a:xfrm>
              <a:prstGeom prst="rect">
                <a:avLst/>
              </a:prstGeom>
              <a:solidFill>
                <a:srgbClr val="0080FF"/>
              </a:solidFill>
              <a:ln w="9525">
                <a:solidFill>
                  <a:srgbClr val="008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" name="Rectangle 67"/>
              <p:cNvSpPr>
                <a:spLocks noChangeArrowheads="1"/>
              </p:cNvSpPr>
              <p:nvPr/>
            </p:nvSpPr>
            <p:spPr bwMode="auto">
              <a:xfrm>
                <a:off x="4287381" y="4131904"/>
                <a:ext cx="154650" cy="6369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" name="Rectangle 68"/>
              <p:cNvSpPr>
                <a:spLocks noChangeArrowheads="1"/>
              </p:cNvSpPr>
              <p:nvPr/>
            </p:nvSpPr>
            <p:spPr bwMode="auto">
              <a:xfrm>
                <a:off x="4824108" y="4150101"/>
                <a:ext cx="400271" cy="45494"/>
              </a:xfrm>
              <a:prstGeom prst="rect">
                <a:avLst/>
              </a:prstGeom>
              <a:solidFill>
                <a:srgbClr val="0080FF"/>
              </a:solidFill>
              <a:ln w="9525">
                <a:solidFill>
                  <a:srgbClr val="008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" name="Rectangle 69"/>
              <p:cNvSpPr>
                <a:spLocks noChangeArrowheads="1"/>
              </p:cNvSpPr>
              <p:nvPr/>
            </p:nvSpPr>
            <p:spPr bwMode="auto">
              <a:xfrm>
                <a:off x="5815689" y="4131904"/>
                <a:ext cx="145553" cy="6369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" name="Rectangle 70"/>
              <p:cNvSpPr>
                <a:spLocks noChangeArrowheads="1"/>
              </p:cNvSpPr>
              <p:nvPr/>
            </p:nvSpPr>
            <p:spPr bwMode="auto">
              <a:xfrm>
                <a:off x="6252348" y="4131904"/>
                <a:ext cx="145553" cy="6369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" name="Rectangle 71"/>
              <p:cNvSpPr>
                <a:spLocks noChangeArrowheads="1"/>
              </p:cNvSpPr>
              <p:nvPr/>
            </p:nvSpPr>
            <p:spPr bwMode="auto">
              <a:xfrm>
                <a:off x="6689007" y="4131904"/>
                <a:ext cx="145553" cy="6369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7" name="Rectangle 72"/>
              <p:cNvSpPr>
                <a:spLocks noChangeArrowheads="1"/>
              </p:cNvSpPr>
              <p:nvPr/>
            </p:nvSpPr>
            <p:spPr bwMode="auto">
              <a:xfrm>
                <a:off x="7425870" y="4150101"/>
                <a:ext cx="391174" cy="45494"/>
              </a:xfrm>
              <a:prstGeom prst="rect">
                <a:avLst/>
              </a:prstGeom>
              <a:solidFill>
                <a:srgbClr val="0080FF"/>
              </a:solidFill>
              <a:ln w="9525">
                <a:solidFill>
                  <a:srgbClr val="008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8" name="Text Box 4"/>
              <p:cNvSpPr txBox="1">
                <a:spLocks noChangeArrowheads="1"/>
              </p:cNvSpPr>
              <p:nvPr/>
            </p:nvSpPr>
            <p:spPr bwMode="auto">
              <a:xfrm>
                <a:off x="1824038" y="4336117"/>
                <a:ext cx="1336675" cy="305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699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400" dirty="0">
                    <a:solidFill>
                      <a:srgbClr val="800080"/>
                    </a:solidFill>
                    <a:latin typeface="Arial Narrow" pitchFamily="34" charset="0"/>
                  </a:rPr>
                  <a:t>triplet: Q1 Q2 Q3</a:t>
                </a:r>
              </a:p>
            </p:txBody>
          </p:sp>
          <p:sp>
            <p:nvSpPr>
              <p:cNvPr id="49" name="AutoShape 12"/>
              <p:cNvSpPr>
                <a:spLocks/>
              </p:cNvSpPr>
              <p:nvPr/>
            </p:nvSpPr>
            <p:spPr bwMode="auto">
              <a:xfrm rot="16200000" flipV="1">
                <a:off x="2282825" y="3767138"/>
                <a:ext cx="244475" cy="1082675"/>
              </a:xfrm>
              <a:prstGeom prst="leftBrace">
                <a:avLst>
                  <a:gd name="adj1" fmla="val 39078"/>
                  <a:gd name="adj2" fmla="val 50000"/>
                </a:avLst>
              </a:prstGeom>
              <a:noFill/>
              <a:ln w="12699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 dirty="0"/>
              </a:p>
            </p:txBody>
          </p:sp>
          <p:sp>
            <p:nvSpPr>
              <p:cNvPr id="50" name="AutoShape 5"/>
              <p:cNvSpPr>
                <a:spLocks/>
              </p:cNvSpPr>
              <p:nvPr/>
            </p:nvSpPr>
            <p:spPr bwMode="auto">
              <a:xfrm rot="16200000" flipV="1">
                <a:off x="4264819" y="4069070"/>
                <a:ext cx="184150" cy="430212"/>
              </a:xfrm>
              <a:prstGeom prst="leftBrace">
                <a:avLst>
                  <a:gd name="adj1" fmla="val 42117"/>
                  <a:gd name="adj2" fmla="val 50000"/>
                </a:avLst>
              </a:prstGeom>
              <a:noFill/>
              <a:ln w="12699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 dirty="0"/>
              </a:p>
            </p:txBody>
          </p:sp>
          <p:sp>
            <p:nvSpPr>
              <p:cNvPr id="51" name="Text Box 4"/>
              <p:cNvSpPr txBox="1">
                <a:spLocks noChangeArrowheads="1"/>
              </p:cNvSpPr>
              <p:nvPr/>
            </p:nvSpPr>
            <p:spPr bwMode="auto">
              <a:xfrm>
                <a:off x="3946525" y="4318937"/>
                <a:ext cx="900113" cy="305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699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400" dirty="0">
                    <a:solidFill>
                      <a:srgbClr val="800080"/>
                    </a:solidFill>
                    <a:latin typeface="Arial Narrow" pitchFamily="34" charset="0"/>
                  </a:rPr>
                  <a:t>singlet: Q4</a:t>
                </a:r>
              </a:p>
            </p:txBody>
          </p:sp>
          <p:sp>
            <p:nvSpPr>
              <p:cNvPr id="52" name="Text Box 4"/>
              <p:cNvSpPr txBox="1">
                <a:spLocks noChangeArrowheads="1"/>
              </p:cNvSpPr>
              <p:nvPr/>
            </p:nvSpPr>
            <p:spPr bwMode="auto">
              <a:xfrm>
                <a:off x="5767388" y="4336117"/>
                <a:ext cx="1336675" cy="305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699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400" dirty="0">
                    <a:solidFill>
                      <a:srgbClr val="800080"/>
                    </a:solidFill>
                    <a:latin typeface="Arial Narrow" pitchFamily="34" charset="0"/>
                  </a:rPr>
                  <a:t>triplet: Q3 Q2 Q1</a:t>
                </a:r>
              </a:p>
            </p:txBody>
          </p:sp>
          <p:sp>
            <p:nvSpPr>
              <p:cNvPr id="53" name="AutoShape 12"/>
              <p:cNvSpPr>
                <a:spLocks/>
              </p:cNvSpPr>
              <p:nvPr/>
            </p:nvSpPr>
            <p:spPr bwMode="auto">
              <a:xfrm rot="16200000" flipV="1">
                <a:off x="6236861" y="3743756"/>
                <a:ext cx="244475" cy="1084263"/>
              </a:xfrm>
              <a:prstGeom prst="leftBrace">
                <a:avLst>
                  <a:gd name="adj1" fmla="val 39135"/>
                  <a:gd name="adj2" fmla="val 50000"/>
                </a:avLst>
              </a:prstGeom>
              <a:noFill/>
              <a:ln w="12699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 dirty="0"/>
              </a:p>
            </p:txBody>
          </p:sp>
        </p:grpSp>
      </p:grpSp>
      <p:sp>
        <p:nvSpPr>
          <p:cNvPr id="55" name="TextBox 54"/>
          <p:cNvSpPr txBox="1"/>
          <p:nvPr/>
        </p:nvSpPr>
        <p:spPr>
          <a:xfrm>
            <a:off x="-180528" y="4604935"/>
            <a:ext cx="1788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cap="all" dirty="0" smtClean="0">
                <a:latin typeface="Arial Narrow" pitchFamily="34" charset="0"/>
              </a:rPr>
              <a:t>VERTiCAL </a:t>
            </a:r>
          </a:p>
          <a:p>
            <a:pPr algn="ctr"/>
            <a:r>
              <a:rPr lang="en-GB" b="1" cap="all" dirty="0" smtClean="0">
                <a:latin typeface="Arial Narrow" pitchFamily="34" charset="0"/>
              </a:rPr>
              <a:t>SPREADER </a:t>
            </a:r>
          </a:p>
          <a:p>
            <a:pPr algn="ctr"/>
            <a:r>
              <a:rPr lang="en-US" b="1" cap="all" dirty="0" smtClean="0">
                <a:latin typeface="Arial Narrow" pitchFamily="34" charset="0"/>
              </a:rPr>
              <a:t>OPTICS:</a:t>
            </a:r>
            <a:endParaRPr lang="en-GB" b="1" cap="all" dirty="0" smtClean="0">
              <a:latin typeface="Arial Narrow" pitchFamily="34" charset="0"/>
            </a:endParaRPr>
          </a:p>
          <a:p>
            <a:endParaRPr lang="en-GB" dirty="0"/>
          </a:p>
        </p:txBody>
      </p:sp>
      <p:cxnSp>
        <p:nvCxnSpPr>
          <p:cNvPr id="58" name="Straight Connector 57"/>
          <p:cNvCxnSpPr/>
          <p:nvPr/>
        </p:nvCxnSpPr>
        <p:spPr>
          <a:xfrm flipV="1">
            <a:off x="0" y="1988840"/>
            <a:ext cx="9128917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-20169" y="4509120"/>
            <a:ext cx="914908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1547664" y="4641230"/>
            <a:ext cx="3651527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cs typeface="Arial" pitchFamily="34" charset="0"/>
              </a:rPr>
              <a:t>Spreader for Arc 1 @ 80 MeV</a:t>
            </a:r>
          </a:p>
          <a:p>
            <a:pPr algn="just">
              <a:spcBef>
                <a:spcPts val="600"/>
              </a:spcBef>
            </a:pP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cs typeface="Arial" pitchFamily="34" charset="0"/>
              </a:rPr>
              <a:t>2 Vertical steps (dipoles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cs typeface="Arial" pitchFamily="34" charset="0"/>
              </a:rPr>
              <a:t>w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cs typeface="Arial" pitchFamily="34" charset="0"/>
              </a:rPr>
              <a:t>ith </a:t>
            </a:r>
          </a:p>
          <a:p>
            <a:pPr algn="just">
              <a:spcBef>
                <a:spcPts val="600"/>
              </a:spcBef>
            </a:pP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cs typeface="Arial" pitchFamily="34" charset="0"/>
              </a:rPr>
              <a:t>opposite polarity)  and quads  triplet </a:t>
            </a:r>
          </a:p>
          <a:p>
            <a:pPr algn="just">
              <a:spcBef>
                <a:spcPts val="600"/>
              </a:spcBef>
            </a:pP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cs typeface="Arial" pitchFamily="34" charset="0"/>
              </a:rPr>
              <a:t>for hor. and vert. focusing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5508104" y="4676363"/>
            <a:ext cx="4572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cs typeface="Arial" pitchFamily="34" charset="0"/>
              </a:rPr>
              <a:t>Spreader  for Arc 3 @ 230 MeV</a:t>
            </a: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cs typeface="Arial" pitchFamily="34" charset="0"/>
              </a:rPr>
              <a:t>A vertical chicane plus  and 2 quads </a:t>
            </a: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cs typeface="Arial" pitchFamily="34" charset="0"/>
              </a:rPr>
              <a:t>doublets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1403648" y="6067758"/>
            <a:ext cx="3384376" cy="560375"/>
            <a:chOff x="428786" y="5456238"/>
            <a:chExt cx="3635215" cy="516216"/>
          </a:xfrm>
        </p:grpSpPr>
        <p:sp>
          <p:nvSpPr>
            <p:cNvPr id="72" name="Text Box 9"/>
            <p:cNvSpPr txBox="1">
              <a:spLocks noChangeArrowheads="1"/>
            </p:cNvSpPr>
            <p:nvPr/>
          </p:nvSpPr>
          <p:spPr bwMode="auto">
            <a:xfrm>
              <a:off x="428786" y="5678764"/>
              <a:ext cx="1225550" cy="281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r>
                <a:rPr lang="en-US" sz="1400" dirty="0">
                  <a:solidFill>
                    <a:srgbClr val="800080"/>
                  </a:solidFill>
                  <a:latin typeface="Arial Narrow" pitchFamily="34" charset="0"/>
                </a:rPr>
                <a:t>vertical step I</a:t>
              </a:r>
            </a:p>
          </p:txBody>
        </p:sp>
        <p:sp>
          <p:nvSpPr>
            <p:cNvPr id="73" name="Text Box 9"/>
            <p:cNvSpPr txBox="1">
              <a:spLocks noChangeArrowheads="1"/>
            </p:cNvSpPr>
            <p:nvPr/>
          </p:nvSpPr>
          <p:spPr bwMode="auto">
            <a:xfrm>
              <a:off x="2117648" y="5691293"/>
              <a:ext cx="1404938" cy="281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r>
                <a:rPr lang="en-US" sz="1400" dirty="0">
                  <a:solidFill>
                    <a:srgbClr val="800080"/>
                  </a:solidFill>
                  <a:latin typeface="Arial Narrow" pitchFamily="34" charset="0"/>
                </a:rPr>
                <a:t>vertical step II</a:t>
              </a:r>
            </a:p>
          </p:txBody>
        </p:sp>
        <p:sp>
          <p:nvSpPr>
            <p:cNvPr id="74" name="Rectangle 62"/>
            <p:cNvSpPr>
              <a:spLocks noChangeArrowheads="1"/>
            </p:cNvSpPr>
            <p:nvPr/>
          </p:nvSpPr>
          <p:spPr bwMode="auto">
            <a:xfrm>
              <a:off x="549276" y="5475288"/>
              <a:ext cx="285750" cy="47625"/>
            </a:xfrm>
            <a:prstGeom prst="rect">
              <a:avLst/>
            </a:prstGeom>
            <a:solidFill>
              <a:srgbClr val="0080FF"/>
            </a:solidFill>
            <a:ln w="9525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" name="Rectangle 63"/>
            <p:cNvSpPr>
              <a:spLocks noChangeArrowheads="1"/>
            </p:cNvSpPr>
            <p:nvPr/>
          </p:nvSpPr>
          <p:spPr bwMode="auto">
            <a:xfrm>
              <a:off x="1111251" y="5475288"/>
              <a:ext cx="276225" cy="47625"/>
            </a:xfrm>
            <a:prstGeom prst="rect">
              <a:avLst/>
            </a:prstGeom>
            <a:solidFill>
              <a:srgbClr val="0080FF"/>
            </a:solidFill>
            <a:ln w="9525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" name="Rectangle 64"/>
            <p:cNvSpPr>
              <a:spLocks noChangeArrowheads="1"/>
            </p:cNvSpPr>
            <p:nvPr/>
          </p:nvSpPr>
          <p:spPr bwMode="auto">
            <a:xfrm>
              <a:off x="1482726" y="5456238"/>
              <a:ext cx="85725" cy="666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" name="Rectangle 65"/>
            <p:cNvSpPr>
              <a:spLocks noChangeArrowheads="1"/>
            </p:cNvSpPr>
            <p:nvPr/>
          </p:nvSpPr>
          <p:spPr bwMode="auto">
            <a:xfrm>
              <a:off x="1758951" y="5456238"/>
              <a:ext cx="85725" cy="666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" name="Rectangle 66"/>
            <p:cNvSpPr>
              <a:spLocks noChangeArrowheads="1"/>
            </p:cNvSpPr>
            <p:nvPr/>
          </p:nvSpPr>
          <p:spPr bwMode="auto">
            <a:xfrm>
              <a:off x="2035176" y="5456238"/>
              <a:ext cx="85725" cy="666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" name="Rectangle 67"/>
            <p:cNvSpPr>
              <a:spLocks noChangeArrowheads="1"/>
            </p:cNvSpPr>
            <p:nvPr/>
          </p:nvSpPr>
          <p:spPr bwMode="auto">
            <a:xfrm>
              <a:off x="2216151" y="5475288"/>
              <a:ext cx="276225" cy="47625"/>
            </a:xfrm>
            <a:prstGeom prst="rect">
              <a:avLst/>
            </a:prstGeom>
            <a:solidFill>
              <a:srgbClr val="0080FF"/>
            </a:solidFill>
            <a:ln w="9525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" name="Rectangle 68"/>
            <p:cNvSpPr>
              <a:spLocks noChangeArrowheads="1"/>
            </p:cNvSpPr>
            <p:nvPr/>
          </p:nvSpPr>
          <p:spPr bwMode="auto">
            <a:xfrm>
              <a:off x="2768601" y="5475288"/>
              <a:ext cx="285750" cy="47625"/>
            </a:xfrm>
            <a:prstGeom prst="rect">
              <a:avLst/>
            </a:prstGeom>
            <a:solidFill>
              <a:srgbClr val="0080FF"/>
            </a:solidFill>
            <a:ln w="9525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" name="Rectangle 69"/>
            <p:cNvSpPr>
              <a:spLocks noChangeArrowheads="1"/>
            </p:cNvSpPr>
            <p:nvPr/>
          </p:nvSpPr>
          <p:spPr bwMode="auto">
            <a:xfrm>
              <a:off x="3416301" y="5456238"/>
              <a:ext cx="95250" cy="666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" name="Rectangle 70"/>
            <p:cNvSpPr>
              <a:spLocks noChangeArrowheads="1"/>
            </p:cNvSpPr>
            <p:nvPr/>
          </p:nvSpPr>
          <p:spPr bwMode="auto">
            <a:xfrm>
              <a:off x="3692526" y="5456238"/>
              <a:ext cx="95250" cy="666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" name="Rectangle 71"/>
            <p:cNvSpPr>
              <a:spLocks noChangeArrowheads="1"/>
            </p:cNvSpPr>
            <p:nvPr/>
          </p:nvSpPr>
          <p:spPr bwMode="auto">
            <a:xfrm>
              <a:off x="3968751" y="5456238"/>
              <a:ext cx="95250" cy="666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5577951" y="6063381"/>
            <a:ext cx="3098505" cy="533971"/>
            <a:chOff x="4902041" y="5511800"/>
            <a:chExt cx="3098505" cy="533971"/>
          </a:xfrm>
        </p:grpSpPr>
        <p:sp>
          <p:nvSpPr>
            <p:cNvPr id="85" name="Text Box 9"/>
            <p:cNvSpPr txBox="1">
              <a:spLocks noChangeArrowheads="1"/>
            </p:cNvSpPr>
            <p:nvPr/>
          </p:nvSpPr>
          <p:spPr bwMode="auto">
            <a:xfrm>
              <a:off x="4904202" y="5740559"/>
              <a:ext cx="1301750" cy="305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r>
                <a:rPr lang="en-US" sz="1400" dirty="0">
                  <a:solidFill>
                    <a:srgbClr val="800080"/>
                  </a:solidFill>
                  <a:latin typeface="Arial Narrow" pitchFamily="34" charset="0"/>
                </a:rPr>
                <a:t>vertical chicane</a:t>
              </a:r>
            </a:p>
          </p:txBody>
        </p:sp>
        <p:sp>
          <p:nvSpPr>
            <p:cNvPr id="86" name="Rectangle 137"/>
            <p:cNvSpPr>
              <a:spLocks noChangeArrowheads="1"/>
            </p:cNvSpPr>
            <p:nvPr/>
          </p:nvSpPr>
          <p:spPr bwMode="auto">
            <a:xfrm>
              <a:off x="7424482" y="5511800"/>
              <a:ext cx="141287" cy="7302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900" dirty="0"/>
            </a:p>
          </p:txBody>
        </p:sp>
        <p:sp>
          <p:nvSpPr>
            <p:cNvPr id="87" name="Rectangle 138"/>
            <p:cNvSpPr>
              <a:spLocks noChangeArrowheads="1"/>
            </p:cNvSpPr>
            <p:nvPr/>
          </p:nvSpPr>
          <p:spPr bwMode="auto">
            <a:xfrm>
              <a:off x="7859259" y="5511800"/>
              <a:ext cx="141287" cy="7302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900" dirty="0"/>
            </a:p>
          </p:txBody>
        </p:sp>
        <p:sp>
          <p:nvSpPr>
            <p:cNvPr id="88" name="Rectangle 132"/>
            <p:cNvSpPr>
              <a:spLocks noChangeArrowheads="1"/>
            </p:cNvSpPr>
            <p:nvPr/>
          </p:nvSpPr>
          <p:spPr bwMode="auto">
            <a:xfrm>
              <a:off x="4902041" y="5532438"/>
              <a:ext cx="271462" cy="52388"/>
            </a:xfrm>
            <a:prstGeom prst="rect">
              <a:avLst/>
            </a:prstGeom>
            <a:solidFill>
              <a:srgbClr val="0080FF"/>
            </a:solidFill>
            <a:ln w="9525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900" dirty="0"/>
            </a:p>
          </p:txBody>
        </p:sp>
        <p:sp>
          <p:nvSpPr>
            <p:cNvPr id="89" name="Rectangle 133"/>
            <p:cNvSpPr>
              <a:spLocks noChangeArrowheads="1"/>
            </p:cNvSpPr>
            <p:nvPr/>
          </p:nvSpPr>
          <p:spPr bwMode="auto">
            <a:xfrm>
              <a:off x="5365591" y="5532438"/>
              <a:ext cx="280987" cy="52388"/>
            </a:xfrm>
            <a:prstGeom prst="rect">
              <a:avLst/>
            </a:prstGeom>
            <a:solidFill>
              <a:srgbClr val="0080FF"/>
            </a:solidFill>
            <a:ln w="9525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900" dirty="0"/>
            </a:p>
          </p:txBody>
        </p:sp>
        <p:sp>
          <p:nvSpPr>
            <p:cNvPr id="90" name="Rectangle 134"/>
            <p:cNvSpPr>
              <a:spLocks noChangeArrowheads="1"/>
            </p:cNvSpPr>
            <p:nvPr/>
          </p:nvSpPr>
          <p:spPr bwMode="auto">
            <a:xfrm>
              <a:off x="5827554" y="5532438"/>
              <a:ext cx="282575" cy="52388"/>
            </a:xfrm>
            <a:prstGeom prst="rect">
              <a:avLst/>
            </a:prstGeom>
            <a:solidFill>
              <a:srgbClr val="0080FF"/>
            </a:solidFill>
            <a:ln w="9525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900" dirty="0"/>
            </a:p>
          </p:txBody>
        </p:sp>
        <p:sp>
          <p:nvSpPr>
            <p:cNvPr id="91" name="Rectangle 135"/>
            <p:cNvSpPr>
              <a:spLocks noChangeArrowheads="1"/>
            </p:cNvSpPr>
            <p:nvPr/>
          </p:nvSpPr>
          <p:spPr bwMode="auto">
            <a:xfrm>
              <a:off x="6200616" y="5511800"/>
              <a:ext cx="139700" cy="7302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900" dirty="0"/>
            </a:p>
          </p:txBody>
        </p:sp>
        <p:sp>
          <p:nvSpPr>
            <p:cNvPr id="92" name="Rectangle 136"/>
            <p:cNvSpPr>
              <a:spLocks noChangeArrowheads="1"/>
            </p:cNvSpPr>
            <p:nvPr/>
          </p:nvSpPr>
          <p:spPr bwMode="auto">
            <a:xfrm>
              <a:off x="6703854" y="5511800"/>
              <a:ext cx="139700" cy="7302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900" dirty="0"/>
            </a:p>
          </p:txBody>
        </p:sp>
      </p:grpSp>
      <p:sp>
        <p:nvSpPr>
          <p:cNvPr id="54" name="AutoShape 12"/>
          <p:cNvSpPr>
            <a:spLocks/>
          </p:cNvSpPr>
          <p:nvPr/>
        </p:nvSpPr>
        <p:spPr bwMode="auto">
          <a:xfrm rot="16200000" flipV="1">
            <a:off x="3321766" y="5879626"/>
            <a:ext cx="244475" cy="815833"/>
          </a:xfrm>
          <a:prstGeom prst="leftBrace">
            <a:avLst>
              <a:gd name="adj1" fmla="val 39078"/>
              <a:gd name="adj2" fmla="val 50000"/>
            </a:avLst>
          </a:prstGeom>
          <a:noFill/>
          <a:ln w="12699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 dirty="0"/>
          </a:p>
        </p:txBody>
      </p:sp>
      <p:sp>
        <p:nvSpPr>
          <p:cNvPr id="57" name="AutoShape 12"/>
          <p:cNvSpPr>
            <a:spLocks/>
          </p:cNvSpPr>
          <p:nvPr/>
        </p:nvSpPr>
        <p:spPr bwMode="auto">
          <a:xfrm rot="16200000" flipV="1">
            <a:off x="1834802" y="5811066"/>
            <a:ext cx="244475" cy="909441"/>
          </a:xfrm>
          <a:prstGeom prst="leftBrace">
            <a:avLst>
              <a:gd name="adj1" fmla="val 39078"/>
              <a:gd name="adj2" fmla="val 50000"/>
            </a:avLst>
          </a:prstGeom>
          <a:noFill/>
          <a:ln w="12699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 dirty="0"/>
          </a:p>
        </p:txBody>
      </p:sp>
      <p:sp>
        <p:nvSpPr>
          <p:cNvPr id="59" name="AutoShape 12"/>
          <p:cNvSpPr>
            <a:spLocks/>
          </p:cNvSpPr>
          <p:nvPr/>
        </p:nvSpPr>
        <p:spPr bwMode="auto">
          <a:xfrm rot="16200000" flipV="1">
            <a:off x="5999212" y="5739737"/>
            <a:ext cx="244475" cy="1082675"/>
          </a:xfrm>
          <a:prstGeom prst="leftBrace">
            <a:avLst>
              <a:gd name="adj1" fmla="val 39078"/>
              <a:gd name="adj2" fmla="val 50000"/>
            </a:avLst>
          </a:prstGeom>
          <a:noFill/>
          <a:ln w="12699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04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240"/>
          <p:cNvSpPr>
            <a:spLocks noChangeAspect="1" noChangeArrowheads="1" noTextEdit="1"/>
          </p:cNvSpPr>
          <p:nvPr/>
        </p:nvSpPr>
        <p:spPr bwMode="auto">
          <a:xfrm>
            <a:off x="209842" y="865188"/>
            <a:ext cx="8680779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  <p:grpSp>
        <p:nvGrpSpPr>
          <p:cNvPr id="95" name="Group 94"/>
          <p:cNvGrpSpPr/>
          <p:nvPr/>
        </p:nvGrpSpPr>
        <p:grpSpPr>
          <a:xfrm>
            <a:off x="292047" y="4878858"/>
            <a:ext cx="8553450" cy="782390"/>
            <a:chOff x="253325" y="3498205"/>
            <a:chExt cx="8553450" cy="782390"/>
          </a:xfrm>
        </p:grpSpPr>
        <p:grpSp>
          <p:nvGrpSpPr>
            <p:cNvPr id="46" name="Group 45"/>
            <p:cNvGrpSpPr/>
            <p:nvPr/>
          </p:nvGrpSpPr>
          <p:grpSpPr>
            <a:xfrm>
              <a:off x="282419" y="3498205"/>
              <a:ext cx="8410209" cy="73173"/>
              <a:chOff x="345127" y="3927987"/>
              <a:chExt cx="8410209" cy="73173"/>
            </a:xfrm>
          </p:grpSpPr>
          <p:sp>
            <p:nvSpPr>
              <p:cNvPr id="47" name="Rectangle 298"/>
              <p:cNvSpPr>
                <a:spLocks noChangeArrowheads="1"/>
              </p:cNvSpPr>
              <p:nvPr/>
            </p:nvSpPr>
            <p:spPr bwMode="auto">
              <a:xfrm>
                <a:off x="345127" y="3948894"/>
                <a:ext cx="169106" cy="52266"/>
              </a:xfrm>
              <a:prstGeom prst="rect">
                <a:avLst/>
              </a:prstGeom>
              <a:solidFill>
                <a:srgbClr val="0080FF"/>
              </a:solidFill>
              <a:ln w="9525">
                <a:solidFill>
                  <a:srgbClr val="008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8" name="Rectangle 299"/>
              <p:cNvSpPr>
                <a:spLocks noChangeArrowheads="1"/>
              </p:cNvSpPr>
              <p:nvPr/>
            </p:nvSpPr>
            <p:spPr bwMode="auto">
              <a:xfrm>
                <a:off x="683339" y="3948894"/>
                <a:ext cx="169106" cy="52266"/>
              </a:xfrm>
              <a:prstGeom prst="rect">
                <a:avLst/>
              </a:prstGeom>
              <a:solidFill>
                <a:srgbClr val="0080FF"/>
              </a:solidFill>
              <a:ln w="9525">
                <a:solidFill>
                  <a:srgbClr val="008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" name="Rectangle 300"/>
              <p:cNvSpPr>
                <a:spLocks noChangeArrowheads="1"/>
              </p:cNvSpPr>
              <p:nvPr/>
            </p:nvSpPr>
            <p:spPr bwMode="auto">
              <a:xfrm>
                <a:off x="908814" y="3927987"/>
                <a:ext cx="56369" cy="7317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0" name="Rectangle 301"/>
              <p:cNvSpPr>
                <a:spLocks noChangeArrowheads="1"/>
              </p:cNvSpPr>
              <p:nvPr/>
            </p:nvSpPr>
            <p:spPr bwMode="auto">
              <a:xfrm>
                <a:off x="1077920" y="3927987"/>
                <a:ext cx="56369" cy="7317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" name="Rectangle 302"/>
              <p:cNvSpPr>
                <a:spLocks noChangeArrowheads="1"/>
              </p:cNvSpPr>
              <p:nvPr/>
            </p:nvSpPr>
            <p:spPr bwMode="auto">
              <a:xfrm>
                <a:off x="1247026" y="3927987"/>
                <a:ext cx="56369" cy="7317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2" name="Rectangle 303"/>
              <p:cNvSpPr>
                <a:spLocks noChangeArrowheads="1"/>
              </p:cNvSpPr>
              <p:nvPr/>
            </p:nvSpPr>
            <p:spPr bwMode="auto">
              <a:xfrm>
                <a:off x="1359763" y="3948894"/>
                <a:ext cx="169106" cy="52266"/>
              </a:xfrm>
              <a:prstGeom prst="rect">
                <a:avLst/>
              </a:prstGeom>
              <a:solidFill>
                <a:srgbClr val="0080FF"/>
              </a:solidFill>
              <a:ln w="9525">
                <a:solidFill>
                  <a:srgbClr val="008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" name="Rectangle 304"/>
              <p:cNvSpPr>
                <a:spLocks noChangeArrowheads="1"/>
              </p:cNvSpPr>
              <p:nvPr/>
            </p:nvSpPr>
            <p:spPr bwMode="auto">
              <a:xfrm>
                <a:off x="1697975" y="3948894"/>
                <a:ext cx="180380" cy="52266"/>
              </a:xfrm>
              <a:prstGeom prst="rect">
                <a:avLst/>
              </a:prstGeom>
              <a:solidFill>
                <a:srgbClr val="0080FF"/>
              </a:solidFill>
              <a:ln w="9525">
                <a:solidFill>
                  <a:srgbClr val="008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4" name="Rectangle 305"/>
              <p:cNvSpPr>
                <a:spLocks noChangeArrowheads="1"/>
              </p:cNvSpPr>
              <p:nvPr/>
            </p:nvSpPr>
            <p:spPr bwMode="auto">
              <a:xfrm>
                <a:off x="2103830" y="3927987"/>
                <a:ext cx="56369" cy="7317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5" name="Rectangle 306"/>
              <p:cNvSpPr>
                <a:spLocks noChangeArrowheads="1"/>
              </p:cNvSpPr>
              <p:nvPr/>
            </p:nvSpPr>
            <p:spPr bwMode="auto">
              <a:xfrm>
                <a:off x="2261662" y="3927987"/>
                <a:ext cx="56369" cy="7317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6" name="Rectangle 307"/>
              <p:cNvSpPr>
                <a:spLocks noChangeArrowheads="1"/>
              </p:cNvSpPr>
              <p:nvPr/>
            </p:nvSpPr>
            <p:spPr bwMode="auto">
              <a:xfrm>
                <a:off x="2430768" y="3927987"/>
                <a:ext cx="56369" cy="7317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7" name="Rectangle 308"/>
              <p:cNvSpPr>
                <a:spLocks noChangeArrowheads="1"/>
              </p:cNvSpPr>
              <p:nvPr/>
            </p:nvSpPr>
            <p:spPr bwMode="auto">
              <a:xfrm>
                <a:off x="2543506" y="3948894"/>
                <a:ext cx="236749" cy="52266"/>
              </a:xfrm>
              <a:prstGeom prst="rect">
                <a:avLst/>
              </a:prstGeom>
              <a:solidFill>
                <a:srgbClr val="0080FF"/>
              </a:solidFill>
              <a:ln w="9525">
                <a:solidFill>
                  <a:srgbClr val="008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8" name="Rectangle 309"/>
              <p:cNvSpPr>
                <a:spLocks noChangeArrowheads="1"/>
              </p:cNvSpPr>
              <p:nvPr/>
            </p:nvSpPr>
            <p:spPr bwMode="auto">
              <a:xfrm>
                <a:off x="3118466" y="3927987"/>
                <a:ext cx="78916" cy="7317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9" name="Rectangle 310"/>
              <p:cNvSpPr>
                <a:spLocks noChangeArrowheads="1"/>
              </p:cNvSpPr>
              <p:nvPr/>
            </p:nvSpPr>
            <p:spPr bwMode="auto">
              <a:xfrm>
                <a:off x="3366489" y="3927987"/>
                <a:ext cx="90190" cy="7317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0" name="Rectangle 311"/>
              <p:cNvSpPr>
                <a:spLocks noChangeArrowheads="1"/>
              </p:cNvSpPr>
              <p:nvPr/>
            </p:nvSpPr>
            <p:spPr bwMode="auto">
              <a:xfrm>
                <a:off x="3625785" y="3927987"/>
                <a:ext cx="78916" cy="7317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" name="Rectangle 312"/>
              <p:cNvSpPr>
                <a:spLocks noChangeArrowheads="1"/>
              </p:cNvSpPr>
              <p:nvPr/>
            </p:nvSpPr>
            <p:spPr bwMode="auto">
              <a:xfrm>
                <a:off x="4042913" y="3948894"/>
                <a:ext cx="236749" cy="52266"/>
              </a:xfrm>
              <a:prstGeom prst="rect">
                <a:avLst/>
              </a:prstGeom>
              <a:solidFill>
                <a:srgbClr val="0080FF"/>
              </a:solidFill>
              <a:ln w="9525">
                <a:solidFill>
                  <a:srgbClr val="008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2" name="Rectangle 313"/>
              <p:cNvSpPr>
                <a:spLocks noChangeArrowheads="1"/>
              </p:cNvSpPr>
              <p:nvPr/>
            </p:nvSpPr>
            <p:spPr bwMode="auto">
              <a:xfrm>
                <a:off x="4505136" y="3927987"/>
                <a:ext cx="78916" cy="7317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3" name="Rectangle 314"/>
              <p:cNvSpPr>
                <a:spLocks noChangeArrowheads="1"/>
              </p:cNvSpPr>
              <p:nvPr/>
            </p:nvSpPr>
            <p:spPr bwMode="auto">
              <a:xfrm>
                <a:off x="4809527" y="3948894"/>
                <a:ext cx="236749" cy="52266"/>
              </a:xfrm>
              <a:prstGeom prst="rect">
                <a:avLst/>
              </a:prstGeom>
              <a:solidFill>
                <a:srgbClr val="0080FF"/>
              </a:solidFill>
              <a:ln w="9525">
                <a:solidFill>
                  <a:srgbClr val="008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4" name="Rectangle 315"/>
              <p:cNvSpPr>
                <a:spLocks noChangeArrowheads="1"/>
              </p:cNvSpPr>
              <p:nvPr/>
            </p:nvSpPr>
            <p:spPr bwMode="auto">
              <a:xfrm>
                <a:off x="5384488" y="3927987"/>
                <a:ext cx="78916" cy="7317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" name="Rectangle 316"/>
              <p:cNvSpPr>
                <a:spLocks noChangeArrowheads="1"/>
              </p:cNvSpPr>
              <p:nvPr/>
            </p:nvSpPr>
            <p:spPr bwMode="auto">
              <a:xfrm>
                <a:off x="5632510" y="3927987"/>
                <a:ext cx="90190" cy="7317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6" name="Rectangle 317"/>
              <p:cNvSpPr>
                <a:spLocks noChangeArrowheads="1"/>
              </p:cNvSpPr>
              <p:nvPr/>
            </p:nvSpPr>
            <p:spPr bwMode="auto">
              <a:xfrm>
                <a:off x="5891806" y="3927987"/>
                <a:ext cx="78916" cy="7317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7" name="Rectangle 318"/>
              <p:cNvSpPr>
                <a:spLocks noChangeArrowheads="1"/>
              </p:cNvSpPr>
              <p:nvPr/>
            </p:nvSpPr>
            <p:spPr bwMode="auto">
              <a:xfrm>
                <a:off x="6308934" y="3948894"/>
                <a:ext cx="236749" cy="52266"/>
              </a:xfrm>
              <a:prstGeom prst="rect">
                <a:avLst/>
              </a:prstGeom>
              <a:solidFill>
                <a:srgbClr val="0080FF"/>
              </a:solidFill>
              <a:ln w="9525">
                <a:solidFill>
                  <a:srgbClr val="008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8" name="Rectangle 319"/>
              <p:cNvSpPr>
                <a:spLocks noChangeArrowheads="1"/>
              </p:cNvSpPr>
              <p:nvPr/>
            </p:nvSpPr>
            <p:spPr bwMode="auto">
              <a:xfrm>
                <a:off x="6602052" y="3927987"/>
                <a:ext cx="56369" cy="7317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9" name="Rectangle 320"/>
              <p:cNvSpPr>
                <a:spLocks noChangeArrowheads="1"/>
              </p:cNvSpPr>
              <p:nvPr/>
            </p:nvSpPr>
            <p:spPr bwMode="auto">
              <a:xfrm>
                <a:off x="6771158" y="3927987"/>
                <a:ext cx="56369" cy="7317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0" name="Rectangle 321"/>
              <p:cNvSpPr>
                <a:spLocks noChangeArrowheads="1"/>
              </p:cNvSpPr>
              <p:nvPr/>
            </p:nvSpPr>
            <p:spPr bwMode="auto">
              <a:xfrm>
                <a:off x="6928990" y="3927987"/>
                <a:ext cx="56369" cy="7317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1" name="Rectangle 322"/>
              <p:cNvSpPr>
                <a:spLocks noChangeArrowheads="1"/>
              </p:cNvSpPr>
              <p:nvPr/>
            </p:nvSpPr>
            <p:spPr bwMode="auto">
              <a:xfrm>
                <a:off x="7210834" y="3948894"/>
                <a:ext cx="180380" cy="52266"/>
              </a:xfrm>
              <a:prstGeom prst="rect">
                <a:avLst/>
              </a:prstGeom>
              <a:solidFill>
                <a:srgbClr val="0080FF"/>
              </a:solidFill>
              <a:ln w="9525">
                <a:solidFill>
                  <a:srgbClr val="008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" name="Rectangle 323"/>
              <p:cNvSpPr>
                <a:spLocks noChangeArrowheads="1"/>
              </p:cNvSpPr>
              <p:nvPr/>
            </p:nvSpPr>
            <p:spPr bwMode="auto">
              <a:xfrm>
                <a:off x="7560319" y="3948894"/>
                <a:ext cx="169106" cy="52266"/>
              </a:xfrm>
              <a:prstGeom prst="rect">
                <a:avLst/>
              </a:prstGeom>
              <a:solidFill>
                <a:srgbClr val="0080FF"/>
              </a:solidFill>
              <a:ln w="9525">
                <a:solidFill>
                  <a:srgbClr val="008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3" name="Rectangle 324"/>
              <p:cNvSpPr>
                <a:spLocks noChangeArrowheads="1"/>
              </p:cNvSpPr>
              <p:nvPr/>
            </p:nvSpPr>
            <p:spPr bwMode="auto">
              <a:xfrm>
                <a:off x="7785794" y="3927987"/>
                <a:ext cx="56369" cy="7317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4" name="Rectangle 325"/>
              <p:cNvSpPr>
                <a:spLocks noChangeArrowheads="1"/>
              </p:cNvSpPr>
              <p:nvPr/>
            </p:nvSpPr>
            <p:spPr bwMode="auto">
              <a:xfrm>
                <a:off x="7954900" y="3927987"/>
                <a:ext cx="56369" cy="7317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5" name="Rectangle 326"/>
              <p:cNvSpPr>
                <a:spLocks noChangeArrowheads="1"/>
              </p:cNvSpPr>
              <p:nvPr/>
            </p:nvSpPr>
            <p:spPr bwMode="auto">
              <a:xfrm>
                <a:off x="8124006" y="3927987"/>
                <a:ext cx="56369" cy="7317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6" name="Rectangle 327"/>
              <p:cNvSpPr>
                <a:spLocks noChangeArrowheads="1"/>
              </p:cNvSpPr>
              <p:nvPr/>
            </p:nvSpPr>
            <p:spPr bwMode="auto">
              <a:xfrm>
                <a:off x="8236744" y="3948894"/>
                <a:ext cx="169106" cy="52266"/>
              </a:xfrm>
              <a:prstGeom prst="rect">
                <a:avLst/>
              </a:prstGeom>
              <a:solidFill>
                <a:srgbClr val="0080FF"/>
              </a:solidFill>
              <a:ln w="9525">
                <a:solidFill>
                  <a:srgbClr val="008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7" name="Rectangle 328"/>
              <p:cNvSpPr>
                <a:spLocks noChangeArrowheads="1"/>
              </p:cNvSpPr>
              <p:nvPr/>
            </p:nvSpPr>
            <p:spPr bwMode="auto">
              <a:xfrm>
                <a:off x="8574956" y="3948894"/>
                <a:ext cx="180380" cy="52266"/>
              </a:xfrm>
              <a:prstGeom prst="rect">
                <a:avLst/>
              </a:prstGeom>
              <a:solidFill>
                <a:srgbClr val="0080FF"/>
              </a:solidFill>
              <a:ln w="9525">
                <a:solidFill>
                  <a:srgbClr val="008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253325" y="3717032"/>
              <a:ext cx="8553450" cy="563563"/>
              <a:chOff x="322263" y="4032250"/>
              <a:chExt cx="8553450" cy="563563"/>
            </a:xfrm>
          </p:grpSpPr>
          <p:sp>
            <p:nvSpPr>
              <p:cNvPr id="82" name="AutoShape 3"/>
              <p:cNvSpPr>
                <a:spLocks/>
              </p:cNvSpPr>
              <p:nvPr/>
            </p:nvSpPr>
            <p:spPr bwMode="auto">
              <a:xfrm rot="16200000" flipV="1">
                <a:off x="1330325" y="3024188"/>
                <a:ext cx="185738" cy="2201862"/>
              </a:xfrm>
              <a:prstGeom prst="leftBrace">
                <a:avLst>
                  <a:gd name="adj1" fmla="val 160587"/>
                  <a:gd name="adj2" fmla="val 48389"/>
                </a:avLst>
              </a:prstGeom>
              <a:noFill/>
              <a:ln w="12699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 dirty="0"/>
              </a:p>
            </p:txBody>
          </p:sp>
          <p:sp>
            <p:nvSpPr>
              <p:cNvPr id="83" name="Text Box 9"/>
              <p:cNvSpPr txBox="1">
                <a:spLocks noChangeArrowheads="1"/>
              </p:cNvSpPr>
              <p:nvPr/>
            </p:nvSpPr>
            <p:spPr bwMode="auto">
              <a:xfrm>
                <a:off x="354013" y="4210050"/>
                <a:ext cx="2084387" cy="306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699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9pPr>
              </a:lstStyle>
              <a:p>
                <a:pPr algn="ctr"/>
                <a:r>
                  <a:rPr lang="en-US" sz="1400" dirty="0">
                    <a:solidFill>
                      <a:srgbClr val="800080"/>
                    </a:solidFill>
                  </a:rPr>
                  <a:t>2-step vert.  Spreader</a:t>
                </a:r>
              </a:p>
            </p:txBody>
          </p:sp>
          <p:sp>
            <p:nvSpPr>
              <p:cNvPr id="84" name="AutoShape 3"/>
              <p:cNvSpPr>
                <a:spLocks/>
              </p:cNvSpPr>
              <p:nvPr/>
            </p:nvSpPr>
            <p:spPr bwMode="auto">
              <a:xfrm rot="16200000" flipV="1">
                <a:off x="4444206" y="2164557"/>
                <a:ext cx="223837" cy="4006850"/>
              </a:xfrm>
              <a:prstGeom prst="leftBrace">
                <a:avLst>
                  <a:gd name="adj1" fmla="val 163096"/>
                  <a:gd name="adj2" fmla="val 50000"/>
                </a:avLst>
              </a:prstGeom>
              <a:noFill/>
              <a:ln w="12699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 dirty="0"/>
              </a:p>
            </p:txBody>
          </p:sp>
          <p:sp>
            <p:nvSpPr>
              <p:cNvPr id="85" name="AutoShape 3"/>
              <p:cNvSpPr>
                <a:spLocks/>
              </p:cNvSpPr>
              <p:nvPr/>
            </p:nvSpPr>
            <p:spPr bwMode="auto">
              <a:xfrm rot="16200000" flipV="1">
                <a:off x="7578725" y="3092451"/>
                <a:ext cx="185737" cy="2201862"/>
              </a:xfrm>
              <a:prstGeom prst="leftBrace">
                <a:avLst>
                  <a:gd name="adj1" fmla="val 160588"/>
                  <a:gd name="adj2" fmla="val 48389"/>
                </a:avLst>
              </a:prstGeom>
              <a:noFill/>
              <a:ln w="12699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 dirty="0"/>
              </a:p>
            </p:txBody>
          </p:sp>
          <p:sp>
            <p:nvSpPr>
              <p:cNvPr id="86" name="Text Box 9"/>
              <p:cNvSpPr txBox="1">
                <a:spLocks noChangeArrowheads="1"/>
              </p:cNvSpPr>
              <p:nvPr/>
            </p:nvSpPr>
            <p:spPr bwMode="auto">
              <a:xfrm>
                <a:off x="6589713" y="4229100"/>
                <a:ext cx="228600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699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9pPr>
              </a:lstStyle>
              <a:p>
                <a:pPr algn="ctr"/>
                <a:r>
                  <a:rPr lang="en-US" sz="1400" dirty="0">
                    <a:solidFill>
                      <a:srgbClr val="800080"/>
                    </a:solidFill>
                  </a:rPr>
                  <a:t>2-step vert.  Recombiner</a:t>
                </a:r>
              </a:p>
            </p:txBody>
          </p:sp>
          <p:sp>
            <p:nvSpPr>
              <p:cNvPr id="87" name="Text Box 9"/>
              <p:cNvSpPr txBox="1">
                <a:spLocks noChangeArrowheads="1"/>
              </p:cNvSpPr>
              <p:nvPr/>
            </p:nvSpPr>
            <p:spPr bwMode="auto">
              <a:xfrm>
                <a:off x="3494088" y="4289425"/>
                <a:ext cx="2084387" cy="306388"/>
              </a:xfrm>
              <a:prstGeom prst="rect">
                <a:avLst/>
              </a:prstGeom>
              <a:solidFill>
                <a:srgbClr val="FFFF66"/>
              </a:solidFill>
              <a:ln w="12699">
                <a:solidFill>
                  <a:srgbClr val="FFFF66"/>
                </a:solidFill>
                <a:miter lim="800000"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9pPr>
              </a:lstStyle>
              <a:p>
                <a:pPr algn="ctr"/>
                <a:r>
                  <a:rPr lang="en-US" sz="1400" dirty="0" smtClean="0">
                    <a:solidFill>
                      <a:srgbClr val="7030A0"/>
                    </a:solidFill>
                  </a:rPr>
                  <a:t>Arc 1 optics</a:t>
                </a:r>
                <a:endParaRPr lang="en-US" sz="1400" dirty="0">
                  <a:solidFill>
                    <a:srgbClr val="7030A0"/>
                  </a:solidFill>
                </a:endParaRPr>
              </a:p>
            </p:txBody>
          </p:sp>
        </p:grpSp>
      </p:grpSp>
      <p:sp>
        <p:nvSpPr>
          <p:cNvPr id="93" name="TextBox 92"/>
          <p:cNvSpPr txBox="1"/>
          <p:nvPr/>
        </p:nvSpPr>
        <p:spPr>
          <a:xfrm>
            <a:off x="179512" y="188640"/>
            <a:ext cx="88569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cap="all" dirty="0" smtClean="0">
                <a:latin typeface="Arial Narrow" pitchFamily="34" charset="0"/>
              </a:rPr>
              <a:t>ARC 1 + vertical spreader and combiner optics</a:t>
            </a:r>
          </a:p>
          <a:p>
            <a:endParaRPr lang="en-GB" dirty="0"/>
          </a:p>
        </p:txBody>
      </p:sp>
      <p:grpSp>
        <p:nvGrpSpPr>
          <p:cNvPr id="78" name="Group 28"/>
          <p:cNvGrpSpPr>
            <a:grpSpLocks/>
          </p:cNvGrpSpPr>
          <p:nvPr/>
        </p:nvGrpSpPr>
        <p:grpSpPr bwMode="auto">
          <a:xfrm>
            <a:off x="405694" y="865187"/>
            <a:ext cx="6555679" cy="3067869"/>
            <a:chOff x="675667" y="949325"/>
            <a:chExt cx="7969858" cy="3848100"/>
          </a:xfrm>
        </p:grpSpPr>
        <p:sp>
          <p:nvSpPr>
            <p:cNvPr id="79" name="Line 2"/>
            <p:cNvSpPr>
              <a:spLocks noChangeShapeType="1"/>
            </p:cNvSpPr>
            <p:nvPr/>
          </p:nvSpPr>
          <p:spPr bwMode="auto">
            <a:xfrm>
              <a:off x="2736850" y="1490663"/>
              <a:ext cx="5029200" cy="1587"/>
            </a:xfrm>
            <a:prstGeom prst="line">
              <a:avLst/>
            </a:prstGeom>
            <a:noFill/>
            <a:ln w="3672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0" name="Line 3"/>
            <p:cNvSpPr>
              <a:spLocks noChangeShapeType="1"/>
            </p:cNvSpPr>
            <p:nvPr/>
          </p:nvSpPr>
          <p:spPr bwMode="auto">
            <a:xfrm>
              <a:off x="2881313" y="4119563"/>
              <a:ext cx="5029200" cy="1587"/>
            </a:xfrm>
            <a:prstGeom prst="line">
              <a:avLst/>
            </a:prstGeom>
            <a:noFill/>
            <a:ln w="3672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8" name="Line 4"/>
            <p:cNvSpPr>
              <a:spLocks noChangeShapeType="1"/>
            </p:cNvSpPr>
            <p:nvPr/>
          </p:nvSpPr>
          <p:spPr bwMode="auto">
            <a:xfrm flipV="1">
              <a:off x="7910513" y="2833688"/>
              <a:ext cx="735012" cy="1287462"/>
            </a:xfrm>
            <a:prstGeom prst="line">
              <a:avLst/>
            </a:prstGeom>
            <a:noFill/>
            <a:ln w="3672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90" name="Line 5"/>
            <p:cNvSpPr>
              <a:spLocks noChangeShapeType="1"/>
            </p:cNvSpPr>
            <p:nvPr/>
          </p:nvSpPr>
          <p:spPr bwMode="auto">
            <a:xfrm>
              <a:off x="7766050" y="1490663"/>
              <a:ext cx="877888" cy="1343025"/>
            </a:xfrm>
            <a:prstGeom prst="line">
              <a:avLst/>
            </a:prstGeom>
            <a:noFill/>
            <a:ln w="3672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92" name="Line 6"/>
            <p:cNvSpPr>
              <a:spLocks noChangeShapeType="1"/>
            </p:cNvSpPr>
            <p:nvPr/>
          </p:nvSpPr>
          <p:spPr bwMode="auto">
            <a:xfrm flipH="1" flipV="1">
              <a:off x="1968500" y="2833688"/>
              <a:ext cx="914400" cy="1287462"/>
            </a:xfrm>
            <a:prstGeom prst="line">
              <a:avLst/>
            </a:prstGeom>
            <a:noFill/>
            <a:ln w="3672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96" name="Line 7"/>
            <p:cNvSpPr>
              <a:spLocks noChangeShapeType="1"/>
            </p:cNvSpPr>
            <p:nvPr/>
          </p:nvSpPr>
          <p:spPr bwMode="auto">
            <a:xfrm flipH="1">
              <a:off x="1968500" y="1490663"/>
              <a:ext cx="769938" cy="1343025"/>
            </a:xfrm>
            <a:prstGeom prst="line">
              <a:avLst/>
            </a:prstGeom>
            <a:noFill/>
            <a:ln w="3672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pic>
          <p:nvPicPr>
            <p:cNvPr id="97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3638" y="1319213"/>
              <a:ext cx="3200400" cy="374650"/>
            </a:xfrm>
            <a:prstGeom prst="rect">
              <a:avLst/>
            </a:prstGeom>
            <a:noFill/>
            <a:ln w="3672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8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3638" y="3946525"/>
              <a:ext cx="3200400" cy="374650"/>
            </a:xfrm>
            <a:prstGeom prst="rect">
              <a:avLst/>
            </a:prstGeom>
            <a:noFill/>
            <a:ln w="3672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9" name="Rectangle 10"/>
            <p:cNvSpPr>
              <a:spLocks noChangeArrowheads="1"/>
            </p:cNvSpPr>
            <p:nvPr/>
          </p:nvSpPr>
          <p:spPr bwMode="auto">
            <a:xfrm>
              <a:off x="675667" y="3996529"/>
              <a:ext cx="1336304" cy="274638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5000" rIns="90000" bIns="45000" anchor="ctr"/>
            <a:lstStyle/>
            <a:p>
              <a:pPr algn="ctr">
                <a:lnSpc>
                  <a:spcPct val="123000"/>
                </a:lnSpc>
                <a:tabLst>
                  <a:tab pos="723900" algn="l"/>
                </a:tabLst>
              </a:pPr>
              <a:r>
                <a:rPr lang="en-US" sz="1200" b="1" dirty="0">
                  <a:solidFill>
                    <a:srgbClr val="FFFFFF"/>
                  </a:solidFill>
                  <a:latin typeface="Gill Sans MT" pitchFamily="34" charset="0"/>
                  <a:ea typeface="Droid Sans Fallback"/>
                  <a:cs typeface="Droid Sans Fallback"/>
                </a:rPr>
                <a:t>5 MeV Injector</a:t>
              </a:r>
            </a:p>
          </p:txBody>
        </p:sp>
        <p:sp>
          <p:nvSpPr>
            <p:cNvPr id="100" name="Line 11"/>
            <p:cNvSpPr>
              <a:spLocks noChangeShapeType="1"/>
            </p:cNvSpPr>
            <p:nvPr/>
          </p:nvSpPr>
          <p:spPr bwMode="auto">
            <a:xfrm>
              <a:off x="1958975" y="4119563"/>
              <a:ext cx="1096963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1" name="Line 12"/>
            <p:cNvSpPr>
              <a:spLocks noChangeShapeType="1"/>
            </p:cNvSpPr>
            <p:nvPr/>
          </p:nvSpPr>
          <p:spPr bwMode="auto">
            <a:xfrm>
              <a:off x="7175500" y="4110038"/>
              <a:ext cx="639763" cy="1587"/>
            </a:xfrm>
            <a:prstGeom prst="line">
              <a:avLst/>
            </a:prstGeom>
            <a:noFill/>
            <a:ln w="3672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2" name="Line 13"/>
            <p:cNvSpPr>
              <a:spLocks noChangeShapeType="1"/>
            </p:cNvSpPr>
            <p:nvPr/>
          </p:nvSpPr>
          <p:spPr bwMode="auto">
            <a:xfrm>
              <a:off x="2100263" y="1481138"/>
              <a:ext cx="639762" cy="1587"/>
            </a:xfrm>
            <a:prstGeom prst="line">
              <a:avLst/>
            </a:prstGeom>
            <a:noFill/>
            <a:ln w="36720">
              <a:solidFill>
                <a:srgbClr val="0000FF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3" name="Text Box 14"/>
            <p:cNvSpPr txBox="1">
              <a:spLocks noChangeArrowheads="1"/>
            </p:cNvSpPr>
            <p:nvPr/>
          </p:nvSpPr>
          <p:spPr bwMode="auto">
            <a:xfrm>
              <a:off x="4992688" y="3505200"/>
              <a:ext cx="690562" cy="427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5000" rIns="90000" bIns="45000"/>
            <a:lstStyle>
              <a:lvl1pPr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>
                <a:lnSpc>
                  <a:spcPct val="123000"/>
                </a:lnSpc>
              </a:pPr>
              <a:r>
                <a:rPr lang="en-US" dirty="0">
                  <a:solidFill>
                    <a:srgbClr val="000000"/>
                  </a:solidFill>
                  <a:latin typeface="Gill Sans MT" pitchFamily="34" charset="0"/>
                  <a:ea typeface="Droid Sans Fallback"/>
                  <a:cs typeface="Droid Sans Fallback"/>
                </a:rPr>
                <a:t>SCL1</a:t>
              </a:r>
            </a:p>
          </p:txBody>
        </p:sp>
        <p:sp>
          <p:nvSpPr>
            <p:cNvPr id="104" name="Line 15"/>
            <p:cNvSpPr>
              <a:spLocks noChangeShapeType="1"/>
            </p:cNvSpPr>
            <p:nvPr/>
          </p:nvSpPr>
          <p:spPr bwMode="auto">
            <a:xfrm>
              <a:off x="7104063" y="1481138"/>
              <a:ext cx="639762" cy="1587"/>
            </a:xfrm>
            <a:prstGeom prst="line">
              <a:avLst/>
            </a:prstGeom>
            <a:noFill/>
            <a:ln w="36720">
              <a:solidFill>
                <a:srgbClr val="0000FF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5" name="Line 16"/>
            <p:cNvSpPr>
              <a:spLocks noChangeShapeType="1"/>
            </p:cNvSpPr>
            <p:nvPr/>
          </p:nvSpPr>
          <p:spPr bwMode="auto">
            <a:xfrm>
              <a:off x="2279650" y="4110038"/>
              <a:ext cx="639763" cy="1587"/>
            </a:xfrm>
            <a:prstGeom prst="line">
              <a:avLst/>
            </a:prstGeom>
            <a:noFill/>
            <a:ln w="3672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6" name="Text Box 17"/>
            <p:cNvSpPr txBox="1">
              <a:spLocks noChangeArrowheads="1"/>
            </p:cNvSpPr>
            <p:nvPr/>
          </p:nvSpPr>
          <p:spPr bwMode="auto">
            <a:xfrm>
              <a:off x="3768725" y="2390775"/>
              <a:ext cx="3182938" cy="75565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lIns="90000" tIns="45000" rIns="90000" bIns="45000"/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 fontAlgn="auto">
                <a:lnSpc>
                  <a:spcPct val="118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 smtClean="0">
                  <a:latin typeface="Arial Narrow" pitchFamily="34" charset="0"/>
                </a:rPr>
                <a:t>150-300 </a:t>
              </a:r>
              <a:r>
                <a:rPr lang="en-US" b="1" dirty="0">
                  <a:latin typeface="Arial Narrow" pitchFamily="34" charset="0"/>
                </a:rPr>
                <a:t>MeV ERL Layout</a:t>
              </a:r>
            </a:p>
            <a:p>
              <a:pPr algn="ctr" fontAlgn="auto">
                <a:lnSpc>
                  <a:spcPct val="123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Arial Narrow" pitchFamily="34" charset="0"/>
                </a:rPr>
                <a:t>4 x 5 cell, 721 MHz</a:t>
              </a:r>
            </a:p>
          </p:txBody>
        </p:sp>
        <p:sp>
          <p:nvSpPr>
            <p:cNvPr id="107" name="Line 18"/>
            <p:cNvSpPr>
              <a:spLocks noChangeShapeType="1"/>
            </p:cNvSpPr>
            <p:nvPr/>
          </p:nvSpPr>
          <p:spPr bwMode="auto">
            <a:xfrm>
              <a:off x="3717925" y="4452938"/>
              <a:ext cx="3200400" cy="1587"/>
            </a:xfrm>
            <a:prstGeom prst="line">
              <a:avLst/>
            </a:prstGeom>
            <a:noFill/>
            <a:ln w="18360">
              <a:solidFill>
                <a:srgbClr val="355E00"/>
              </a:solidFill>
              <a:prstDash val="sysDot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8" name="Text Box 19"/>
            <p:cNvSpPr txBox="1">
              <a:spLocks noChangeArrowheads="1"/>
            </p:cNvSpPr>
            <p:nvPr/>
          </p:nvSpPr>
          <p:spPr bwMode="auto">
            <a:xfrm>
              <a:off x="4910138" y="4370388"/>
              <a:ext cx="857250" cy="42703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lIns="90000" tIns="45000" rIns="90000" bIns="45000"/>
            <a:lstStyle>
              <a:lvl1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9pPr>
            </a:lstStyle>
            <a:p>
              <a:pPr fontAlgn="auto">
                <a:lnSpc>
                  <a:spcPct val="123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</a:rPr>
                <a:t>~6.5 m</a:t>
              </a:r>
            </a:p>
          </p:txBody>
        </p:sp>
        <p:sp>
          <p:nvSpPr>
            <p:cNvPr id="109" name="Text Box 20"/>
            <p:cNvSpPr txBox="1">
              <a:spLocks noChangeArrowheads="1"/>
            </p:cNvSpPr>
            <p:nvPr/>
          </p:nvSpPr>
          <p:spPr bwMode="auto">
            <a:xfrm>
              <a:off x="5018088" y="949325"/>
              <a:ext cx="690562" cy="427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5000" rIns="90000" bIns="45000"/>
            <a:lstStyle>
              <a:lvl1pPr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>
                <a:lnSpc>
                  <a:spcPct val="123000"/>
                </a:lnSpc>
              </a:pPr>
              <a:r>
                <a:rPr lang="en-US" dirty="0">
                  <a:solidFill>
                    <a:srgbClr val="000000"/>
                  </a:solidFill>
                  <a:latin typeface="Gill Sans MT" pitchFamily="34" charset="0"/>
                  <a:ea typeface="Droid Sans Fallback"/>
                  <a:cs typeface="Droid Sans Fallback"/>
                </a:rPr>
                <a:t>SCL2</a:t>
              </a:r>
            </a:p>
          </p:txBody>
        </p:sp>
        <p:sp>
          <p:nvSpPr>
            <p:cNvPr id="110" name="Rectangle 21"/>
            <p:cNvSpPr>
              <a:spLocks noChangeArrowheads="1"/>
            </p:cNvSpPr>
            <p:nvPr/>
          </p:nvSpPr>
          <p:spPr bwMode="auto">
            <a:xfrm>
              <a:off x="1089025" y="1350963"/>
              <a:ext cx="1006475" cy="274637"/>
            </a:xfrm>
            <a:prstGeom prst="rect">
              <a:avLst/>
            </a:prstGeom>
            <a:solidFill>
              <a:srgbClr val="DC2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5000" rIns="90000" bIns="45000" anchor="ctr"/>
            <a:lstStyle/>
            <a:p>
              <a:pPr algn="ctr">
                <a:lnSpc>
                  <a:spcPct val="123000"/>
                </a:lnSpc>
                <a:tabLst>
                  <a:tab pos="723900" algn="l"/>
                </a:tabLst>
              </a:pPr>
              <a:r>
                <a:rPr lang="en-US" sz="1200" b="1" dirty="0">
                  <a:solidFill>
                    <a:srgbClr val="FFFFFF"/>
                  </a:solidFill>
                  <a:latin typeface="Gill Sans MT" pitchFamily="34" charset="0"/>
                  <a:ea typeface="Droid Sans Fallback"/>
                  <a:cs typeface="Droid Sans Fallback"/>
                </a:rPr>
                <a:t>Dump</a:t>
              </a:r>
            </a:p>
          </p:txBody>
        </p:sp>
        <p:sp>
          <p:nvSpPr>
            <p:cNvPr id="111" name="Line 92"/>
            <p:cNvSpPr>
              <a:spLocks noChangeShapeType="1"/>
            </p:cNvSpPr>
            <p:nvPr/>
          </p:nvSpPr>
          <p:spPr bwMode="auto">
            <a:xfrm flipV="1">
              <a:off x="7910513" y="2833688"/>
              <a:ext cx="460375" cy="1287462"/>
            </a:xfrm>
            <a:prstGeom prst="line">
              <a:avLst/>
            </a:prstGeom>
            <a:noFill/>
            <a:ln w="3672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12" name="Line 93"/>
            <p:cNvSpPr>
              <a:spLocks noChangeShapeType="1"/>
            </p:cNvSpPr>
            <p:nvPr/>
          </p:nvSpPr>
          <p:spPr bwMode="auto">
            <a:xfrm>
              <a:off x="7766050" y="1490663"/>
              <a:ext cx="604838" cy="1343025"/>
            </a:xfrm>
            <a:prstGeom prst="line">
              <a:avLst/>
            </a:prstGeom>
            <a:noFill/>
            <a:ln w="3672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13" name="Line 94"/>
            <p:cNvSpPr>
              <a:spLocks noChangeShapeType="1"/>
            </p:cNvSpPr>
            <p:nvPr/>
          </p:nvSpPr>
          <p:spPr bwMode="auto">
            <a:xfrm flipH="1" flipV="1">
              <a:off x="2243138" y="2833688"/>
              <a:ext cx="639762" cy="1287462"/>
            </a:xfrm>
            <a:prstGeom prst="line">
              <a:avLst/>
            </a:prstGeom>
            <a:noFill/>
            <a:ln w="3672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14" name="Line 95"/>
            <p:cNvSpPr>
              <a:spLocks noChangeShapeType="1"/>
            </p:cNvSpPr>
            <p:nvPr/>
          </p:nvSpPr>
          <p:spPr bwMode="auto">
            <a:xfrm flipH="1">
              <a:off x="2241550" y="1490663"/>
              <a:ext cx="496888" cy="1343025"/>
            </a:xfrm>
            <a:prstGeom prst="line">
              <a:avLst/>
            </a:prstGeom>
            <a:noFill/>
            <a:ln w="3672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</p:grpSp>
      <p:cxnSp>
        <p:nvCxnSpPr>
          <p:cNvPr id="3" name="Straight Connector 2"/>
          <p:cNvCxnSpPr/>
          <p:nvPr/>
        </p:nvCxnSpPr>
        <p:spPr>
          <a:xfrm>
            <a:off x="6747172" y="2367481"/>
            <a:ext cx="1183742" cy="1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7930914" y="2371936"/>
            <a:ext cx="0" cy="184522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4481150" y="4215514"/>
            <a:ext cx="3438060" cy="1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481150" y="4217159"/>
            <a:ext cx="0" cy="435977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8098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274003"/>
            <a:ext cx="79928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cap="all" dirty="0" smtClean="0">
                <a:latin typeface="Arial Narrow" pitchFamily="34" charset="0"/>
              </a:rPr>
              <a:t>..and now what am I doing?</a:t>
            </a:r>
          </a:p>
          <a:p>
            <a:pPr algn="ctr"/>
            <a:endParaRPr lang="en-US" sz="2400" b="1" cap="all" dirty="0" smtClean="0">
              <a:latin typeface="Arial Narrow" pitchFamily="34" charset="0"/>
            </a:endParaRPr>
          </a:p>
          <a:p>
            <a:r>
              <a:rPr lang="en-US" sz="2000" dirty="0" smtClean="0"/>
              <a:t>..</a:t>
            </a:r>
            <a:r>
              <a:rPr lang="en-US" sz="2000" dirty="0" smtClean="0">
                <a:latin typeface="Arial Narrow" pitchFamily="34" charset="0"/>
              </a:rPr>
              <a:t>going through many papers</a:t>
            </a:r>
            <a:endParaRPr lang="en-US" sz="2000" b="1" cap="all" dirty="0">
              <a:latin typeface="Arial Narrow" pitchFamily="34" charset="0"/>
            </a:endParaRPr>
          </a:p>
          <a:p>
            <a:r>
              <a:rPr lang="en-US" sz="2000" dirty="0" smtClean="0"/>
              <a:t>..</a:t>
            </a:r>
            <a:r>
              <a:rPr lang="en-US" sz="2000" dirty="0" smtClean="0">
                <a:latin typeface="Arial Narrow" pitchFamily="34" charset="0"/>
              </a:rPr>
              <a:t>writing OptiM input files for ERL-TF in order to reproduce </a:t>
            </a:r>
            <a:r>
              <a:rPr lang="en-US" sz="2000" dirty="0" smtClean="0">
                <a:solidFill>
                  <a:srgbClr val="000000"/>
                </a:solidFill>
                <a:latin typeface="Arial Narrow" pitchFamily="34" charset="0"/>
              </a:rPr>
              <a:t>Alex Bogacz’s results!</a:t>
            </a:r>
            <a:r>
              <a:rPr lang="en-US" sz="2000" dirty="0" smtClean="0">
                <a:latin typeface="Arial Narrow" pitchFamily="34" charset="0"/>
              </a:rPr>
              <a:t>  </a:t>
            </a:r>
            <a:endParaRPr lang="en-GB" sz="2000" dirty="0"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0103" y="2196984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latin typeface="Arial Narrow" pitchFamily="34" charset="0"/>
              </a:rPr>
              <a:t>Linac 1 </a:t>
            </a:r>
            <a:r>
              <a:rPr lang="en-US" sz="2400" dirty="0" smtClean="0">
                <a:latin typeface="Arial Narrow" pitchFamily="34" charset="0"/>
              </a:rPr>
              <a:t>input file </a:t>
            </a:r>
            <a:endParaRPr lang="en-GB" sz="2400" dirty="0">
              <a:latin typeface="Arial Narrow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098" y="2235850"/>
            <a:ext cx="415926" cy="383932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410103" y="3501008"/>
            <a:ext cx="178927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 dirty="0" smtClean="0">
                <a:latin typeface="Arial Narrow" pitchFamily="34" charset="0"/>
              </a:rPr>
              <a:t>Arc 1 </a:t>
            </a:r>
            <a:r>
              <a:rPr lang="en-US" sz="2400" dirty="0" smtClean="0">
                <a:latin typeface="Arial Narrow" pitchFamily="34" charset="0"/>
              </a:rPr>
              <a:t>input file</a:t>
            </a:r>
            <a:endParaRPr lang="en-GB" sz="2400" dirty="0" smtClean="0">
              <a:latin typeface="Arial Narrow" pitchFamily="34" charset="0"/>
            </a:endParaRPr>
          </a:p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356992"/>
            <a:ext cx="594966" cy="643054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366546" y="4941168"/>
            <a:ext cx="342112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 dirty="0" smtClean="0">
                <a:latin typeface="Arial Narrow" pitchFamily="34" charset="0"/>
              </a:rPr>
              <a:t>Spreader/ combiner </a:t>
            </a:r>
            <a:r>
              <a:rPr lang="en-US" sz="2400" dirty="0" smtClean="0">
                <a:latin typeface="Arial Narrow" pitchFamily="34" charset="0"/>
              </a:rPr>
              <a:t>input file</a:t>
            </a:r>
            <a:endParaRPr lang="en-GB" sz="2400" dirty="0" smtClean="0">
              <a:latin typeface="Arial Narrow" pitchFamily="34" charset="0"/>
            </a:endParaRPr>
          </a:p>
          <a:p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581" y="4941168"/>
            <a:ext cx="483443" cy="594579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85535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3"/>
          <a:srcRect l="600" t="7592" r="54986" b="4077"/>
          <a:stretch/>
        </p:blipFill>
        <p:spPr bwMode="auto">
          <a:xfrm>
            <a:off x="323528" y="692696"/>
            <a:ext cx="4392488" cy="6048672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 Box 40"/>
          <p:cNvSpPr txBox="1">
            <a:spLocks noChangeArrowheads="1"/>
          </p:cNvSpPr>
          <p:nvPr/>
        </p:nvSpPr>
        <p:spPr bwMode="auto">
          <a:xfrm>
            <a:off x="4982801" y="2276872"/>
            <a:ext cx="3877714" cy="1782539"/>
          </a:xfrm>
          <a:prstGeom prst="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1800" b="1" dirty="0">
                <a:latin typeface="Arial Narrow" pitchFamily="34" charset="0"/>
                <a:cs typeface="Arial" pitchFamily="34" charset="0"/>
              </a:rPr>
              <a:t>721.4 MHz RF, </a:t>
            </a:r>
            <a:r>
              <a:rPr lang="en-US" sz="1800" dirty="0">
                <a:latin typeface="Arial Narrow" pitchFamily="34" charset="0"/>
                <a:cs typeface="Arial" pitchFamily="34" charset="0"/>
              </a:rPr>
              <a:t>5-cell cavity</a:t>
            </a:r>
            <a:r>
              <a:rPr lang="en-US" sz="1800" b="1" dirty="0">
                <a:latin typeface="Arial Narrow" pitchFamily="34" charset="0"/>
                <a:cs typeface="Arial" pitchFamily="34" charset="0"/>
              </a:rPr>
              <a:t>:</a:t>
            </a:r>
            <a:endParaRPr lang="en-US" sz="1800" dirty="0">
              <a:latin typeface="Arial Narrow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800" dirty="0">
                <a:latin typeface="Arial Narrow" pitchFamily="34" charset="0"/>
                <a:cs typeface="Arial" pitchFamily="34" charset="0"/>
              </a:rPr>
              <a:t>λ</a:t>
            </a:r>
            <a:r>
              <a:rPr lang="en-US" sz="1800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1800" dirty="0">
                <a:latin typeface="Arial Narrow" pitchFamily="34" charset="0"/>
                <a:cs typeface="Arial" pitchFamily="34" charset="0"/>
              </a:rPr>
              <a:t>= 41.557 cm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latin typeface="Arial Narrow" pitchFamily="34" charset="0"/>
                <a:cs typeface="Arial" pitchFamily="34" charset="0"/>
              </a:rPr>
              <a:t>L</a:t>
            </a:r>
            <a:r>
              <a:rPr lang="en-US" sz="1800" baseline="-25000" dirty="0">
                <a:latin typeface="Arial Narrow" pitchFamily="34" charset="0"/>
                <a:cs typeface="Arial" pitchFamily="34" charset="0"/>
              </a:rPr>
              <a:t>c</a:t>
            </a:r>
            <a:r>
              <a:rPr lang="en-US" sz="1800" dirty="0">
                <a:latin typeface="Arial Narrow" pitchFamily="34" charset="0"/>
                <a:cs typeface="Arial" pitchFamily="34" charset="0"/>
              </a:rPr>
              <a:t> = 5l/2 = 103.89 cm </a:t>
            </a:r>
          </a:p>
          <a:p>
            <a:pPr>
              <a:spcBef>
                <a:spcPts val="600"/>
              </a:spcBef>
            </a:pPr>
            <a:r>
              <a:rPr lang="de-DE" sz="1800" dirty="0">
                <a:latin typeface="Arial Narrow" pitchFamily="34" charset="0"/>
                <a:cs typeface="Arial" pitchFamily="34" charset="0"/>
              </a:rPr>
              <a:t>Grad = 18 MeV/m (18.7 MeV per cavity)</a:t>
            </a:r>
            <a:endParaRPr lang="de-DE" sz="1800" baseline="30000" dirty="0">
              <a:latin typeface="Arial Narrow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800" dirty="0">
                <a:latin typeface="Arial Narrow" pitchFamily="34" charset="0"/>
                <a:cs typeface="Arial" pitchFamily="34" charset="0"/>
              </a:rPr>
              <a:t>Δ</a:t>
            </a:r>
            <a:r>
              <a:rPr lang="en-US" sz="1800" dirty="0" smtClean="0">
                <a:latin typeface="Arial Narrow" pitchFamily="34" charset="0"/>
                <a:cs typeface="Arial" pitchFamily="34" charset="0"/>
              </a:rPr>
              <a:t>E</a:t>
            </a:r>
            <a:r>
              <a:rPr lang="en-US" sz="1800" dirty="0">
                <a:latin typeface="Arial Narrow" pitchFamily="34" charset="0"/>
                <a:cs typeface="Arial" pitchFamily="34" charset="0"/>
              </a:rPr>
              <a:t>= 74.8 MV per Half Cryo Module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98048"/>
            <a:ext cx="86810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cap="all" dirty="0" smtClean="0">
                <a:latin typeface="Arial Narrow" pitchFamily="34" charset="0"/>
              </a:rPr>
              <a:t>LINAC LAYOUT in OPTIM: Lattice description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7530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262389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cap="al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Outline</a:t>
            </a:r>
            <a:endParaRPr lang="en-GB" sz="3600" cap="all" dirty="0">
              <a:solidFill>
                <a:schemeClr val="tx1">
                  <a:lumMod val="95000"/>
                  <a:lumOff val="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1066800"/>
            <a:ext cx="7704856" cy="7478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endParaRPr lang="en-US" sz="2400" dirty="0" smtClean="0">
              <a:latin typeface="Arial Narrow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latin typeface="Arial Narrow" pitchFamily="34" charset="0"/>
              </a:rPr>
              <a:t>What </a:t>
            </a:r>
            <a:r>
              <a:rPr lang="en-US" sz="2400" dirty="0" smtClean="0">
                <a:latin typeface="Arial Narrow" pitchFamily="34" charset="0"/>
              </a:rPr>
              <a:t>does OptiM </a:t>
            </a:r>
            <a:r>
              <a:rPr lang="en-US" sz="2400" dirty="0">
                <a:latin typeface="Arial Narrow" pitchFamily="34" charset="0"/>
              </a:rPr>
              <a:t>compute</a:t>
            </a:r>
            <a:r>
              <a:rPr lang="en-US" sz="2400" dirty="0" smtClean="0">
                <a:latin typeface="Arial Narrow" pitchFamily="34" charset="0"/>
              </a:rPr>
              <a:t>?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latin typeface="Arial Narrow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Arial Narrow" pitchFamily="34" charset="0"/>
              </a:rPr>
              <a:t>Input language description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>
              <a:latin typeface="Arial Narrow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Arial Narrow" pitchFamily="34" charset="0"/>
              </a:rPr>
              <a:t>Why do we use OptiM? ERL-LHeC schematic layout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>
              <a:latin typeface="Arial Narrow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Arial Narrow" pitchFamily="34" charset="0"/>
              </a:rPr>
              <a:t>Example of an input file: lattice </a:t>
            </a:r>
            <a:r>
              <a:rPr lang="en-US" sz="2400" dirty="0">
                <a:latin typeface="Arial Narrow" pitchFamily="34" charset="0"/>
              </a:rPr>
              <a:t>for </a:t>
            </a:r>
            <a:r>
              <a:rPr lang="en-US" sz="2400" dirty="0" smtClean="0">
                <a:latin typeface="Arial Narrow" pitchFamily="34" charset="0"/>
              </a:rPr>
              <a:t>LHeC Recirculating </a:t>
            </a:r>
            <a:r>
              <a:rPr lang="en-US" sz="2400" dirty="0">
                <a:latin typeface="Arial Narrow" pitchFamily="34" charset="0"/>
              </a:rPr>
              <a:t>Linear Accelerator Complex </a:t>
            </a:r>
            <a:endParaRPr lang="en-US" sz="2400" dirty="0" smtClean="0">
              <a:latin typeface="Arial Narrow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latin typeface="Arial Narrow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Arial Narrow" pitchFamily="34" charset="0"/>
              </a:rPr>
              <a:t>OptiM for the LHeC Test Facility lattice design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latin typeface="Arial Narrow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Arial Narrow" pitchFamily="34" charset="0"/>
              </a:rPr>
              <a:t>Future works and questions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latin typeface="Arial Narrow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>
              <a:latin typeface="Arial Narrow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latin typeface="Arial Narrow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latin typeface="Arial Narrow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latin typeface="Arial Narrow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>
              <a:latin typeface="Arial Narrow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GB" sz="24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762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421401"/>
            <a:ext cx="871296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cap="all" dirty="0" smtClean="0">
                <a:latin typeface="Arial Narrow" pitchFamily="34" charset="0"/>
              </a:rPr>
              <a:t>..and what’s next?</a:t>
            </a:r>
          </a:p>
          <a:p>
            <a:pPr algn="ctr"/>
            <a:r>
              <a:rPr lang="en-US" sz="2400" b="1" cap="all" dirty="0" smtClean="0">
                <a:latin typeface="Arial Narrow" pitchFamily="34" charset="0"/>
              </a:rPr>
              <a:t>..and what am I missing?</a:t>
            </a:r>
          </a:p>
          <a:p>
            <a:pPr algn="ctr"/>
            <a:endParaRPr lang="en-US" dirty="0" smtClean="0">
              <a:solidFill>
                <a:srgbClr val="C00000"/>
              </a:solidFill>
            </a:endParaRPr>
          </a:p>
          <a:p>
            <a:pPr marL="285750" indent="-285750" algn="just">
              <a:buFontTx/>
              <a:buChar char="-"/>
            </a:pPr>
            <a:endParaRPr lang="en-US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 smtClean="0">
                <a:latin typeface="Arial Narrow" pitchFamily="34" charset="0"/>
              </a:rPr>
              <a:t>getting more comfortable with OptiM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US" dirty="0">
              <a:latin typeface="Arial Narrow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 smtClean="0">
                <a:latin typeface="Arial Narrow" pitchFamily="34" charset="0"/>
              </a:rPr>
              <a:t>writing OptiM input files for ERL-TF in order to reproduce </a:t>
            </a:r>
            <a:r>
              <a:rPr lang="en-US" dirty="0" smtClean="0">
                <a:solidFill>
                  <a:srgbClr val="000000"/>
                </a:solidFill>
                <a:latin typeface="Arial Narrow" pitchFamily="34" charset="0"/>
              </a:rPr>
              <a:t>Alex Bogacz ’s results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US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 smtClean="0">
                <a:latin typeface="Arial Narrow" pitchFamily="34" charset="0"/>
              </a:rPr>
              <a:t>doing/understanding calculations on adverse effects in the arc optics design (</a:t>
            </a:r>
            <a:r>
              <a:rPr lang="en-US" dirty="0">
                <a:latin typeface="Arial Narrow" pitchFamily="34" charset="0"/>
              </a:rPr>
              <a:t>cumulative emittance and momentum growth due to quantum </a:t>
            </a:r>
            <a:r>
              <a:rPr lang="en-US" dirty="0" smtClean="0">
                <a:latin typeface="Arial Narrow" pitchFamily="34" charset="0"/>
              </a:rPr>
              <a:t>excitations, momentum compaction, synchrotron radiation, etc.)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US" dirty="0">
              <a:latin typeface="Arial Narrow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>
                <a:latin typeface="Arial Narrow" pitchFamily="34" charset="0"/>
              </a:rPr>
              <a:t>k</a:t>
            </a:r>
            <a:r>
              <a:rPr lang="en-US" dirty="0" smtClean="0">
                <a:latin typeface="Arial Narrow" pitchFamily="34" charset="0"/>
              </a:rPr>
              <a:t>eep going through many papers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US" dirty="0">
              <a:latin typeface="Arial Narrow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 Narrow" pitchFamily="34" charset="0"/>
              </a:rPr>
              <a:t>t</a:t>
            </a:r>
            <a:r>
              <a:rPr lang="en-US" dirty="0" smtClean="0">
                <a:latin typeface="Arial Narrow" pitchFamily="34" charset="0"/>
              </a:rPr>
              <a:t>rying to understand all the </a:t>
            </a:r>
            <a:r>
              <a:rPr lang="en-GB" dirty="0" smtClean="0">
                <a:latin typeface="Arial Narrow" pitchFamily="34" charset="0"/>
              </a:rPr>
              <a:t> </a:t>
            </a:r>
            <a:r>
              <a:rPr lang="en-GB" dirty="0">
                <a:latin typeface="Arial Narrow" pitchFamily="34" charset="0"/>
              </a:rPr>
              <a:t>beam dynamics challenges for the </a:t>
            </a:r>
            <a:r>
              <a:rPr lang="en-GB" dirty="0" smtClean="0">
                <a:latin typeface="Arial Narrow" pitchFamily="34" charset="0"/>
              </a:rPr>
              <a:t>LHeC ERL in order to figure out parameters for the TF</a:t>
            </a:r>
            <a:endParaRPr lang="en-GB" dirty="0">
              <a:latin typeface="Arial Narrow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496" y="5517232"/>
            <a:ext cx="868100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cap="all" dirty="0" smtClean="0">
                <a:latin typeface="Arial Narrow" pitchFamily="34" charset="0"/>
              </a:rPr>
              <a:t>Any comments and suggestions are welcomed</a:t>
            </a:r>
          </a:p>
          <a:p>
            <a:pPr algn="ctr"/>
            <a:r>
              <a:rPr lang="en-US" sz="1400" b="1" i="1" dirty="0" smtClean="0">
                <a:latin typeface="Arial Narrow" pitchFamily="34" charset="0"/>
              </a:rPr>
              <a:t>Thank you for your attention</a:t>
            </a:r>
            <a:endParaRPr lang="en-GB" sz="1400" b="1" i="1" dirty="0" smtClean="0">
              <a:latin typeface="Arial Narrow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7796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338263" y="187325"/>
            <a:ext cx="6708775" cy="387350"/>
          </a:xfrm>
        </p:spPr>
        <p:txBody>
          <a:bodyPr/>
          <a:lstStyle/>
          <a:p>
            <a:pPr eaLnBrk="1" hangingPunct="1"/>
            <a:r>
              <a:rPr lang="en-US" b="0" dirty="0" smtClean="0">
                <a:solidFill>
                  <a:srgbClr val="00B050"/>
                </a:solidFill>
                <a:latin typeface="Arial" pitchFamily="34" charset="0"/>
              </a:rPr>
              <a:t>Linac 1  </a:t>
            </a:r>
            <a:r>
              <a:rPr lang="en-US" b="0" dirty="0" smtClean="0">
                <a:solidFill>
                  <a:srgbClr val="00B050"/>
                </a:solidFill>
                <a:latin typeface="Symbol" pitchFamily="18" charset="2"/>
              </a:rPr>
              <a:t>-</a:t>
            </a:r>
            <a:r>
              <a:rPr lang="en-US" b="0" dirty="0" smtClean="0">
                <a:solidFill>
                  <a:srgbClr val="00B050"/>
                </a:solidFill>
                <a:latin typeface="Arial" pitchFamily="34" charset="0"/>
              </a:rPr>
              <a:t> Multi-pass Optics</a:t>
            </a:r>
          </a:p>
        </p:txBody>
      </p:sp>
      <p:sp>
        <p:nvSpPr>
          <p:cNvPr id="4096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3376613" y="6619875"/>
            <a:ext cx="4597400" cy="238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1050" dirty="0" smtClean="0">
                <a:solidFill>
                  <a:srgbClr val="000000"/>
                </a:solidFill>
              </a:rPr>
              <a:t>Alex Bogacz       ERL-TF at CERN </a:t>
            </a:r>
            <a:r>
              <a:rPr lang="en-US" sz="1050" dirty="0" err="1" smtClean="0">
                <a:solidFill>
                  <a:srgbClr val="000000"/>
                </a:solidFill>
              </a:rPr>
              <a:t>Mtg</a:t>
            </a:r>
            <a:r>
              <a:rPr lang="en-US" sz="1050" dirty="0" smtClean="0">
                <a:solidFill>
                  <a:srgbClr val="000000"/>
                </a:solidFill>
              </a:rPr>
              <a:t>, Jefferson Lab, August 21, 2012 </a:t>
            </a:r>
          </a:p>
        </p:txBody>
      </p:sp>
      <p:sp>
        <p:nvSpPr>
          <p:cNvPr id="25604" name="AutoShape 3786"/>
          <p:cNvSpPr>
            <a:spLocks noChangeAspect="1" noChangeArrowheads="1" noTextEdit="1"/>
          </p:cNvSpPr>
          <p:nvPr/>
        </p:nvSpPr>
        <p:spPr bwMode="auto">
          <a:xfrm>
            <a:off x="409575" y="1109663"/>
            <a:ext cx="824230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grpSp>
        <p:nvGrpSpPr>
          <p:cNvPr id="25605" name="Group 170"/>
          <p:cNvGrpSpPr>
            <a:grpSpLocks/>
          </p:cNvGrpSpPr>
          <p:nvPr/>
        </p:nvGrpSpPr>
        <p:grpSpPr bwMode="auto">
          <a:xfrm>
            <a:off x="752475" y="3787775"/>
            <a:ext cx="7350125" cy="2079625"/>
            <a:chOff x="337659" y="2219325"/>
            <a:chExt cx="7350458" cy="2079038"/>
          </a:xfrm>
        </p:grpSpPr>
        <p:sp>
          <p:nvSpPr>
            <p:cNvPr id="25676" name="Text Box 9"/>
            <p:cNvSpPr txBox="1">
              <a:spLocks noChangeArrowheads="1"/>
            </p:cNvSpPr>
            <p:nvPr/>
          </p:nvSpPr>
          <p:spPr bwMode="auto">
            <a:xfrm>
              <a:off x="6742003" y="3989091"/>
              <a:ext cx="946114" cy="309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800080"/>
                  </a:solidFill>
                  <a:latin typeface="Arial" pitchFamily="34" charset="0"/>
                </a:rPr>
                <a:t>230 </a:t>
              </a:r>
              <a:r>
                <a:rPr lang="en-US" sz="1400">
                  <a:solidFill>
                    <a:srgbClr val="800080"/>
                  </a:solidFill>
                </a:rPr>
                <a:t>MeV</a:t>
              </a:r>
            </a:p>
          </p:txBody>
        </p:sp>
        <p:sp>
          <p:nvSpPr>
            <p:cNvPr id="25677" name="Text Box 9"/>
            <p:cNvSpPr txBox="1">
              <a:spLocks noChangeArrowheads="1"/>
            </p:cNvSpPr>
            <p:nvPr/>
          </p:nvSpPr>
          <p:spPr bwMode="auto">
            <a:xfrm>
              <a:off x="337659" y="3955662"/>
              <a:ext cx="946114" cy="309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800080"/>
                  </a:solidFill>
                  <a:latin typeface="Arial" pitchFamily="34" charset="0"/>
                </a:rPr>
                <a:t>155 </a:t>
              </a:r>
              <a:r>
                <a:rPr lang="en-US" sz="1400">
                  <a:solidFill>
                    <a:srgbClr val="800080"/>
                  </a:solidFill>
                </a:rPr>
                <a:t>GeV</a:t>
              </a:r>
            </a:p>
          </p:txBody>
        </p:sp>
        <p:sp>
          <p:nvSpPr>
            <p:cNvPr id="25678" name="TextBox 4109"/>
            <p:cNvSpPr txBox="1">
              <a:spLocks noChangeArrowheads="1"/>
            </p:cNvSpPr>
            <p:nvPr/>
          </p:nvSpPr>
          <p:spPr bwMode="auto">
            <a:xfrm>
              <a:off x="448127" y="2322194"/>
              <a:ext cx="792446" cy="343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</a:rPr>
                <a:t>Arc 2</a:t>
              </a:r>
            </a:p>
          </p:txBody>
        </p:sp>
        <p:sp>
          <p:nvSpPr>
            <p:cNvPr id="25679" name="TextBox 4110"/>
            <p:cNvSpPr txBox="1">
              <a:spLocks noChangeArrowheads="1"/>
            </p:cNvSpPr>
            <p:nvPr/>
          </p:nvSpPr>
          <p:spPr bwMode="auto">
            <a:xfrm>
              <a:off x="6738642" y="2296807"/>
              <a:ext cx="792446" cy="343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</a:rPr>
                <a:t>Arc 3</a:t>
              </a:r>
            </a:p>
          </p:txBody>
        </p:sp>
        <p:grpSp>
          <p:nvGrpSpPr>
            <p:cNvPr id="25680" name="Group 5"/>
            <p:cNvGrpSpPr>
              <a:grpSpLocks noChangeAspect="1"/>
            </p:cNvGrpSpPr>
            <p:nvPr/>
          </p:nvGrpSpPr>
          <p:grpSpPr bwMode="auto">
            <a:xfrm>
              <a:off x="1189040" y="2219325"/>
              <a:ext cx="5549386" cy="1968179"/>
              <a:chOff x="749" y="1398"/>
              <a:chExt cx="4297" cy="1524"/>
            </a:xfrm>
          </p:grpSpPr>
          <p:sp>
            <p:nvSpPr>
              <p:cNvPr id="25681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750" y="1398"/>
                <a:ext cx="4260" cy="15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82" name="Rectangle 6"/>
              <p:cNvSpPr>
                <a:spLocks noChangeArrowheads="1"/>
              </p:cNvSpPr>
              <p:nvPr/>
            </p:nvSpPr>
            <p:spPr bwMode="auto">
              <a:xfrm>
                <a:off x="750" y="1398"/>
                <a:ext cx="4260" cy="152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83" name="Rectangle 7"/>
              <p:cNvSpPr>
                <a:spLocks noChangeArrowheads="1"/>
              </p:cNvSpPr>
              <p:nvPr/>
            </p:nvSpPr>
            <p:spPr bwMode="auto">
              <a:xfrm>
                <a:off x="822" y="1542"/>
                <a:ext cx="4116" cy="1230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84" name="Rectangle 8"/>
              <p:cNvSpPr>
                <a:spLocks noChangeArrowheads="1"/>
              </p:cNvSpPr>
              <p:nvPr/>
            </p:nvSpPr>
            <p:spPr bwMode="auto">
              <a:xfrm>
                <a:off x="4830" y="2784"/>
                <a:ext cx="138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>
                    <a:solidFill>
                      <a:srgbClr val="000000"/>
                    </a:solidFill>
                    <a:latin typeface="Arial" pitchFamily="34" charset="0"/>
                  </a:rPr>
                  <a:t>7.4</a:t>
                </a:r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85" name="Rectangle 9"/>
              <p:cNvSpPr>
                <a:spLocks noChangeArrowheads="1"/>
              </p:cNvSpPr>
              <p:nvPr/>
            </p:nvSpPr>
            <p:spPr bwMode="auto">
              <a:xfrm>
                <a:off x="822" y="2784"/>
                <a:ext cx="78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>
                    <a:solidFill>
                      <a:srgbClr val="000000"/>
                    </a:solidFill>
                    <a:latin typeface="Arial" pitchFamily="34" charset="0"/>
                  </a:rPr>
                  <a:t>0</a:t>
                </a:r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86" name="Rectangle 11"/>
              <p:cNvSpPr>
                <a:spLocks noChangeArrowheads="1"/>
              </p:cNvSpPr>
              <p:nvPr/>
            </p:nvSpPr>
            <p:spPr bwMode="auto">
              <a:xfrm>
                <a:off x="870" y="1476"/>
                <a:ext cx="486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>
                    <a:solidFill>
                      <a:srgbClr val="000000"/>
                    </a:solidFill>
                    <a:latin typeface="Arial" pitchFamily="34" charset="0"/>
                  </a:rPr>
                  <a:t>                         </a:t>
                </a:r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87" name="Rectangle 12"/>
              <p:cNvSpPr>
                <a:spLocks noChangeArrowheads="1"/>
              </p:cNvSpPr>
              <p:nvPr/>
            </p:nvSpPr>
            <p:spPr bwMode="auto">
              <a:xfrm rot="-5400000">
                <a:off x="741" y="1503"/>
                <a:ext cx="120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>
                    <a:solidFill>
                      <a:srgbClr val="000000"/>
                    </a:solidFill>
                    <a:latin typeface="Arial" pitchFamily="34" charset="0"/>
                  </a:rPr>
                  <a:t>12</a:t>
                </a:r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88" name="Rectangle 13"/>
              <p:cNvSpPr>
                <a:spLocks noChangeArrowheads="1"/>
              </p:cNvSpPr>
              <p:nvPr/>
            </p:nvSpPr>
            <p:spPr bwMode="auto">
              <a:xfrm rot="-5400000">
                <a:off x="761" y="2688"/>
                <a:ext cx="78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>
                    <a:solidFill>
                      <a:srgbClr val="000000"/>
                    </a:solidFill>
                    <a:latin typeface="Arial" pitchFamily="34" charset="0"/>
                  </a:rPr>
                  <a:t>0</a:t>
                </a:r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89" name="Rectangle 14"/>
              <p:cNvSpPr>
                <a:spLocks noChangeArrowheads="1"/>
              </p:cNvSpPr>
              <p:nvPr/>
            </p:nvSpPr>
            <p:spPr bwMode="auto">
              <a:xfrm rot="-5400000">
                <a:off x="4956" y="1487"/>
                <a:ext cx="78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>
                    <a:solidFill>
                      <a:srgbClr val="000000"/>
                    </a:solidFill>
                    <a:latin typeface="Arial" pitchFamily="34" charset="0"/>
                  </a:rPr>
                  <a:t>5</a:t>
                </a:r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90" name="Rectangle 15"/>
              <p:cNvSpPr>
                <a:spLocks noChangeArrowheads="1"/>
              </p:cNvSpPr>
              <p:nvPr/>
            </p:nvSpPr>
            <p:spPr bwMode="auto">
              <a:xfrm rot="-5400000">
                <a:off x="4956" y="2688"/>
                <a:ext cx="78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>
                    <a:solidFill>
                      <a:srgbClr val="000000"/>
                    </a:solidFill>
                    <a:latin typeface="Arial" pitchFamily="34" charset="0"/>
                  </a:rPr>
                  <a:t>0</a:t>
                </a:r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91" name="Rectangle 16"/>
              <p:cNvSpPr>
                <a:spLocks noChangeArrowheads="1"/>
              </p:cNvSpPr>
              <p:nvPr/>
            </p:nvSpPr>
            <p:spPr bwMode="auto">
              <a:xfrm rot="-5400000">
                <a:off x="527" y="2034"/>
                <a:ext cx="546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>
                    <a:solidFill>
                      <a:srgbClr val="000000"/>
                    </a:solidFill>
                    <a:latin typeface="Arial" pitchFamily="34" charset="0"/>
                  </a:rPr>
                  <a:t>BETA_X&amp;Y[m]</a:t>
                </a:r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92" name="Rectangle 17"/>
              <p:cNvSpPr>
                <a:spLocks noChangeArrowheads="1"/>
              </p:cNvSpPr>
              <p:nvPr/>
            </p:nvSpPr>
            <p:spPr bwMode="auto">
              <a:xfrm rot="-5400000">
                <a:off x="4740" y="2051"/>
                <a:ext cx="510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>
                    <a:solidFill>
                      <a:srgbClr val="000000"/>
                    </a:solidFill>
                    <a:latin typeface="Arial" pitchFamily="34" charset="0"/>
                  </a:rPr>
                  <a:t>DISP_X&amp;Y[m]</a:t>
                </a:r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93" name="Line 18"/>
              <p:cNvSpPr>
                <a:spLocks noChangeShapeType="1"/>
              </p:cNvSpPr>
              <p:nvPr/>
            </p:nvSpPr>
            <p:spPr bwMode="auto">
              <a:xfrm flipH="1">
                <a:off x="4908" y="1662"/>
                <a:ext cx="2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94" name="Line 19"/>
              <p:cNvSpPr>
                <a:spLocks noChangeShapeType="1"/>
              </p:cNvSpPr>
              <p:nvPr/>
            </p:nvSpPr>
            <p:spPr bwMode="auto">
              <a:xfrm>
                <a:off x="822" y="1662"/>
                <a:ext cx="2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95" name="Line 20"/>
              <p:cNvSpPr>
                <a:spLocks noChangeShapeType="1"/>
              </p:cNvSpPr>
              <p:nvPr/>
            </p:nvSpPr>
            <p:spPr bwMode="auto">
              <a:xfrm flipV="1">
                <a:off x="1230" y="2748"/>
                <a:ext cx="1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96" name="Line 21"/>
              <p:cNvSpPr>
                <a:spLocks noChangeShapeType="1"/>
              </p:cNvSpPr>
              <p:nvPr/>
            </p:nvSpPr>
            <p:spPr bwMode="auto">
              <a:xfrm>
                <a:off x="1230" y="1542"/>
                <a:ext cx="1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97" name="Line 22"/>
              <p:cNvSpPr>
                <a:spLocks noChangeShapeType="1"/>
              </p:cNvSpPr>
              <p:nvPr/>
            </p:nvSpPr>
            <p:spPr bwMode="auto">
              <a:xfrm flipH="1">
                <a:off x="4908" y="1788"/>
                <a:ext cx="2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98" name="Line 23"/>
              <p:cNvSpPr>
                <a:spLocks noChangeShapeType="1"/>
              </p:cNvSpPr>
              <p:nvPr/>
            </p:nvSpPr>
            <p:spPr bwMode="auto">
              <a:xfrm>
                <a:off x="822" y="1788"/>
                <a:ext cx="2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99" name="Line 24"/>
              <p:cNvSpPr>
                <a:spLocks noChangeShapeType="1"/>
              </p:cNvSpPr>
              <p:nvPr/>
            </p:nvSpPr>
            <p:spPr bwMode="auto">
              <a:xfrm flipV="1">
                <a:off x="1644" y="2748"/>
                <a:ext cx="1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00" name="Line 25"/>
              <p:cNvSpPr>
                <a:spLocks noChangeShapeType="1"/>
              </p:cNvSpPr>
              <p:nvPr/>
            </p:nvSpPr>
            <p:spPr bwMode="auto">
              <a:xfrm>
                <a:off x="1644" y="1542"/>
                <a:ext cx="1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01" name="Line 26"/>
              <p:cNvSpPr>
                <a:spLocks noChangeShapeType="1"/>
              </p:cNvSpPr>
              <p:nvPr/>
            </p:nvSpPr>
            <p:spPr bwMode="auto">
              <a:xfrm flipH="1">
                <a:off x="4908" y="1908"/>
                <a:ext cx="2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02" name="Line 27"/>
              <p:cNvSpPr>
                <a:spLocks noChangeShapeType="1"/>
              </p:cNvSpPr>
              <p:nvPr/>
            </p:nvSpPr>
            <p:spPr bwMode="auto">
              <a:xfrm>
                <a:off x="822" y="1908"/>
                <a:ext cx="2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03" name="Line 28"/>
              <p:cNvSpPr>
                <a:spLocks noChangeShapeType="1"/>
              </p:cNvSpPr>
              <p:nvPr/>
            </p:nvSpPr>
            <p:spPr bwMode="auto">
              <a:xfrm flipV="1">
                <a:off x="2052" y="2748"/>
                <a:ext cx="1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04" name="Line 29"/>
              <p:cNvSpPr>
                <a:spLocks noChangeShapeType="1"/>
              </p:cNvSpPr>
              <p:nvPr/>
            </p:nvSpPr>
            <p:spPr bwMode="auto">
              <a:xfrm>
                <a:off x="2052" y="1542"/>
                <a:ext cx="1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05" name="Line 30"/>
              <p:cNvSpPr>
                <a:spLocks noChangeShapeType="1"/>
              </p:cNvSpPr>
              <p:nvPr/>
            </p:nvSpPr>
            <p:spPr bwMode="auto">
              <a:xfrm flipH="1">
                <a:off x="4908" y="2034"/>
                <a:ext cx="2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06" name="Line 31"/>
              <p:cNvSpPr>
                <a:spLocks noChangeShapeType="1"/>
              </p:cNvSpPr>
              <p:nvPr/>
            </p:nvSpPr>
            <p:spPr bwMode="auto">
              <a:xfrm>
                <a:off x="822" y="2034"/>
                <a:ext cx="2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07" name="Line 32"/>
              <p:cNvSpPr>
                <a:spLocks noChangeShapeType="1"/>
              </p:cNvSpPr>
              <p:nvPr/>
            </p:nvSpPr>
            <p:spPr bwMode="auto">
              <a:xfrm flipV="1">
                <a:off x="2466" y="2748"/>
                <a:ext cx="1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08" name="Line 33"/>
              <p:cNvSpPr>
                <a:spLocks noChangeShapeType="1"/>
              </p:cNvSpPr>
              <p:nvPr/>
            </p:nvSpPr>
            <p:spPr bwMode="auto">
              <a:xfrm>
                <a:off x="2466" y="1542"/>
                <a:ext cx="1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09" name="Line 34"/>
              <p:cNvSpPr>
                <a:spLocks noChangeShapeType="1"/>
              </p:cNvSpPr>
              <p:nvPr/>
            </p:nvSpPr>
            <p:spPr bwMode="auto">
              <a:xfrm flipH="1">
                <a:off x="4908" y="2160"/>
                <a:ext cx="2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10" name="Line 35"/>
              <p:cNvSpPr>
                <a:spLocks noChangeShapeType="1"/>
              </p:cNvSpPr>
              <p:nvPr/>
            </p:nvSpPr>
            <p:spPr bwMode="auto">
              <a:xfrm>
                <a:off x="822" y="2160"/>
                <a:ext cx="2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11" name="Line 36"/>
              <p:cNvSpPr>
                <a:spLocks noChangeShapeType="1"/>
              </p:cNvSpPr>
              <p:nvPr/>
            </p:nvSpPr>
            <p:spPr bwMode="auto">
              <a:xfrm flipV="1">
                <a:off x="2880" y="2748"/>
                <a:ext cx="1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12" name="Line 37"/>
              <p:cNvSpPr>
                <a:spLocks noChangeShapeType="1"/>
              </p:cNvSpPr>
              <p:nvPr/>
            </p:nvSpPr>
            <p:spPr bwMode="auto">
              <a:xfrm>
                <a:off x="2880" y="1542"/>
                <a:ext cx="1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13" name="Line 38"/>
              <p:cNvSpPr>
                <a:spLocks noChangeShapeType="1"/>
              </p:cNvSpPr>
              <p:nvPr/>
            </p:nvSpPr>
            <p:spPr bwMode="auto">
              <a:xfrm flipH="1">
                <a:off x="4908" y="2280"/>
                <a:ext cx="2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14" name="Line 39"/>
              <p:cNvSpPr>
                <a:spLocks noChangeShapeType="1"/>
              </p:cNvSpPr>
              <p:nvPr/>
            </p:nvSpPr>
            <p:spPr bwMode="auto">
              <a:xfrm>
                <a:off x="822" y="2280"/>
                <a:ext cx="2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15" name="Line 40"/>
              <p:cNvSpPr>
                <a:spLocks noChangeShapeType="1"/>
              </p:cNvSpPr>
              <p:nvPr/>
            </p:nvSpPr>
            <p:spPr bwMode="auto">
              <a:xfrm flipV="1">
                <a:off x="3288" y="2748"/>
                <a:ext cx="1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16" name="Line 41"/>
              <p:cNvSpPr>
                <a:spLocks noChangeShapeType="1"/>
              </p:cNvSpPr>
              <p:nvPr/>
            </p:nvSpPr>
            <p:spPr bwMode="auto">
              <a:xfrm>
                <a:off x="3288" y="1542"/>
                <a:ext cx="1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17" name="Line 42"/>
              <p:cNvSpPr>
                <a:spLocks noChangeShapeType="1"/>
              </p:cNvSpPr>
              <p:nvPr/>
            </p:nvSpPr>
            <p:spPr bwMode="auto">
              <a:xfrm flipH="1">
                <a:off x="4908" y="2406"/>
                <a:ext cx="2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18" name="Line 43"/>
              <p:cNvSpPr>
                <a:spLocks noChangeShapeType="1"/>
              </p:cNvSpPr>
              <p:nvPr/>
            </p:nvSpPr>
            <p:spPr bwMode="auto">
              <a:xfrm>
                <a:off x="822" y="2406"/>
                <a:ext cx="2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19" name="Line 44"/>
              <p:cNvSpPr>
                <a:spLocks noChangeShapeType="1"/>
              </p:cNvSpPr>
              <p:nvPr/>
            </p:nvSpPr>
            <p:spPr bwMode="auto">
              <a:xfrm flipV="1">
                <a:off x="3702" y="2748"/>
                <a:ext cx="1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20" name="Line 45"/>
              <p:cNvSpPr>
                <a:spLocks noChangeShapeType="1"/>
              </p:cNvSpPr>
              <p:nvPr/>
            </p:nvSpPr>
            <p:spPr bwMode="auto">
              <a:xfrm>
                <a:off x="3702" y="1542"/>
                <a:ext cx="1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21" name="Line 46"/>
              <p:cNvSpPr>
                <a:spLocks noChangeShapeType="1"/>
              </p:cNvSpPr>
              <p:nvPr/>
            </p:nvSpPr>
            <p:spPr bwMode="auto">
              <a:xfrm flipH="1">
                <a:off x="4908" y="2526"/>
                <a:ext cx="2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22" name="Line 47"/>
              <p:cNvSpPr>
                <a:spLocks noChangeShapeType="1"/>
              </p:cNvSpPr>
              <p:nvPr/>
            </p:nvSpPr>
            <p:spPr bwMode="auto">
              <a:xfrm>
                <a:off x="822" y="2526"/>
                <a:ext cx="2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23" name="Line 48"/>
              <p:cNvSpPr>
                <a:spLocks noChangeShapeType="1"/>
              </p:cNvSpPr>
              <p:nvPr/>
            </p:nvSpPr>
            <p:spPr bwMode="auto">
              <a:xfrm flipV="1">
                <a:off x="4110" y="2748"/>
                <a:ext cx="1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24" name="Line 49"/>
              <p:cNvSpPr>
                <a:spLocks noChangeShapeType="1"/>
              </p:cNvSpPr>
              <p:nvPr/>
            </p:nvSpPr>
            <p:spPr bwMode="auto">
              <a:xfrm>
                <a:off x="4110" y="1542"/>
                <a:ext cx="1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25" name="Line 50"/>
              <p:cNvSpPr>
                <a:spLocks noChangeShapeType="1"/>
              </p:cNvSpPr>
              <p:nvPr/>
            </p:nvSpPr>
            <p:spPr bwMode="auto">
              <a:xfrm flipH="1">
                <a:off x="4908" y="2652"/>
                <a:ext cx="2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26" name="Line 51"/>
              <p:cNvSpPr>
                <a:spLocks noChangeShapeType="1"/>
              </p:cNvSpPr>
              <p:nvPr/>
            </p:nvSpPr>
            <p:spPr bwMode="auto">
              <a:xfrm>
                <a:off x="822" y="2652"/>
                <a:ext cx="2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27" name="Line 52"/>
              <p:cNvSpPr>
                <a:spLocks noChangeShapeType="1"/>
              </p:cNvSpPr>
              <p:nvPr/>
            </p:nvSpPr>
            <p:spPr bwMode="auto">
              <a:xfrm flipV="1">
                <a:off x="4524" y="2748"/>
                <a:ext cx="1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28" name="Line 53"/>
              <p:cNvSpPr>
                <a:spLocks noChangeShapeType="1"/>
              </p:cNvSpPr>
              <p:nvPr/>
            </p:nvSpPr>
            <p:spPr bwMode="auto">
              <a:xfrm>
                <a:off x="4524" y="1542"/>
                <a:ext cx="1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29" name="Freeform 54"/>
              <p:cNvSpPr>
                <a:spLocks/>
              </p:cNvSpPr>
              <p:nvPr/>
            </p:nvSpPr>
            <p:spPr bwMode="auto">
              <a:xfrm>
                <a:off x="822" y="1698"/>
                <a:ext cx="4080" cy="918"/>
              </a:xfrm>
              <a:custGeom>
                <a:avLst/>
                <a:gdLst>
                  <a:gd name="T0" fmla="*/ 24 w 4080"/>
                  <a:gd name="T1" fmla="*/ 24 h 918"/>
                  <a:gd name="T2" fmla="*/ 54 w 4080"/>
                  <a:gd name="T3" fmla="*/ 48 h 918"/>
                  <a:gd name="T4" fmla="*/ 78 w 4080"/>
                  <a:gd name="T5" fmla="*/ 72 h 918"/>
                  <a:gd name="T6" fmla="*/ 108 w 4080"/>
                  <a:gd name="T7" fmla="*/ 96 h 918"/>
                  <a:gd name="T8" fmla="*/ 138 w 4080"/>
                  <a:gd name="T9" fmla="*/ 120 h 918"/>
                  <a:gd name="T10" fmla="*/ 162 w 4080"/>
                  <a:gd name="T11" fmla="*/ 144 h 918"/>
                  <a:gd name="T12" fmla="*/ 192 w 4080"/>
                  <a:gd name="T13" fmla="*/ 162 h 918"/>
                  <a:gd name="T14" fmla="*/ 222 w 4080"/>
                  <a:gd name="T15" fmla="*/ 186 h 918"/>
                  <a:gd name="T16" fmla="*/ 246 w 4080"/>
                  <a:gd name="T17" fmla="*/ 210 h 918"/>
                  <a:gd name="T18" fmla="*/ 276 w 4080"/>
                  <a:gd name="T19" fmla="*/ 228 h 918"/>
                  <a:gd name="T20" fmla="*/ 306 w 4080"/>
                  <a:gd name="T21" fmla="*/ 252 h 918"/>
                  <a:gd name="T22" fmla="*/ 330 w 4080"/>
                  <a:gd name="T23" fmla="*/ 270 h 918"/>
                  <a:gd name="T24" fmla="*/ 360 w 4080"/>
                  <a:gd name="T25" fmla="*/ 294 h 918"/>
                  <a:gd name="T26" fmla="*/ 390 w 4080"/>
                  <a:gd name="T27" fmla="*/ 312 h 918"/>
                  <a:gd name="T28" fmla="*/ 414 w 4080"/>
                  <a:gd name="T29" fmla="*/ 330 h 918"/>
                  <a:gd name="T30" fmla="*/ 444 w 4080"/>
                  <a:gd name="T31" fmla="*/ 354 h 918"/>
                  <a:gd name="T32" fmla="*/ 474 w 4080"/>
                  <a:gd name="T33" fmla="*/ 372 h 918"/>
                  <a:gd name="T34" fmla="*/ 498 w 4080"/>
                  <a:gd name="T35" fmla="*/ 390 h 918"/>
                  <a:gd name="T36" fmla="*/ 1104 w 4080"/>
                  <a:gd name="T37" fmla="*/ 720 h 918"/>
                  <a:gd name="T38" fmla="*/ 1134 w 4080"/>
                  <a:gd name="T39" fmla="*/ 732 h 918"/>
                  <a:gd name="T40" fmla="*/ 1164 w 4080"/>
                  <a:gd name="T41" fmla="*/ 738 h 918"/>
                  <a:gd name="T42" fmla="*/ 1188 w 4080"/>
                  <a:gd name="T43" fmla="*/ 750 h 918"/>
                  <a:gd name="T44" fmla="*/ 1218 w 4080"/>
                  <a:gd name="T45" fmla="*/ 762 h 918"/>
                  <a:gd name="T46" fmla="*/ 1248 w 4080"/>
                  <a:gd name="T47" fmla="*/ 774 h 918"/>
                  <a:gd name="T48" fmla="*/ 1272 w 4080"/>
                  <a:gd name="T49" fmla="*/ 780 h 918"/>
                  <a:gd name="T50" fmla="*/ 1302 w 4080"/>
                  <a:gd name="T51" fmla="*/ 792 h 918"/>
                  <a:gd name="T52" fmla="*/ 1326 w 4080"/>
                  <a:gd name="T53" fmla="*/ 798 h 918"/>
                  <a:gd name="T54" fmla="*/ 1356 w 4080"/>
                  <a:gd name="T55" fmla="*/ 810 h 918"/>
                  <a:gd name="T56" fmla="*/ 1386 w 4080"/>
                  <a:gd name="T57" fmla="*/ 816 h 918"/>
                  <a:gd name="T58" fmla="*/ 1410 w 4080"/>
                  <a:gd name="T59" fmla="*/ 828 h 918"/>
                  <a:gd name="T60" fmla="*/ 1440 w 4080"/>
                  <a:gd name="T61" fmla="*/ 834 h 918"/>
                  <a:gd name="T62" fmla="*/ 2046 w 4080"/>
                  <a:gd name="T63" fmla="*/ 918 h 918"/>
                  <a:gd name="T64" fmla="*/ 2076 w 4080"/>
                  <a:gd name="T65" fmla="*/ 918 h 918"/>
                  <a:gd name="T66" fmla="*/ 2100 w 4080"/>
                  <a:gd name="T67" fmla="*/ 918 h 918"/>
                  <a:gd name="T68" fmla="*/ 2130 w 4080"/>
                  <a:gd name="T69" fmla="*/ 918 h 918"/>
                  <a:gd name="T70" fmla="*/ 2160 w 4080"/>
                  <a:gd name="T71" fmla="*/ 918 h 918"/>
                  <a:gd name="T72" fmla="*/ 2184 w 4080"/>
                  <a:gd name="T73" fmla="*/ 912 h 918"/>
                  <a:gd name="T74" fmla="*/ 2214 w 4080"/>
                  <a:gd name="T75" fmla="*/ 912 h 918"/>
                  <a:gd name="T76" fmla="*/ 2238 w 4080"/>
                  <a:gd name="T77" fmla="*/ 912 h 918"/>
                  <a:gd name="T78" fmla="*/ 2268 w 4080"/>
                  <a:gd name="T79" fmla="*/ 906 h 918"/>
                  <a:gd name="T80" fmla="*/ 2298 w 4080"/>
                  <a:gd name="T81" fmla="*/ 906 h 918"/>
                  <a:gd name="T82" fmla="*/ 2322 w 4080"/>
                  <a:gd name="T83" fmla="*/ 900 h 918"/>
                  <a:gd name="T84" fmla="*/ 2352 w 4080"/>
                  <a:gd name="T85" fmla="*/ 900 h 918"/>
                  <a:gd name="T86" fmla="*/ 2382 w 4080"/>
                  <a:gd name="T87" fmla="*/ 894 h 918"/>
                  <a:gd name="T88" fmla="*/ 2988 w 4080"/>
                  <a:gd name="T89" fmla="*/ 732 h 918"/>
                  <a:gd name="T90" fmla="*/ 3012 w 4080"/>
                  <a:gd name="T91" fmla="*/ 720 h 918"/>
                  <a:gd name="T92" fmla="*/ 3042 w 4080"/>
                  <a:gd name="T93" fmla="*/ 708 h 918"/>
                  <a:gd name="T94" fmla="*/ 3072 w 4080"/>
                  <a:gd name="T95" fmla="*/ 696 h 918"/>
                  <a:gd name="T96" fmla="*/ 3096 w 4080"/>
                  <a:gd name="T97" fmla="*/ 684 h 918"/>
                  <a:gd name="T98" fmla="*/ 3126 w 4080"/>
                  <a:gd name="T99" fmla="*/ 672 h 918"/>
                  <a:gd name="T100" fmla="*/ 3150 w 4080"/>
                  <a:gd name="T101" fmla="*/ 654 h 918"/>
                  <a:gd name="T102" fmla="*/ 3180 w 4080"/>
                  <a:gd name="T103" fmla="*/ 642 h 918"/>
                  <a:gd name="T104" fmla="*/ 3210 w 4080"/>
                  <a:gd name="T105" fmla="*/ 630 h 918"/>
                  <a:gd name="T106" fmla="*/ 3234 w 4080"/>
                  <a:gd name="T107" fmla="*/ 612 h 918"/>
                  <a:gd name="T108" fmla="*/ 3264 w 4080"/>
                  <a:gd name="T109" fmla="*/ 600 h 918"/>
                  <a:gd name="T110" fmla="*/ 3294 w 4080"/>
                  <a:gd name="T111" fmla="*/ 588 h 918"/>
                  <a:gd name="T112" fmla="*/ 3318 w 4080"/>
                  <a:gd name="T113" fmla="*/ 570 h 918"/>
                  <a:gd name="T114" fmla="*/ 3348 w 4080"/>
                  <a:gd name="T115" fmla="*/ 552 h 918"/>
                  <a:gd name="T116" fmla="*/ 3954 w 4080"/>
                  <a:gd name="T117" fmla="*/ 138 h 918"/>
                  <a:gd name="T118" fmla="*/ 3978 w 4080"/>
                  <a:gd name="T119" fmla="*/ 114 h 918"/>
                  <a:gd name="T120" fmla="*/ 4008 w 4080"/>
                  <a:gd name="T121" fmla="*/ 90 h 918"/>
                  <a:gd name="T122" fmla="*/ 4038 w 4080"/>
                  <a:gd name="T123" fmla="*/ 66 h 918"/>
                  <a:gd name="T124" fmla="*/ 4062 w 4080"/>
                  <a:gd name="T125" fmla="*/ 42 h 91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080"/>
                  <a:gd name="T190" fmla="*/ 0 h 918"/>
                  <a:gd name="T191" fmla="*/ 4080 w 4080"/>
                  <a:gd name="T192" fmla="*/ 918 h 91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080" h="918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8"/>
                    </a:lnTo>
                    <a:lnTo>
                      <a:pt x="18" y="18"/>
                    </a:lnTo>
                    <a:lnTo>
                      <a:pt x="24" y="24"/>
                    </a:lnTo>
                    <a:lnTo>
                      <a:pt x="30" y="24"/>
                    </a:lnTo>
                    <a:lnTo>
                      <a:pt x="30" y="30"/>
                    </a:lnTo>
                    <a:lnTo>
                      <a:pt x="36" y="30"/>
                    </a:lnTo>
                    <a:lnTo>
                      <a:pt x="36" y="36"/>
                    </a:lnTo>
                    <a:lnTo>
                      <a:pt x="42" y="36"/>
                    </a:lnTo>
                    <a:lnTo>
                      <a:pt x="42" y="42"/>
                    </a:lnTo>
                    <a:lnTo>
                      <a:pt x="48" y="42"/>
                    </a:lnTo>
                    <a:lnTo>
                      <a:pt x="48" y="48"/>
                    </a:lnTo>
                    <a:lnTo>
                      <a:pt x="54" y="48"/>
                    </a:lnTo>
                    <a:lnTo>
                      <a:pt x="54" y="54"/>
                    </a:lnTo>
                    <a:lnTo>
                      <a:pt x="60" y="54"/>
                    </a:lnTo>
                    <a:lnTo>
                      <a:pt x="66" y="60"/>
                    </a:lnTo>
                    <a:lnTo>
                      <a:pt x="72" y="60"/>
                    </a:lnTo>
                    <a:lnTo>
                      <a:pt x="72" y="66"/>
                    </a:lnTo>
                    <a:lnTo>
                      <a:pt x="78" y="66"/>
                    </a:lnTo>
                    <a:lnTo>
                      <a:pt x="78" y="72"/>
                    </a:lnTo>
                    <a:lnTo>
                      <a:pt x="84" y="72"/>
                    </a:lnTo>
                    <a:lnTo>
                      <a:pt x="84" y="78"/>
                    </a:lnTo>
                    <a:lnTo>
                      <a:pt x="90" y="78"/>
                    </a:lnTo>
                    <a:lnTo>
                      <a:pt x="90" y="84"/>
                    </a:lnTo>
                    <a:lnTo>
                      <a:pt x="96" y="84"/>
                    </a:lnTo>
                    <a:lnTo>
                      <a:pt x="102" y="90"/>
                    </a:lnTo>
                    <a:lnTo>
                      <a:pt x="108" y="90"/>
                    </a:lnTo>
                    <a:lnTo>
                      <a:pt x="108" y="96"/>
                    </a:lnTo>
                    <a:lnTo>
                      <a:pt x="114" y="96"/>
                    </a:lnTo>
                    <a:lnTo>
                      <a:pt x="114" y="102"/>
                    </a:lnTo>
                    <a:lnTo>
                      <a:pt x="120" y="102"/>
                    </a:lnTo>
                    <a:lnTo>
                      <a:pt x="120" y="108"/>
                    </a:lnTo>
                    <a:lnTo>
                      <a:pt x="126" y="108"/>
                    </a:lnTo>
                    <a:lnTo>
                      <a:pt x="126" y="114"/>
                    </a:lnTo>
                    <a:lnTo>
                      <a:pt x="132" y="114"/>
                    </a:lnTo>
                    <a:lnTo>
                      <a:pt x="138" y="120"/>
                    </a:lnTo>
                    <a:lnTo>
                      <a:pt x="144" y="120"/>
                    </a:lnTo>
                    <a:lnTo>
                      <a:pt x="144" y="126"/>
                    </a:lnTo>
                    <a:lnTo>
                      <a:pt x="150" y="126"/>
                    </a:lnTo>
                    <a:lnTo>
                      <a:pt x="150" y="132"/>
                    </a:lnTo>
                    <a:lnTo>
                      <a:pt x="156" y="132"/>
                    </a:lnTo>
                    <a:lnTo>
                      <a:pt x="156" y="138"/>
                    </a:lnTo>
                    <a:lnTo>
                      <a:pt x="162" y="138"/>
                    </a:lnTo>
                    <a:lnTo>
                      <a:pt x="162" y="144"/>
                    </a:lnTo>
                    <a:lnTo>
                      <a:pt x="168" y="144"/>
                    </a:lnTo>
                    <a:lnTo>
                      <a:pt x="174" y="144"/>
                    </a:lnTo>
                    <a:lnTo>
                      <a:pt x="174" y="150"/>
                    </a:lnTo>
                    <a:lnTo>
                      <a:pt x="180" y="150"/>
                    </a:lnTo>
                    <a:lnTo>
                      <a:pt x="180" y="156"/>
                    </a:lnTo>
                    <a:lnTo>
                      <a:pt x="186" y="156"/>
                    </a:lnTo>
                    <a:lnTo>
                      <a:pt x="186" y="162"/>
                    </a:lnTo>
                    <a:lnTo>
                      <a:pt x="192" y="162"/>
                    </a:lnTo>
                    <a:lnTo>
                      <a:pt x="192" y="168"/>
                    </a:lnTo>
                    <a:lnTo>
                      <a:pt x="198" y="168"/>
                    </a:lnTo>
                    <a:lnTo>
                      <a:pt x="204" y="168"/>
                    </a:lnTo>
                    <a:lnTo>
                      <a:pt x="204" y="174"/>
                    </a:lnTo>
                    <a:lnTo>
                      <a:pt x="210" y="174"/>
                    </a:lnTo>
                    <a:lnTo>
                      <a:pt x="210" y="180"/>
                    </a:lnTo>
                    <a:lnTo>
                      <a:pt x="216" y="180"/>
                    </a:lnTo>
                    <a:lnTo>
                      <a:pt x="216" y="186"/>
                    </a:lnTo>
                    <a:lnTo>
                      <a:pt x="222" y="186"/>
                    </a:lnTo>
                    <a:lnTo>
                      <a:pt x="222" y="192"/>
                    </a:lnTo>
                    <a:lnTo>
                      <a:pt x="228" y="192"/>
                    </a:lnTo>
                    <a:lnTo>
                      <a:pt x="234" y="192"/>
                    </a:lnTo>
                    <a:lnTo>
                      <a:pt x="234" y="198"/>
                    </a:lnTo>
                    <a:lnTo>
                      <a:pt x="240" y="198"/>
                    </a:lnTo>
                    <a:lnTo>
                      <a:pt x="240" y="204"/>
                    </a:lnTo>
                    <a:lnTo>
                      <a:pt x="246" y="204"/>
                    </a:lnTo>
                    <a:lnTo>
                      <a:pt x="246" y="210"/>
                    </a:lnTo>
                    <a:lnTo>
                      <a:pt x="252" y="210"/>
                    </a:lnTo>
                    <a:lnTo>
                      <a:pt x="258" y="216"/>
                    </a:lnTo>
                    <a:lnTo>
                      <a:pt x="264" y="216"/>
                    </a:lnTo>
                    <a:lnTo>
                      <a:pt x="264" y="222"/>
                    </a:lnTo>
                    <a:lnTo>
                      <a:pt x="270" y="222"/>
                    </a:lnTo>
                    <a:lnTo>
                      <a:pt x="270" y="228"/>
                    </a:lnTo>
                    <a:lnTo>
                      <a:pt x="276" y="228"/>
                    </a:lnTo>
                    <a:lnTo>
                      <a:pt x="282" y="234"/>
                    </a:lnTo>
                    <a:lnTo>
                      <a:pt x="288" y="234"/>
                    </a:lnTo>
                    <a:lnTo>
                      <a:pt x="288" y="240"/>
                    </a:lnTo>
                    <a:lnTo>
                      <a:pt x="294" y="240"/>
                    </a:lnTo>
                    <a:lnTo>
                      <a:pt x="294" y="246"/>
                    </a:lnTo>
                    <a:lnTo>
                      <a:pt x="300" y="246"/>
                    </a:lnTo>
                    <a:lnTo>
                      <a:pt x="300" y="252"/>
                    </a:lnTo>
                    <a:lnTo>
                      <a:pt x="306" y="252"/>
                    </a:lnTo>
                    <a:lnTo>
                      <a:pt x="312" y="252"/>
                    </a:lnTo>
                    <a:lnTo>
                      <a:pt x="312" y="258"/>
                    </a:lnTo>
                    <a:lnTo>
                      <a:pt x="318" y="258"/>
                    </a:lnTo>
                    <a:lnTo>
                      <a:pt x="318" y="264"/>
                    </a:lnTo>
                    <a:lnTo>
                      <a:pt x="324" y="264"/>
                    </a:lnTo>
                    <a:lnTo>
                      <a:pt x="324" y="270"/>
                    </a:lnTo>
                    <a:lnTo>
                      <a:pt x="330" y="270"/>
                    </a:lnTo>
                    <a:lnTo>
                      <a:pt x="336" y="270"/>
                    </a:lnTo>
                    <a:lnTo>
                      <a:pt x="336" y="276"/>
                    </a:lnTo>
                    <a:lnTo>
                      <a:pt x="342" y="276"/>
                    </a:lnTo>
                    <a:lnTo>
                      <a:pt x="342" y="282"/>
                    </a:lnTo>
                    <a:lnTo>
                      <a:pt x="348" y="282"/>
                    </a:lnTo>
                    <a:lnTo>
                      <a:pt x="354" y="288"/>
                    </a:lnTo>
                    <a:lnTo>
                      <a:pt x="360" y="288"/>
                    </a:lnTo>
                    <a:lnTo>
                      <a:pt x="360" y="294"/>
                    </a:lnTo>
                    <a:lnTo>
                      <a:pt x="366" y="294"/>
                    </a:lnTo>
                    <a:lnTo>
                      <a:pt x="366" y="300"/>
                    </a:lnTo>
                    <a:lnTo>
                      <a:pt x="372" y="300"/>
                    </a:lnTo>
                    <a:lnTo>
                      <a:pt x="378" y="300"/>
                    </a:lnTo>
                    <a:lnTo>
                      <a:pt x="378" y="306"/>
                    </a:lnTo>
                    <a:lnTo>
                      <a:pt x="384" y="306"/>
                    </a:lnTo>
                    <a:lnTo>
                      <a:pt x="384" y="312"/>
                    </a:lnTo>
                    <a:lnTo>
                      <a:pt x="390" y="312"/>
                    </a:lnTo>
                    <a:lnTo>
                      <a:pt x="396" y="318"/>
                    </a:lnTo>
                    <a:lnTo>
                      <a:pt x="402" y="318"/>
                    </a:lnTo>
                    <a:lnTo>
                      <a:pt x="402" y="324"/>
                    </a:lnTo>
                    <a:lnTo>
                      <a:pt x="408" y="324"/>
                    </a:lnTo>
                    <a:lnTo>
                      <a:pt x="408" y="330"/>
                    </a:lnTo>
                    <a:lnTo>
                      <a:pt x="414" y="330"/>
                    </a:lnTo>
                    <a:lnTo>
                      <a:pt x="420" y="330"/>
                    </a:lnTo>
                    <a:lnTo>
                      <a:pt x="420" y="336"/>
                    </a:lnTo>
                    <a:lnTo>
                      <a:pt x="426" y="336"/>
                    </a:lnTo>
                    <a:lnTo>
                      <a:pt x="426" y="342"/>
                    </a:lnTo>
                    <a:lnTo>
                      <a:pt x="432" y="342"/>
                    </a:lnTo>
                    <a:lnTo>
                      <a:pt x="438" y="348"/>
                    </a:lnTo>
                    <a:lnTo>
                      <a:pt x="444" y="348"/>
                    </a:lnTo>
                    <a:lnTo>
                      <a:pt x="444" y="354"/>
                    </a:lnTo>
                    <a:lnTo>
                      <a:pt x="450" y="354"/>
                    </a:lnTo>
                    <a:lnTo>
                      <a:pt x="450" y="360"/>
                    </a:lnTo>
                    <a:lnTo>
                      <a:pt x="456" y="360"/>
                    </a:lnTo>
                    <a:lnTo>
                      <a:pt x="462" y="360"/>
                    </a:lnTo>
                    <a:lnTo>
                      <a:pt x="462" y="366"/>
                    </a:lnTo>
                    <a:lnTo>
                      <a:pt x="468" y="366"/>
                    </a:lnTo>
                    <a:lnTo>
                      <a:pt x="468" y="372"/>
                    </a:lnTo>
                    <a:lnTo>
                      <a:pt x="474" y="372"/>
                    </a:lnTo>
                    <a:lnTo>
                      <a:pt x="480" y="372"/>
                    </a:lnTo>
                    <a:lnTo>
                      <a:pt x="480" y="378"/>
                    </a:lnTo>
                    <a:lnTo>
                      <a:pt x="486" y="378"/>
                    </a:lnTo>
                    <a:lnTo>
                      <a:pt x="486" y="384"/>
                    </a:lnTo>
                    <a:lnTo>
                      <a:pt x="492" y="384"/>
                    </a:lnTo>
                    <a:lnTo>
                      <a:pt x="498" y="384"/>
                    </a:lnTo>
                    <a:lnTo>
                      <a:pt x="498" y="390"/>
                    </a:lnTo>
                    <a:lnTo>
                      <a:pt x="504" y="390"/>
                    </a:lnTo>
                    <a:lnTo>
                      <a:pt x="504" y="396"/>
                    </a:lnTo>
                    <a:lnTo>
                      <a:pt x="510" y="396"/>
                    </a:lnTo>
                    <a:lnTo>
                      <a:pt x="516" y="396"/>
                    </a:lnTo>
                    <a:lnTo>
                      <a:pt x="1092" y="714"/>
                    </a:lnTo>
                    <a:lnTo>
                      <a:pt x="1098" y="714"/>
                    </a:lnTo>
                    <a:lnTo>
                      <a:pt x="1104" y="714"/>
                    </a:lnTo>
                    <a:lnTo>
                      <a:pt x="1104" y="720"/>
                    </a:lnTo>
                    <a:lnTo>
                      <a:pt x="1110" y="720"/>
                    </a:lnTo>
                    <a:lnTo>
                      <a:pt x="1116" y="720"/>
                    </a:lnTo>
                    <a:lnTo>
                      <a:pt x="1116" y="726"/>
                    </a:lnTo>
                    <a:lnTo>
                      <a:pt x="1122" y="726"/>
                    </a:lnTo>
                    <a:lnTo>
                      <a:pt x="1128" y="726"/>
                    </a:lnTo>
                    <a:lnTo>
                      <a:pt x="1134" y="726"/>
                    </a:lnTo>
                    <a:lnTo>
                      <a:pt x="1134" y="732"/>
                    </a:lnTo>
                    <a:lnTo>
                      <a:pt x="1140" y="732"/>
                    </a:lnTo>
                    <a:lnTo>
                      <a:pt x="1146" y="732"/>
                    </a:lnTo>
                    <a:lnTo>
                      <a:pt x="1146" y="738"/>
                    </a:lnTo>
                    <a:lnTo>
                      <a:pt x="1152" y="738"/>
                    </a:lnTo>
                    <a:lnTo>
                      <a:pt x="1158" y="738"/>
                    </a:lnTo>
                    <a:lnTo>
                      <a:pt x="1164" y="738"/>
                    </a:lnTo>
                    <a:lnTo>
                      <a:pt x="1164" y="744"/>
                    </a:lnTo>
                    <a:lnTo>
                      <a:pt x="1170" y="744"/>
                    </a:lnTo>
                    <a:lnTo>
                      <a:pt x="1176" y="744"/>
                    </a:lnTo>
                    <a:lnTo>
                      <a:pt x="1176" y="750"/>
                    </a:lnTo>
                    <a:lnTo>
                      <a:pt x="1182" y="750"/>
                    </a:lnTo>
                    <a:lnTo>
                      <a:pt x="1188" y="750"/>
                    </a:lnTo>
                    <a:lnTo>
                      <a:pt x="1194" y="750"/>
                    </a:lnTo>
                    <a:lnTo>
                      <a:pt x="1194" y="756"/>
                    </a:lnTo>
                    <a:lnTo>
                      <a:pt x="1200" y="756"/>
                    </a:lnTo>
                    <a:lnTo>
                      <a:pt x="1206" y="756"/>
                    </a:lnTo>
                    <a:lnTo>
                      <a:pt x="1212" y="762"/>
                    </a:lnTo>
                    <a:lnTo>
                      <a:pt x="1218" y="762"/>
                    </a:lnTo>
                    <a:lnTo>
                      <a:pt x="1224" y="762"/>
                    </a:lnTo>
                    <a:lnTo>
                      <a:pt x="1224" y="768"/>
                    </a:lnTo>
                    <a:lnTo>
                      <a:pt x="1230" y="768"/>
                    </a:lnTo>
                    <a:lnTo>
                      <a:pt x="1236" y="768"/>
                    </a:lnTo>
                    <a:lnTo>
                      <a:pt x="1242" y="768"/>
                    </a:lnTo>
                    <a:lnTo>
                      <a:pt x="1242" y="774"/>
                    </a:lnTo>
                    <a:lnTo>
                      <a:pt x="1248" y="774"/>
                    </a:lnTo>
                    <a:lnTo>
                      <a:pt x="1254" y="774"/>
                    </a:lnTo>
                    <a:lnTo>
                      <a:pt x="1260" y="774"/>
                    </a:lnTo>
                    <a:lnTo>
                      <a:pt x="1260" y="780"/>
                    </a:lnTo>
                    <a:lnTo>
                      <a:pt x="1266" y="780"/>
                    </a:lnTo>
                    <a:lnTo>
                      <a:pt x="1272" y="780"/>
                    </a:lnTo>
                    <a:lnTo>
                      <a:pt x="1278" y="780"/>
                    </a:lnTo>
                    <a:lnTo>
                      <a:pt x="1278" y="786"/>
                    </a:lnTo>
                    <a:lnTo>
                      <a:pt x="1284" y="786"/>
                    </a:lnTo>
                    <a:lnTo>
                      <a:pt x="1290" y="786"/>
                    </a:lnTo>
                    <a:lnTo>
                      <a:pt x="1296" y="786"/>
                    </a:lnTo>
                    <a:lnTo>
                      <a:pt x="1296" y="792"/>
                    </a:lnTo>
                    <a:lnTo>
                      <a:pt x="1302" y="792"/>
                    </a:lnTo>
                    <a:lnTo>
                      <a:pt x="1308" y="792"/>
                    </a:lnTo>
                    <a:lnTo>
                      <a:pt x="1314" y="792"/>
                    </a:lnTo>
                    <a:lnTo>
                      <a:pt x="1314" y="798"/>
                    </a:lnTo>
                    <a:lnTo>
                      <a:pt x="1320" y="798"/>
                    </a:lnTo>
                    <a:lnTo>
                      <a:pt x="1326" y="798"/>
                    </a:lnTo>
                    <a:lnTo>
                      <a:pt x="1332" y="798"/>
                    </a:lnTo>
                    <a:lnTo>
                      <a:pt x="1332" y="804"/>
                    </a:lnTo>
                    <a:lnTo>
                      <a:pt x="1338" y="804"/>
                    </a:lnTo>
                    <a:lnTo>
                      <a:pt x="1344" y="804"/>
                    </a:lnTo>
                    <a:lnTo>
                      <a:pt x="1350" y="804"/>
                    </a:lnTo>
                    <a:lnTo>
                      <a:pt x="1350" y="810"/>
                    </a:lnTo>
                    <a:lnTo>
                      <a:pt x="1356" y="810"/>
                    </a:lnTo>
                    <a:lnTo>
                      <a:pt x="1362" y="810"/>
                    </a:lnTo>
                    <a:lnTo>
                      <a:pt x="1368" y="810"/>
                    </a:lnTo>
                    <a:lnTo>
                      <a:pt x="1368" y="816"/>
                    </a:lnTo>
                    <a:lnTo>
                      <a:pt x="1374" y="816"/>
                    </a:lnTo>
                    <a:lnTo>
                      <a:pt x="1380" y="816"/>
                    </a:lnTo>
                    <a:lnTo>
                      <a:pt x="1386" y="816"/>
                    </a:lnTo>
                    <a:lnTo>
                      <a:pt x="1392" y="816"/>
                    </a:lnTo>
                    <a:lnTo>
                      <a:pt x="1392" y="822"/>
                    </a:lnTo>
                    <a:lnTo>
                      <a:pt x="1398" y="822"/>
                    </a:lnTo>
                    <a:lnTo>
                      <a:pt x="1404" y="822"/>
                    </a:lnTo>
                    <a:lnTo>
                      <a:pt x="1410" y="822"/>
                    </a:lnTo>
                    <a:lnTo>
                      <a:pt x="1410" y="828"/>
                    </a:lnTo>
                    <a:lnTo>
                      <a:pt x="1416" y="828"/>
                    </a:lnTo>
                    <a:lnTo>
                      <a:pt x="1422" y="828"/>
                    </a:lnTo>
                    <a:lnTo>
                      <a:pt x="1428" y="828"/>
                    </a:lnTo>
                    <a:lnTo>
                      <a:pt x="1434" y="828"/>
                    </a:lnTo>
                    <a:lnTo>
                      <a:pt x="1434" y="834"/>
                    </a:lnTo>
                    <a:lnTo>
                      <a:pt x="1440" y="834"/>
                    </a:lnTo>
                    <a:lnTo>
                      <a:pt x="1446" y="834"/>
                    </a:lnTo>
                    <a:lnTo>
                      <a:pt x="1452" y="834"/>
                    </a:lnTo>
                    <a:lnTo>
                      <a:pt x="1458" y="840"/>
                    </a:lnTo>
                    <a:lnTo>
                      <a:pt x="2040" y="918"/>
                    </a:lnTo>
                    <a:lnTo>
                      <a:pt x="2046" y="918"/>
                    </a:lnTo>
                    <a:lnTo>
                      <a:pt x="2052" y="918"/>
                    </a:lnTo>
                    <a:lnTo>
                      <a:pt x="2058" y="918"/>
                    </a:lnTo>
                    <a:lnTo>
                      <a:pt x="2064" y="918"/>
                    </a:lnTo>
                    <a:lnTo>
                      <a:pt x="2070" y="918"/>
                    </a:lnTo>
                    <a:lnTo>
                      <a:pt x="2076" y="918"/>
                    </a:lnTo>
                    <a:lnTo>
                      <a:pt x="2082" y="918"/>
                    </a:lnTo>
                    <a:lnTo>
                      <a:pt x="2088" y="918"/>
                    </a:lnTo>
                    <a:lnTo>
                      <a:pt x="2094" y="918"/>
                    </a:lnTo>
                    <a:lnTo>
                      <a:pt x="2100" y="918"/>
                    </a:lnTo>
                    <a:lnTo>
                      <a:pt x="2106" y="918"/>
                    </a:lnTo>
                    <a:lnTo>
                      <a:pt x="2112" y="918"/>
                    </a:lnTo>
                    <a:lnTo>
                      <a:pt x="2118" y="918"/>
                    </a:lnTo>
                    <a:lnTo>
                      <a:pt x="2124" y="918"/>
                    </a:lnTo>
                    <a:lnTo>
                      <a:pt x="2130" y="918"/>
                    </a:lnTo>
                    <a:lnTo>
                      <a:pt x="2136" y="918"/>
                    </a:lnTo>
                    <a:lnTo>
                      <a:pt x="2142" y="918"/>
                    </a:lnTo>
                    <a:lnTo>
                      <a:pt x="2148" y="918"/>
                    </a:lnTo>
                    <a:lnTo>
                      <a:pt x="2154" y="918"/>
                    </a:lnTo>
                    <a:lnTo>
                      <a:pt x="2160" y="918"/>
                    </a:lnTo>
                    <a:lnTo>
                      <a:pt x="2160" y="912"/>
                    </a:lnTo>
                    <a:lnTo>
                      <a:pt x="2166" y="912"/>
                    </a:lnTo>
                    <a:lnTo>
                      <a:pt x="2172" y="912"/>
                    </a:lnTo>
                    <a:lnTo>
                      <a:pt x="2178" y="912"/>
                    </a:lnTo>
                    <a:lnTo>
                      <a:pt x="2184" y="912"/>
                    </a:lnTo>
                    <a:lnTo>
                      <a:pt x="2190" y="912"/>
                    </a:lnTo>
                    <a:lnTo>
                      <a:pt x="2196" y="912"/>
                    </a:lnTo>
                    <a:lnTo>
                      <a:pt x="2202" y="912"/>
                    </a:lnTo>
                    <a:lnTo>
                      <a:pt x="2208" y="912"/>
                    </a:lnTo>
                    <a:lnTo>
                      <a:pt x="2214" y="912"/>
                    </a:lnTo>
                    <a:lnTo>
                      <a:pt x="2220" y="912"/>
                    </a:lnTo>
                    <a:lnTo>
                      <a:pt x="2226" y="912"/>
                    </a:lnTo>
                    <a:lnTo>
                      <a:pt x="2232" y="912"/>
                    </a:lnTo>
                    <a:lnTo>
                      <a:pt x="2238" y="912"/>
                    </a:lnTo>
                    <a:lnTo>
                      <a:pt x="2244" y="912"/>
                    </a:lnTo>
                    <a:lnTo>
                      <a:pt x="2250" y="912"/>
                    </a:lnTo>
                    <a:lnTo>
                      <a:pt x="2256" y="912"/>
                    </a:lnTo>
                    <a:lnTo>
                      <a:pt x="2256" y="906"/>
                    </a:lnTo>
                    <a:lnTo>
                      <a:pt x="2262" y="906"/>
                    </a:lnTo>
                    <a:lnTo>
                      <a:pt x="2268" y="906"/>
                    </a:lnTo>
                    <a:lnTo>
                      <a:pt x="2274" y="906"/>
                    </a:lnTo>
                    <a:lnTo>
                      <a:pt x="2280" y="906"/>
                    </a:lnTo>
                    <a:lnTo>
                      <a:pt x="2286" y="906"/>
                    </a:lnTo>
                    <a:lnTo>
                      <a:pt x="2292" y="906"/>
                    </a:lnTo>
                    <a:lnTo>
                      <a:pt x="2298" y="906"/>
                    </a:lnTo>
                    <a:lnTo>
                      <a:pt x="2304" y="906"/>
                    </a:lnTo>
                    <a:lnTo>
                      <a:pt x="2310" y="906"/>
                    </a:lnTo>
                    <a:lnTo>
                      <a:pt x="2316" y="906"/>
                    </a:lnTo>
                    <a:lnTo>
                      <a:pt x="2316" y="900"/>
                    </a:lnTo>
                    <a:lnTo>
                      <a:pt x="2322" y="900"/>
                    </a:lnTo>
                    <a:lnTo>
                      <a:pt x="2328" y="900"/>
                    </a:lnTo>
                    <a:lnTo>
                      <a:pt x="2334" y="900"/>
                    </a:lnTo>
                    <a:lnTo>
                      <a:pt x="2340" y="900"/>
                    </a:lnTo>
                    <a:lnTo>
                      <a:pt x="2346" y="900"/>
                    </a:lnTo>
                    <a:lnTo>
                      <a:pt x="2352" y="900"/>
                    </a:lnTo>
                    <a:lnTo>
                      <a:pt x="2358" y="900"/>
                    </a:lnTo>
                    <a:lnTo>
                      <a:pt x="2364" y="900"/>
                    </a:lnTo>
                    <a:lnTo>
                      <a:pt x="2364" y="894"/>
                    </a:lnTo>
                    <a:lnTo>
                      <a:pt x="2370" y="894"/>
                    </a:lnTo>
                    <a:lnTo>
                      <a:pt x="2376" y="894"/>
                    </a:lnTo>
                    <a:lnTo>
                      <a:pt x="2382" y="894"/>
                    </a:lnTo>
                    <a:lnTo>
                      <a:pt x="2388" y="894"/>
                    </a:lnTo>
                    <a:lnTo>
                      <a:pt x="2394" y="894"/>
                    </a:lnTo>
                    <a:lnTo>
                      <a:pt x="2400" y="894"/>
                    </a:lnTo>
                    <a:lnTo>
                      <a:pt x="2406" y="894"/>
                    </a:lnTo>
                    <a:lnTo>
                      <a:pt x="2406" y="888"/>
                    </a:lnTo>
                    <a:lnTo>
                      <a:pt x="2982" y="732"/>
                    </a:lnTo>
                    <a:lnTo>
                      <a:pt x="2988" y="732"/>
                    </a:lnTo>
                    <a:lnTo>
                      <a:pt x="2988" y="726"/>
                    </a:lnTo>
                    <a:lnTo>
                      <a:pt x="2994" y="726"/>
                    </a:lnTo>
                    <a:lnTo>
                      <a:pt x="3000" y="726"/>
                    </a:lnTo>
                    <a:lnTo>
                      <a:pt x="3000" y="720"/>
                    </a:lnTo>
                    <a:lnTo>
                      <a:pt x="3006" y="720"/>
                    </a:lnTo>
                    <a:lnTo>
                      <a:pt x="3012" y="720"/>
                    </a:lnTo>
                    <a:lnTo>
                      <a:pt x="3018" y="720"/>
                    </a:lnTo>
                    <a:lnTo>
                      <a:pt x="3018" y="714"/>
                    </a:lnTo>
                    <a:lnTo>
                      <a:pt x="3024" y="714"/>
                    </a:lnTo>
                    <a:lnTo>
                      <a:pt x="3030" y="714"/>
                    </a:lnTo>
                    <a:lnTo>
                      <a:pt x="3030" y="708"/>
                    </a:lnTo>
                    <a:lnTo>
                      <a:pt x="3036" y="708"/>
                    </a:lnTo>
                    <a:lnTo>
                      <a:pt x="3042" y="708"/>
                    </a:lnTo>
                    <a:lnTo>
                      <a:pt x="3048" y="702"/>
                    </a:lnTo>
                    <a:lnTo>
                      <a:pt x="3054" y="702"/>
                    </a:lnTo>
                    <a:lnTo>
                      <a:pt x="3060" y="702"/>
                    </a:lnTo>
                    <a:lnTo>
                      <a:pt x="3060" y="696"/>
                    </a:lnTo>
                    <a:lnTo>
                      <a:pt x="3066" y="696"/>
                    </a:lnTo>
                    <a:lnTo>
                      <a:pt x="3072" y="696"/>
                    </a:lnTo>
                    <a:lnTo>
                      <a:pt x="3072" y="690"/>
                    </a:lnTo>
                    <a:lnTo>
                      <a:pt x="3078" y="690"/>
                    </a:lnTo>
                    <a:lnTo>
                      <a:pt x="3084" y="690"/>
                    </a:lnTo>
                    <a:lnTo>
                      <a:pt x="3084" y="684"/>
                    </a:lnTo>
                    <a:lnTo>
                      <a:pt x="3090" y="684"/>
                    </a:lnTo>
                    <a:lnTo>
                      <a:pt x="3096" y="684"/>
                    </a:lnTo>
                    <a:lnTo>
                      <a:pt x="3102" y="678"/>
                    </a:lnTo>
                    <a:lnTo>
                      <a:pt x="3108" y="678"/>
                    </a:lnTo>
                    <a:lnTo>
                      <a:pt x="3114" y="678"/>
                    </a:lnTo>
                    <a:lnTo>
                      <a:pt x="3114" y="672"/>
                    </a:lnTo>
                    <a:lnTo>
                      <a:pt x="3120" y="672"/>
                    </a:lnTo>
                    <a:lnTo>
                      <a:pt x="3126" y="672"/>
                    </a:lnTo>
                    <a:lnTo>
                      <a:pt x="3126" y="666"/>
                    </a:lnTo>
                    <a:lnTo>
                      <a:pt x="3132" y="666"/>
                    </a:lnTo>
                    <a:lnTo>
                      <a:pt x="3138" y="666"/>
                    </a:lnTo>
                    <a:lnTo>
                      <a:pt x="3138" y="660"/>
                    </a:lnTo>
                    <a:lnTo>
                      <a:pt x="3144" y="660"/>
                    </a:lnTo>
                    <a:lnTo>
                      <a:pt x="3150" y="660"/>
                    </a:lnTo>
                    <a:lnTo>
                      <a:pt x="3150" y="654"/>
                    </a:lnTo>
                    <a:lnTo>
                      <a:pt x="3156" y="654"/>
                    </a:lnTo>
                    <a:lnTo>
                      <a:pt x="3162" y="654"/>
                    </a:lnTo>
                    <a:lnTo>
                      <a:pt x="3162" y="648"/>
                    </a:lnTo>
                    <a:lnTo>
                      <a:pt x="3168" y="648"/>
                    </a:lnTo>
                    <a:lnTo>
                      <a:pt x="3174" y="648"/>
                    </a:lnTo>
                    <a:lnTo>
                      <a:pt x="3174" y="642"/>
                    </a:lnTo>
                    <a:lnTo>
                      <a:pt x="3180" y="642"/>
                    </a:lnTo>
                    <a:lnTo>
                      <a:pt x="3186" y="642"/>
                    </a:lnTo>
                    <a:lnTo>
                      <a:pt x="3186" y="636"/>
                    </a:lnTo>
                    <a:lnTo>
                      <a:pt x="3192" y="636"/>
                    </a:lnTo>
                    <a:lnTo>
                      <a:pt x="3198" y="636"/>
                    </a:lnTo>
                    <a:lnTo>
                      <a:pt x="3198" y="630"/>
                    </a:lnTo>
                    <a:lnTo>
                      <a:pt x="3204" y="630"/>
                    </a:lnTo>
                    <a:lnTo>
                      <a:pt x="3210" y="630"/>
                    </a:lnTo>
                    <a:lnTo>
                      <a:pt x="3210" y="624"/>
                    </a:lnTo>
                    <a:lnTo>
                      <a:pt x="3216" y="624"/>
                    </a:lnTo>
                    <a:lnTo>
                      <a:pt x="3222" y="624"/>
                    </a:lnTo>
                    <a:lnTo>
                      <a:pt x="3222" y="618"/>
                    </a:lnTo>
                    <a:lnTo>
                      <a:pt x="3228" y="618"/>
                    </a:lnTo>
                    <a:lnTo>
                      <a:pt x="3234" y="618"/>
                    </a:lnTo>
                    <a:lnTo>
                      <a:pt x="3234" y="612"/>
                    </a:lnTo>
                    <a:lnTo>
                      <a:pt x="3240" y="612"/>
                    </a:lnTo>
                    <a:lnTo>
                      <a:pt x="3246" y="612"/>
                    </a:lnTo>
                    <a:lnTo>
                      <a:pt x="3246" y="606"/>
                    </a:lnTo>
                    <a:lnTo>
                      <a:pt x="3252" y="606"/>
                    </a:lnTo>
                    <a:lnTo>
                      <a:pt x="3258" y="606"/>
                    </a:lnTo>
                    <a:lnTo>
                      <a:pt x="3258" y="600"/>
                    </a:lnTo>
                    <a:lnTo>
                      <a:pt x="3264" y="600"/>
                    </a:lnTo>
                    <a:lnTo>
                      <a:pt x="3270" y="600"/>
                    </a:lnTo>
                    <a:lnTo>
                      <a:pt x="3270" y="594"/>
                    </a:lnTo>
                    <a:lnTo>
                      <a:pt x="3276" y="594"/>
                    </a:lnTo>
                    <a:lnTo>
                      <a:pt x="3282" y="594"/>
                    </a:lnTo>
                    <a:lnTo>
                      <a:pt x="3282" y="588"/>
                    </a:lnTo>
                    <a:lnTo>
                      <a:pt x="3288" y="588"/>
                    </a:lnTo>
                    <a:lnTo>
                      <a:pt x="3294" y="588"/>
                    </a:lnTo>
                    <a:lnTo>
                      <a:pt x="3294" y="582"/>
                    </a:lnTo>
                    <a:lnTo>
                      <a:pt x="3300" y="582"/>
                    </a:lnTo>
                    <a:lnTo>
                      <a:pt x="3306" y="582"/>
                    </a:lnTo>
                    <a:lnTo>
                      <a:pt x="3306" y="576"/>
                    </a:lnTo>
                    <a:lnTo>
                      <a:pt x="3312" y="576"/>
                    </a:lnTo>
                    <a:lnTo>
                      <a:pt x="3318" y="576"/>
                    </a:lnTo>
                    <a:lnTo>
                      <a:pt x="3318" y="570"/>
                    </a:lnTo>
                    <a:lnTo>
                      <a:pt x="3324" y="570"/>
                    </a:lnTo>
                    <a:lnTo>
                      <a:pt x="3324" y="564"/>
                    </a:lnTo>
                    <a:lnTo>
                      <a:pt x="3330" y="564"/>
                    </a:lnTo>
                    <a:lnTo>
                      <a:pt x="3336" y="564"/>
                    </a:lnTo>
                    <a:lnTo>
                      <a:pt x="3336" y="558"/>
                    </a:lnTo>
                    <a:lnTo>
                      <a:pt x="3342" y="558"/>
                    </a:lnTo>
                    <a:lnTo>
                      <a:pt x="3348" y="558"/>
                    </a:lnTo>
                    <a:lnTo>
                      <a:pt x="3348" y="552"/>
                    </a:lnTo>
                    <a:lnTo>
                      <a:pt x="3354" y="552"/>
                    </a:lnTo>
                    <a:lnTo>
                      <a:pt x="3930" y="156"/>
                    </a:lnTo>
                    <a:lnTo>
                      <a:pt x="3936" y="156"/>
                    </a:lnTo>
                    <a:lnTo>
                      <a:pt x="3936" y="150"/>
                    </a:lnTo>
                    <a:lnTo>
                      <a:pt x="3942" y="150"/>
                    </a:lnTo>
                    <a:lnTo>
                      <a:pt x="3942" y="144"/>
                    </a:lnTo>
                    <a:lnTo>
                      <a:pt x="3948" y="144"/>
                    </a:lnTo>
                    <a:lnTo>
                      <a:pt x="3948" y="138"/>
                    </a:lnTo>
                    <a:lnTo>
                      <a:pt x="3954" y="138"/>
                    </a:lnTo>
                    <a:lnTo>
                      <a:pt x="3960" y="132"/>
                    </a:lnTo>
                    <a:lnTo>
                      <a:pt x="3966" y="132"/>
                    </a:lnTo>
                    <a:lnTo>
                      <a:pt x="3966" y="126"/>
                    </a:lnTo>
                    <a:lnTo>
                      <a:pt x="3972" y="126"/>
                    </a:lnTo>
                    <a:lnTo>
                      <a:pt x="3972" y="120"/>
                    </a:lnTo>
                    <a:lnTo>
                      <a:pt x="3978" y="120"/>
                    </a:lnTo>
                    <a:lnTo>
                      <a:pt x="3978" y="114"/>
                    </a:lnTo>
                    <a:lnTo>
                      <a:pt x="3984" y="114"/>
                    </a:lnTo>
                    <a:lnTo>
                      <a:pt x="3984" y="108"/>
                    </a:lnTo>
                    <a:lnTo>
                      <a:pt x="3990" y="108"/>
                    </a:lnTo>
                    <a:lnTo>
                      <a:pt x="3996" y="102"/>
                    </a:lnTo>
                    <a:lnTo>
                      <a:pt x="4002" y="102"/>
                    </a:lnTo>
                    <a:lnTo>
                      <a:pt x="4002" y="96"/>
                    </a:lnTo>
                    <a:lnTo>
                      <a:pt x="4008" y="96"/>
                    </a:lnTo>
                    <a:lnTo>
                      <a:pt x="4008" y="90"/>
                    </a:lnTo>
                    <a:lnTo>
                      <a:pt x="4014" y="90"/>
                    </a:lnTo>
                    <a:lnTo>
                      <a:pt x="4014" y="84"/>
                    </a:lnTo>
                    <a:lnTo>
                      <a:pt x="4020" y="84"/>
                    </a:lnTo>
                    <a:lnTo>
                      <a:pt x="4020" y="78"/>
                    </a:lnTo>
                    <a:lnTo>
                      <a:pt x="4026" y="78"/>
                    </a:lnTo>
                    <a:lnTo>
                      <a:pt x="4032" y="72"/>
                    </a:lnTo>
                    <a:lnTo>
                      <a:pt x="4038" y="72"/>
                    </a:lnTo>
                    <a:lnTo>
                      <a:pt x="4038" y="66"/>
                    </a:lnTo>
                    <a:lnTo>
                      <a:pt x="4044" y="66"/>
                    </a:lnTo>
                    <a:lnTo>
                      <a:pt x="4044" y="60"/>
                    </a:lnTo>
                    <a:lnTo>
                      <a:pt x="4050" y="60"/>
                    </a:lnTo>
                    <a:lnTo>
                      <a:pt x="4050" y="54"/>
                    </a:lnTo>
                    <a:lnTo>
                      <a:pt x="4056" y="54"/>
                    </a:lnTo>
                    <a:lnTo>
                      <a:pt x="4056" y="48"/>
                    </a:lnTo>
                    <a:lnTo>
                      <a:pt x="4062" y="48"/>
                    </a:lnTo>
                    <a:lnTo>
                      <a:pt x="4062" y="42"/>
                    </a:lnTo>
                    <a:lnTo>
                      <a:pt x="4068" y="42"/>
                    </a:lnTo>
                    <a:lnTo>
                      <a:pt x="4074" y="36"/>
                    </a:lnTo>
                    <a:lnTo>
                      <a:pt x="4080" y="36"/>
                    </a:lnTo>
                    <a:lnTo>
                      <a:pt x="4080" y="30"/>
                    </a:lnTo>
                  </a:path>
                </a:pathLst>
              </a:custGeom>
              <a:noFill/>
              <a:ln w="952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30" name="Rectangle 55"/>
              <p:cNvSpPr>
                <a:spLocks noChangeArrowheads="1"/>
              </p:cNvSpPr>
              <p:nvPr/>
            </p:nvSpPr>
            <p:spPr bwMode="auto">
              <a:xfrm>
                <a:off x="1050" y="2784"/>
                <a:ext cx="330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>
                    <a:solidFill>
                      <a:srgbClr val="FF0000"/>
                    </a:solidFill>
                    <a:latin typeface="Arial" pitchFamily="34" charset="0"/>
                  </a:rPr>
                  <a:t>BETA_X</a:t>
                </a:r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31" name="Freeform 56"/>
              <p:cNvSpPr>
                <a:spLocks/>
              </p:cNvSpPr>
              <p:nvPr/>
            </p:nvSpPr>
            <p:spPr bwMode="auto">
              <a:xfrm>
                <a:off x="822" y="1698"/>
                <a:ext cx="4080" cy="918"/>
              </a:xfrm>
              <a:custGeom>
                <a:avLst/>
                <a:gdLst>
                  <a:gd name="T0" fmla="*/ 24 w 4080"/>
                  <a:gd name="T1" fmla="*/ 24 h 918"/>
                  <a:gd name="T2" fmla="*/ 54 w 4080"/>
                  <a:gd name="T3" fmla="*/ 48 h 918"/>
                  <a:gd name="T4" fmla="*/ 78 w 4080"/>
                  <a:gd name="T5" fmla="*/ 72 h 918"/>
                  <a:gd name="T6" fmla="*/ 108 w 4080"/>
                  <a:gd name="T7" fmla="*/ 96 h 918"/>
                  <a:gd name="T8" fmla="*/ 138 w 4080"/>
                  <a:gd name="T9" fmla="*/ 120 h 918"/>
                  <a:gd name="T10" fmla="*/ 162 w 4080"/>
                  <a:gd name="T11" fmla="*/ 144 h 918"/>
                  <a:gd name="T12" fmla="*/ 192 w 4080"/>
                  <a:gd name="T13" fmla="*/ 162 h 918"/>
                  <a:gd name="T14" fmla="*/ 222 w 4080"/>
                  <a:gd name="T15" fmla="*/ 186 h 918"/>
                  <a:gd name="T16" fmla="*/ 246 w 4080"/>
                  <a:gd name="T17" fmla="*/ 210 h 918"/>
                  <a:gd name="T18" fmla="*/ 276 w 4080"/>
                  <a:gd name="T19" fmla="*/ 228 h 918"/>
                  <a:gd name="T20" fmla="*/ 306 w 4080"/>
                  <a:gd name="T21" fmla="*/ 252 h 918"/>
                  <a:gd name="T22" fmla="*/ 330 w 4080"/>
                  <a:gd name="T23" fmla="*/ 270 h 918"/>
                  <a:gd name="T24" fmla="*/ 360 w 4080"/>
                  <a:gd name="T25" fmla="*/ 294 h 918"/>
                  <a:gd name="T26" fmla="*/ 390 w 4080"/>
                  <a:gd name="T27" fmla="*/ 312 h 918"/>
                  <a:gd name="T28" fmla="*/ 414 w 4080"/>
                  <a:gd name="T29" fmla="*/ 330 h 918"/>
                  <a:gd name="T30" fmla="*/ 444 w 4080"/>
                  <a:gd name="T31" fmla="*/ 354 h 918"/>
                  <a:gd name="T32" fmla="*/ 474 w 4080"/>
                  <a:gd name="T33" fmla="*/ 372 h 918"/>
                  <a:gd name="T34" fmla="*/ 498 w 4080"/>
                  <a:gd name="T35" fmla="*/ 390 h 918"/>
                  <a:gd name="T36" fmla="*/ 1104 w 4080"/>
                  <a:gd name="T37" fmla="*/ 720 h 918"/>
                  <a:gd name="T38" fmla="*/ 1134 w 4080"/>
                  <a:gd name="T39" fmla="*/ 732 h 918"/>
                  <a:gd name="T40" fmla="*/ 1164 w 4080"/>
                  <a:gd name="T41" fmla="*/ 738 h 918"/>
                  <a:gd name="T42" fmla="*/ 1188 w 4080"/>
                  <a:gd name="T43" fmla="*/ 750 h 918"/>
                  <a:gd name="T44" fmla="*/ 1218 w 4080"/>
                  <a:gd name="T45" fmla="*/ 762 h 918"/>
                  <a:gd name="T46" fmla="*/ 1248 w 4080"/>
                  <a:gd name="T47" fmla="*/ 774 h 918"/>
                  <a:gd name="T48" fmla="*/ 1272 w 4080"/>
                  <a:gd name="T49" fmla="*/ 780 h 918"/>
                  <a:gd name="T50" fmla="*/ 1302 w 4080"/>
                  <a:gd name="T51" fmla="*/ 792 h 918"/>
                  <a:gd name="T52" fmla="*/ 1326 w 4080"/>
                  <a:gd name="T53" fmla="*/ 798 h 918"/>
                  <a:gd name="T54" fmla="*/ 1356 w 4080"/>
                  <a:gd name="T55" fmla="*/ 810 h 918"/>
                  <a:gd name="T56" fmla="*/ 1386 w 4080"/>
                  <a:gd name="T57" fmla="*/ 816 h 918"/>
                  <a:gd name="T58" fmla="*/ 1410 w 4080"/>
                  <a:gd name="T59" fmla="*/ 828 h 918"/>
                  <a:gd name="T60" fmla="*/ 1440 w 4080"/>
                  <a:gd name="T61" fmla="*/ 834 h 918"/>
                  <a:gd name="T62" fmla="*/ 2046 w 4080"/>
                  <a:gd name="T63" fmla="*/ 918 h 918"/>
                  <a:gd name="T64" fmla="*/ 2076 w 4080"/>
                  <a:gd name="T65" fmla="*/ 918 h 918"/>
                  <a:gd name="T66" fmla="*/ 2100 w 4080"/>
                  <a:gd name="T67" fmla="*/ 918 h 918"/>
                  <a:gd name="T68" fmla="*/ 2130 w 4080"/>
                  <a:gd name="T69" fmla="*/ 918 h 918"/>
                  <a:gd name="T70" fmla="*/ 2160 w 4080"/>
                  <a:gd name="T71" fmla="*/ 918 h 918"/>
                  <a:gd name="T72" fmla="*/ 2184 w 4080"/>
                  <a:gd name="T73" fmla="*/ 912 h 918"/>
                  <a:gd name="T74" fmla="*/ 2214 w 4080"/>
                  <a:gd name="T75" fmla="*/ 912 h 918"/>
                  <a:gd name="T76" fmla="*/ 2238 w 4080"/>
                  <a:gd name="T77" fmla="*/ 912 h 918"/>
                  <a:gd name="T78" fmla="*/ 2268 w 4080"/>
                  <a:gd name="T79" fmla="*/ 906 h 918"/>
                  <a:gd name="T80" fmla="*/ 2298 w 4080"/>
                  <a:gd name="T81" fmla="*/ 906 h 918"/>
                  <a:gd name="T82" fmla="*/ 2322 w 4080"/>
                  <a:gd name="T83" fmla="*/ 900 h 918"/>
                  <a:gd name="T84" fmla="*/ 2352 w 4080"/>
                  <a:gd name="T85" fmla="*/ 900 h 918"/>
                  <a:gd name="T86" fmla="*/ 2382 w 4080"/>
                  <a:gd name="T87" fmla="*/ 894 h 918"/>
                  <a:gd name="T88" fmla="*/ 2988 w 4080"/>
                  <a:gd name="T89" fmla="*/ 732 h 918"/>
                  <a:gd name="T90" fmla="*/ 3012 w 4080"/>
                  <a:gd name="T91" fmla="*/ 720 h 918"/>
                  <a:gd name="T92" fmla="*/ 3042 w 4080"/>
                  <a:gd name="T93" fmla="*/ 708 h 918"/>
                  <a:gd name="T94" fmla="*/ 3072 w 4080"/>
                  <a:gd name="T95" fmla="*/ 696 h 918"/>
                  <a:gd name="T96" fmla="*/ 3096 w 4080"/>
                  <a:gd name="T97" fmla="*/ 684 h 918"/>
                  <a:gd name="T98" fmla="*/ 3126 w 4080"/>
                  <a:gd name="T99" fmla="*/ 672 h 918"/>
                  <a:gd name="T100" fmla="*/ 3150 w 4080"/>
                  <a:gd name="T101" fmla="*/ 654 h 918"/>
                  <a:gd name="T102" fmla="*/ 3180 w 4080"/>
                  <a:gd name="T103" fmla="*/ 642 h 918"/>
                  <a:gd name="T104" fmla="*/ 3210 w 4080"/>
                  <a:gd name="T105" fmla="*/ 630 h 918"/>
                  <a:gd name="T106" fmla="*/ 3234 w 4080"/>
                  <a:gd name="T107" fmla="*/ 612 h 918"/>
                  <a:gd name="T108" fmla="*/ 3264 w 4080"/>
                  <a:gd name="T109" fmla="*/ 600 h 918"/>
                  <a:gd name="T110" fmla="*/ 3294 w 4080"/>
                  <a:gd name="T111" fmla="*/ 588 h 918"/>
                  <a:gd name="T112" fmla="*/ 3318 w 4080"/>
                  <a:gd name="T113" fmla="*/ 570 h 918"/>
                  <a:gd name="T114" fmla="*/ 3348 w 4080"/>
                  <a:gd name="T115" fmla="*/ 552 h 918"/>
                  <a:gd name="T116" fmla="*/ 3954 w 4080"/>
                  <a:gd name="T117" fmla="*/ 138 h 918"/>
                  <a:gd name="T118" fmla="*/ 3978 w 4080"/>
                  <a:gd name="T119" fmla="*/ 114 h 918"/>
                  <a:gd name="T120" fmla="*/ 4008 w 4080"/>
                  <a:gd name="T121" fmla="*/ 90 h 918"/>
                  <a:gd name="T122" fmla="*/ 4038 w 4080"/>
                  <a:gd name="T123" fmla="*/ 66 h 918"/>
                  <a:gd name="T124" fmla="*/ 4062 w 4080"/>
                  <a:gd name="T125" fmla="*/ 42 h 91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080"/>
                  <a:gd name="T190" fmla="*/ 0 h 918"/>
                  <a:gd name="T191" fmla="*/ 4080 w 4080"/>
                  <a:gd name="T192" fmla="*/ 918 h 91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080" h="918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8"/>
                    </a:lnTo>
                    <a:lnTo>
                      <a:pt x="18" y="18"/>
                    </a:lnTo>
                    <a:lnTo>
                      <a:pt x="24" y="24"/>
                    </a:lnTo>
                    <a:lnTo>
                      <a:pt x="30" y="24"/>
                    </a:lnTo>
                    <a:lnTo>
                      <a:pt x="30" y="30"/>
                    </a:lnTo>
                    <a:lnTo>
                      <a:pt x="36" y="30"/>
                    </a:lnTo>
                    <a:lnTo>
                      <a:pt x="36" y="36"/>
                    </a:lnTo>
                    <a:lnTo>
                      <a:pt x="42" y="36"/>
                    </a:lnTo>
                    <a:lnTo>
                      <a:pt x="42" y="42"/>
                    </a:lnTo>
                    <a:lnTo>
                      <a:pt x="48" y="42"/>
                    </a:lnTo>
                    <a:lnTo>
                      <a:pt x="48" y="48"/>
                    </a:lnTo>
                    <a:lnTo>
                      <a:pt x="54" y="48"/>
                    </a:lnTo>
                    <a:lnTo>
                      <a:pt x="54" y="54"/>
                    </a:lnTo>
                    <a:lnTo>
                      <a:pt x="60" y="54"/>
                    </a:lnTo>
                    <a:lnTo>
                      <a:pt x="66" y="60"/>
                    </a:lnTo>
                    <a:lnTo>
                      <a:pt x="72" y="60"/>
                    </a:lnTo>
                    <a:lnTo>
                      <a:pt x="72" y="66"/>
                    </a:lnTo>
                    <a:lnTo>
                      <a:pt x="78" y="66"/>
                    </a:lnTo>
                    <a:lnTo>
                      <a:pt x="78" y="72"/>
                    </a:lnTo>
                    <a:lnTo>
                      <a:pt x="84" y="72"/>
                    </a:lnTo>
                    <a:lnTo>
                      <a:pt x="84" y="78"/>
                    </a:lnTo>
                    <a:lnTo>
                      <a:pt x="90" y="78"/>
                    </a:lnTo>
                    <a:lnTo>
                      <a:pt x="90" y="84"/>
                    </a:lnTo>
                    <a:lnTo>
                      <a:pt x="96" y="84"/>
                    </a:lnTo>
                    <a:lnTo>
                      <a:pt x="102" y="90"/>
                    </a:lnTo>
                    <a:lnTo>
                      <a:pt x="108" y="90"/>
                    </a:lnTo>
                    <a:lnTo>
                      <a:pt x="108" y="96"/>
                    </a:lnTo>
                    <a:lnTo>
                      <a:pt x="114" y="96"/>
                    </a:lnTo>
                    <a:lnTo>
                      <a:pt x="114" y="102"/>
                    </a:lnTo>
                    <a:lnTo>
                      <a:pt x="120" y="102"/>
                    </a:lnTo>
                    <a:lnTo>
                      <a:pt x="120" y="108"/>
                    </a:lnTo>
                    <a:lnTo>
                      <a:pt x="126" y="108"/>
                    </a:lnTo>
                    <a:lnTo>
                      <a:pt x="126" y="114"/>
                    </a:lnTo>
                    <a:lnTo>
                      <a:pt x="132" y="114"/>
                    </a:lnTo>
                    <a:lnTo>
                      <a:pt x="138" y="120"/>
                    </a:lnTo>
                    <a:lnTo>
                      <a:pt x="144" y="120"/>
                    </a:lnTo>
                    <a:lnTo>
                      <a:pt x="144" y="126"/>
                    </a:lnTo>
                    <a:lnTo>
                      <a:pt x="150" y="126"/>
                    </a:lnTo>
                    <a:lnTo>
                      <a:pt x="150" y="132"/>
                    </a:lnTo>
                    <a:lnTo>
                      <a:pt x="156" y="132"/>
                    </a:lnTo>
                    <a:lnTo>
                      <a:pt x="156" y="138"/>
                    </a:lnTo>
                    <a:lnTo>
                      <a:pt x="162" y="138"/>
                    </a:lnTo>
                    <a:lnTo>
                      <a:pt x="162" y="144"/>
                    </a:lnTo>
                    <a:lnTo>
                      <a:pt x="168" y="144"/>
                    </a:lnTo>
                    <a:lnTo>
                      <a:pt x="174" y="144"/>
                    </a:lnTo>
                    <a:lnTo>
                      <a:pt x="174" y="150"/>
                    </a:lnTo>
                    <a:lnTo>
                      <a:pt x="180" y="150"/>
                    </a:lnTo>
                    <a:lnTo>
                      <a:pt x="180" y="156"/>
                    </a:lnTo>
                    <a:lnTo>
                      <a:pt x="186" y="156"/>
                    </a:lnTo>
                    <a:lnTo>
                      <a:pt x="186" y="162"/>
                    </a:lnTo>
                    <a:lnTo>
                      <a:pt x="192" y="162"/>
                    </a:lnTo>
                    <a:lnTo>
                      <a:pt x="192" y="168"/>
                    </a:lnTo>
                    <a:lnTo>
                      <a:pt x="198" y="168"/>
                    </a:lnTo>
                    <a:lnTo>
                      <a:pt x="204" y="168"/>
                    </a:lnTo>
                    <a:lnTo>
                      <a:pt x="204" y="174"/>
                    </a:lnTo>
                    <a:lnTo>
                      <a:pt x="210" y="174"/>
                    </a:lnTo>
                    <a:lnTo>
                      <a:pt x="210" y="180"/>
                    </a:lnTo>
                    <a:lnTo>
                      <a:pt x="216" y="180"/>
                    </a:lnTo>
                    <a:lnTo>
                      <a:pt x="216" y="186"/>
                    </a:lnTo>
                    <a:lnTo>
                      <a:pt x="222" y="186"/>
                    </a:lnTo>
                    <a:lnTo>
                      <a:pt x="222" y="192"/>
                    </a:lnTo>
                    <a:lnTo>
                      <a:pt x="228" y="192"/>
                    </a:lnTo>
                    <a:lnTo>
                      <a:pt x="234" y="192"/>
                    </a:lnTo>
                    <a:lnTo>
                      <a:pt x="234" y="198"/>
                    </a:lnTo>
                    <a:lnTo>
                      <a:pt x="240" y="198"/>
                    </a:lnTo>
                    <a:lnTo>
                      <a:pt x="240" y="204"/>
                    </a:lnTo>
                    <a:lnTo>
                      <a:pt x="246" y="204"/>
                    </a:lnTo>
                    <a:lnTo>
                      <a:pt x="246" y="210"/>
                    </a:lnTo>
                    <a:lnTo>
                      <a:pt x="252" y="210"/>
                    </a:lnTo>
                    <a:lnTo>
                      <a:pt x="258" y="216"/>
                    </a:lnTo>
                    <a:lnTo>
                      <a:pt x="264" y="216"/>
                    </a:lnTo>
                    <a:lnTo>
                      <a:pt x="264" y="222"/>
                    </a:lnTo>
                    <a:lnTo>
                      <a:pt x="270" y="222"/>
                    </a:lnTo>
                    <a:lnTo>
                      <a:pt x="270" y="228"/>
                    </a:lnTo>
                    <a:lnTo>
                      <a:pt x="276" y="228"/>
                    </a:lnTo>
                    <a:lnTo>
                      <a:pt x="282" y="234"/>
                    </a:lnTo>
                    <a:lnTo>
                      <a:pt x="288" y="234"/>
                    </a:lnTo>
                    <a:lnTo>
                      <a:pt x="288" y="240"/>
                    </a:lnTo>
                    <a:lnTo>
                      <a:pt x="294" y="240"/>
                    </a:lnTo>
                    <a:lnTo>
                      <a:pt x="294" y="246"/>
                    </a:lnTo>
                    <a:lnTo>
                      <a:pt x="300" y="246"/>
                    </a:lnTo>
                    <a:lnTo>
                      <a:pt x="300" y="252"/>
                    </a:lnTo>
                    <a:lnTo>
                      <a:pt x="306" y="252"/>
                    </a:lnTo>
                    <a:lnTo>
                      <a:pt x="312" y="252"/>
                    </a:lnTo>
                    <a:lnTo>
                      <a:pt x="312" y="258"/>
                    </a:lnTo>
                    <a:lnTo>
                      <a:pt x="318" y="258"/>
                    </a:lnTo>
                    <a:lnTo>
                      <a:pt x="318" y="264"/>
                    </a:lnTo>
                    <a:lnTo>
                      <a:pt x="324" y="264"/>
                    </a:lnTo>
                    <a:lnTo>
                      <a:pt x="324" y="270"/>
                    </a:lnTo>
                    <a:lnTo>
                      <a:pt x="330" y="270"/>
                    </a:lnTo>
                    <a:lnTo>
                      <a:pt x="336" y="270"/>
                    </a:lnTo>
                    <a:lnTo>
                      <a:pt x="336" y="276"/>
                    </a:lnTo>
                    <a:lnTo>
                      <a:pt x="342" y="276"/>
                    </a:lnTo>
                    <a:lnTo>
                      <a:pt x="342" y="282"/>
                    </a:lnTo>
                    <a:lnTo>
                      <a:pt x="348" y="282"/>
                    </a:lnTo>
                    <a:lnTo>
                      <a:pt x="354" y="288"/>
                    </a:lnTo>
                    <a:lnTo>
                      <a:pt x="360" y="288"/>
                    </a:lnTo>
                    <a:lnTo>
                      <a:pt x="360" y="294"/>
                    </a:lnTo>
                    <a:lnTo>
                      <a:pt x="366" y="294"/>
                    </a:lnTo>
                    <a:lnTo>
                      <a:pt x="366" y="300"/>
                    </a:lnTo>
                    <a:lnTo>
                      <a:pt x="372" y="300"/>
                    </a:lnTo>
                    <a:lnTo>
                      <a:pt x="378" y="300"/>
                    </a:lnTo>
                    <a:lnTo>
                      <a:pt x="378" y="306"/>
                    </a:lnTo>
                    <a:lnTo>
                      <a:pt x="384" y="306"/>
                    </a:lnTo>
                    <a:lnTo>
                      <a:pt x="384" y="312"/>
                    </a:lnTo>
                    <a:lnTo>
                      <a:pt x="390" y="312"/>
                    </a:lnTo>
                    <a:lnTo>
                      <a:pt x="396" y="318"/>
                    </a:lnTo>
                    <a:lnTo>
                      <a:pt x="402" y="318"/>
                    </a:lnTo>
                    <a:lnTo>
                      <a:pt x="402" y="324"/>
                    </a:lnTo>
                    <a:lnTo>
                      <a:pt x="408" y="324"/>
                    </a:lnTo>
                    <a:lnTo>
                      <a:pt x="408" y="330"/>
                    </a:lnTo>
                    <a:lnTo>
                      <a:pt x="414" y="330"/>
                    </a:lnTo>
                    <a:lnTo>
                      <a:pt x="420" y="330"/>
                    </a:lnTo>
                    <a:lnTo>
                      <a:pt x="420" y="336"/>
                    </a:lnTo>
                    <a:lnTo>
                      <a:pt x="426" y="336"/>
                    </a:lnTo>
                    <a:lnTo>
                      <a:pt x="426" y="342"/>
                    </a:lnTo>
                    <a:lnTo>
                      <a:pt x="432" y="342"/>
                    </a:lnTo>
                    <a:lnTo>
                      <a:pt x="438" y="348"/>
                    </a:lnTo>
                    <a:lnTo>
                      <a:pt x="444" y="348"/>
                    </a:lnTo>
                    <a:lnTo>
                      <a:pt x="444" y="354"/>
                    </a:lnTo>
                    <a:lnTo>
                      <a:pt x="450" y="354"/>
                    </a:lnTo>
                    <a:lnTo>
                      <a:pt x="450" y="360"/>
                    </a:lnTo>
                    <a:lnTo>
                      <a:pt x="456" y="360"/>
                    </a:lnTo>
                    <a:lnTo>
                      <a:pt x="462" y="360"/>
                    </a:lnTo>
                    <a:lnTo>
                      <a:pt x="462" y="366"/>
                    </a:lnTo>
                    <a:lnTo>
                      <a:pt x="468" y="366"/>
                    </a:lnTo>
                    <a:lnTo>
                      <a:pt x="468" y="372"/>
                    </a:lnTo>
                    <a:lnTo>
                      <a:pt x="474" y="372"/>
                    </a:lnTo>
                    <a:lnTo>
                      <a:pt x="480" y="372"/>
                    </a:lnTo>
                    <a:lnTo>
                      <a:pt x="480" y="378"/>
                    </a:lnTo>
                    <a:lnTo>
                      <a:pt x="486" y="378"/>
                    </a:lnTo>
                    <a:lnTo>
                      <a:pt x="486" y="384"/>
                    </a:lnTo>
                    <a:lnTo>
                      <a:pt x="492" y="384"/>
                    </a:lnTo>
                    <a:lnTo>
                      <a:pt x="498" y="384"/>
                    </a:lnTo>
                    <a:lnTo>
                      <a:pt x="498" y="390"/>
                    </a:lnTo>
                    <a:lnTo>
                      <a:pt x="504" y="390"/>
                    </a:lnTo>
                    <a:lnTo>
                      <a:pt x="504" y="396"/>
                    </a:lnTo>
                    <a:lnTo>
                      <a:pt x="510" y="396"/>
                    </a:lnTo>
                    <a:lnTo>
                      <a:pt x="516" y="396"/>
                    </a:lnTo>
                    <a:lnTo>
                      <a:pt x="1092" y="714"/>
                    </a:lnTo>
                    <a:lnTo>
                      <a:pt x="1098" y="714"/>
                    </a:lnTo>
                    <a:lnTo>
                      <a:pt x="1104" y="714"/>
                    </a:lnTo>
                    <a:lnTo>
                      <a:pt x="1104" y="720"/>
                    </a:lnTo>
                    <a:lnTo>
                      <a:pt x="1110" y="720"/>
                    </a:lnTo>
                    <a:lnTo>
                      <a:pt x="1116" y="720"/>
                    </a:lnTo>
                    <a:lnTo>
                      <a:pt x="1116" y="726"/>
                    </a:lnTo>
                    <a:lnTo>
                      <a:pt x="1122" y="726"/>
                    </a:lnTo>
                    <a:lnTo>
                      <a:pt x="1128" y="726"/>
                    </a:lnTo>
                    <a:lnTo>
                      <a:pt x="1134" y="726"/>
                    </a:lnTo>
                    <a:lnTo>
                      <a:pt x="1134" y="732"/>
                    </a:lnTo>
                    <a:lnTo>
                      <a:pt x="1140" y="732"/>
                    </a:lnTo>
                    <a:lnTo>
                      <a:pt x="1146" y="732"/>
                    </a:lnTo>
                    <a:lnTo>
                      <a:pt x="1146" y="738"/>
                    </a:lnTo>
                    <a:lnTo>
                      <a:pt x="1152" y="738"/>
                    </a:lnTo>
                    <a:lnTo>
                      <a:pt x="1158" y="738"/>
                    </a:lnTo>
                    <a:lnTo>
                      <a:pt x="1164" y="738"/>
                    </a:lnTo>
                    <a:lnTo>
                      <a:pt x="1164" y="744"/>
                    </a:lnTo>
                    <a:lnTo>
                      <a:pt x="1170" y="744"/>
                    </a:lnTo>
                    <a:lnTo>
                      <a:pt x="1176" y="744"/>
                    </a:lnTo>
                    <a:lnTo>
                      <a:pt x="1176" y="750"/>
                    </a:lnTo>
                    <a:lnTo>
                      <a:pt x="1182" y="750"/>
                    </a:lnTo>
                    <a:lnTo>
                      <a:pt x="1188" y="750"/>
                    </a:lnTo>
                    <a:lnTo>
                      <a:pt x="1194" y="750"/>
                    </a:lnTo>
                    <a:lnTo>
                      <a:pt x="1194" y="756"/>
                    </a:lnTo>
                    <a:lnTo>
                      <a:pt x="1200" y="756"/>
                    </a:lnTo>
                    <a:lnTo>
                      <a:pt x="1206" y="756"/>
                    </a:lnTo>
                    <a:lnTo>
                      <a:pt x="1212" y="762"/>
                    </a:lnTo>
                    <a:lnTo>
                      <a:pt x="1218" y="762"/>
                    </a:lnTo>
                    <a:lnTo>
                      <a:pt x="1224" y="762"/>
                    </a:lnTo>
                    <a:lnTo>
                      <a:pt x="1224" y="768"/>
                    </a:lnTo>
                    <a:lnTo>
                      <a:pt x="1230" y="768"/>
                    </a:lnTo>
                    <a:lnTo>
                      <a:pt x="1236" y="768"/>
                    </a:lnTo>
                    <a:lnTo>
                      <a:pt x="1242" y="768"/>
                    </a:lnTo>
                    <a:lnTo>
                      <a:pt x="1242" y="774"/>
                    </a:lnTo>
                    <a:lnTo>
                      <a:pt x="1248" y="774"/>
                    </a:lnTo>
                    <a:lnTo>
                      <a:pt x="1254" y="774"/>
                    </a:lnTo>
                    <a:lnTo>
                      <a:pt x="1260" y="774"/>
                    </a:lnTo>
                    <a:lnTo>
                      <a:pt x="1260" y="780"/>
                    </a:lnTo>
                    <a:lnTo>
                      <a:pt x="1266" y="780"/>
                    </a:lnTo>
                    <a:lnTo>
                      <a:pt x="1272" y="780"/>
                    </a:lnTo>
                    <a:lnTo>
                      <a:pt x="1278" y="780"/>
                    </a:lnTo>
                    <a:lnTo>
                      <a:pt x="1278" y="786"/>
                    </a:lnTo>
                    <a:lnTo>
                      <a:pt x="1284" y="786"/>
                    </a:lnTo>
                    <a:lnTo>
                      <a:pt x="1290" y="786"/>
                    </a:lnTo>
                    <a:lnTo>
                      <a:pt x="1296" y="786"/>
                    </a:lnTo>
                    <a:lnTo>
                      <a:pt x="1296" y="792"/>
                    </a:lnTo>
                    <a:lnTo>
                      <a:pt x="1302" y="792"/>
                    </a:lnTo>
                    <a:lnTo>
                      <a:pt x="1308" y="792"/>
                    </a:lnTo>
                    <a:lnTo>
                      <a:pt x="1314" y="792"/>
                    </a:lnTo>
                    <a:lnTo>
                      <a:pt x="1314" y="798"/>
                    </a:lnTo>
                    <a:lnTo>
                      <a:pt x="1320" y="798"/>
                    </a:lnTo>
                    <a:lnTo>
                      <a:pt x="1326" y="798"/>
                    </a:lnTo>
                    <a:lnTo>
                      <a:pt x="1332" y="798"/>
                    </a:lnTo>
                    <a:lnTo>
                      <a:pt x="1332" y="804"/>
                    </a:lnTo>
                    <a:lnTo>
                      <a:pt x="1338" y="804"/>
                    </a:lnTo>
                    <a:lnTo>
                      <a:pt x="1344" y="804"/>
                    </a:lnTo>
                    <a:lnTo>
                      <a:pt x="1350" y="804"/>
                    </a:lnTo>
                    <a:lnTo>
                      <a:pt x="1350" y="810"/>
                    </a:lnTo>
                    <a:lnTo>
                      <a:pt x="1356" y="810"/>
                    </a:lnTo>
                    <a:lnTo>
                      <a:pt x="1362" y="810"/>
                    </a:lnTo>
                    <a:lnTo>
                      <a:pt x="1368" y="810"/>
                    </a:lnTo>
                    <a:lnTo>
                      <a:pt x="1368" y="816"/>
                    </a:lnTo>
                    <a:lnTo>
                      <a:pt x="1374" y="816"/>
                    </a:lnTo>
                    <a:lnTo>
                      <a:pt x="1380" y="816"/>
                    </a:lnTo>
                    <a:lnTo>
                      <a:pt x="1386" y="816"/>
                    </a:lnTo>
                    <a:lnTo>
                      <a:pt x="1392" y="816"/>
                    </a:lnTo>
                    <a:lnTo>
                      <a:pt x="1392" y="822"/>
                    </a:lnTo>
                    <a:lnTo>
                      <a:pt x="1398" y="822"/>
                    </a:lnTo>
                    <a:lnTo>
                      <a:pt x="1404" y="822"/>
                    </a:lnTo>
                    <a:lnTo>
                      <a:pt x="1410" y="822"/>
                    </a:lnTo>
                    <a:lnTo>
                      <a:pt x="1410" y="828"/>
                    </a:lnTo>
                    <a:lnTo>
                      <a:pt x="1416" y="828"/>
                    </a:lnTo>
                    <a:lnTo>
                      <a:pt x="1422" y="828"/>
                    </a:lnTo>
                    <a:lnTo>
                      <a:pt x="1428" y="828"/>
                    </a:lnTo>
                    <a:lnTo>
                      <a:pt x="1434" y="828"/>
                    </a:lnTo>
                    <a:lnTo>
                      <a:pt x="1434" y="834"/>
                    </a:lnTo>
                    <a:lnTo>
                      <a:pt x="1440" y="834"/>
                    </a:lnTo>
                    <a:lnTo>
                      <a:pt x="1446" y="834"/>
                    </a:lnTo>
                    <a:lnTo>
                      <a:pt x="1452" y="834"/>
                    </a:lnTo>
                    <a:lnTo>
                      <a:pt x="1458" y="840"/>
                    </a:lnTo>
                    <a:lnTo>
                      <a:pt x="2040" y="918"/>
                    </a:lnTo>
                    <a:lnTo>
                      <a:pt x="2046" y="918"/>
                    </a:lnTo>
                    <a:lnTo>
                      <a:pt x="2052" y="918"/>
                    </a:lnTo>
                    <a:lnTo>
                      <a:pt x="2058" y="918"/>
                    </a:lnTo>
                    <a:lnTo>
                      <a:pt x="2064" y="918"/>
                    </a:lnTo>
                    <a:lnTo>
                      <a:pt x="2070" y="918"/>
                    </a:lnTo>
                    <a:lnTo>
                      <a:pt x="2076" y="918"/>
                    </a:lnTo>
                    <a:lnTo>
                      <a:pt x="2082" y="918"/>
                    </a:lnTo>
                    <a:lnTo>
                      <a:pt x="2088" y="918"/>
                    </a:lnTo>
                    <a:lnTo>
                      <a:pt x="2094" y="918"/>
                    </a:lnTo>
                    <a:lnTo>
                      <a:pt x="2100" y="918"/>
                    </a:lnTo>
                    <a:lnTo>
                      <a:pt x="2106" y="918"/>
                    </a:lnTo>
                    <a:lnTo>
                      <a:pt x="2112" y="918"/>
                    </a:lnTo>
                    <a:lnTo>
                      <a:pt x="2118" y="918"/>
                    </a:lnTo>
                    <a:lnTo>
                      <a:pt x="2124" y="918"/>
                    </a:lnTo>
                    <a:lnTo>
                      <a:pt x="2130" y="918"/>
                    </a:lnTo>
                    <a:lnTo>
                      <a:pt x="2136" y="918"/>
                    </a:lnTo>
                    <a:lnTo>
                      <a:pt x="2142" y="918"/>
                    </a:lnTo>
                    <a:lnTo>
                      <a:pt x="2148" y="918"/>
                    </a:lnTo>
                    <a:lnTo>
                      <a:pt x="2154" y="918"/>
                    </a:lnTo>
                    <a:lnTo>
                      <a:pt x="2160" y="918"/>
                    </a:lnTo>
                    <a:lnTo>
                      <a:pt x="2160" y="912"/>
                    </a:lnTo>
                    <a:lnTo>
                      <a:pt x="2166" y="912"/>
                    </a:lnTo>
                    <a:lnTo>
                      <a:pt x="2172" y="912"/>
                    </a:lnTo>
                    <a:lnTo>
                      <a:pt x="2178" y="912"/>
                    </a:lnTo>
                    <a:lnTo>
                      <a:pt x="2184" y="912"/>
                    </a:lnTo>
                    <a:lnTo>
                      <a:pt x="2190" y="912"/>
                    </a:lnTo>
                    <a:lnTo>
                      <a:pt x="2196" y="912"/>
                    </a:lnTo>
                    <a:lnTo>
                      <a:pt x="2202" y="912"/>
                    </a:lnTo>
                    <a:lnTo>
                      <a:pt x="2208" y="912"/>
                    </a:lnTo>
                    <a:lnTo>
                      <a:pt x="2214" y="912"/>
                    </a:lnTo>
                    <a:lnTo>
                      <a:pt x="2220" y="912"/>
                    </a:lnTo>
                    <a:lnTo>
                      <a:pt x="2226" y="912"/>
                    </a:lnTo>
                    <a:lnTo>
                      <a:pt x="2232" y="912"/>
                    </a:lnTo>
                    <a:lnTo>
                      <a:pt x="2238" y="912"/>
                    </a:lnTo>
                    <a:lnTo>
                      <a:pt x="2244" y="912"/>
                    </a:lnTo>
                    <a:lnTo>
                      <a:pt x="2250" y="912"/>
                    </a:lnTo>
                    <a:lnTo>
                      <a:pt x="2256" y="912"/>
                    </a:lnTo>
                    <a:lnTo>
                      <a:pt x="2256" y="906"/>
                    </a:lnTo>
                    <a:lnTo>
                      <a:pt x="2262" y="906"/>
                    </a:lnTo>
                    <a:lnTo>
                      <a:pt x="2268" y="906"/>
                    </a:lnTo>
                    <a:lnTo>
                      <a:pt x="2274" y="906"/>
                    </a:lnTo>
                    <a:lnTo>
                      <a:pt x="2280" y="906"/>
                    </a:lnTo>
                    <a:lnTo>
                      <a:pt x="2286" y="906"/>
                    </a:lnTo>
                    <a:lnTo>
                      <a:pt x="2292" y="906"/>
                    </a:lnTo>
                    <a:lnTo>
                      <a:pt x="2298" y="906"/>
                    </a:lnTo>
                    <a:lnTo>
                      <a:pt x="2304" y="906"/>
                    </a:lnTo>
                    <a:lnTo>
                      <a:pt x="2310" y="906"/>
                    </a:lnTo>
                    <a:lnTo>
                      <a:pt x="2316" y="906"/>
                    </a:lnTo>
                    <a:lnTo>
                      <a:pt x="2316" y="900"/>
                    </a:lnTo>
                    <a:lnTo>
                      <a:pt x="2322" y="900"/>
                    </a:lnTo>
                    <a:lnTo>
                      <a:pt x="2328" y="900"/>
                    </a:lnTo>
                    <a:lnTo>
                      <a:pt x="2334" y="900"/>
                    </a:lnTo>
                    <a:lnTo>
                      <a:pt x="2340" y="900"/>
                    </a:lnTo>
                    <a:lnTo>
                      <a:pt x="2346" y="900"/>
                    </a:lnTo>
                    <a:lnTo>
                      <a:pt x="2352" y="900"/>
                    </a:lnTo>
                    <a:lnTo>
                      <a:pt x="2358" y="900"/>
                    </a:lnTo>
                    <a:lnTo>
                      <a:pt x="2364" y="900"/>
                    </a:lnTo>
                    <a:lnTo>
                      <a:pt x="2364" y="894"/>
                    </a:lnTo>
                    <a:lnTo>
                      <a:pt x="2370" y="894"/>
                    </a:lnTo>
                    <a:lnTo>
                      <a:pt x="2376" y="894"/>
                    </a:lnTo>
                    <a:lnTo>
                      <a:pt x="2382" y="894"/>
                    </a:lnTo>
                    <a:lnTo>
                      <a:pt x="2388" y="894"/>
                    </a:lnTo>
                    <a:lnTo>
                      <a:pt x="2394" y="894"/>
                    </a:lnTo>
                    <a:lnTo>
                      <a:pt x="2400" y="894"/>
                    </a:lnTo>
                    <a:lnTo>
                      <a:pt x="2406" y="894"/>
                    </a:lnTo>
                    <a:lnTo>
                      <a:pt x="2406" y="888"/>
                    </a:lnTo>
                    <a:lnTo>
                      <a:pt x="2982" y="732"/>
                    </a:lnTo>
                    <a:lnTo>
                      <a:pt x="2988" y="732"/>
                    </a:lnTo>
                    <a:lnTo>
                      <a:pt x="2988" y="726"/>
                    </a:lnTo>
                    <a:lnTo>
                      <a:pt x="2994" y="726"/>
                    </a:lnTo>
                    <a:lnTo>
                      <a:pt x="3000" y="726"/>
                    </a:lnTo>
                    <a:lnTo>
                      <a:pt x="3000" y="720"/>
                    </a:lnTo>
                    <a:lnTo>
                      <a:pt x="3006" y="720"/>
                    </a:lnTo>
                    <a:lnTo>
                      <a:pt x="3012" y="720"/>
                    </a:lnTo>
                    <a:lnTo>
                      <a:pt x="3018" y="720"/>
                    </a:lnTo>
                    <a:lnTo>
                      <a:pt x="3018" y="714"/>
                    </a:lnTo>
                    <a:lnTo>
                      <a:pt x="3024" y="714"/>
                    </a:lnTo>
                    <a:lnTo>
                      <a:pt x="3030" y="714"/>
                    </a:lnTo>
                    <a:lnTo>
                      <a:pt x="3030" y="708"/>
                    </a:lnTo>
                    <a:lnTo>
                      <a:pt x="3036" y="708"/>
                    </a:lnTo>
                    <a:lnTo>
                      <a:pt x="3042" y="708"/>
                    </a:lnTo>
                    <a:lnTo>
                      <a:pt x="3048" y="702"/>
                    </a:lnTo>
                    <a:lnTo>
                      <a:pt x="3054" y="702"/>
                    </a:lnTo>
                    <a:lnTo>
                      <a:pt x="3060" y="702"/>
                    </a:lnTo>
                    <a:lnTo>
                      <a:pt x="3060" y="696"/>
                    </a:lnTo>
                    <a:lnTo>
                      <a:pt x="3066" y="696"/>
                    </a:lnTo>
                    <a:lnTo>
                      <a:pt x="3072" y="696"/>
                    </a:lnTo>
                    <a:lnTo>
                      <a:pt x="3072" y="690"/>
                    </a:lnTo>
                    <a:lnTo>
                      <a:pt x="3078" y="690"/>
                    </a:lnTo>
                    <a:lnTo>
                      <a:pt x="3084" y="690"/>
                    </a:lnTo>
                    <a:lnTo>
                      <a:pt x="3084" y="684"/>
                    </a:lnTo>
                    <a:lnTo>
                      <a:pt x="3090" y="684"/>
                    </a:lnTo>
                    <a:lnTo>
                      <a:pt x="3096" y="684"/>
                    </a:lnTo>
                    <a:lnTo>
                      <a:pt x="3102" y="678"/>
                    </a:lnTo>
                    <a:lnTo>
                      <a:pt x="3108" y="678"/>
                    </a:lnTo>
                    <a:lnTo>
                      <a:pt x="3114" y="678"/>
                    </a:lnTo>
                    <a:lnTo>
                      <a:pt x="3114" y="672"/>
                    </a:lnTo>
                    <a:lnTo>
                      <a:pt x="3120" y="672"/>
                    </a:lnTo>
                    <a:lnTo>
                      <a:pt x="3126" y="672"/>
                    </a:lnTo>
                    <a:lnTo>
                      <a:pt x="3126" y="666"/>
                    </a:lnTo>
                    <a:lnTo>
                      <a:pt x="3132" y="666"/>
                    </a:lnTo>
                    <a:lnTo>
                      <a:pt x="3138" y="666"/>
                    </a:lnTo>
                    <a:lnTo>
                      <a:pt x="3138" y="660"/>
                    </a:lnTo>
                    <a:lnTo>
                      <a:pt x="3144" y="660"/>
                    </a:lnTo>
                    <a:lnTo>
                      <a:pt x="3150" y="660"/>
                    </a:lnTo>
                    <a:lnTo>
                      <a:pt x="3150" y="654"/>
                    </a:lnTo>
                    <a:lnTo>
                      <a:pt x="3156" y="654"/>
                    </a:lnTo>
                    <a:lnTo>
                      <a:pt x="3162" y="654"/>
                    </a:lnTo>
                    <a:lnTo>
                      <a:pt x="3162" y="648"/>
                    </a:lnTo>
                    <a:lnTo>
                      <a:pt x="3168" y="648"/>
                    </a:lnTo>
                    <a:lnTo>
                      <a:pt x="3174" y="648"/>
                    </a:lnTo>
                    <a:lnTo>
                      <a:pt x="3174" y="642"/>
                    </a:lnTo>
                    <a:lnTo>
                      <a:pt x="3180" y="642"/>
                    </a:lnTo>
                    <a:lnTo>
                      <a:pt x="3186" y="642"/>
                    </a:lnTo>
                    <a:lnTo>
                      <a:pt x="3186" y="636"/>
                    </a:lnTo>
                    <a:lnTo>
                      <a:pt x="3192" y="636"/>
                    </a:lnTo>
                    <a:lnTo>
                      <a:pt x="3198" y="636"/>
                    </a:lnTo>
                    <a:lnTo>
                      <a:pt x="3198" y="630"/>
                    </a:lnTo>
                    <a:lnTo>
                      <a:pt x="3204" y="630"/>
                    </a:lnTo>
                    <a:lnTo>
                      <a:pt x="3210" y="630"/>
                    </a:lnTo>
                    <a:lnTo>
                      <a:pt x="3210" y="624"/>
                    </a:lnTo>
                    <a:lnTo>
                      <a:pt x="3216" y="624"/>
                    </a:lnTo>
                    <a:lnTo>
                      <a:pt x="3222" y="624"/>
                    </a:lnTo>
                    <a:lnTo>
                      <a:pt x="3222" y="618"/>
                    </a:lnTo>
                    <a:lnTo>
                      <a:pt x="3228" y="618"/>
                    </a:lnTo>
                    <a:lnTo>
                      <a:pt x="3234" y="618"/>
                    </a:lnTo>
                    <a:lnTo>
                      <a:pt x="3234" y="612"/>
                    </a:lnTo>
                    <a:lnTo>
                      <a:pt x="3240" y="612"/>
                    </a:lnTo>
                    <a:lnTo>
                      <a:pt x="3246" y="612"/>
                    </a:lnTo>
                    <a:lnTo>
                      <a:pt x="3246" y="606"/>
                    </a:lnTo>
                    <a:lnTo>
                      <a:pt x="3252" y="606"/>
                    </a:lnTo>
                    <a:lnTo>
                      <a:pt x="3258" y="606"/>
                    </a:lnTo>
                    <a:lnTo>
                      <a:pt x="3258" y="600"/>
                    </a:lnTo>
                    <a:lnTo>
                      <a:pt x="3264" y="600"/>
                    </a:lnTo>
                    <a:lnTo>
                      <a:pt x="3270" y="600"/>
                    </a:lnTo>
                    <a:lnTo>
                      <a:pt x="3270" y="594"/>
                    </a:lnTo>
                    <a:lnTo>
                      <a:pt x="3276" y="594"/>
                    </a:lnTo>
                    <a:lnTo>
                      <a:pt x="3282" y="594"/>
                    </a:lnTo>
                    <a:lnTo>
                      <a:pt x="3282" y="588"/>
                    </a:lnTo>
                    <a:lnTo>
                      <a:pt x="3288" y="588"/>
                    </a:lnTo>
                    <a:lnTo>
                      <a:pt x="3294" y="588"/>
                    </a:lnTo>
                    <a:lnTo>
                      <a:pt x="3294" y="582"/>
                    </a:lnTo>
                    <a:lnTo>
                      <a:pt x="3300" y="582"/>
                    </a:lnTo>
                    <a:lnTo>
                      <a:pt x="3306" y="582"/>
                    </a:lnTo>
                    <a:lnTo>
                      <a:pt x="3306" y="576"/>
                    </a:lnTo>
                    <a:lnTo>
                      <a:pt x="3312" y="576"/>
                    </a:lnTo>
                    <a:lnTo>
                      <a:pt x="3318" y="576"/>
                    </a:lnTo>
                    <a:lnTo>
                      <a:pt x="3318" y="570"/>
                    </a:lnTo>
                    <a:lnTo>
                      <a:pt x="3324" y="570"/>
                    </a:lnTo>
                    <a:lnTo>
                      <a:pt x="3324" y="564"/>
                    </a:lnTo>
                    <a:lnTo>
                      <a:pt x="3330" y="564"/>
                    </a:lnTo>
                    <a:lnTo>
                      <a:pt x="3336" y="564"/>
                    </a:lnTo>
                    <a:lnTo>
                      <a:pt x="3336" y="558"/>
                    </a:lnTo>
                    <a:lnTo>
                      <a:pt x="3342" y="558"/>
                    </a:lnTo>
                    <a:lnTo>
                      <a:pt x="3348" y="558"/>
                    </a:lnTo>
                    <a:lnTo>
                      <a:pt x="3348" y="552"/>
                    </a:lnTo>
                    <a:lnTo>
                      <a:pt x="3354" y="552"/>
                    </a:lnTo>
                    <a:lnTo>
                      <a:pt x="3930" y="156"/>
                    </a:lnTo>
                    <a:lnTo>
                      <a:pt x="3936" y="156"/>
                    </a:lnTo>
                    <a:lnTo>
                      <a:pt x="3936" y="150"/>
                    </a:lnTo>
                    <a:lnTo>
                      <a:pt x="3942" y="150"/>
                    </a:lnTo>
                    <a:lnTo>
                      <a:pt x="3942" y="144"/>
                    </a:lnTo>
                    <a:lnTo>
                      <a:pt x="3948" y="144"/>
                    </a:lnTo>
                    <a:lnTo>
                      <a:pt x="3948" y="138"/>
                    </a:lnTo>
                    <a:lnTo>
                      <a:pt x="3954" y="138"/>
                    </a:lnTo>
                    <a:lnTo>
                      <a:pt x="3960" y="132"/>
                    </a:lnTo>
                    <a:lnTo>
                      <a:pt x="3966" y="132"/>
                    </a:lnTo>
                    <a:lnTo>
                      <a:pt x="3966" y="126"/>
                    </a:lnTo>
                    <a:lnTo>
                      <a:pt x="3972" y="126"/>
                    </a:lnTo>
                    <a:lnTo>
                      <a:pt x="3972" y="120"/>
                    </a:lnTo>
                    <a:lnTo>
                      <a:pt x="3978" y="120"/>
                    </a:lnTo>
                    <a:lnTo>
                      <a:pt x="3978" y="114"/>
                    </a:lnTo>
                    <a:lnTo>
                      <a:pt x="3984" y="114"/>
                    </a:lnTo>
                    <a:lnTo>
                      <a:pt x="3984" y="108"/>
                    </a:lnTo>
                    <a:lnTo>
                      <a:pt x="3990" y="108"/>
                    </a:lnTo>
                    <a:lnTo>
                      <a:pt x="3996" y="102"/>
                    </a:lnTo>
                    <a:lnTo>
                      <a:pt x="4002" y="102"/>
                    </a:lnTo>
                    <a:lnTo>
                      <a:pt x="4002" y="96"/>
                    </a:lnTo>
                    <a:lnTo>
                      <a:pt x="4008" y="96"/>
                    </a:lnTo>
                    <a:lnTo>
                      <a:pt x="4008" y="90"/>
                    </a:lnTo>
                    <a:lnTo>
                      <a:pt x="4014" y="90"/>
                    </a:lnTo>
                    <a:lnTo>
                      <a:pt x="4014" y="84"/>
                    </a:lnTo>
                    <a:lnTo>
                      <a:pt x="4020" y="84"/>
                    </a:lnTo>
                    <a:lnTo>
                      <a:pt x="4020" y="78"/>
                    </a:lnTo>
                    <a:lnTo>
                      <a:pt x="4026" y="78"/>
                    </a:lnTo>
                    <a:lnTo>
                      <a:pt x="4032" y="72"/>
                    </a:lnTo>
                    <a:lnTo>
                      <a:pt x="4038" y="72"/>
                    </a:lnTo>
                    <a:lnTo>
                      <a:pt x="4038" y="66"/>
                    </a:lnTo>
                    <a:lnTo>
                      <a:pt x="4044" y="66"/>
                    </a:lnTo>
                    <a:lnTo>
                      <a:pt x="4044" y="60"/>
                    </a:lnTo>
                    <a:lnTo>
                      <a:pt x="4050" y="60"/>
                    </a:lnTo>
                    <a:lnTo>
                      <a:pt x="4050" y="54"/>
                    </a:lnTo>
                    <a:lnTo>
                      <a:pt x="4056" y="54"/>
                    </a:lnTo>
                    <a:lnTo>
                      <a:pt x="4056" y="48"/>
                    </a:lnTo>
                    <a:lnTo>
                      <a:pt x="4062" y="48"/>
                    </a:lnTo>
                    <a:lnTo>
                      <a:pt x="4062" y="42"/>
                    </a:lnTo>
                    <a:lnTo>
                      <a:pt x="4068" y="42"/>
                    </a:lnTo>
                    <a:lnTo>
                      <a:pt x="4074" y="36"/>
                    </a:lnTo>
                    <a:lnTo>
                      <a:pt x="4080" y="36"/>
                    </a:lnTo>
                    <a:lnTo>
                      <a:pt x="4080" y="30"/>
                    </a:lnTo>
                  </a:path>
                </a:pathLst>
              </a:custGeom>
              <a:noFill/>
              <a:ln w="158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32" name="Rectangle 57"/>
              <p:cNvSpPr>
                <a:spLocks noChangeArrowheads="1"/>
              </p:cNvSpPr>
              <p:nvPr/>
            </p:nvSpPr>
            <p:spPr bwMode="auto">
              <a:xfrm>
                <a:off x="1470" y="2784"/>
                <a:ext cx="330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>
                    <a:solidFill>
                      <a:srgbClr val="00FF00"/>
                    </a:solidFill>
                    <a:latin typeface="Arial" pitchFamily="34" charset="0"/>
                  </a:rPr>
                  <a:t>BETA_Y</a:t>
                </a:r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33" name="Freeform 58"/>
              <p:cNvSpPr>
                <a:spLocks/>
              </p:cNvSpPr>
              <p:nvPr/>
            </p:nvSpPr>
            <p:spPr bwMode="auto">
              <a:xfrm>
                <a:off x="822" y="2772"/>
                <a:ext cx="4080" cy="1"/>
              </a:xfrm>
              <a:custGeom>
                <a:avLst/>
                <a:gdLst>
                  <a:gd name="T0" fmla="*/ 24 w 4080"/>
                  <a:gd name="T1" fmla="*/ 0 h 1"/>
                  <a:gd name="T2" fmla="*/ 54 w 4080"/>
                  <a:gd name="T3" fmla="*/ 0 h 1"/>
                  <a:gd name="T4" fmla="*/ 78 w 4080"/>
                  <a:gd name="T5" fmla="*/ 0 h 1"/>
                  <a:gd name="T6" fmla="*/ 108 w 4080"/>
                  <a:gd name="T7" fmla="*/ 0 h 1"/>
                  <a:gd name="T8" fmla="*/ 138 w 4080"/>
                  <a:gd name="T9" fmla="*/ 0 h 1"/>
                  <a:gd name="T10" fmla="*/ 162 w 4080"/>
                  <a:gd name="T11" fmla="*/ 0 h 1"/>
                  <a:gd name="T12" fmla="*/ 192 w 4080"/>
                  <a:gd name="T13" fmla="*/ 0 h 1"/>
                  <a:gd name="T14" fmla="*/ 222 w 4080"/>
                  <a:gd name="T15" fmla="*/ 0 h 1"/>
                  <a:gd name="T16" fmla="*/ 246 w 4080"/>
                  <a:gd name="T17" fmla="*/ 0 h 1"/>
                  <a:gd name="T18" fmla="*/ 276 w 4080"/>
                  <a:gd name="T19" fmla="*/ 0 h 1"/>
                  <a:gd name="T20" fmla="*/ 306 w 4080"/>
                  <a:gd name="T21" fmla="*/ 0 h 1"/>
                  <a:gd name="T22" fmla="*/ 330 w 4080"/>
                  <a:gd name="T23" fmla="*/ 0 h 1"/>
                  <a:gd name="T24" fmla="*/ 360 w 4080"/>
                  <a:gd name="T25" fmla="*/ 0 h 1"/>
                  <a:gd name="T26" fmla="*/ 390 w 4080"/>
                  <a:gd name="T27" fmla="*/ 0 h 1"/>
                  <a:gd name="T28" fmla="*/ 414 w 4080"/>
                  <a:gd name="T29" fmla="*/ 0 h 1"/>
                  <a:gd name="T30" fmla="*/ 444 w 4080"/>
                  <a:gd name="T31" fmla="*/ 0 h 1"/>
                  <a:gd name="T32" fmla="*/ 474 w 4080"/>
                  <a:gd name="T33" fmla="*/ 0 h 1"/>
                  <a:gd name="T34" fmla="*/ 498 w 4080"/>
                  <a:gd name="T35" fmla="*/ 0 h 1"/>
                  <a:gd name="T36" fmla="*/ 1104 w 4080"/>
                  <a:gd name="T37" fmla="*/ 0 h 1"/>
                  <a:gd name="T38" fmla="*/ 1134 w 4080"/>
                  <a:gd name="T39" fmla="*/ 0 h 1"/>
                  <a:gd name="T40" fmla="*/ 1164 w 4080"/>
                  <a:gd name="T41" fmla="*/ 0 h 1"/>
                  <a:gd name="T42" fmla="*/ 1188 w 4080"/>
                  <a:gd name="T43" fmla="*/ 0 h 1"/>
                  <a:gd name="T44" fmla="*/ 1218 w 4080"/>
                  <a:gd name="T45" fmla="*/ 0 h 1"/>
                  <a:gd name="T46" fmla="*/ 1248 w 4080"/>
                  <a:gd name="T47" fmla="*/ 0 h 1"/>
                  <a:gd name="T48" fmla="*/ 1272 w 4080"/>
                  <a:gd name="T49" fmla="*/ 0 h 1"/>
                  <a:gd name="T50" fmla="*/ 1302 w 4080"/>
                  <a:gd name="T51" fmla="*/ 0 h 1"/>
                  <a:gd name="T52" fmla="*/ 1326 w 4080"/>
                  <a:gd name="T53" fmla="*/ 0 h 1"/>
                  <a:gd name="T54" fmla="*/ 1356 w 4080"/>
                  <a:gd name="T55" fmla="*/ 0 h 1"/>
                  <a:gd name="T56" fmla="*/ 1386 w 4080"/>
                  <a:gd name="T57" fmla="*/ 0 h 1"/>
                  <a:gd name="T58" fmla="*/ 1410 w 4080"/>
                  <a:gd name="T59" fmla="*/ 0 h 1"/>
                  <a:gd name="T60" fmla="*/ 1440 w 4080"/>
                  <a:gd name="T61" fmla="*/ 0 h 1"/>
                  <a:gd name="T62" fmla="*/ 2046 w 4080"/>
                  <a:gd name="T63" fmla="*/ 0 h 1"/>
                  <a:gd name="T64" fmla="*/ 2076 w 4080"/>
                  <a:gd name="T65" fmla="*/ 0 h 1"/>
                  <a:gd name="T66" fmla="*/ 2100 w 4080"/>
                  <a:gd name="T67" fmla="*/ 0 h 1"/>
                  <a:gd name="T68" fmla="*/ 2130 w 4080"/>
                  <a:gd name="T69" fmla="*/ 0 h 1"/>
                  <a:gd name="T70" fmla="*/ 2160 w 4080"/>
                  <a:gd name="T71" fmla="*/ 0 h 1"/>
                  <a:gd name="T72" fmla="*/ 2184 w 4080"/>
                  <a:gd name="T73" fmla="*/ 0 h 1"/>
                  <a:gd name="T74" fmla="*/ 2214 w 4080"/>
                  <a:gd name="T75" fmla="*/ 0 h 1"/>
                  <a:gd name="T76" fmla="*/ 2238 w 4080"/>
                  <a:gd name="T77" fmla="*/ 0 h 1"/>
                  <a:gd name="T78" fmla="*/ 2268 w 4080"/>
                  <a:gd name="T79" fmla="*/ 0 h 1"/>
                  <a:gd name="T80" fmla="*/ 2298 w 4080"/>
                  <a:gd name="T81" fmla="*/ 0 h 1"/>
                  <a:gd name="T82" fmla="*/ 2322 w 4080"/>
                  <a:gd name="T83" fmla="*/ 0 h 1"/>
                  <a:gd name="T84" fmla="*/ 2352 w 4080"/>
                  <a:gd name="T85" fmla="*/ 0 h 1"/>
                  <a:gd name="T86" fmla="*/ 2382 w 4080"/>
                  <a:gd name="T87" fmla="*/ 0 h 1"/>
                  <a:gd name="T88" fmla="*/ 2988 w 4080"/>
                  <a:gd name="T89" fmla="*/ 0 h 1"/>
                  <a:gd name="T90" fmla="*/ 3012 w 4080"/>
                  <a:gd name="T91" fmla="*/ 0 h 1"/>
                  <a:gd name="T92" fmla="*/ 3042 w 4080"/>
                  <a:gd name="T93" fmla="*/ 0 h 1"/>
                  <a:gd name="T94" fmla="*/ 3072 w 4080"/>
                  <a:gd name="T95" fmla="*/ 0 h 1"/>
                  <a:gd name="T96" fmla="*/ 3096 w 4080"/>
                  <a:gd name="T97" fmla="*/ 0 h 1"/>
                  <a:gd name="T98" fmla="*/ 3126 w 4080"/>
                  <a:gd name="T99" fmla="*/ 0 h 1"/>
                  <a:gd name="T100" fmla="*/ 3150 w 4080"/>
                  <a:gd name="T101" fmla="*/ 0 h 1"/>
                  <a:gd name="T102" fmla="*/ 3180 w 4080"/>
                  <a:gd name="T103" fmla="*/ 0 h 1"/>
                  <a:gd name="T104" fmla="*/ 3210 w 4080"/>
                  <a:gd name="T105" fmla="*/ 0 h 1"/>
                  <a:gd name="T106" fmla="*/ 3234 w 4080"/>
                  <a:gd name="T107" fmla="*/ 0 h 1"/>
                  <a:gd name="T108" fmla="*/ 3264 w 4080"/>
                  <a:gd name="T109" fmla="*/ 0 h 1"/>
                  <a:gd name="T110" fmla="*/ 3294 w 4080"/>
                  <a:gd name="T111" fmla="*/ 0 h 1"/>
                  <a:gd name="T112" fmla="*/ 3318 w 4080"/>
                  <a:gd name="T113" fmla="*/ 0 h 1"/>
                  <a:gd name="T114" fmla="*/ 3348 w 4080"/>
                  <a:gd name="T115" fmla="*/ 0 h 1"/>
                  <a:gd name="T116" fmla="*/ 3954 w 4080"/>
                  <a:gd name="T117" fmla="*/ 0 h 1"/>
                  <a:gd name="T118" fmla="*/ 3978 w 4080"/>
                  <a:gd name="T119" fmla="*/ 0 h 1"/>
                  <a:gd name="T120" fmla="*/ 4008 w 4080"/>
                  <a:gd name="T121" fmla="*/ 0 h 1"/>
                  <a:gd name="T122" fmla="*/ 4038 w 4080"/>
                  <a:gd name="T123" fmla="*/ 0 h 1"/>
                  <a:gd name="T124" fmla="*/ 4062 w 4080"/>
                  <a:gd name="T125" fmla="*/ 0 h 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080"/>
                  <a:gd name="T190" fmla="*/ 0 h 1"/>
                  <a:gd name="T191" fmla="*/ 4080 w 4080"/>
                  <a:gd name="T192" fmla="*/ 1 h 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080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6" y="0"/>
                    </a:lnTo>
                    <a:lnTo>
                      <a:pt x="42" y="0"/>
                    </a:lnTo>
                    <a:lnTo>
                      <a:pt x="48" y="0"/>
                    </a:lnTo>
                    <a:lnTo>
                      <a:pt x="54" y="0"/>
                    </a:lnTo>
                    <a:lnTo>
                      <a:pt x="60" y="0"/>
                    </a:lnTo>
                    <a:lnTo>
                      <a:pt x="66" y="0"/>
                    </a:lnTo>
                    <a:lnTo>
                      <a:pt x="72" y="0"/>
                    </a:lnTo>
                    <a:lnTo>
                      <a:pt x="78" y="0"/>
                    </a:lnTo>
                    <a:lnTo>
                      <a:pt x="84" y="0"/>
                    </a:lnTo>
                    <a:lnTo>
                      <a:pt x="90" y="0"/>
                    </a:lnTo>
                    <a:lnTo>
                      <a:pt x="96" y="0"/>
                    </a:lnTo>
                    <a:lnTo>
                      <a:pt x="102" y="0"/>
                    </a:lnTo>
                    <a:lnTo>
                      <a:pt x="108" y="0"/>
                    </a:lnTo>
                    <a:lnTo>
                      <a:pt x="114" y="0"/>
                    </a:lnTo>
                    <a:lnTo>
                      <a:pt x="120" y="0"/>
                    </a:lnTo>
                    <a:lnTo>
                      <a:pt x="126" y="0"/>
                    </a:lnTo>
                    <a:lnTo>
                      <a:pt x="132" y="0"/>
                    </a:lnTo>
                    <a:lnTo>
                      <a:pt x="138" y="0"/>
                    </a:lnTo>
                    <a:lnTo>
                      <a:pt x="144" y="0"/>
                    </a:lnTo>
                    <a:lnTo>
                      <a:pt x="150" y="0"/>
                    </a:lnTo>
                    <a:lnTo>
                      <a:pt x="156" y="0"/>
                    </a:lnTo>
                    <a:lnTo>
                      <a:pt x="162" y="0"/>
                    </a:lnTo>
                    <a:lnTo>
                      <a:pt x="168" y="0"/>
                    </a:lnTo>
                    <a:lnTo>
                      <a:pt x="174" y="0"/>
                    </a:lnTo>
                    <a:lnTo>
                      <a:pt x="180" y="0"/>
                    </a:lnTo>
                    <a:lnTo>
                      <a:pt x="186" y="0"/>
                    </a:lnTo>
                    <a:lnTo>
                      <a:pt x="192" y="0"/>
                    </a:lnTo>
                    <a:lnTo>
                      <a:pt x="198" y="0"/>
                    </a:lnTo>
                    <a:lnTo>
                      <a:pt x="204" y="0"/>
                    </a:lnTo>
                    <a:lnTo>
                      <a:pt x="210" y="0"/>
                    </a:lnTo>
                    <a:lnTo>
                      <a:pt x="216" y="0"/>
                    </a:lnTo>
                    <a:lnTo>
                      <a:pt x="222" y="0"/>
                    </a:lnTo>
                    <a:lnTo>
                      <a:pt x="228" y="0"/>
                    </a:lnTo>
                    <a:lnTo>
                      <a:pt x="234" y="0"/>
                    </a:lnTo>
                    <a:lnTo>
                      <a:pt x="240" y="0"/>
                    </a:lnTo>
                    <a:lnTo>
                      <a:pt x="246" y="0"/>
                    </a:lnTo>
                    <a:lnTo>
                      <a:pt x="252" y="0"/>
                    </a:lnTo>
                    <a:lnTo>
                      <a:pt x="258" y="0"/>
                    </a:lnTo>
                    <a:lnTo>
                      <a:pt x="264" y="0"/>
                    </a:lnTo>
                    <a:lnTo>
                      <a:pt x="270" y="0"/>
                    </a:lnTo>
                    <a:lnTo>
                      <a:pt x="276" y="0"/>
                    </a:lnTo>
                    <a:lnTo>
                      <a:pt x="282" y="0"/>
                    </a:lnTo>
                    <a:lnTo>
                      <a:pt x="288" y="0"/>
                    </a:lnTo>
                    <a:lnTo>
                      <a:pt x="294" y="0"/>
                    </a:lnTo>
                    <a:lnTo>
                      <a:pt x="300" y="0"/>
                    </a:lnTo>
                    <a:lnTo>
                      <a:pt x="306" y="0"/>
                    </a:lnTo>
                    <a:lnTo>
                      <a:pt x="312" y="0"/>
                    </a:lnTo>
                    <a:lnTo>
                      <a:pt x="318" y="0"/>
                    </a:lnTo>
                    <a:lnTo>
                      <a:pt x="324" y="0"/>
                    </a:lnTo>
                    <a:lnTo>
                      <a:pt x="330" y="0"/>
                    </a:lnTo>
                    <a:lnTo>
                      <a:pt x="336" y="0"/>
                    </a:lnTo>
                    <a:lnTo>
                      <a:pt x="342" y="0"/>
                    </a:lnTo>
                    <a:lnTo>
                      <a:pt x="348" y="0"/>
                    </a:lnTo>
                    <a:lnTo>
                      <a:pt x="354" y="0"/>
                    </a:lnTo>
                    <a:lnTo>
                      <a:pt x="360" y="0"/>
                    </a:lnTo>
                    <a:lnTo>
                      <a:pt x="366" y="0"/>
                    </a:lnTo>
                    <a:lnTo>
                      <a:pt x="372" y="0"/>
                    </a:lnTo>
                    <a:lnTo>
                      <a:pt x="378" y="0"/>
                    </a:lnTo>
                    <a:lnTo>
                      <a:pt x="384" y="0"/>
                    </a:lnTo>
                    <a:lnTo>
                      <a:pt x="390" y="0"/>
                    </a:lnTo>
                    <a:lnTo>
                      <a:pt x="396" y="0"/>
                    </a:lnTo>
                    <a:lnTo>
                      <a:pt x="402" y="0"/>
                    </a:lnTo>
                    <a:lnTo>
                      <a:pt x="408" y="0"/>
                    </a:lnTo>
                    <a:lnTo>
                      <a:pt x="414" y="0"/>
                    </a:lnTo>
                    <a:lnTo>
                      <a:pt x="420" y="0"/>
                    </a:lnTo>
                    <a:lnTo>
                      <a:pt x="426" y="0"/>
                    </a:lnTo>
                    <a:lnTo>
                      <a:pt x="432" y="0"/>
                    </a:lnTo>
                    <a:lnTo>
                      <a:pt x="438" y="0"/>
                    </a:lnTo>
                    <a:lnTo>
                      <a:pt x="444" y="0"/>
                    </a:lnTo>
                    <a:lnTo>
                      <a:pt x="450" y="0"/>
                    </a:lnTo>
                    <a:lnTo>
                      <a:pt x="456" y="0"/>
                    </a:lnTo>
                    <a:lnTo>
                      <a:pt x="462" y="0"/>
                    </a:lnTo>
                    <a:lnTo>
                      <a:pt x="468" y="0"/>
                    </a:lnTo>
                    <a:lnTo>
                      <a:pt x="474" y="0"/>
                    </a:lnTo>
                    <a:lnTo>
                      <a:pt x="480" y="0"/>
                    </a:lnTo>
                    <a:lnTo>
                      <a:pt x="486" y="0"/>
                    </a:lnTo>
                    <a:lnTo>
                      <a:pt x="492" y="0"/>
                    </a:lnTo>
                    <a:lnTo>
                      <a:pt x="498" y="0"/>
                    </a:lnTo>
                    <a:lnTo>
                      <a:pt x="504" y="0"/>
                    </a:lnTo>
                    <a:lnTo>
                      <a:pt x="510" y="0"/>
                    </a:lnTo>
                    <a:lnTo>
                      <a:pt x="516" y="0"/>
                    </a:lnTo>
                    <a:lnTo>
                      <a:pt x="1092" y="0"/>
                    </a:lnTo>
                    <a:lnTo>
                      <a:pt x="1098" y="0"/>
                    </a:lnTo>
                    <a:lnTo>
                      <a:pt x="1104" y="0"/>
                    </a:lnTo>
                    <a:lnTo>
                      <a:pt x="1110" y="0"/>
                    </a:lnTo>
                    <a:lnTo>
                      <a:pt x="1116" y="0"/>
                    </a:lnTo>
                    <a:lnTo>
                      <a:pt x="1122" y="0"/>
                    </a:lnTo>
                    <a:lnTo>
                      <a:pt x="1128" y="0"/>
                    </a:lnTo>
                    <a:lnTo>
                      <a:pt x="1134" y="0"/>
                    </a:lnTo>
                    <a:lnTo>
                      <a:pt x="1140" y="0"/>
                    </a:lnTo>
                    <a:lnTo>
                      <a:pt x="1146" y="0"/>
                    </a:lnTo>
                    <a:lnTo>
                      <a:pt x="1152" y="0"/>
                    </a:lnTo>
                    <a:lnTo>
                      <a:pt x="1158" y="0"/>
                    </a:lnTo>
                    <a:lnTo>
                      <a:pt x="1164" y="0"/>
                    </a:lnTo>
                    <a:lnTo>
                      <a:pt x="1170" y="0"/>
                    </a:lnTo>
                    <a:lnTo>
                      <a:pt x="1176" y="0"/>
                    </a:lnTo>
                    <a:lnTo>
                      <a:pt x="1182" y="0"/>
                    </a:lnTo>
                    <a:lnTo>
                      <a:pt x="1188" y="0"/>
                    </a:lnTo>
                    <a:lnTo>
                      <a:pt x="1194" y="0"/>
                    </a:lnTo>
                    <a:lnTo>
                      <a:pt x="1200" y="0"/>
                    </a:lnTo>
                    <a:lnTo>
                      <a:pt x="1206" y="0"/>
                    </a:lnTo>
                    <a:lnTo>
                      <a:pt x="1212" y="0"/>
                    </a:lnTo>
                    <a:lnTo>
                      <a:pt x="1218" y="0"/>
                    </a:lnTo>
                    <a:lnTo>
                      <a:pt x="1224" y="0"/>
                    </a:lnTo>
                    <a:lnTo>
                      <a:pt x="1230" y="0"/>
                    </a:lnTo>
                    <a:lnTo>
                      <a:pt x="1236" y="0"/>
                    </a:lnTo>
                    <a:lnTo>
                      <a:pt x="1242" y="0"/>
                    </a:lnTo>
                    <a:lnTo>
                      <a:pt x="1248" y="0"/>
                    </a:lnTo>
                    <a:lnTo>
                      <a:pt x="1254" y="0"/>
                    </a:lnTo>
                    <a:lnTo>
                      <a:pt x="1260" y="0"/>
                    </a:lnTo>
                    <a:lnTo>
                      <a:pt x="1266" y="0"/>
                    </a:lnTo>
                    <a:lnTo>
                      <a:pt x="1272" y="0"/>
                    </a:lnTo>
                    <a:lnTo>
                      <a:pt x="1278" y="0"/>
                    </a:lnTo>
                    <a:lnTo>
                      <a:pt x="1284" y="0"/>
                    </a:lnTo>
                    <a:lnTo>
                      <a:pt x="1290" y="0"/>
                    </a:lnTo>
                    <a:lnTo>
                      <a:pt x="1296" y="0"/>
                    </a:lnTo>
                    <a:lnTo>
                      <a:pt x="1302" y="0"/>
                    </a:lnTo>
                    <a:lnTo>
                      <a:pt x="1308" y="0"/>
                    </a:lnTo>
                    <a:lnTo>
                      <a:pt x="1314" y="0"/>
                    </a:lnTo>
                    <a:lnTo>
                      <a:pt x="1320" y="0"/>
                    </a:lnTo>
                    <a:lnTo>
                      <a:pt x="1326" y="0"/>
                    </a:lnTo>
                    <a:lnTo>
                      <a:pt x="1332" y="0"/>
                    </a:lnTo>
                    <a:lnTo>
                      <a:pt x="1338" y="0"/>
                    </a:lnTo>
                    <a:lnTo>
                      <a:pt x="1344" y="0"/>
                    </a:lnTo>
                    <a:lnTo>
                      <a:pt x="1350" y="0"/>
                    </a:lnTo>
                    <a:lnTo>
                      <a:pt x="1356" y="0"/>
                    </a:lnTo>
                    <a:lnTo>
                      <a:pt x="1362" y="0"/>
                    </a:lnTo>
                    <a:lnTo>
                      <a:pt x="1368" y="0"/>
                    </a:lnTo>
                    <a:lnTo>
                      <a:pt x="1374" y="0"/>
                    </a:lnTo>
                    <a:lnTo>
                      <a:pt x="1380" y="0"/>
                    </a:lnTo>
                    <a:lnTo>
                      <a:pt x="1386" y="0"/>
                    </a:lnTo>
                    <a:lnTo>
                      <a:pt x="1392" y="0"/>
                    </a:lnTo>
                    <a:lnTo>
                      <a:pt x="1398" y="0"/>
                    </a:lnTo>
                    <a:lnTo>
                      <a:pt x="1404" y="0"/>
                    </a:lnTo>
                    <a:lnTo>
                      <a:pt x="1410" y="0"/>
                    </a:lnTo>
                    <a:lnTo>
                      <a:pt x="1416" y="0"/>
                    </a:lnTo>
                    <a:lnTo>
                      <a:pt x="1422" y="0"/>
                    </a:lnTo>
                    <a:lnTo>
                      <a:pt x="1428" y="0"/>
                    </a:lnTo>
                    <a:lnTo>
                      <a:pt x="1434" y="0"/>
                    </a:lnTo>
                    <a:lnTo>
                      <a:pt x="1440" y="0"/>
                    </a:lnTo>
                    <a:lnTo>
                      <a:pt x="1446" y="0"/>
                    </a:lnTo>
                    <a:lnTo>
                      <a:pt x="1452" y="0"/>
                    </a:lnTo>
                    <a:lnTo>
                      <a:pt x="1458" y="0"/>
                    </a:lnTo>
                    <a:lnTo>
                      <a:pt x="2040" y="0"/>
                    </a:lnTo>
                    <a:lnTo>
                      <a:pt x="2046" y="0"/>
                    </a:lnTo>
                    <a:lnTo>
                      <a:pt x="2052" y="0"/>
                    </a:lnTo>
                    <a:lnTo>
                      <a:pt x="2058" y="0"/>
                    </a:lnTo>
                    <a:lnTo>
                      <a:pt x="2064" y="0"/>
                    </a:lnTo>
                    <a:lnTo>
                      <a:pt x="2070" y="0"/>
                    </a:lnTo>
                    <a:lnTo>
                      <a:pt x="2076" y="0"/>
                    </a:lnTo>
                    <a:lnTo>
                      <a:pt x="2082" y="0"/>
                    </a:lnTo>
                    <a:lnTo>
                      <a:pt x="2088" y="0"/>
                    </a:lnTo>
                    <a:lnTo>
                      <a:pt x="2094" y="0"/>
                    </a:lnTo>
                    <a:lnTo>
                      <a:pt x="2100" y="0"/>
                    </a:lnTo>
                    <a:lnTo>
                      <a:pt x="2106" y="0"/>
                    </a:lnTo>
                    <a:lnTo>
                      <a:pt x="2112" y="0"/>
                    </a:lnTo>
                    <a:lnTo>
                      <a:pt x="2118" y="0"/>
                    </a:lnTo>
                    <a:lnTo>
                      <a:pt x="2124" y="0"/>
                    </a:lnTo>
                    <a:lnTo>
                      <a:pt x="2130" y="0"/>
                    </a:lnTo>
                    <a:lnTo>
                      <a:pt x="2136" y="0"/>
                    </a:lnTo>
                    <a:lnTo>
                      <a:pt x="2142" y="0"/>
                    </a:lnTo>
                    <a:lnTo>
                      <a:pt x="2148" y="0"/>
                    </a:lnTo>
                    <a:lnTo>
                      <a:pt x="2154" y="0"/>
                    </a:lnTo>
                    <a:lnTo>
                      <a:pt x="2160" y="0"/>
                    </a:lnTo>
                    <a:lnTo>
                      <a:pt x="2166" y="0"/>
                    </a:lnTo>
                    <a:lnTo>
                      <a:pt x="2172" y="0"/>
                    </a:lnTo>
                    <a:lnTo>
                      <a:pt x="2178" y="0"/>
                    </a:lnTo>
                    <a:lnTo>
                      <a:pt x="2184" y="0"/>
                    </a:lnTo>
                    <a:lnTo>
                      <a:pt x="2190" y="0"/>
                    </a:lnTo>
                    <a:lnTo>
                      <a:pt x="2196" y="0"/>
                    </a:lnTo>
                    <a:lnTo>
                      <a:pt x="2202" y="0"/>
                    </a:lnTo>
                    <a:lnTo>
                      <a:pt x="2208" y="0"/>
                    </a:lnTo>
                    <a:lnTo>
                      <a:pt x="2214" y="0"/>
                    </a:lnTo>
                    <a:lnTo>
                      <a:pt x="2220" y="0"/>
                    </a:lnTo>
                    <a:lnTo>
                      <a:pt x="2226" y="0"/>
                    </a:lnTo>
                    <a:lnTo>
                      <a:pt x="2232" y="0"/>
                    </a:lnTo>
                    <a:lnTo>
                      <a:pt x="2238" y="0"/>
                    </a:lnTo>
                    <a:lnTo>
                      <a:pt x="2244" y="0"/>
                    </a:lnTo>
                    <a:lnTo>
                      <a:pt x="2250" y="0"/>
                    </a:lnTo>
                    <a:lnTo>
                      <a:pt x="2256" y="0"/>
                    </a:lnTo>
                    <a:lnTo>
                      <a:pt x="2262" y="0"/>
                    </a:lnTo>
                    <a:lnTo>
                      <a:pt x="2268" y="0"/>
                    </a:lnTo>
                    <a:lnTo>
                      <a:pt x="2274" y="0"/>
                    </a:lnTo>
                    <a:lnTo>
                      <a:pt x="2280" y="0"/>
                    </a:lnTo>
                    <a:lnTo>
                      <a:pt x="2286" y="0"/>
                    </a:lnTo>
                    <a:lnTo>
                      <a:pt x="2292" y="0"/>
                    </a:lnTo>
                    <a:lnTo>
                      <a:pt x="2298" y="0"/>
                    </a:lnTo>
                    <a:lnTo>
                      <a:pt x="2304" y="0"/>
                    </a:lnTo>
                    <a:lnTo>
                      <a:pt x="2310" y="0"/>
                    </a:lnTo>
                    <a:lnTo>
                      <a:pt x="2316" y="0"/>
                    </a:lnTo>
                    <a:lnTo>
                      <a:pt x="2322" y="0"/>
                    </a:lnTo>
                    <a:lnTo>
                      <a:pt x="2328" y="0"/>
                    </a:lnTo>
                    <a:lnTo>
                      <a:pt x="2334" y="0"/>
                    </a:lnTo>
                    <a:lnTo>
                      <a:pt x="2340" y="0"/>
                    </a:lnTo>
                    <a:lnTo>
                      <a:pt x="2346" y="0"/>
                    </a:lnTo>
                    <a:lnTo>
                      <a:pt x="2352" y="0"/>
                    </a:lnTo>
                    <a:lnTo>
                      <a:pt x="2358" y="0"/>
                    </a:lnTo>
                    <a:lnTo>
                      <a:pt x="2364" y="0"/>
                    </a:lnTo>
                    <a:lnTo>
                      <a:pt x="2370" y="0"/>
                    </a:lnTo>
                    <a:lnTo>
                      <a:pt x="2376" y="0"/>
                    </a:lnTo>
                    <a:lnTo>
                      <a:pt x="2382" y="0"/>
                    </a:lnTo>
                    <a:lnTo>
                      <a:pt x="2388" y="0"/>
                    </a:lnTo>
                    <a:lnTo>
                      <a:pt x="2394" y="0"/>
                    </a:lnTo>
                    <a:lnTo>
                      <a:pt x="2400" y="0"/>
                    </a:lnTo>
                    <a:lnTo>
                      <a:pt x="2406" y="0"/>
                    </a:lnTo>
                    <a:lnTo>
                      <a:pt x="2982" y="0"/>
                    </a:lnTo>
                    <a:lnTo>
                      <a:pt x="2988" y="0"/>
                    </a:lnTo>
                    <a:lnTo>
                      <a:pt x="2994" y="0"/>
                    </a:lnTo>
                    <a:lnTo>
                      <a:pt x="3000" y="0"/>
                    </a:lnTo>
                    <a:lnTo>
                      <a:pt x="3006" y="0"/>
                    </a:lnTo>
                    <a:lnTo>
                      <a:pt x="3012" y="0"/>
                    </a:lnTo>
                    <a:lnTo>
                      <a:pt x="3018" y="0"/>
                    </a:lnTo>
                    <a:lnTo>
                      <a:pt x="3024" y="0"/>
                    </a:lnTo>
                    <a:lnTo>
                      <a:pt x="3030" y="0"/>
                    </a:lnTo>
                    <a:lnTo>
                      <a:pt x="3036" y="0"/>
                    </a:lnTo>
                    <a:lnTo>
                      <a:pt x="3042" y="0"/>
                    </a:lnTo>
                    <a:lnTo>
                      <a:pt x="3048" y="0"/>
                    </a:lnTo>
                    <a:lnTo>
                      <a:pt x="3054" y="0"/>
                    </a:lnTo>
                    <a:lnTo>
                      <a:pt x="3060" y="0"/>
                    </a:lnTo>
                    <a:lnTo>
                      <a:pt x="3066" y="0"/>
                    </a:lnTo>
                    <a:lnTo>
                      <a:pt x="3072" y="0"/>
                    </a:lnTo>
                    <a:lnTo>
                      <a:pt x="3078" y="0"/>
                    </a:lnTo>
                    <a:lnTo>
                      <a:pt x="3084" y="0"/>
                    </a:lnTo>
                    <a:lnTo>
                      <a:pt x="3090" y="0"/>
                    </a:lnTo>
                    <a:lnTo>
                      <a:pt x="3096" y="0"/>
                    </a:lnTo>
                    <a:lnTo>
                      <a:pt x="3102" y="0"/>
                    </a:lnTo>
                    <a:lnTo>
                      <a:pt x="3108" y="0"/>
                    </a:lnTo>
                    <a:lnTo>
                      <a:pt x="3114" y="0"/>
                    </a:lnTo>
                    <a:lnTo>
                      <a:pt x="3120" y="0"/>
                    </a:lnTo>
                    <a:lnTo>
                      <a:pt x="3126" y="0"/>
                    </a:lnTo>
                    <a:lnTo>
                      <a:pt x="3132" y="0"/>
                    </a:lnTo>
                    <a:lnTo>
                      <a:pt x="3138" y="0"/>
                    </a:lnTo>
                    <a:lnTo>
                      <a:pt x="3144" y="0"/>
                    </a:lnTo>
                    <a:lnTo>
                      <a:pt x="3150" y="0"/>
                    </a:lnTo>
                    <a:lnTo>
                      <a:pt x="3156" y="0"/>
                    </a:lnTo>
                    <a:lnTo>
                      <a:pt x="3162" y="0"/>
                    </a:lnTo>
                    <a:lnTo>
                      <a:pt x="3168" y="0"/>
                    </a:lnTo>
                    <a:lnTo>
                      <a:pt x="3174" y="0"/>
                    </a:lnTo>
                    <a:lnTo>
                      <a:pt x="3180" y="0"/>
                    </a:lnTo>
                    <a:lnTo>
                      <a:pt x="3186" y="0"/>
                    </a:lnTo>
                    <a:lnTo>
                      <a:pt x="3192" y="0"/>
                    </a:lnTo>
                    <a:lnTo>
                      <a:pt x="3198" y="0"/>
                    </a:lnTo>
                    <a:lnTo>
                      <a:pt x="3204" y="0"/>
                    </a:lnTo>
                    <a:lnTo>
                      <a:pt x="3210" y="0"/>
                    </a:lnTo>
                    <a:lnTo>
                      <a:pt x="3216" y="0"/>
                    </a:lnTo>
                    <a:lnTo>
                      <a:pt x="3222" y="0"/>
                    </a:lnTo>
                    <a:lnTo>
                      <a:pt x="3228" y="0"/>
                    </a:lnTo>
                    <a:lnTo>
                      <a:pt x="3234" y="0"/>
                    </a:lnTo>
                    <a:lnTo>
                      <a:pt x="3240" y="0"/>
                    </a:lnTo>
                    <a:lnTo>
                      <a:pt x="3246" y="0"/>
                    </a:lnTo>
                    <a:lnTo>
                      <a:pt x="3252" y="0"/>
                    </a:lnTo>
                    <a:lnTo>
                      <a:pt x="3258" y="0"/>
                    </a:lnTo>
                    <a:lnTo>
                      <a:pt x="3264" y="0"/>
                    </a:lnTo>
                    <a:lnTo>
                      <a:pt x="3270" y="0"/>
                    </a:lnTo>
                    <a:lnTo>
                      <a:pt x="3276" y="0"/>
                    </a:lnTo>
                    <a:lnTo>
                      <a:pt x="3282" y="0"/>
                    </a:lnTo>
                    <a:lnTo>
                      <a:pt x="3288" y="0"/>
                    </a:lnTo>
                    <a:lnTo>
                      <a:pt x="3294" y="0"/>
                    </a:lnTo>
                    <a:lnTo>
                      <a:pt x="3300" y="0"/>
                    </a:lnTo>
                    <a:lnTo>
                      <a:pt x="3306" y="0"/>
                    </a:lnTo>
                    <a:lnTo>
                      <a:pt x="3312" y="0"/>
                    </a:lnTo>
                    <a:lnTo>
                      <a:pt x="3318" y="0"/>
                    </a:lnTo>
                    <a:lnTo>
                      <a:pt x="3324" y="0"/>
                    </a:lnTo>
                    <a:lnTo>
                      <a:pt x="3330" y="0"/>
                    </a:lnTo>
                    <a:lnTo>
                      <a:pt x="3336" y="0"/>
                    </a:lnTo>
                    <a:lnTo>
                      <a:pt x="3342" y="0"/>
                    </a:lnTo>
                    <a:lnTo>
                      <a:pt x="3348" y="0"/>
                    </a:lnTo>
                    <a:lnTo>
                      <a:pt x="3354" y="0"/>
                    </a:lnTo>
                    <a:lnTo>
                      <a:pt x="3930" y="0"/>
                    </a:lnTo>
                    <a:lnTo>
                      <a:pt x="3936" y="0"/>
                    </a:lnTo>
                    <a:lnTo>
                      <a:pt x="3942" y="0"/>
                    </a:lnTo>
                    <a:lnTo>
                      <a:pt x="3948" y="0"/>
                    </a:lnTo>
                    <a:lnTo>
                      <a:pt x="3954" y="0"/>
                    </a:lnTo>
                    <a:lnTo>
                      <a:pt x="3960" y="0"/>
                    </a:lnTo>
                    <a:lnTo>
                      <a:pt x="3966" y="0"/>
                    </a:lnTo>
                    <a:lnTo>
                      <a:pt x="3972" y="0"/>
                    </a:lnTo>
                    <a:lnTo>
                      <a:pt x="3978" y="0"/>
                    </a:lnTo>
                    <a:lnTo>
                      <a:pt x="3984" y="0"/>
                    </a:lnTo>
                    <a:lnTo>
                      <a:pt x="3990" y="0"/>
                    </a:lnTo>
                    <a:lnTo>
                      <a:pt x="3996" y="0"/>
                    </a:lnTo>
                    <a:lnTo>
                      <a:pt x="4002" y="0"/>
                    </a:lnTo>
                    <a:lnTo>
                      <a:pt x="4008" y="0"/>
                    </a:lnTo>
                    <a:lnTo>
                      <a:pt x="4014" y="0"/>
                    </a:lnTo>
                    <a:lnTo>
                      <a:pt x="4020" y="0"/>
                    </a:lnTo>
                    <a:lnTo>
                      <a:pt x="4026" y="0"/>
                    </a:lnTo>
                    <a:lnTo>
                      <a:pt x="4032" y="0"/>
                    </a:lnTo>
                    <a:lnTo>
                      <a:pt x="4038" y="0"/>
                    </a:lnTo>
                    <a:lnTo>
                      <a:pt x="4044" y="0"/>
                    </a:lnTo>
                    <a:lnTo>
                      <a:pt x="4050" y="0"/>
                    </a:lnTo>
                    <a:lnTo>
                      <a:pt x="4056" y="0"/>
                    </a:lnTo>
                    <a:lnTo>
                      <a:pt x="4062" y="0"/>
                    </a:lnTo>
                    <a:lnTo>
                      <a:pt x="4068" y="0"/>
                    </a:lnTo>
                    <a:lnTo>
                      <a:pt x="4074" y="0"/>
                    </a:lnTo>
                    <a:lnTo>
                      <a:pt x="4080" y="0"/>
                    </a:lnTo>
                  </a:path>
                </a:pathLst>
              </a:custGeom>
              <a:noFill/>
              <a:ln w="952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34" name="Rectangle 59"/>
              <p:cNvSpPr>
                <a:spLocks noChangeArrowheads="1"/>
              </p:cNvSpPr>
              <p:nvPr/>
            </p:nvSpPr>
            <p:spPr bwMode="auto">
              <a:xfrm>
                <a:off x="1890" y="2784"/>
                <a:ext cx="294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>
                    <a:solidFill>
                      <a:srgbClr val="0000FF"/>
                    </a:solidFill>
                    <a:latin typeface="Arial" pitchFamily="34" charset="0"/>
                  </a:rPr>
                  <a:t>DISP_X</a:t>
                </a:r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35" name="Freeform 60"/>
              <p:cNvSpPr>
                <a:spLocks/>
              </p:cNvSpPr>
              <p:nvPr/>
            </p:nvSpPr>
            <p:spPr bwMode="auto">
              <a:xfrm>
                <a:off x="822" y="2772"/>
                <a:ext cx="4080" cy="1"/>
              </a:xfrm>
              <a:custGeom>
                <a:avLst/>
                <a:gdLst>
                  <a:gd name="T0" fmla="*/ 24 w 4080"/>
                  <a:gd name="T1" fmla="*/ 0 h 1"/>
                  <a:gd name="T2" fmla="*/ 54 w 4080"/>
                  <a:gd name="T3" fmla="*/ 0 h 1"/>
                  <a:gd name="T4" fmla="*/ 78 w 4080"/>
                  <a:gd name="T5" fmla="*/ 0 h 1"/>
                  <a:gd name="T6" fmla="*/ 108 w 4080"/>
                  <a:gd name="T7" fmla="*/ 0 h 1"/>
                  <a:gd name="T8" fmla="*/ 138 w 4080"/>
                  <a:gd name="T9" fmla="*/ 0 h 1"/>
                  <a:gd name="T10" fmla="*/ 162 w 4080"/>
                  <a:gd name="T11" fmla="*/ 0 h 1"/>
                  <a:gd name="T12" fmla="*/ 192 w 4080"/>
                  <a:gd name="T13" fmla="*/ 0 h 1"/>
                  <a:gd name="T14" fmla="*/ 222 w 4080"/>
                  <a:gd name="T15" fmla="*/ 0 h 1"/>
                  <a:gd name="T16" fmla="*/ 246 w 4080"/>
                  <a:gd name="T17" fmla="*/ 0 h 1"/>
                  <a:gd name="T18" fmla="*/ 276 w 4080"/>
                  <a:gd name="T19" fmla="*/ 0 h 1"/>
                  <a:gd name="T20" fmla="*/ 306 w 4080"/>
                  <a:gd name="T21" fmla="*/ 0 h 1"/>
                  <a:gd name="T22" fmla="*/ 330 w 4080"/>
                  <a:gd name="T23" fmla="*/ 0 h 1"/>
                  <a:gd name="T24" fmla="*/ 360 w 4080"/>
                  <a:gd name="T25" fmla="*/ 0 h 1"/>
                  <a:gd name="T26" fmla="*/ 390 w 4080"/>
                  <a:gd name="T27" fmla="*/ 0 h 1"/>
                  <a:gd name="T28" fmla="*/ 414 w 4080"/>
                  <a:gd name="T29" fmla="*/ 0 h 1"/>
                  <a:gd name="T30" fmla="*/ 444 w 4080"/>
                  <a:gd name="T31" fmla="*/ 0 h 1"/>
                  <a:gd name="T32" fmla="*/ 474 w 4080"/>
                  <a:gd name="T33" fmla="*/ 0 h 1"/>
                  <a:gd name="T34" fmla="*/ 498 w 4080"/>
                  <a:gd name="T35" fmla="*/ 0 h 1"/>
                  <a:gd name="T36" fmla="*/ 1104 w 4080"/>
                  <a:gd name="T37" fmla="*/ 0 h 1"/>
                  <a:gd name="T38" fmla="*/ 1134 w 4080"/>
                  <a:gd name="T39" fmla="*/ 0 h 1"/>
                  <a:gd name="T40" fmla="*/ 1164 w 4080"/>
                  <a:gd name="T41" fmla="*/ 0 h 1"/>
                  <a:gd name="T42" fmla="*/ 1188 w 4080"/>
                  <a:gd name="T43" fmla="*/ 0 h 1"/>
                  <a:gd name="T44" fmla="*/ 1218 w 4080"/>
                  <a:gd name="T45" fmla="*/ 0 h 1"/>
                  <a:gd name="T46" fmla="*/ 1248 w 4080"/>
                  <a:gd name="T47" fmla="*/ 0 h 1"/>
                  <a:gd name="T48" fmla="*/ 1272 w 4080"/>
                  <a:gd name="T49" fmla="*/ 0 h 1"/>
                  <a:gd name="T50" fmla="*/ 1302 w 4080"/>
                  <a:gd name="T51" fmla="*/ 0 h 1"/>
                  <a:gd name="T52" fmla="*/ 1326 w 4080"/>
                  <a:gd name="T53" fmla="*/ 0 h 1"/>
                  <a:gd name="T54" fmla="*/ 1356 w 4080"/>
                  <a:gd name="T55" fmla="*/ 0 h 1"/>
                  <a:gd name="T56" fmla="*/ 1386 w 4080"/>
                  <a:gd name="T57" fmla="*/ 0 h 1"/>
                  <a:gd name="T58" fmla="*/ 1410 w 4080"/>
                  <a:gd name="T59" fmla="*/ 0 h 1"/>
                  <a:gd name="T60" fmla="*/ 1440 w 4080"/>
                  <a:gd name="T61" fmla="*/ 0 h 1"/>
                  <a:gd name="T62" fmla="*/ 2046 w 4080"/>
                  <a:gd name="T63" fmla="*/ 0 h 1"/>
                  <a:gd name="T64" fmla="*/ 2076 w 4080"/>
                  <a:gd name="T65" fmla="*/ 0 h 1"/>
                  <a:gd name="T66" fmla="*/ 2100 w 4080"/>
                  <a:gd name="T67" fmla="*/ 0 h 1"/>
                  <a:gd name="T68" fmla="*/ 2130 w 4080"/>
                  <a:gd name="T69" fmla="*/ 0 h 1"/>
                  <a:gd name="T70" fmla="*/ 2160 w 4080"/>
                  <a:gd name="T71" fmla="*/ 0 h 1"/>
                  <a:gd name="T72" fmla="*/ 2184 w 4080"/>
                  <a:gd name="T73" fmla="*/ 0 h 1"/>
                  <a:gd name="T74" fmla="*/ 2214 w 4080"/>
                  <a:gd name="T75" fmla="*/ 0 h 1"/>
                  <a:gd name="T76" fmla="*/ 2238 w 4080"/>
                  <a:gd name="T77" fmla="*/ 0 h 1"/>
                  <a:gd name="T78" fmla="*/ 2268 w 4080"/>
                  <a:gd name="T79" fmla="*/ 0 h 1"/>
                  <a:gd name="T80" fmla="*/ 2298 w 4080"/>
                  <a:gd name="T81" fmla="*/ 0 h 1"/>
                  <a:gd name="T82" fmla="*/ 2322 w 4080"/>
                  <a:gd name="T83" fmla="*/ 0 h 1"/>
                  <a:gd name="T84" fmla="*/ 2352 w 4080"/>
                  <a:gd name="T85" fmla="*/ 0 h 1"/>
                  <a:gd name="T86" fmla="*/ 2382 w 4080"/>
                  <a:gd name="T87" fmla="*/ 0 h 1"/>
                  <a:gd name="T88" fmla="*/ 2988 w 4080"/>
                  <a:gd name="T89" fmla="*/ 0 h 1"/>
                  <a:gd name="T90" fmla="*/ 3012 w 4080"/>
                  <a:gd name="T91" fmla="*/ 0 h 1"/>
                  <a:gd name="T92" fmla="*/ 3042 w 4080"/>
                  <a:gd name="T93" fmla="*/ 0 h 1"/>
                  <a:gd name="T94" fmla="*/ 3072 w 4080"/>
                  <a:gd name="T95" fmla="*/ 0 h 1"/>
                  <a:gd name="T96" fmla="*/ 3096 w 4080"/>
                  <a:gd name="T97" fmla="*/ 0 h 1"/>
                  <a:gd name="T98" fmla="*/ 3126 w 4080"/>
                  <a:gd name="T99" fmla="*/ 0 h 1"/>
                  <a:gd name="T100" fmla="*/ 3150 w 4080"/>
                  <a:gd name="T101" fmla="*/ 0 h 1"/>
                  <a:gd name="T102" fmla="*/ 3180 w 4080"/>
                  <a:gd name="T103" fmla="*/ 0 h 1"/>
                  <a:gd name="T104" fmla="*/ 3210 w 4080"/>
                  <a:gd name="T105" fmla="*/ 0 h 1"/>
                  <a:gd name="T106" fmla="*/ 3234 w 4080"/>
                  <a:gd name="T107" fmla="*/ 0 h 1"/>
                  <a:gd name="T108" fmla="*/ 3264 w 4080"/>
                  <a:gd name="T109" fmla="*/ 0 h 1"/>
                  <a:gd name="T110" fmla="*/ 3294 w 4080"/>
                  <a:gd name="T111" fmla="*/ 0 h 1"/>
                  <a:gd name="T112" fmla="*/ 3318 w 4080"/>
                  <a:gd name="T113" fmla="*/ 0 h 1"/>
                  <a:gd name="T114" fmla="*/ 3348 w 4080"/>
                  <a:gd name="T115" fmla="*/ 0 h 1"/>
                  <a:gd name="T116" fmla="*/ 3954 w 4080"/>
                  <a:gd name="T117" fmla="*/ 0 h 1"/>
                  <a:gd name="T118" fmla="*/ 3978 w 4080"/>
                  <a:gd name="T119" fmla="*/ 0 h 1"/>
                  <a:gd name="T120" fmla="*/ 4008 w 4080"/>
                  <a:gd name="T121" fmla="*/ 0 h 1"/>
                  <a:gd name="T122" fmla="*/ 4038 w 4080"/>
                  <a:gd name="T123" fmla="*/ 0 h 1"/>
                  <a:gd name="T124" fmla="*/ 4062 w 4080"/>
                  <a:gd name="T125" fmla="*/ 0 h 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080"/>
                  <a:gd name="T190" fmla="*/ 0 h 1"/>
                  <a:gd name="T191" fmla="*/ 4080 w 4080"/>
                  <a:gd name="T192" fmla="*/ 1 h 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080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6" y="0"/>
                    </a:lnTo>
                    <a:lnTo>
                      <a:pt x="42" y="0"/>
                    </a:lnTo>
                    <a:lnTo>
                      <a:pt x="48" y="0"/>
                    </a:lnTo>
                    <a:lnTo>
                      <a:pt x="54" y="0"/>
                    </a:lnTo>
                    <a:lnTo>
                      <a:pt x="60" y="0"/>
                    </a:lnTo>
                    <a:lnTo>
                      <a:pt x="66" y="0"/>
                    </a:lnTo>
                    <a:lnTo>
                      <a:pt x="72" y="0"/>
                    </a:lnTo>
                    <a:lnTo>
                      <a:pt x="78" y="0"/>
                    </a:lnTo>
                    <a:lnTo>
                      <a:pt x="84" y="0"/>
                    </a:lnTo>
                    <a:lnTo>
                      <a:pt x="90" y="0"/>
                    </a:lnTo>
                    <a:lnTo>
                      <a:pt x="96" y="0"/>
                    </a:lnTo>
                    <a:lnTo>
                      <a:pt x="102" y="0"/>
                    </a:lnTo>
                    <a:lnTo>
                      <a:pt x="108" y="0"/>
                    </a:lnTo>
                    <a:lnTo>
                      <a:pt x="114" y="0"/>
                    </a:lnTo>
                    <a:lnTo>
                      <a:pt x="120" y="0"/>
                    </a:lnTo>
                    <a:lnTo>
                      <a:pt x="126" y="0"/>
                    </a:lnTo>
                    <a:lnTo>
                      <a:pt x="132" y="0"/>
                    </a:lnTo>
                    <a:lnTo>
                      <a:pt x="138" y="0"/>
                    </a:lnTo>
                    <a:lnTo>
                      <a:pt x="144" y="0"/>
                    </a:lnTo>
                    <a:lnTo>
                      <a:pt x="150" y="0"/>
                    </a:lnTo>
                    <a:lnTo>
                      <a:pt x="156" y="0"/>
                    </a:lnTo>
                    <a:lnTo>
                      <a:pt x="162" y="0"/>
                    </a:lnTo>
                    <a:lnTo>
                      <a:pt x="168" y="0"/>
                    </a:lnTo>
                    <a:lnTo>
                      <a:pt x="174" y="0"/>
                    </a:lnTo>
                    <a:lnTo>
                      <a:pt x="180" y="0"/>
                    </a:lnTo>
                    <a:lnTo>
                      <a:pt x="186" y="0"/>
                    </a:lnTo>
                    <a:lnTo>
                      <a:pt x="192" y="0"/>
                    </a:lnTo>
                    <a:lnTo>
                      <a:pt x="198" y="0"/>
                    </a:lnTo>
                    <a:lnTo>
                      <a:pt x="204" y="0"/>
                    </a:lnTo>
                    <a:lnTo>
                      <a:pt x="210" y="0"/>
                    </a:lnTo>
                    <a:lnTo>
                      <a:pt x="216" y="0"/>
                    </a:lnTo>
                    <a:lnTo>
                      <a:pt x="222" y="0"/>
                    </a:lnTo>
                    <a:lnTo>
                      <a:pt x="228" y="0"/>
                    </a:lnTo>
                    <a:lnTo>
                      <a:pt x="234" y="0"/>
                    </a:lnTo>
                    <a:lnTo>
                      <a:pt x="240" y="0"/>
                    </a:lnTo>
                    <a:lnTo>
                      <a:pt x="246" y="0"/>
                    </a:lnTo>
                    <a:lnTo>
                      <a:pt x="252" y="0"/>
                    </a:lnTo>
                    <a:lnTo>
                      <a:pt x="258" y="0"/>
                    </a:lnTo>
                    <a:lnTo>
                      <a:pt x="264" y="0"/>
                    </a:lnTo>
                    <a:lnTo>
                      <a:pt x="270" y="0"/>
                    </a:lnTo>
                    <a:lnTo>
                      <a:pt x="276" y="0"/>
                    </a:lnTo>
                    <a:lnTo>
                      <a:pt x="282" y="0"/>
                    </a:lnTo>
                    <a:lnTo>
                      <a:pt x="288" y="0"/>
                    </a:lnTo>
                    <a:lnTo>
                      <a:pt x="294" y="0"/>
                    </a:lnTo>
                    <a:lnTo>
                      <a:pt x="300" y="0"/>
                    </a:lnTo>
                    <a:lnTo>
                      <a:pt x="306" y="0"/>
                    </a:lnTo>
                    <a:lnTo>
                      <a:pt x="312" y="0"/>
                    </a:lnTo>
                    <a:lnTo>
                      <a:pt x="318" y="0"/>
                    </a:lnTo>
                    <a:lnTo>
                      <a:pt x="324" y="0"/>
                    </a:lnTo>
                    <a:lnTo>
                      <a:pt x="330" y="0"/>
                    </a:lnTo>
                    <a:lnTo>
                      <a:pt x="336" y="0"/>
                    </a:lnTo>
                    <a:lnTo>
                      <a:pt x="342" y="0"/>
                    </a:lnTo>
                    <a:lnTo>
                      <a:pt x="348" y="0"/>
                    </a:lnTo>
                    <a:lnTo>
                      <a:pt x="354" y="0"/>
                    </a:lnTo>
                    <a:lnTo>
                      <a:pt x="360" y="0"/>
                    </a:lnTo>
                    <a:lnTo>
                      <a:pt x="366" y="0"/>
                    </a:lnTo>
                    <a:lnTo>
                      <a:pt x="372" y="0"/>
                    </a:lnTo>
                    <a:lnTo>
                      <a:pt x="378" y="0"/>
                    </a:lnTo>
                    <a:lnTo>
                      <a:pt x="384" y="0"/>
                    </a:lnTo>
                    <a:lnTo>
                      <a:pt x="390" y="0"/>
                    </a:lnTo>
                    <a:lnTo>
                      <a:pt x="396" y="0"/>
                    </a:lnTo>
                    <a:lnTo>
                      <a:pt x="402" y="0"/>
                    </a:lnTo>
                    <a:lnTo>
                      <a:pt x="408" y="0"/>
                    </a:lnTo>
                    <a:lnTo>
                      <a:pt x="414" y="0"/>
                    </a:lnTo>
                    <a:lnTo>
                      <a:pt x="420" y="0"/>
                    </a:lnTo>
                    <a:lnTo>
                      <a:pt x="426" y="0"/>
                    </a:lnTo>
                    <a:lnTo>
                      <a:pt x="432" y="0"/>
                    </a:lnTo>
                    <a:lnTo>
                      <a:pt x="438" y="0"/>
                    </a:lnTo>
                    <a:lnTo>
                      <a:pt x="444" y="0"/>
                    </a:lnTo>
                    <a:lnTo>
                      <a:pt x="450" y="0"/>
                    </a:lnTo>
                    <a:lnTo>
                      <a:pt x="456" y="0"/>
                    </a:lnTo>
                    <a:lnTo>
                      <a:pt x="462" y="0"/>
                    </a:lnTo>
                    <a:lnTo>
                      <a:pt x="468" y="0"/>
                    </a:lnTo>
                    <a:lnTo>
                      <a:pt x="474" y="0"/>
                    </a:lnTo>
                    <a:lnTo>
                      <a:pt x="480" y="0"/>
                    </a:lnTo>
                    <a:lnTo>
                      <a:pt x="486" y="0"/>
                    </a:lnTo>
                    <a:lnTo>
                      <a:pt x="492" y="0"/>
                    </a:lnTo>
                    <a:lnTo>
                      <a:pt x="498" y="0"/>
                    </a:lnTo>
                    <a:lnTo>
                      <a:pt x="504" y="0"/>
                    </a:lnTo>
                    <a:lnTo>
                      <a:pt x="510" y="0"/>
                    </a:lnTo>
                    <a:lnTo>
                      <a:pt x="516" y="0"/>
                    </a:lnTo>
                    <a:lnTo>
                      <a:pt x="1092" y="0"/>
                    </a:lnTo>
                    <a:lnTo>
                      <a:pt x="1098" y="0"/>
                    </a:lnTo>
                    <a:lnTo>
                      <a:pt x="1104" y="0"/>
                    </a:lnTo>
                    <a:lnTo>
                      <a:pt x="1110" y="0"/>
                    </a:lnTo>
                    <a:lnTo>
                      <a:pt x="1116" y="0"/>
                    </a:lnTo>
                    <a:lnTo>
                      <a:pt x="1122" y="0"/>
                    </a:lnTo>
                    <a:lnTo>
                      <a:pt x="1128" y="0"/>
                    </a:lnTo>
                    <a:lnTo>
                      <a:pt x="1134" y="0"/>
                    </a:lnTo>
                    <a:lnTo>
                      <a:pt x="1140" y="0"/>
                    </a:lnTo>
                    <a:lnTo>
                      <a:pt x="1146" y="0"/>
                    </a:lnTo>
                    <a:lnTo>
                      <a:pt x="1152" y="0"/>
                    </a:lnTo>
                    <a:lnTo>
                      <a:pt x="1158" y="0"/>
                    </a:lnTo>
                    <a:lnTo>
                      <a:pt x="1164" y="0"/>
                    </a:lnTo>
                    <a:lnTo>
                      <a:pt x="1170" y="0"/>
                    </a:lnTo>
                    <a:lnTo>
                      <a:pt x="1176" y="0"/>
                    </a:lnTo>
                    <a:lnTo>
                      <a:pt x="1182" y="0"/>
                    </a:lnTo>
                    <a:lnTo>
                      <a:pt x="1188" y="0"/>
                    </a:lnTo>
                    <a:lnTo>
                      <a:pt x="1194" y="0"/>
                    </a:lnTo>
                    <a:lnTo>
                      <a:pt x="1200" y="0"/>
                    </a:lnTo>
                    <a:lnTo>
                      <a:pt x="1206" y="0"/>
                    </a:lnTo>
                    <a:lnTo>
                      <a:pt x="1212" y="0"/>
                    </a:lnTo>
                    <a:lnTo>
                      <a:pt x="1218" y="0"/>
                    </a:lnTo>
                    <a:lnTo>
                      <a:pt x="1224" y="0"/>
                    </a:lnTo>
                    <a:lnTo>
                      <a:pt x="1230" y="0"/>
                    </a:lnTo>
                    <a:lnTo>
                      <a:pt x="1236" y="0"/>
                    </a:lnTo>
                    <a:lnTo>
                      <a:pt x="1242" y="0"/>
                    </a:lnTo>
                    <a:lnTo>
                      <a:pt x="1248" y="0"/>
                    </a:lnTo>
                    <a:lnTo>
                      <a:pt x="1254" y="0"/>
                    </a:lnTo>
                    <a:lnTo>
                      <a:pt x="1260" y="0"/>
                    </a:lnTo>
                    <a:lnTo>
                      <a:pt x="1266" y="0"/>
                    </a:lnTo>
                    <a:lnTo>
                      <a:pt x="1272" y="0"/>
                    </a:lnTo>
                    <a:lnTo>
                      <a:pt x="1278" y="0"/>
                    </a:lnTo>
                    <a:lnTo>
                      <a:pt x="1284" y="0"/>
                    </a:lnTo>
                    <a:lnTo>
                      <a:pt x="1290" y="0"/>
                    </a:lnTo>
                    <a:lnTo>
                      <a:pt x="1296" y="0"/>
                    </a:lnTo>
                    <a:lnTo>
                      <a:pt x="1302" y="0"/>
                    </a:lnTo>
                    <a:lnTo>
                      <a:pt x="1308" y="0"/>
                    </a:lnTo>
                    <a:lnTo>
                      <a:pt x="1314" y="0"/>
                    </a:lnTo>
                    <a:lnTo>
                      <a:pt x="1320" y="0"/>
                    </a:lnTo>
                    <a:lnTo>
                      <a:pt x="1326" y="0"/>
                    </a:lnTo>
                    <a:lnTo>
                      <a:pt x="1332" y="0"/>
                    </a:lnTo>
                    <a:lnTo>
                      <a:pt x="1338" y="0"/>
                    </a:lnTo>
                    <a:lnTo>
                      <a:pt x="1344" y="0"/>
                    </a:lnTo>
                    <a:lnTo>
                      <a:pt x="1350" y="0"/>
                    </a:lnTo>
                    <a:lnTo>
                      <a:pt x="1356" y="0"/>
                    </a:lnTo>
                    <a:lnTo>
                      <a:pt x="1362" y="0"/>
                    </a:lnTo>
                    <a:lnTo>
                      <a:pt x="1368" y="0"/>
                    </a:lnTo>
                    <a:lnTo>
                      <a:pt x="1374" y="0"/>
                    </a:lnTo>
                    <a:lnTo>
                      <a:pt x="1380" y="0"/>
                    </a:lnTo>
                    <a:lnTo>
                      <a:pt x="1386" y="0"/>
                    </a:lnTo>
                    <a:lnTo>
                      <a:pt x="1392" y="0"/>
                    </a:lnTo>
                    <a:lnTo>
                      <a:pt x="1398" y="0"/>
                    </a:lnTo>
                    <a:lnTo>
                      <a:pt x="1404" y="0"/>
                    </a:lnTo>
                    <a:lnTo>
                      <a:pt x="1410" y="0"/>
                    </a:lnTo>
                    <a:lnTo>
                      <a:pt x="1416" y="0"/>
                    </a:lnTo>
                    <a:lnTo>
                      <a:pt x="1422" y="0"/>
                    </a:lnTo>
                    <a:lnTo>
                      <a:pt x="1428" y="0"/>
                    </a:lnTo>
                    <a:lnTo>
                      <a:pt x="1434" y="0"/>
                    </a:lnTo>
                    <a:lnTo>
                      <a:pt x="1440" y="0"/>
                    </a:lnTo>
                    <a:lnTo>
                      <a:pt x="1446" y="0"/>
                    </a:lnTo>
                    <a:lnTo>
                      <a:pt x="1452" y="0"/>
                    </a:lnTo>
                    <a:lnTo>
                      <a:pt x="1458" y="0"/>
                    </a:lnTo>
                    <a:lnTo>
                      <a:pt x="2040" y="0"/>
                    </a:lnTo>
                    <a:lnTo>
                      <a:pt x="2046" y="0"/>
                    </a:lnTo>
                    <a:lnTo>
                      <a:pt x="2052" y="0"/>
                    </a:lnTo>
                    <a:lnTo>
                      <a:pt x="2058" y="0"/>
                    </a:lnTo>
                    <a:lnTo>
                      <a:pt x="2064" y="0"/>
                    </a:lnTo>
                    <a:lnTo>
                      <a:pt x="2070" y="0"/>
                    </a:lnTo>
                    <a:lnTo>
                      <a:pt x="2076" y="0"/>
                    </a:lnTo>
                    <a:lnTo>
                      <a:pt x="2082" y="0"/>
                    </a:lnTo>
                    <a:lnTo>
                      <a:pt x="2088" y="0"/>
                    </a:lnTo>
                    <a:lnTo>
                      <a:pt x="2094" y="0"/>
                    </a:lnTo>
                    <a:lnTo>
                      <a:pt x="2100" y="0"/>
                    </a:lnTo>
                    <a:lnTo>
                      <a:pt x="2106" y="0"/>
                    </a:lnTo>
                    <a:lnTo>
                      <a:pt x="2112" y="0"/>
                    </a:lnTo>
                    <a:lnTo>
                      <a:pt x="2118" y="0"/>
                    </a:lnTo>
                    <a:lnTo>
                      <a:pt x="2124" y="0"/>
                    </a:lnTo>
                    <a:lnTo>
                      <a:pt x="2130" y="0"/>
                    </a:lnTo>
                    <a:lnTo>
                      <a:pt x="2136" y="0"/>
                    </a:lnTo>
                    <a:lnTo>
                      <a:pt x="2142" y="0"/>
                    </a:lnTo>
                    <a:lnTo>
                      <a:pt x="2148" y="0"/>
                    </a:lnTo>
                    <a:lnTo>
                      <a:pt x="2154" y="0"/>
                    </a:lnTo>
                    <a:lnTo>
                      <a:pt x="2160" y="0"/>
                    </a:lnTo>
                    <a:lnTo>
                      <a:pt x="2166" y="0"/>
                    </a:lnTo>
                    <a:lnTo>
                      <a:pt x="2172" y="0"/>
                    </a:lnTo>
                    <a:lnTo>
                      <a:pt x="2178" y="0"/>
                    </a:lnTo>
                    <a:lnTo>
                      <a:pt x="2184" y="0"/>
                    </a:lnTo>
                    <a:lnTo>
                      <a:pt x="2190" y="0"/>
                    </a:lnTo>
                    <a:lnTo>
                      <a:pt x="2196" y="0"/>
                    </a:lnTo>
                    <a:lnTo>
                      <a:pt x="2202" y="0"/>
                    </a:lnTo>
                    <a:lnTo>
                      <a:pt x="2208" y="0"/>
                    </a:lnTo>
                    <a:lnTo>
                      <a:pt x="2214" y="0"/>
                    </a:lnTo>
                    <a:lnTo>
                      <a:pt x="2220" y="0"/>
                    </a:lnTo>
                    <a:lnTo>
                      <a:pt x="2226" y="0"/>
                    </a:lnTo>
                    <a:lnTo>
                      <a:pt x="2232" y="0"/>
                    </a:lnTo>
                    <a:lnTo>
                      <a:pt x="2238" y="0"/>
                    </a:lnTo>
                    <a:lnTo>
                      <a:pt x="2244" y="0"/>
                    </a:lnTo>
                    <a:lnTo>
                      <a:pt x="2250" y="0"/>
                    </a:lnTo>
                    <a:lnTo>
                      <a:pt x="2256" y="0"/>
                    </a:lnTo>
                    <a:lnTo>
                      <a:pt x="2262" y="0"/>
                    </a:lnTo>
                    <a:lnTo>
                      <a:pt x="2268" y="0"/>
                    </a:lnTo>
                    <a:lnTo>
                      <a:pt x="2274" y="0"/>
                    </a:lnTo>
                    <a:lnTo>
                      <a:pt x="2280" y="0"/>
                    </a:lnTo>
                    <a:lnTo>
                      <a:pt x="2286" y="0"/>
                    </a:lnTo>
                    <a:lnTo>
                      <a:pt x="2292" y="0"/>
                    </a:lnTo>
                    <a:lnTo>
                      <a:pt x="2298" y="0"/>
                    </a:lnTo>
                    <a:lnTo>
                      <a:pt x="2304" y="0"/>
                    </a:lnTo>
                    <a:lnTo>
                      <a:pt x="2310" y="0"/>
                    </a:lnTo>
                    <a:lnTo>
                      <a:pt x="2316" y="0"/>
                    </a:lnTo>
                    <a:lnTo>
                      <a:pt x="2322" y="0"/>
                    </a:lnTo>
                    <a:lnTo>
                      <a:pt x="2328" y="0"/>
                    </a:lnTo>
                    <a:lnTo>
                      <a:pt x="2334" y="0"/>
                    </a:lnTo>
                    <a:lnTo>
                      <a:pt x="2340" y="0"/>
                    </a:lnTo>
                    <a:lnTo>
                      <a:pt x="2346" y="0"/>
                    </a:lnTo>
                    <a:lnTo>
                      <a:pt x="2352" y="0"/>
                    </a:lnTo>
                    <a:lnTo>
                      <a:pt x="2358" y="0"/>
                    </a:lnTo>
                    <a:lnTo>
                      <a:pt x="2364" y="0"/>
                    </a:lnTo>
                    <a:lnTo>
                      <a:pt x="2370" y="0"/>
                    </a:lnTo>
                    <a:lnTo>
                      <a:pt x="2376" y="0"/>
                    </a:lnTo>
                    <a:lnTo>
                      <a:pt x="2382" y="0"/>
                    </a:lnTo>
                    <a:lnTo>
                      <a:pt x="2388" y="0"/>
                    </a:lnTo>
                    <a:lnTo>
                      <a:pt x="2394" y="0"/>
                    </a:lnTo>
                    <a:lnTo>
                      <a:pt x="2400" y="0"/>
                    </a:lnTo>
                    <a:lnTo>
                      <a:pt x="2406" y="0"/>
                    </a:lnTo>
                    <a:lnTo>
                      <a:pt x="2982" y="0"/>
                    </a:lnTo>
                    <a:lnTo>
                      <a:pt x="2988" y="0"/>
                    </a:lnTo>
                    <a:lnTo>
                      <a:pt x="2994" y="0"/>
                    </a:lnTo>
                    <a:lnTo>
                      <a:pt x="3000" y="0"/>
                    </a:lnTo>
                    <a:lnTo>
                      <a:pt x="3006" y="0"/>
                    </a:lnTo>
                    <a:lnTo>
                      <a:pt x="3012" y="0"/>
                    </a:lnTo>
                    <a:lnTo>
                      <a:pt x="3018" y="0"/>
                    </a:lnTo>
                    <a:lnTo>
                      <a:pt x="3024" y="0"/>
                    </a:lnTo>
                    <a:lnTo>
                      <a:pt x="3030" y="0"/>
                    </a:lnTo>
                    <a:lnTo>
                      <a:pt x="3036" y="0"/>
                    </a:lnTo>
                    <a:lnTo>
                      <a:pt x="3042" y="0"/>
                    </a:lnTo>
                    <a:lnTo>
                      <a:pt x="3048" y="0"/>
                    </a:lnTo>
                    <a:lnTo>
                      <a:pt x="3054" y="0"/>
                    </a:lnTo>
                    <a:lnTo>
                      <a:pt x="3060" y="0"/>
                    </a:lnTo>
                    <a:lnTo>
                      <a:pt x="3066" y="0"/>
                    </a:lnTo>
                    <a:lnTo>
                      <a:pt x="3072" y="0"/>
                    </a:lnTo>
                    <a:lnTo>
                      <a:pt x="3078" y="0"/>
                    </a:lnTo>
                    <a:lnTo>
                      <a:pt x="3084" y="0"/>
                    </a:lnTo>
                    <a:lnTo>
                      <a:pt x="3090" y="0"/>
                    </a:lnTo>
                    <a:lnTo>
                      <a:pt x="3096" y="0"/>
                    </a:lnTo>
                    <a:lnTo>
                      <a:pt x="3102" y="0"/>
                    </a:lnTo>
                    <a:lnTo>
                      <a:pt x="3108" y="0"/>
                    </a:lnTo>
                    <a:lnTo>
                      <a:pt x="3114" y="0"/>
                    </a:lnTo>
                    <a:lnTo>
                      <a:pt x="3120" y="0"/>
                    </a:lnTo>
                    <a:lnTo>
                      <a:pt x="3126" y="0"/>
                    </a:lnTo>
                    <a:lnTo>
                      <a:pt x="3132" y="0"/>
                    </a:lnTo>
                    <a:lnTo>
                      <a:pt x="3138" y="0"/>
                    </a:lnTo>
                    <a:lnTo>
                      <a:pt x="3144" y="0"/>
                    </a:lnTo>
                    <a:lnTo>
                      <a:pt x="3150" y="0"/>
                    </a:lnTo>
                    <a:lnTo>
                      <a:pt x="3156" y="0"/>
                    </a:lnTo>
                    <a:lnTo>
                      <a:pt x="3162" y="0"/>
                    </a:lnTo>
                    <a:lnTo>
                      <a:pt x="3168" y="0"/>
                    </a:lnTo>
                    <a:lnTo>
                      <a:pt x="3174" y="0"/>
                    </a:lnTo>
                    <a:lnTo>
                      <a:pt x="3180" y="0"/>
                    </a:lnTo>
                    <a:lnTo>
                      <a:pt x="3186" y="0"/>
                    </a:lnTo>
                    <a:lnTo>
                      <a:pt x="3192" y="0"/>
                    </a:lnTo>
                    <a:lnTo>
                      <a:pt x="3198" y="0"/>
                    </a:lnTo>
                    <a:lnTo>
                      <a:pt x="3204" y="0"/>
                    </a:lnTo>
                    <a:lnTo>
                      <a:pt x="3210" y="0"/>
                    </a:lnTo>
                    <a:lnTo>
                      <a:pt x="3216" y="0"/>
                    </a:lnTo>
                    <a:lnTo>
                      <a:pt x="3222" y="0"/>
                    </a:lnTo>
                    <a:lnTo>
                      <a:pt x="3228" y="0"/>
                    </a:lnTo>
                    <a:lnTo>
                      <a:pt x="3234" y="0"/>
                    </a:lnTo>
                    <a:lnTo>
                      <a:pt x="3240" y="0"/>
                    </a:lnTo>
                    <a:lnTo>
                      <a:pt x="3246" y="0"/>
                    </a:lnTo>
                    <a:lnTo>
                      <a:pt x="3252" y="0"/>
                    </a:lnTo>
                    <a:lnTo>
                      <a:pt x="3258" y="0"/>
                    </a:lnTo>
                    <a:lnTo>
                      <a:pt x="3264" y="0"/>
                    </a:lnTo>
                    <a:lnTo>
                      <a:pt x="3270" y="0"/>
                    </a:lnTo>
                    <a:lnTo>
                      <a:pt x="3276" y="0"/>
                    </a:lnTo>
                    <a:lnTo>
                      <a:pt x="3282" y="0"/>
                    </a:lnTo>
                    <a:lnTo>
                      <a:pt x="3288" y="0"/>
                    </a:lnTo>
                    <a:lnTo>
                      <a:pt x="3294" y="0"/>
                    </a:lnTo>
                    <a:lnTo>
                      <a:pt x="3300" y="0"/>
                    </a:lnTo>
                    <a:lnTo>
                      <a:pt x="3306" y="0"/>
                    </a:lnTo>
                    <a:lnTo>
                      <a:pt x="3312" y="0"/>
                    </a:lnTo>
                    <a:lnTo>
                      <a:pt x="3318" y="0"/>
                    </a:lnTo>
                    <a:lnTo>
                      <a:pt x="3324" y="0"/>
                    </a:lnTo>
                    <a:lnTo>
                      <a:pt x="3330" y="0"/>
                    </a:lnTo>
                    <a:lnTo>
                      <a:pt x="3336" y="0"/>
                    </a:lnTo>
                    <a:lnTo>
                      <a:pt x="3342" y="0"/>
                    </a:lnTo>
                    <a:lnTo>
                      <a:pt x="3348" y="0"/>
                    </a:lnTo>
                    <a:lnTo>
                      <a:pt x="3354" y="0"/>
                    </a:lnTo>
                    <a:lnTo>
                      <a:pt x="3930" y="0"/>
                    </a:lnTo>
                    <a:lnTo>
                      <a:pt x="3936" y="0"/>
                    </a:lnTo>
                    <a:lnTo>
                      <a:pt x="3942" y="0"/>
                    </a:lnTo>
                    <a:lnTo>
                      <a:pt x="3948" y="0"/>
                    </a:lnTo>
                    <a:lnTo>
                      <a:pt x="3954" y="0"/>
                    </a:lnTo>
                    <a:lnTo>
                      <a:pt x="3960" y="0"/>
                    </a:lnTo>
                    <a:lnTo>
                      <a:pt x="3966" y="0"/>
                    </a:lnTo>
                    <a:lnTo>
                      <a:pt x="3972" y="0"/>
                    </a:lnTo>
                    <a:lnTo>
                      <a:pt x="3978" y="0"/>
                    </a:lnTo>
                    <a:lnTo>
                      <a:pt x="3984" y="0"/>
                    </a:lnTo>
                    <a:lnTo>
                      <a:pt x="3990" y="0"/>
                    </a:lnTo>
                    <a:lnTo>
                      <a:pt x="3996" y="0"/>
                    </a:lnTo>
                    <a:lnTo>
                      <a:pt x="4002" y="0"/>
                    </a:lnTo>
                    <a:lnTo>
                      <a:pt x="4008" y="0"/>
                    </a:lnTo>
                    <a:lnTo>
                      <a:pt x="4014" y="0"/>
                    </a:lnTo>
                    <a:lnTo>
                      <a:pt x="4020" y="0"/>
                    </a:lnTo>
                    <a:lnTo>
                      <a:pt x="4026" y="0"/>
                    </a:lnTo>
                    <a:lnTo>
                      <a:pt x="4032" y="0"/>
                    </a:lnTo>
                    <a:lnTo>
                      <a:pt x="4038" y="0"/>
                    </a:lnTo>
                    <a:lnTo>
                      <a:pt x="4044" y="0"/>
                    </a:lnTo>
                    <a:lnTo>
                      <a:pt x="4050" y="0"/>
                    </a:lnTo>
                    <a:lnTo>
                      <a:pt x="4056" y="0"/>
                    </a:lnTo>
                    <a:lnTo>
                      <a:pt x="4062" y="0"/>
                    </a:lnTo>
                    <a:lnTo>
                      <a:pt x="4068" y="0"/>
                    </a:lnTo>
                    <a:lnTo>
                      <a:pt x="4074" y="0"/>
                    </a:lnTo>
                    <a:lnTo>
                      <a:pt x="408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36" name="Rectangle 61"/>
              <p:cNvSpPr>
                <a:spLocks noChangeArrowheads="1"/>
              </p:cNvSpPr>
              <p:nvPr/>
            </p:nvSpPr>
            <p:spPr bwMode="auto">
              <a:xfrm>
                <a:off x="2310" y="2784"/>
                <a:ext cx="294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>
                    <a:solidFill>
                      <a:srgbClr val="000000"/>
                    </a:solidFill>
                    <a:latin typeface="Arial" pitchFamily="34" charset="0"/>
                  </a:rPr>
                  <a:t>DISP_Y</a:t>
                </a:r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37" name="Rectangle 62"/>
              <p:cNvSpPr>
                <a:spLocks noChangeArrowheads="1"/>
              </p:cNvSpPr>
              <p:nvPr/>
            </p:nvSpPr>
            <p:spPr bwMode="auto">
              <a:xfrm>
                <a:off x="876" y="2886"/>
                <a:ext cx="54" cy="30"/>
              </a:xfrm>
              <a:prstGeom prst="rect">
                <a:avLst/>
              </a:prstGeom>
              <a:solidFill>
                <a:srgbClr val="0080FF"/>
              </a:solidFill>
              <a:ln w="9525">
                <a:solidFill>
                  <a:srgbClr val="008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38" name="Rectangle 63"/>
              <p:cNvSpPr>
                <a:spLocks noChangeArrowheads="1"/>
              </p:cNvSpPr>
              <p:nvPr/>
            </p:nvSpPr>
            <p:spPr bwMode="auto">
              <a:xfrm>
                <a:off x="960" y="2886"/>
                <a:ext cx="108" cy="30"/>
              </a:xfrm>
              <a:prstGeom prst="rect">
                <a:avLst/>
              </a:prstGeom>
              <a:solidFill>
                <a:srgbClr val="0080FF"/>
              </a:solidFill>
              <a:ln w="9525">
                <a:solidFill>
                  <a:srgbClr val="008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39" name="Rectangle 64"/>
              <p:cNvSpPr>
                <a:spLocks noChangeArrowheads="1"/>
              </p:cNvSpPr>
              <p:nvPr/>
            </p:nvSpPr>
            <p:spPr bwMode="auto">
              <a:xfrm>
                <a:off x="1098" y="2886"/>
                <a:ext cx="54" cy="30"/>
              </a:xfrm>
              <a:prstGeom prst="rect">
                <a:avLst/>
              </a:prstGeom>
              <a:solidFill>
                <a:srgbClr val="0080FF"/>
              </a:solidFill>
              <a:ln w="9525">
                <a:solidFill>
                  <a:srgbClr val="008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40" name="Rectangle 65"/>
              <p:cNvSpPr>
                <a:spLocks noChangeArrowheads="1"/>
              </p:cNvSpPr>
              <p:nvPr/>
            </p:nvSpPr>
            <p:spPr bwMode="auto">
              <a:xfrm>
                <a:off x="1338" y="2898"/>
                <a:ext cx="576" cy="18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41" name="Rectangle 66"/>
              <p:cNvSpPr>
                <a:spLocks noChangeArrowheads="1"/>
              </p:cNvSpPr>
              <p:nvPr/>
            </p:nvSpPr>
            <p:spPr bwMode="auto">
              <a:xfrm>
                <a:off x="2280" y="2898"/>
                <a:ext cx="582" cy="18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42" name="Rectangle 67"/>
              <p:cNvSpPr>
                <a:spLocks noChangeArrowheads="1"/>
              </p:cNvSpPr>
              <p:nvPr/>
            </p:nvSpPr>
            <p:spPr bwMode="auto">
              <a:xfrm>
                <a:off x="3228" y="2898"/>
                <a:ext cx="576" cy="18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43" name="Rectangle 68"/>
              <p:cNvSpPr>
                <a:spLocks noChangeArrowheads="1"/>
              </p:cNvSpPr>
              <p:nvPr/>
            </p:nvSpPr>
            <p:spPr bwMode="auto">
              <a:xfrm>
                <a:off x="4176" y="2898"/>
                <a:ext cx="576" cy="18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25606" name="Group 237"/>
          <p:cNvGrpSpPr>
            <a:grpSpLocks/>
          </p:cNvGrpSpPr>
          <p:nvPr/>
        </p:nvGrpSpPr>
        <p:grpSpPr bwMode="auto">
          <a:xfrm>
            <a:off x="969963" y="1135063"/>
            <a:ext cx="7204075" cy="2189162"/>
            <a:chOff x="970671" y="1135630"/>
            <a:chExt cx="7203042" cy="2188452"/>
          </a:xfrm>
        </p:grpSpPr>
        <p:grpSp>
          <p:nvGrpSpPr>
            <p:cNvPr id="25608" name="Group 235"/>
            <p:cNvGrpSpPr>
              <a:grpSpLocks/>
            </p:cNvGrpSpPr>
            <p:nvPr/>
          </p:nvGrpSpPr>
          <p:grpSpPr bwMode="auto">
            <a:xfrm>
              <a:off x="970671" y="1135630"/>
              <a:ext cx="7203042" cy="2188452"/>
              <a:chOff x="843329" y="1529534"/>
              <a:chExt cx="7344451" cy="2188452"/>
            </a:xfrm>
          </p:grpSpPr>
          <p:sp>
            <p:nvSpPr>
              <p:cNvPr id="25610" name="Text Box 9"/>
              <p:cNvSpPr txBox="1">
                <a:spLocks noChangeArrowheads="1"/>
              </p:cNvSpPr>
              <p:nvPr/>
            </p:nvSpPr>
            <p:spPr bwMode="auto">
              <a:xfrm>
                <a:off x="843329" y="3302476"/>
                <a:ext cx="942553" cy="3056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699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>
                    <a:solidFill>
                      <a:srgbClr val="800080"/>
                    </a:solidFill>
                    <a:latin typeface="Arial" pitchFamily="34" charset="0"/>
                  </a:rPr>
                  <a:t>5 </a:t>
                </a:r>
                <a:r>
                  <a:rPr lang="en-US" sz="1400">
                    <a:solidFill>
                      <a:srgbClr val="800080"/>
                    </a:solidFill>
                  </a:rPr>
                  <a:t>MeV</a:t>
                </a:r>
              </a:p>
            </p:txBody>
          </p:sp>
          <p:sp>
            <p:nvSpPr>
              <p:cNvPr id="25611" name="Text Box 9"/>
              <p:cNvSpPr txBox="1">
                <a:spLocks noChangeArrowheads="1"/>
              </p:cNvSpPr>
              <p:nvPr/>
            </p:nvSpPr>
            <p:spPr bwMode="auto">
              <a:xfrm>
                <a:off x="7241666" y="3408714"/>
                <a:ext cx="946114" cy="309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699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>
                    <a:solidFill>
                      <a:srgbClr val="800080"/>
                    </a:solidFill>
                    <a:latin typeface="Arial" pitchFamily="34" charset="0"/>
                  </a:rPr>
                  <a:t>80 </a:t>
                </a:r>
                <a:r>
                  <a:rPr lang="en-US" sz="1400">
                    <a:solidFill>
                      <a:srgbClr val="800080"/>
                    </a:solidFill>
                  </a:rPr>
                  <a:t>MeV</a:t>
                </a:r>
              </a:p>
            </p:txBody>
          </p:sp>
          <p:sp>
            <p:nvSpPr>
              <p:cNvPr id="25612" name="TextBox 4108"/>
              <p:cNvSpPr txBox="1">
                <a:spLocks noChangeArrowheads="1"/>
              </p:cNvSpPr>
              <p:nvPr/>
            </p:nvSpPr>
            <p:spPr bwMode="auto">
              <a:xfrm>
                <a:off x="7237746" y="1734100"/>
                <a:ext cx="792446" cy="3430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>
                    <a:solidFill>
                      <a:srgbClr val="000000"/>
                    </a:solidFill>
                  </a:rPr>
                  <a:t>Arc 1</a:t>
                </a:r>
              </a:p>
            </p:txBody>
          </p:sp>
          <p:sp>
            <p:nvSpPr>
              <p:cNvPr id="25613" name="TextBox 4117"/>
              <p:cNvSpPr txBox="1">
                <a:spLocks noChangeArrowheads="1"/>
              </p:cNvSpPr>
              <p:nvPr/>
            </p:nvSpPr>
            <p:spPr bwMode="auto">
              <a:xfrm>
                <a:off x="989891" y="1529534"/>
                <a:ext cx="792446" cy="3430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>
                    <a:solidFill>
                      <a:srgbClr val="000000"/>
                    </a:solidFill>
                  </a:rPr>
                  <a:t>inj</a:t>
                </a:r>
              </a:p>
            </p:txBody>
          </p:sp>
          <p:grpSp>
            <p:nvGrpSpPr>
              <p:cNvPr id="25614" name="Group 72"/>
              <p:cNvGrpSpPr>
                <a:grpSpLocks noChangeAspect="1"/>
              </p:cNvGrpSpPr>
              <p:nvPr/>
            </p:nvGrpSpPr>
            <p:grpSpPr bwMode="auto">
              <a:xfrm>
                <a:off x="1913206" y="1575581"/>
                <a:ext cx="5258166" cy="2012363"/>
                <a:chOff x="608" y="770"/>
                <a:chExt cx="3967" cy="1530"/>
              </a:xfrm>
            </p:grpSpPr>
            <p:sp>
              <p:nvSpPr>
                <p:cNvPr id="25615" name="AutoShape 71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609" y="770"/>
                  <a:ext cx="3930" cy="15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16" name="Rectangle 73"/>
                <p:cNvSpPr>
                  <a:spLocks noChangeArrowheads="1"/>
                </p:cNvSpPr>
                <p:nvPr/>
              </p:nvSpPr>
              <p:spPr bwMode="auto">
                <a:xfrm>
                  <a:off x="609" y="770"/>
                  <a:ext cx="3930" cy="153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17" name="Rectangle 74"/>
                <p:cNvSpPr>
                  <a:spLocks noChangeArrowheads="1"/>
                </p:cNvSpPr>
                <p:nvPr/>
              </p:nvSpPr>
              <p:spPr bwMode="auto">
                <a:xfrm>
                  <a:off x="681" y="914"/>
                  <a:ext cx="3786" cy="1236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18" name="Rectangle 75"/>
                <p:cNvSpPr>
                  <a:spLocks noChangeArrowheads="1"/>
                </p:cNvSpPr>
                <p:nvPr/>
              </p:nvSpPr>
              <p:spPr bwMode="auto">
                <a:xfrm>
                  <a:off x="4359" y="2162"/>
                  <a:ext cx="138" cy="1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800" b="1">
                      <a:solidFill>
                        <a:srgbClr val="000000"/>
                      </a:solidFill>
                      <a:latin typeface="Arial" pitchFamily="34" charset="0"/>
                    </a:rPr>
                    <a:t>6.8</a:t>
                  </a:r>
                  <a:endParaRPr lang="en-US" sz="1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19" name="Rectangle 76"/>
                <p:cNvSpPr>
                  <a:spLocks noChangeArrowheads="1"/>
                </p:cNvSpPr>
                <p:nvPr/>
              </p:nvSpPr>
              <p:spPr bwMode="auto">
                <a:xfrm>
                  <a:off x="681" y="2162"/>
                  <a:ext cx="78" cy="1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800" b="1">
                      <a:solidFill>
                        <a:srgbClr val="000000"/>
                      </a:solidFill>
                      <a:latin typeface="Arial" pitchFamily="34" charset="0"/>
                    </a:rPr>
                    <a:t>0</a:t>
                  </a:r>
                  <a:endParaRPr lang="en-US" sz="1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0" name="Rectangle 78"/>
                <p:cNvSpPr>
                  <a:spLocks noChangeArrowheads="1"/>
                </p:cNvSpPr>
                <p:nvPr/>
              </p:nvSpPr>
              <p:spPr bwMode="auto">
                <a:xfrm>
                  <a:off x="729" y="848"/>
                  <a:ext cx="486" cy="1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800" b="1">
                      <a:solidFill>
                        <a:srgbClr val="000000"/>
                      </a:solidFill>
                      <a:latin typeface="Arial" pitchFamily="34" charset="0"/>
                    </a:rPr>
                    <a:t>                         </a:t>
                  </a:r>
                  <a:endParaRPr lang="en-US" sz="1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1" name="Rectangle 79"/>
                <p:cNvSpPr>
                  <a:spLocks noChangeArrowheads="1"/>
                </p:cNvSpPr>
                <p:nvPr/>
              </p:nvSpPr>
              <p:spPr bwMode="auto">
                <a:xfrm rot="-5400000">
                  <a:off x="600" y="875"/>
                  <a:ext cx="120" cy="1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800" b="1">
                      <a:solidFill>
                        <a:srgbClr val="000000"/>
                      </a:solidFill>
                      <a:latin typeface="Arial" pitchFamily="34" charset="0"/>
                    </a:rPr>
                    <a:t>12</a:t>
                  </a:r>
                  <a:endParaRPr lang="en-US" sz="1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2" name="Rectangle 80"/>
                <p:cNvSpPr>
                  <a:spLocks noChangeArrowheads="1"/>
                </p:cNvSpPr>
                <p:nvPr/>
              </p:nvSpPr>
              <p:spPr bwMode="auto">
                <a:xfrm rot="-5400000">
                  <a:off x="620" y="2066"/>
                  <a:ext cx="78" cy="1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800" b="1">
                      <a:solidFill>
                        <a:srgbClr val="000000"/>
                      </a:solidFill>
                      <a:latin typeface="Arial" pitchFamily="34" charset="0"/>
                    </a:rPr>
                    <a:t>0</a:t>
                  </a:r>
                  <a:endParaRPr lang="en-US" sz="1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3" name="Rectangle 81"/>
                <p:cNvSpPr>
                  <a:spLocks noChangeArrowheads="1"/>
                </p:cNvSpPr>
                <p:nvPr/>
              </p:nvSpPr>
              <p:spPr bwMode="auto">
                <a:xfrm rot="-5400000">
                  <a:off x="4485" y="859"/>
                  <a:ext cx="78" cy="1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800" b="1">
                      <a:solidFill>
                        <a:srgbClr val="000000"/>
                      </a:solidFill>
                      <a:latin typeface="Arial" pitchFamily="34" charset="0"/>
                    </a:rPr>
                    <a:t>5</a:t>
                  </a:r>
                  <a:endParaRPr lang="en-US" sz="1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4" name="Rectangle 82"/>
                <p:cNvSpPr>
                  <a:spLocks noChangeArrowheads="1"/>
                </p:cNvSpPr>
                <p:nvPr/>
              </p:nvSpPr>
              <p:spPr bwMode="auto">
                <a:xfrm rot="-5400000">
                  <a:off x="4485" y="2065"/>
                  <a:ext cx="78" cy="1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800" b="1">
                      <a:solidFill>
                        <a:srgbClr val="000000"/>
                      </a:solidFill>
                      <a:latin typeface="Arial" pitchFamily="34" charset="0"/>
                    </a:rPr>
                    <a:t>0</a:t>
                  </a:r>
                  <a:endParaRPr lang="en-US" sz="1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5" name="Rectangle 83"/>
                <p:cNvSpPr>
                  <a:spLocks noChangeArrowheads="1"/>
                </p:cNvSpPr>
                <p:nvPr/>
              </p:nvSpPr>
              <p:spPr bwMode="auto">
                <a:xfrm rot="-5400000">
                  <a:off x="386" y="1406"/>
                  <a:ext cx="546" cy="1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800" b="1">
                      <a:solidFill>
                        <a:srgbClr val="000000"/>
                      </a:solidFill>
                      <a:latin typeface="Arial" pitchFamily="34" charset="0"/>
                    </a:rPr>
                    <a:t>BETA_X&amp;Y[m]</a:t>
                  </a:r>
                  <a:endParaRPr lang="en-US" sz="1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6" name="Rectangle 84"/>
                <p:cNvSpPr>
                  <a:spLocks noChangeArrowheads="1"/>
                </p:cNvSpPr>
                <p:nvPr/>
              </p:nvSpPr>
              <p:spPr bwMode="auto">
                <a:xfrm rot="-5400000">
                  <a:off x="4269" y="1423"/>
                  <a:ext cx="510" cy="1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800" b="1">
                      <a:solidFill>
                        <a:srgbClr val="000000"/>
                      </a:solidFill>
                      <a:latin typeface="Arial" pitchFamily="34" charset="0"/>
                    </a:rPr>
                    <a:t>DISP_X&amp;Y[m]</a:t>
                  </a:r>
                  <a:endParaRPr lang="en-US" sz="1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7" name="Line 85"/>
                <p:cNvSpPr>
                  <a:spLocks noChangeShapeType="1"/>
                </p:cNvSpPr>
                <p:nvPr/>
              </p:nvSpPr>
              <p:spPr bwMode="auto">
                <a:xfrm flipH="1">
                  <a:off x="4437" y="1034"/>
                  <a:ext cx="24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8" name="Line 86"/>
                <p:cNvSpPr>
                  <a:spLocks noChangeShapeType="1"/>
                </p:cNvSpPr>
                <p:nvPr/>
              </p:nvSpPr>
              <p:spPr bwMode="auto">
                <a:xfrm>
                  <a:off x="681" y="1034"/>
                  <a:ext cx="24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9" name="Line 87"/>
                <p:cNvSpPr>
                  <a:spLocks noChangeShapeType="1"/>
                </p:cNvSpPr>
                <p:nvPr/>
              </p:nvSpPr>
              <p:spPr bwMode="auto">
                <a:xfrm flipV="1">
                  <a:off x="1059" y="2126"/>
                  <a:ext cx="1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30" name="Line 88"/>
                <p:cNvSpPr>
                  <a:spLocks noChangeShapeType="1"/>
                </p:cNvSpPr>
                <p:nvPr/>
              </p:nvSpPr>
              <p:spPr bwMode="auto">
                <a:xfrm>
                  <a:off x="1059" y="914"/>
                  <a:ext cx="1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31" name="Line 89"/>
                <p:cNvSpPr>
                  <a:spLocks noChangeShapeType="1"/>
                </p:cNvSpPr>
                <p:nvPr/>
              </p:nvSpPr>
              <p:spPr bwMode="auto">
                <a:xfrm flipH="1">
                  <a:off x="4437" y="1160"/>
                  <a:ext cx="24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32" name="Line 90"/>
                <p:cNvSpPr>
                  <a:spLocks noChangeShapeType="1"/>
                </p:cNvSpPr>
                <p:nvPr/>
              </p:nvSpPr>
              <p:spPr bwMode="auto">
                <a:xfrm>
                  <a:off x="681" y="1160"/>
                  <a:ext cx="24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33" name="Line 91"/>
                <p:cNvSpPr>
                  <a:spLocks noChangeShapeType="1"/>
                </p:cNvSpPr>
                <p:nvPr/>
              </p:nvSpPr>
              <p:spPr bwMode="auto">
                <a:xfrm flipV="1">
                  <a:off x="1437" y="2126"/>
                  <a:ext cx="1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34" name="Line 92"/>
                <p:cNvSpPr>
                  <a:spLocks noChangeShapeType="1"/>
                </p:cNvSpPr>
                <p:nvPr/>
              </p:nvSpPr>
              <p:spPr bwMode="auto">
                <a:xfrm>
                  <a:off x="1437" y="914"/>
                  <a:ext cx="1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35" name="Line 93"/>
                <p:cNvSpPr>
                  <a:spLocks noChangeShapeType="1"/>
                </p:cNvSpPr>
                <p:nvPr/>
              </p:nvSpPr>
              <p:spPr bwMode="auto">
                <a:xfrm flipH="1">
                  <a:off x="4437" y="1286"/>
                  <a:ext cx="24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36" name="Line 94"/>
                <p:cNvSpPr>
                  <a:spLocks noChangeShapeType="1"/>
                </p:cNvSpPr>
                <p:nvPr/>
              </p:nvSpPr>
              <p:spPr bwMode="auto">
                <a:xfrm>
                  <a:off x="681" y="1286"/>
                  <a:ext cx="24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37" name="Line 95"/>
                <p:cNvSpPr>
                  <a:spLocks noChangeShapeType="1"/>
                </p:cNvSpPr>
                <p:nvPr/>
              </p:nvSpPr>
              <p:spPr bwMode="auto">
                <a:xfrm flipV="1">
                  <a:off x="1815" y="2126"/>
                  <a:ext cx="1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38" name="Line 96"/>
                <p:cNvSpPr>
                  <a:spLocks noChangeShapeType="1"/>
                </p:cNvSpPr>
                <p:nvPr/>
              </p:nvSpPr>
              <p:spPr bwMode="auto">
                <a:xfrm>
                  <a:off x="1815" y="914"/>
                  <a:ext cx="1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39" name="Line 97"/>
                <p:cNvSpPr>
                  <a:spLocks noChangeShapeType="1"/>
                </p:cNvSpPr>
                <p:nvPr/>
              </p:nvSpPr>
              <p:spPr bwMode="auto">
                <a:xfrm flipH="1">
                  <a:off x="4437" y="1406"/>
                  <a:ext cx="24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40" name="Line 98"/>
                <p:cNvSpPr>
                  <a:spLocks noChangeShapeType="1"/>
                </p:cNvSpPr>
                <p:nvPr/>
              </p:nvSpPr>
              <p:spPr bwMode="auto">
                <a:xfrm>
                  <a:off x="681" y="1406"/>
                  <a:ext cx="24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41" name="Line 99"/>
                <p:cNvSpPr>
                  <a:spLocks noChangeShapeType="1"/>
                </p:cNvSpPr>
                <p:nvPr/>
              </p:nvSpPr>
              <p:spPr bwMode="auto">
                <a:xfrm flipV="1">
                  <a:off x="2193" y="2126"/>
                  <a:ext cx="1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42" name="Line 100"/>
                <p:cNvSpPr>
                  <a:spLocks noChangeShapeType="1"/>
                </p:cNvSpPr>
                <p:nvPr/>
              </p:nvSpPr>
              <p:spPr bwMode="auto">
                <a:xfrm>
                  <a:off x="2193" y="914"/>
                  <a:ext cx="1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43" name="Line 101"/>
                <p:cNvSpPr>
                  <a:spLocks noChangeShapeType="1"/>
                </p:cNvSpPr>
                <p:nvPr/>
              </p:nvSpPr>
              <p:spPr bwMode="auto">
                <a:xfrm flipH="1">
                  <a:off x="4437" y="1532"/>
                  <a:ext cx="24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44" name="Line 102"/>
                <p:cNvSpPr>
                  <a:spLocks noChangeShapeType="1"/>
                </p:cNvSpPr>
                <p:nvPr/>
              </p:nvSpPr>
              <p:spPr bwMode="auto">
                <a:xfrm>
                  <a:off x="681" y="1532"/>
                  <a:ext cx="24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45" name="Line 103"/>
                <p:cNvSpPr>
                  <a:spLocks noChangeShapeType="1"/>
                </p:cNvSpPr>
                <p:nvPr/>
              </p:nvSpPr>
              <p:spPr bwMode="auto">
                <a:xfrm flipV="1">
                  <a:off x="2571" y="2126"/>
                  <a:ext cx="1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46" name="Line 104"/>
                <p:cNvSpPr>
                  <a:spLocks noChangeShapeType="1"/>
                </p:cNvSpPr>
                <p:nvPr/>
              </p:nvSpPr>
              <p:spPr bwMode="auto">
                <a:xfrm>
                  <a:off x="2571" y="914"/>
                  <a:ext cx="1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47" name="Line 105"/>
                <p:cNvSpPr>
                  <a:spLocks noChangeShapeType="1"/>
                </p:cNvSpPr>
                <p:nvPr/>
              </p:nvSpPr>
              <p:spPr bwMode="auto">
                <a:xfrm flipH="1">
                  <a:off x="4437" y="1658"/>
                  <a:ext cx="24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48" name="Line 106"/>
                <p:cNvSpPr>
                  <a:spLocks noChangeShapeType="1"/>
                </p:cNvSpPr>
                <p:nvPr/>
              </p:nvSpPr>
              <p:spPr bwMode="auto">
                <a:xfrm>
                  <a:off x="681" y="1658"/>
                  <a:ext cx="24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49" name="Line 107"/>
                <p:cNvSpPr>
                  <a:spLocks noChangeShapeType="1"/>
                </p:cNvSpPr>
                <p:nvPr/>
              </p:nvSpPr>
              <p:spPr bwMode="auto">
                <a:xfrm flipV="1">
                  <a:off x="2949" y="2126"/>
                  <a:ext cx="1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50" name="Line 108"/>
                <p:cNvSpPr>
                  <a:spLocks noChangeShapeType="1"/>
                </p:cNvSpPr>
                <p:nvPr/>
              </p:nvSpPr>
              <p:spPr bwMode="auto">
                <a:xfrm>
                  <a:off x="2949" y="914"/>
                  <a:ext cx="1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51" name="Line 109"/>
                <p:cNvSpPr>
                  <a:spLocks noChangeShapeType="1"/>
                </p:cNvSpPr>
                <p:nvPr/>
              </p:nvSpPr>
              <p:spPr bwMode="auto">
                <a:xfrm flipH="1">
                  <a:off x="4437" y="1778"/>
                  <a:ext cx="24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52" name="Line 110"/>
                <p:cNvSpPr>
                  <a:spLocks noChangeShapeType="1"/>
                </p:cNvSpPr>
                <p:nvPr/>
              </p:nvSpPr>
              <p:spPr bwMode="auto">
                <a:xfrm>
                  <a:off x="681" y="1778"/>
                  <a:ext cx="24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53" name="Line 111"/>
                <p:cNvSpPr>
                  <a:spLocks noChangeShapeType="1"/>
                </p:cNvSpPr>
                <p:nvPr/>
              </p:nvSpPr>
              <p:spPr bwMode="auto">
                <a:xfrm flipV="1">
                  <a:off x="3327" y="2126"/>
                  <a:ext cx="1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54" name="Line 112"/>
                <p:cNvSpPr>
                  <a:spLocks noChangeShapeType="1"/>
                </p:cNvSpPr>
                <p:nvPr/>
              </p:nvSpPr>
              <p:spPr bwMode="auto">
                <a:xfrm>
                  <a:off x="3327" y="914"/>
                  <a:ext cx="1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55" name="Line 113"/>
                <p:cNvSpPr>
                  <a:spLocks noChangeShapeType="1"/>
                </p:cNvSpPr>
                <p:nvPr/>
              </p:nvSpPr>
              <p:spPr bwMode="auto">
                <a:xfrm flipH="1">
                  <a:off x="4437" y="1904"/>
                  <a:ext cx="24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56" name="Line 114"/>
                <p:cNvSpPr>
                  <a:spLocks noChangeShapeType="1"/>
                </p:cNvSpPr>
                <p:nvPr/>
              </p:nvSpPr>
              <p:spPr bwMode="auto">
                <a:xfrm>
                  <a:off x="681" y="1904"/>
                  <a:ext cx="24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57" name="Line 115"/>
                <p:cNvSpPr>
                  <a:spLocks noChangeShapeType="1"/>
                </p:cNvSpPr>
                <p:nvPr/>
              </p:nvSpPr>
              <p:spPr bwMode="auto">
                <a:xfrm flipV="1">
                  <a:off x="3705" y="2126"/>
                  <a:ext cx="1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58" name="Line 116"/>
                <p:cNvSpPr>
                  <a:spLocks noChangeShapeType="1"/>
                </p:cNvSpPr>
                <p:nvPr/>
              </p:nvSpPr>
              <p:spPr bwMode="auto">
                <a:xfrm>
                  <a:off x="3705" y="914"/>
                  <a:ext cx="1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59" name="Line 117"/>
                <p:cNvSpPr>
                  <a:spLocks noChangeShapeType="1"/>
                </p:cNvSpPr>
                <p:nvPr/>
              </p:nvSpPr>
              <p:spPr bwMode="auto">
                <a:xfrm flipH="1">
                  <a:off x="4437" y="2030"/>
                  <a:ext cx="24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60" name="Line 118"/>
                <p:cNvSpPr>
                  <a:spLocks noChangeShapeType="1"/>
                </p:cNvSpPr>
                <p:nvPr/>
              </p:nvSpPr>
              <p:spPr bwMode="auto">
                <a:xfrm>
                  <a:off x="681" y="2030"/>
                  <a:ext cx="24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61" name="Line 119"/>
                <p:cNvSpPr>
                  <a:spLocks noChangeShapeType="1"/>
                </p:cNvSpPr>
                <p:nvPr/>
              </p:nvSpPr>
              <p:spPr bwMode="auto">
                <a:xfrm flipV="1">
                  <a:off x="4083" y="2126"/>
                  <a:ext cx="1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62" name="Line 120"/>
                <p:cNvSpPr>
                  <a:spLocks noChangeShapeType="1"/>
                </p:cNvSpPr>
                <p:nvPr/>
              </p:nvSpPr>
              <p:spPr bwMode="auto">
                <a:xfrm>
                  <a:off x="4083" y="914"/>
                  <a:ext cx="1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63" name="Freeform 121"/>
                <p:cNvSpPr>
                  <a:spLocks/>
                </p:cNvSpPr>
                <p:nvPr/>
              </p:nvSpPr>
              <p:spPr bwMode="auto">
                <a:xfrm>
                  <a:off x="681" y="1064"/>
                  <a:ext cx="3786" cy="990"/>
                </a:xfrm>
                <a:custGeom>
                  <a:avLst/>
                  <a:gdLst>
                    <a:gd name="T0" fmla="*/ 108 w 3786"/>
                    <a:gd name="T1" fmla="*/ 894 h 990"/>
                    <a:gd name="T2" fmla="*/ 792 w 3786"/>
                    <a:gd name="T3" fmla="*/ 780 h 990"/>
                    <a:gd name="T4" fmla="*/ 900 w 3786"/>
                    <a:gd name="T5" fmla="*/ 816 h 990"/>
                    <a:gd name="T6" fmla="*/ 1014 w 3786"/>
                    <a:gd name="T7" fmla="*/ 846 h 990"/>
                    <a:gd name="T8" fmla="*/ 1122 w 3786"/>
                    <a:gd name="T9" fmla="*/ 876 h 990"/>
                    <a:gd name="T10" fmla="*/ 1806 w 3786"/>
                    <a:gd name="T11" fmla="*/ 954 h 990"/>
                    <a:gd name="T12" fmla="*/ 1914 w 3786"/>
                    <a:gd name="T13" fmla="*/ 948 h 990"/>
                    <a:gd name="T14" fmla="*/ 2028 w 3786"/>
                    <a:gd name="T15" fmla="*/ 936 h 990"/>
                    <a:gd name="T16" fmla="*/ 2712 w 3786"/>
                    <a:gd name="T17" fmla="*/ 732 h 990"/>
                    <a:gd name="T18" fmla="*/ 2820 w 3786"/>
                    <a:gd name="T19" fmla="*/ 684 h 990"/>
                    <a:gd name="T20" fmla="*/ 2928 w 3786"/>
                    <a:gd name="T21" fmla="*/ 624 h 990"/>
                    <a:gd name="T22" fmla="*/ 3618 w 3786"/>
                    <a:gd name="T23" fmla="*/ 180 h 990"/>
                    <a:gd name="T24" fmla="*/ 3726 w 3786"/>
                    <a:gd name="T25" fmla="*/ 96 h 990"/>
                    <a:gd name="T26" fmla="*/ 3786 w 3786"/>
                    <a:gd name="T27" fmla="*/ 90 h 990"/>
                    <a:gd name="T28" fmla="*/ 3786 w 3786"/>
                    <a:gd name="T29" fmla="*/ 174 h 990"/>
                    <a:gd name="T30" fmla="*/ 3786 w 3786"/>
                    <a:gd name="T31" fmla="*/ 612 h 990"/>
                    <a:gd name="T32" fmla="*/ 3786 w 3786"/>
                    <a:gd name="T33" fmla="*/ 666 h 990"/>
                    <a:gd name="T34" fmla="*/ 3786 w 3786"/>
                    <a:gd name="T35" fmla="*/ 714 h 990"/>
                    <a:gd name="T36" fmla="*/ 3786 w 3786"/>
                    <a:gd name="T37" fmla="*/ 912 h 990"/>
                    <a:gd name="T38" fmla="*/ 3786 w 3786"/>
                    <a:gd name="T39" fmla="*/ 924 h 990"/>
                    <a:gd name="T40" fmla="*/ 3786 w 3786"/>
                    <a:gd name="T41" fmla="*/ 930 h 990"/>
                    <a:gd name="T42" fmla="*/ 3786 w 3786"/>
                    <a:gd name="T43" fmla="*/ 930 h 990"/>
                    <a:gd name="T44" fmla="*/ 3786 w 3786"/>
                    <a:gd name="T45" fmla="*/ 822 h 990"/>
                    <a:gd name="T46" fmla="*/ 3786 w 3786"/>
                    <a:gd name="T47" fmla="*/ 786 h 990"/>
                    <a:gd name="T48" fmla="*/ 3786 w 3786"/>
                    <a:gd name="T49" fmla="*/ 744 h 990"/>
                    <a:gd name="T50" fmla="*/ 3786 w 3786"/>
                    <a:gd name="T51" fmla="*/ 366 h 990"/>
                    <a:gd name="T52" fmla="*/ 3786 w 3786"/>
                    <a:gd name="T53" fmla="*/ 288 h 990"/>
                    <a:gd name="T54" fmla="*/ 3786 w 3786"/>
                    <a:gd name="T55" fmla="*/ 204 h 990"/>
                    <a:gd name="T56" fmla="*/ 3786 w 3786"/>
                    <a:gd name="T57" fmla="*/ 120 h 990"/>
                    <a:gd name="T58" fmla="*/ 3786 w 3786"/>
                    <a:gd name="T59" fmla="*/ 30 h 990"/>
                    <a:gd name="T60" fmla="*/ 3786 w 3786"/>
                    <a:gd name="T61" fmla="*/ 72 h 990"/>
                    <a:gd name="T62" fmla="*/ 3786 w 3786"/>
                    <a:gd name="T63" fmla="*/ 162 h 990"/>
                    <a:gd name="T64" fmla="*/ 3786 w 3786"/>
                    <a:gd name="T65" fmla="*/ 246 h 990"/>
                    <a:gd name="T66" fmla="*/ 3786 w 3786"/>
                    <a:gd name="T67" fmla="*/ 324 h 990"/>
                    <a:gd name="T68" fmla="*/ 3786 w 3786"/>
                    <a:gd name="T69" fmla="*/ 402 h 990"/>
                    <a:gd name="T70" fmla="*/ 3786 w 3786"/>
                    <a:gd name="T71" fmla="*/ 762 h 990"/>
                    <a:gd name="T72" fmla="*/ 3786 w 3786"/>
                    <a:gd name="T73" fmla="*/ 804 h 990"/>
                    <a:gd name="T74" fmla="*/ 3786 w 3786"/>
                    <a:gd name="T75" fmla="*/ 834 h 990"/>
                    <a:gd name="T76" fmla="*/ 3786 w 3786"/>
                    <a:gd name="T77" fmla="*/ 930 h 990"/>
                    <a:gd name="T78" fmla="*/ 3786 w 3786"/>
                    <a:gd name="T79" fmla="*/ 924 h 990"/>
                    <a:gd name="T80" fmla="*/ 3786 w 3786"/>
                    <a:gd name="T81" fmla="*/ 912 h 990"/>
                    <a:gd name="T82" fmla="*/ 3786 w 3786"/>
                    <a:gd name="T83" fmla="*/ 738 h 990"/>
                    <a:gd name="T84" fmla="*/ 3786 w 3786"/>
                    <a:gd name="T85" fmla="*/ 690 h 990"/>
                    <a:gd name="T86" fmla="*/ 3786 w 3786"/>
                    <a:gd name="T87" fmla="*/ 636 h 990"/>
                    <a:gd name="T88" fmla="*/ 3786 w 3786"/>
                    <a:gd name="T89" fmla="*/ 576 h 990"/>
                    <a:gd name="T90" fmla="*/ 3786 w 3786"/>
                    <a:gd name="T91" fmla="*/ 96 h 990"/>
                    <a:gd name="T92" fmla="*/ 3786 w 3786"/>
                    <a:gd name="T93" fmla="*/ 12 h 990"/>
                    <a:gd name="T94" fmla="*/ 3786 w 3786"/>
                    <a:gd name="T95" fmla="*/ 108 h 990"/>
                    <a:gd name="T96" fmla="*/ 3786 w 3786"/>
                    <a:gd name="T97" fmla="*/ 582 h 990"/>
                    <a:gd name="T98" fmla="*/ 3786 w 3786"/>
                    <a:gd name="T99" fmla="*/ 642 h 990"/>
                    <a:gd name="T100" fmla="*/ 3786 w 3786"/>
                    <a:gd name="T101" fmla="*/ 690 h 990"/>
                    <a:gd name="T102" fmla="*/ 3786 w 3786"/>
                    <a:gd name="T103" fmla="*/ 738 h 990"/>
                    <a:gd name="T104" fmla="*/ 3786 w 3786"/>
                    <a:gd name="T105" fmla="*/ 912 h 990"/>
                    <a:gd name="T106" fmla="*/ 3786 w 3786"/>
                    <a:gd name="T107" fmla="*/ 924 h 990"/>
                    <a:gd name="T108" fmla="*/ 3786 w 3786"/>
                    <a:gd name="T109" fmla="*/ 930 h 990"/>
                    <a:gd name="T110" fmla="*/ 3786 w 3786"/>
                    <a:gd name="T111" fmla="*/ 834 h 990"/>
                    <a:gd name="T112" fmla="*/ 3786 w 3786"/>
                    <a:gd name="T113" fmla="*/ 798 h 990"/>
                    <a:gd name="T114" fmla="*/ 3786 w 3786"/>
                    <a:gd name="T115" fmla="*/ 756 h 990"/>
                    <a:gd name="T116" fmla="*/ 3786 w 3786"/>
                    <a:gd name="T117" fmla="*/ 390 h 990"/>
                    <a:gd name="T118" fmla="*/ 3786 w 3786"/>
                    <a:gd name="T119" fmla="*/ 312 h 990"/>
                    <a:gd name="T120" fmla="*/ 3786 w 3786"/>
                    <a:gd name="T121" fmla="*/ 234 h 990"/>
                    <a:gd name="T122" fmla="*/ 3786 w 3786"/>
                    <a:gd name="T123" fmla="*/ 150 h 990"/>
                    <a:gd name="T124" fmla="*/ 3786 w 3786"/>
                    <a:gd name="T125" fmla="*/ 60 h 990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3786"/>
                    <a:gd name="T190" fmla="*/ 0 h 990"/>
                    <a:gd name="T191" fmla="*/ 3786 w 3786"/>
                    <a:gd name="T192" fmla="*/ 990 h 990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3786" h="990">
                      <a:moveTo>
                        <a:pt x="0" y="990"/>
                      </a:moveTo>
                      <a:lnTo>
                        <a:pt x="6" y="984"/>
                      </a:lnTo>
                      <a:lnTo>
                        <a:pt x="6" y="978"/>
                      </a:lnTo>
                      <a:lnTo>
                        <a:pt x="12" y="978"/>
                      </a:lnTo>
                      <a:lnTo>
                        <a:pt x="18" y="972"/>
                      </a:lnTo>
                      <a:lnTo>
                        <a:pt x="24" y="966"/>
                      </a:lnTo>
                      <a:lnTo>
                        <a:pt x="30" y="966"/>
                      </a:lnTo>
                      <a:lnTo>
                        <a:pt x="30" y="960"/>
                      </a:lnTo>
                      <a:lnTo>
                        <a:pt x="36" y="960"/>
                      </a:lnTo>
                      <a:lnTo>
                        <a:pt x="36" y="954"/>
                      </a:lnTo>
                      <a:lnTo>
                        <a:pt x="42" y="954"/>
                      </a:lnTo>
                      <a:lnTo>
                        <a:pt x="48" y="948"/>
                      </a:lnTo>
                      <a:lnTo>
                        <a:pt x="54" y="942"/>
                      </a:lnTo>
                      <a:lnTo>
                        <a:pt x="60" y="942"/>
                      </a:lnTo>
                      <a:lnTo>
                        <a:pt x="60" y="936"/>
                      </a:lnTo>
                      <a:lnTo>
                        <a:pt x="66" y="936"/>
                      </a:lnTo>
                      <a:lnTo>
                        <a:pt x="66" y="930"/>
                      </a:lnTo>
                      <a:lnTo>
                        <a:pt x="72" y="930"/>
                      </a:lnTo>
                      <a:lnTo>
                        <a:pt x="72" y="924"/>
                      </a:lnTo>
                      <a:lnTo>
                        <a:pt x="78" y="924"/>
                      </a:lnTo>
                      <a:lnTo>
                        <a:pt x="78" y="918"/>
                      </a:lnTo>
                      <a:lnTo>
                        <a:pt x="84" y="918"/>
                      </a:lnTo>
                      <a:lnTo>
                        <a:pt x="90" y="912"/>
                      </a:lnTo>
                      <a:lnTo>
                        <a:pt x="90" y="906"/>
                      </a:lnTo>
                      <a:lnTo>
                        <a:pt x="96" y="906"/>
                      </a:lnTo>
                      <a:lnTo>
                        <a:pt x="96" y="900"/>
                      </a:lnTo>
                      <a:lnTo>
                        <a:pt x="102" y="900"/>
                      </a:lnTo>
                      <a:lnTo>
                        <a:pt x="102" y="894"/>
                      </a:lnTo>
                      <a:lnTo>
                        <a:pt x="108" y="894"/>
                      </a:lnTo>
                      <a:lnTo>
                        <a:pt x="108" y="888"/>
                      </a:lnTo>
                      <a:lnTo>
                        <a:pt x="114" y="888"/>
                      </a:lnTo>
                      <a:lnTo>
                        <a:pt x="114" y="882"/>
                      </a:lnTo>
                      <a:lnTo>
                        <a:pt x="120" y="876"/>
                      </a:lnTo>
                      <a:lnTo>
                        <a:pt x="126" y="870"/>
                      </a:lnTo>
                      <a:lnTo>
                        <a:pt x="132" y="870"/>
                      </a:lnTo>
                      <a:lnTo>
                        <a:pt x="132" y="864"/>
                      </a:lnTo>
                      <a:lnTo>
                        <a:pt x="138" y="864"/>
                      </a:lnTo>
                      <a:lnTo>
                        <a:pt x="138" y="858"/>
                      </a:lnTo>
                      <a:lnTo>
                        <a:pt x="144" y="852"/>
                      </a:lnTo>
                      <a:lnTo>
                        <a:pt x="150" y="846"/>
                      </a:lnTo>
                      <a:lnTo>
                        <a:pt x="150" y="840"/>
                      </a:lnTo>
                      <a:lnTo>
                        <a:pt x="156" y="840"/>
                      </a:lnTo>
                      <a:lnTo>
                        <a:pt x="156" y="834"/>
                      </a:lnTo>
                      <a:lnTo>
                        <a:pt x="162" y="828"/>
                      </a:lnTo>
                      <a:lnTo>
                        <a:pt x="168" y="822"/>
                      </a:lnTo>
                      <a:lnTo>
                        <a:pt x="174" y="816"/>
                      </a:lnTo>
                      <a:lnTo>
                        <a:pt x="180" y="810"/>
                      </a:lnTo>
                      <a:lnTo>
                        <a:pt x="180" y="804"/>
                      </a:lnTo>
                      <a:lnTo>
                        <a:pt x="762" y="768"/>
                      </a:lnTo>
                      <a:lnTo>
                        <a:pt x="768" y="774"/>
                      </a:lnTo>
                      <a:lnTo>
                        <a:pt x="774" y="774"/>
                      </a:lnTo>
                      <a:lnTo>
                        <a:pt x="780" y="774"/>
                      </a:lnTo>
                      <a:lnTo>
                        <a:pt x="780" y="780"/>
                      </a:lnTo>
                      <a:lnTo>
                        <a:pt x="786" y="780"/>
                      </a:lnTo>
                      <a:lnTo>
                        <a:pt x="792" y="780"/>
                      </a:lnTo>
                      <a:lnTo>
                        <a:pt x="798" y="780"/>
                      </a:lnTo>
                      <a:lnTo>
                        <a:pt x="804" y="786"/>
                      </a:lnTo>
                      <a:lnTo>
                        <a:pt x="810" y="786"/>
                      </a:lnTo>
                      <a:lnTo>
                        <a:pt x="816" y="786"/>
                      </a:lnTo>
                      <a:lnTo>
                        <a:pt x="816" y="792"/>
                      </a:lnTo>
                      <a:lnTo>
                        <a:pt x="822" y="792"/>
                      </a:lnTo>
                      <a:lnTo>
                        <a:pt x="828" y="792"/>
                      </a:lnTo>
                      <a:lnTo>
                        <a:pt x="834" y="798"/>
                      </a:lnTo>
                      <a:lnTo>
                        <a:pt x="840" y="798"/>
                      </a:lnTo>
                      <a:lnTo>
                        <a:pt x="846" y="798"/>
                      </a:lnTo>
                      <a:lnTo>
                        <a:pt x="852" y="798"/>
                      </a:lnTo>
                      <a:lnTo>
                        <a:pt x="852" y="804"/>
                      </a:lnTo>
                      <a:lnTo>
                        <a:pt x="858" y="804"/>
                      </a:lnTo>
                      <a:lnTo>
                        <a:pt x="864" y="804"/>
                      </a:lnTo>
                      <a:lnTo>
                        <a:pt x="870" y="804"/>
                      </a:lnTo>
                      <a:lnTo>
                        <a:pt x="870" y="810"/>
                      </a:lnTo>
                      <a:lnTo>
                        <a:pt x="876" y="810"/>
                      </a:lnTo>
                      <a:lnTo>
                        <a:pt x="882" y="810"/>
                      </a:lnTo>
                      <a:lnTo>
                        <a:pt x="888" y="810"/>
                      </a:lnTo>
                      <a:lnTo>
                        <a:pt x="888" y="816"/>
                      </a:lnTo>
                      <a:lnTo>
                        <a:pt x="894" y="816"/>
                      </a:lnTo>
                      <a:lnTo>
                        <a:pt x="900" y="816"/>
                      </a:lnTo>
                      <a:lnTo>
                        <a:pt x="906" y="816"/>
                      </a:lnTo>
                      <a:lnTo>
                        <a:pt x="906" y="822"/>
                      </a:lnTo>
                      <a:lnTo>
                        <a:pt x="912" y="822"/>
                      </a:lnTo>
                      <a:lnTo>
                        <a:pt x="918" y="822"/>
                      </a:lnTo>
                      <a:lnTo>
                        <a:pt x="924" y="822"/>
                      </a:lnTo>
                      <a:lnTo>
                        <a:pt x="930" y="822"/>
                      </a:lnTo>
                      <a:lnTo>
                        <a:pt x="930" y="828"/>
                      </a:lnTo>
                      <a:lnTo>
                        <a:pt x="936" y="828"/>
                      </a:lnTo>
                      <a:lnTo>
                        <a:pt x="942" y="828"/>
                      </a:lnTo>
                      <a:lnTo>
                        <a:pt x="948" y="828"/>
                      </a:lnTo>
                      <a:lnTo>
                        <a:pt x="948" y="834"/>
                      </a:lnTo>
                      <a:lnTo>
                        <a:pt x="954" y="834"/>
                      </a:lnTo>
                      <a:lnTo>
                        <a:pt x="960" y="834"/>
                      </a:lnTo>
                      <a:lnTo>
                        <a:pt x="966" y="834"/>
                      </a:lnTo>
                      <a:lnTo>
                        <a:pt x="972" y="840"/>
                      </a:lnTo>
                      <a:lnTo>
                        <a:pt x="978" y="840"/>
                      </a:lnTo>
                      <a:lnTo>
                        <a:pt x="984" y="840"/>
                      </a:lnTo>
                      <a:lnTo>
                        <a:pt x="990" y="840"/>
                      </a:lnTo>
                      <a:lnTo>
                        <a:pt x="990" y="846"/>
                      </a:lnTo>
                      <a:lnTo>
                        <a:pt x="996" y="846"/>
                      </a:lnTo>
                      <a:lnTo>
                        <a:pt x="1002" y="846"/>
                      </a:lnTo>
                      <a:lnTo>
                        <a:pt x="1008" y="846"/>
                      </a:lnTo>
                      <a:lnTo>
                        <a:pt x="1014" y="846"/>
                      </a:lnTo>
                      <a:lnTo>
                        <a:pt x="1014" y="852"/>
                      </a:lnTo>
                      <a:lnTo>
                        <a:pt x="1020" y="852"/>
                      </a:lnTo>
                      <a:lnTo>
                        <a:pt x="1026" y="852"/>
                      </a:lnTo>
                      <a:lnTo>
                        <a:pt x="1032" y="852"/>
                      </a:lnTo>
                      <a:lnTo>
                        <a:pt x="1038" y="852"/>
                      </a:lnTo>
                      <a:lnTo>
                        <a:pt x="1038" y="858"/>
                      </a:lnTo>
                      <a:lnTo>
                        <a:pt x="1044" y="858"/>
                      </a:lnTo>
                      <a:lnTo>
                        <a:pt x="1050" y="858"/>
                      </a:lnTo>
                      <a:lnTo>
                        <a:pt x="1056" y="858"/>
                      </a:lnTo>
                      <a:lnTo>
                        <a:pt x="1062" y="858"/>
                      </a:lnTo>
                      <a:lnTo>
                        <a:pt x="1062" y="864"/>
                      </a:lnTo>
                      <a:lnTo>
                        <a:pt x="1068" y="864"/>
                      </a:lnTo>
                      <a:lnTo>
                        <a:pt x="1074" y="864"/>
                      </a:lnTo>
                      <a:lnTo>
                        <a:pt x="1080" y="864"/>
                      </a:lnTo>
                      <a:lnTo>
                        <a:pt x="1086" y="864"/>
                      </a:lnTo>
                      <a:lnTo>
                        <a:pt x="1086" y="870"/>
                      </a:lnTo>
                      <a:lnTo>
                        <a:pt x="1092" y="870"/>
                      </a:lnTo>
                      <a:lnTo>
                        <a:pt x="1098" y="870"/>
                      </a:lnTo>
                      <a:lnTo>
                        <a:pt x="1104" y="870"/>
                      </a:lnTo>
                      <a:lnTo>
                        <a:pt x="1110" y="870"/>
                      </a:lnTo>
                      <a:lnTo>
                        <a:pt x="1116" y="870"/>
                      </a:lnTo>
                      <a:lnTo>
                        <a:pt x="1116" y="876"/>
                      </a:lnTo>
                      <a:lnTo>
                        <a:pt x="1122" y="876"/>
                      </a:lnTo>
                      <a:lnTo>
                        <a:pt x="1128" y="876"/>
                      </a:lnTo>
                      <a:lnTo>
                        <a:pt x="1704" y="954"/>
                      </a:lnTo>
                      <a:lnTo>
                        <a:pt x="1710" y="954"/>
                      </a:lnTo>
                      <a:lnTo>
                        <a:pt x="1716" y="954"/>
                      </a:lnTo>
                      <a:lnTo>
                        <a:pt x="1722" y="954"/>
                      </a:lnTo>
                      <a:lnTo>
                        <a:pt x="1728" y="954"/>
                      </a:lnTo>
                      <a:lnTo>
                        <a:pt x="1734" y="954"/>
                      </a:lnTo>
                      <a:lnTo>
                        <a:pt x="1740" y="954"/>
                      </a:lnTo>
                      <a:lnTo>
                        <a:pt x="1746" y="954"/>
                      </a:lnTo>
                      <a:lnTo>
                        <a:pt x="1752" y="954"/>
                      </a:lnTo>
                      <a:lnTo>
                        <a:pt x="1758" y="954"/>
                      </a:lnTo>
                      <a:lnTo>
                        <a:pt x="1764" y="954"/>
                      </a:lnTo>
                      <a:lnTo>
                        <a:pt x="1770" y="954"/>
                      </a:lnTo>
                      <a:lnTo>
                        <a:pt x="1776" y="954"/>
                      </a:lnTo>
                      <a:lnTo>
                        <a:pt x="1782" y="954"/>
                      </a:lnTo>
                      <a:lnTo>
                        <a:pt x="1788" y="954"/>
                      </a:lnTo>
                      <a:lnTo>
                        <a:pt x="1794" y="954"/>
                      </a:lnTo>
                      <a:lnTo>
                        <a:pt x="1800" y="954"/>
                      </a:lnTo>
                      <a:lnTo>
                        <a:pt x="1806" y="954"/>
                      </a:lnTo>
                      <a:lnTo>
                        <a:pt x="1812" y="954"/>
                      </a:lnTo>
                      <a:lnTo>
                        <a:pt x="1818" y="954"/>
                      </a:lnTo>
                      <a:lnTo>
                        <a:pt x="1824" y="954"/>
                      </a:lnTo>
                      <a:lnTo>
                        <a:pt x="1830" y="954"/>
                      </a:lnTo>
                      <a:lnTo>
                        <a:pt x="1836" y="954"/>
                      </a:lnTo>
                      <a:lnTo>
                        <a:pt x="1842" y="954"/>
                      </a:lnTo>
                      <a:lnTo>
                        <a:pt x="1848" y="954"/>
                      </a:lnTo>
                      <a:lnTo>
                        <a:pt x="1854" y="954"/>
                      </a:lnTo>
                      <a:lnTo>
                        <a:pt x="1860" y="954"/>
                      </a:lnTo>
                      <a:lnTo>
                        <a:pt x="1866" y="954"/>
                      </a:lnTo>
                      <a:lnTo>
                        <a:pt x="1872" y="948"/>
                      </a:lnTo>
                      <a:lnTo>
                        <a:pt x="1878" y="948"/>
                      </a:lnTo>
                      <a:lnTo>
                        <a:pt x="1884" y="948"/>
                      </a:lnTo>
                      <a:lnTo>
                        <a:pt x="1890" y="948"/>
                      </a:lnTo>
                      <a:lnTo>
                        <a:pt x="1896" y="948"/>
                      </a:lnTo>
                      <a:lnTo>
                        <a:pt x="1902" y="948"/>
                      </a:lnTo>
                      <a:lnTo>
                        <a:pt x="1908" y="948"/>
                      </a:lnTo>
                      <a:lnTo>
                        <a:pt x="1914" y="948"/>
                      </a:lnTo>
                      <a:lnTo>
                        <a:pt x="1920" y="948"/>
                      </a:lnTo>
                      <a:lnTo>
                        <a:pt x="1926" y="948"/>
                      </a:lnTo>
                      <a:lnTo>
                        <a:pt x="1932" y="948"/>
                      </a:lnTo>
                      <a:lnTo>
                        <a:pt x="1938" y="948"/>
                      </a:lnTo>
                      <a:lnTo>
                        <a:pt x="1944" y="948"/>
                      </a:lnTo>
                      <a:lnTo>
                        <a:pt x="1944" y="942"/>
                      </a:lnTo>
                      <a:lnTo>
                        <a:pt x="1950" y="942"/>
                      </a:lnTo>
                      <a:lnTo>
                        <a:pt x="1956" y="942"/>
                      </a:lnTo>
                      <a:lnTo>
                        <a:pt x="1962" y="942"/>
                      </a:lnTo>
                      <a:lnTo>
                        <a:pt x="1968" y="942"/>
                      </a:lnTo>
                      <a:lnTo>
                        <a:pt x="1974" y="942"/>
                      </a:lnTo>
                      <a:lnTo>
                        <a:pt x="1980" y="942"/>
                      </a:lnTo>
                      <a:lnTo>
                        <a:pt x="1986" y="942"/>
                      </a:lnTo>
                      <a:lnTo>
                        <a:pt x="1992" y="942"/>
                      </a:lnTo>
                      <a:lnTo>
                        <a:pt x="1998" y="936"/>
                      </a:lnTo>
                      <a:lnTo>
                        <a:pt x="2004" y="936"/>
                      </a:lnTo>
                      <a:lnTo>
                        <a:pt x="2010" y="936"/>
                      </a:lnTo>
                      <a:lnTo>
                        <a:pt x="2016" y="936"/>
                      </a:lnTo>
                      <a:lnTo>
                        <a:pt x="2022" y="936"/>
                      </a:lnTo>
                      <a:lnTo>
                        <a:pt x="2028" y="936"/>
                      </a:lnTo>
                      <a:lnTo>
                        <a:pt x="2034" y="936"/>
                      </a:lnTo>
                      <a:lnTo>
                        <a:pt x="2040" y="930"/>
                      </a:lnTo>
                      <a:lnTo>
                        <a:pt x="2046" y="930"/>
                      </a:lnTo>
                      <a:lnTo>
                        <a:pt x="2052" y="930"/>
                      </a:lnTo>
                      <a:lnTo>
                        <a:pt x="2058" y="930"/>
                      </a:lnTo>
                      <a:lnTo>
                        <a:pt x="2064" y="930"/>
                      </a:lnTo>
                      <a:lnTo>
                        <a:pt x="2070" y="930"/>
                      </a:lnTo>
                      <a:lnTo>
                        <a:pt x="2076" y="924"/>
                      </a:lnTo>
                      <a:lnTo>
                        <a:pt x="2652" y="756"/>
                      </a:lnTo>
                      <a:lnTo>
                        <a:pt x="2658" y="756"/>
                      </a:lnTo>
                      <a:lnTo>
                        <a:pt x="2664" y="750"/>
                      </a:lnTo>
                      <a:lnTo>
                        <a:pt x="2670" y="750"/>
                      </a:lnTo>
                      <a:lnTo>
                        <a:pt x="2676" y="750"/>
                      </a:lnTo>
                      <a:lnTo>
                        <a:pt x="2676" y="744"/>
                      </a:lnTo>
                      <a:lnTo>
                        <a:pt x="2682" y="744"/>
                      </a:lnTo>
                      <a:lnTo>
                        <a:pt x="2688" y="744"/>
                      </a:lnTo>
                      <a:lnTo>
                        <a:pt x="2694" y="738"/>
                      </a:lnTo>
                      <a:lnTo>
                        <a:pt x="2700" y="738"/>
                      </a:lnTo>
                      <a:lnTo>
                        <a:pt x="2706" y="738"/>
                      </a:lnTo>
                      <a:lnTo>
                        <a:pt x="2706" y="732"/>
                      </a:lnTo>
                      <a:lnTo>
                        <a:pt x="2712" y="732"/>
                      </a:lnTo>
                      <a:lnTo>
                        <a:pt x="2718" y="732"/>
                      </a:lnTo>
                      <a:lnTo>
                        <a:pt x="2718" y="726"/>
                      </a:lnTo>
                      <a:lnTo>
                        <a:pt x="2724" y="726"/>
                      </a:lnTo>
                      <a:lnTo>
                        <a:pt x="2730" y="726"/>
                      </a:lnTo>
                      <a:lnTo>
                        <a:pt x="2736" y="720"/>
                      </a:lnTo>
                      <a:lnTo>
                        <a:pt x="2742" y="720"/>
                      </a:lnTo>
                      <a:lnTo>
                        <a:pt x="2748" y="714"/>
                      </a:lnTo>
                      <a:lnTo>
                        <a:pt x="2754" y="714"/>
                      </a:lnTo>
                      <a:lnTo>
                        <a:pt x="2760" y="708"/>
                      </a:lnTo>
                      <a:lnTo>
                        <a:pt x="2766" y="708"/>
                      </a:lnTo>
                      <a:lnTo>
                        <a:pt x="2772" y="702"/>
                      </a:lnTo>
                      <a:lnTo>
                        <a:pt x="2778" y="702"/>
                      </a:lnTo>
                      <a:lnTo>
                        <a:pt x="2784" y="702"/>
                      </a:lnTo>
                      <a:lnTo>
                        <a:pt x="2784" y="696"/>
                      </a:lnTo>
                      <a:lnTo>
                        <a:pt x="2790" y="696"/>
                      </a:lnTo>
                      <a:lnTo>
                        <a:pt x="2796" y="696"/>
                      </a:lnTo>
                      <a:lnTo>
                        <a:pt x="2796" y="690"/>
                      </a:lnTo>
                      <a:lnTo>
                        <a:pt x="2802" y="690"/>
                      </a:lnTo>
                      <a:lnTo>
                        <a:pt x="2808" y="690"/>
                      </a:lnTo>
                      <a:lnTo>
                        <a:pt x="2808" y="684"/>
                      </a:lnTo>
                      <a:lnTo>
                        <a:pt x="2814" y="684"/>
                      </a:lnTo>
                      <a:lnTo>
                        <a:pt x="2820" y="684"/>
                      </a:lnTo>
                      <a:lnTo>
                        <a:pt x="2826" y="678"/>
                      </a:lnTo>
                      <a:lnTo>
                        <a:pt x="2832" y="678"/>
                      </a:lnTo>
                      <a:lnTo>
                        <a:pt x="2838" y="672"/>
                      </a:lnTo>
                      <a:lnTo>
                        <a:pt x="2844" y="672"/>
                      </a:lnTo>
                      <a:lnTo>
                        <a:pt x="2850" y="666"/>
                      </a:lnTo>
                      <a:lnTo>
                        <a:pt x="2856" y="666"/>
                      </a:lnTo>
                      <a:lnTo>
                        <a:pt x="2862" y="660"/>
                      </a:lnTo>
                      <a:lnTo>
                        <a:pt x="2868" y="660"/>
                      </a:lnTo>
                      <a:lnTo>
                        <a:pt x="2874" y="654"/>
                      </a:lnTo>
                      <a:lnTo>
                        <a:pt x="2880" y="654"/>
                      </a:lnTo>
                      <a:lnTo>
                        <a:pt x="2886" y="648"/>
                      </a:lnTo>
                      <a:lnTo>
                        <a:pt x="2892" y="648"/>
                      </a:lnTo>
                      <a:lnTo>
                        <a:pt x="2892" y="642"/>
                      </a:lnTo>
                      <a:lnTo>
                        <a:pt x="2898" y="642"/>
                      </a:lnTo>
                      <a:lnTo>
                        <a:pt x="2904" y="642"/>
                      </a:lnTo>
                      <a:lnTo>
                        <a:pt x="2910" y="636"/>
                      </a:lnTo>
                      <a:lnTo>
                        <a:pt x="2916" y="636"/>
                      </a:lnTo>
                      <a:lnTo>
                        <a:pt x="2916" y="630"/>
                      </a:lnTo>
                      <a:lnTo>
                        <a:pt x="2922" y="630"/>
                      </a:lnTo>
                      <a:lnTo>
                        <a:pt x="2928" y="630"/>
                      </a:lnTo>
                      <a:lnTo>
                        <a:pt x="2928" y="624"/>
                      </a:lnTo>
                      <a:lnTo>
                        <a:pt x="2934" y="624"/>
                      </a:lnTo>
                      <a:lnTo>
                        <a:pt x="2940" y="618"/>
                      </a:lnTo>
                      <a:lnTo>
                        <a:pt x="2946" y="618"/>
                      </a:lnTo>
                      <a:lnTo>
                        <a:pt x="2952" y="618"/>
                      </a:lnTo>
                      <a:lnTo>
                        <a:pt x="2952" y="612"/>
                      </a:lnTo>
                      <a:lnTo>
                        <a:pt x="2958" y="612"/>
                      </a:lnTo>
                      <a:lnTo>
                        <a:pt x="2964" y="606"/>
                      </a:lnTo>
                      <a:lnTo>
                        <a:pt x="2970" y="606"/>
                      </a:lnTo>
                      <a:lnTo>
                        <a:pt x="2970" y="600"/>
                      </a:lnTo>
                      <a:lnTo>
                        <a:pt x="2976" y="600"/>
                      </a:lnTo>
                      <a:lnTo>
                        <a:pt x="2982" y="600"/>
                      </a:lnTo>
                      <a:lnTo>
                        <a:pt x="2982" y="594"/>
                      </a:lnTo>
                      <a:lnTo>
                        <a:pt x="2988" y="594"/>
                      </a:lnTo>
                      <a:lnTo>
                        <a:pt x="2994" y="594"/>
                      </a:lnTo>
                      <a:lnTo>
                        <a:pt x="2994" y="588"/>
                      </a:lnTo>
                      <a:lnTo>
                        <a:pt x="3000" y="588"/>
                      </a:lnTo>
                      <a:lnTo>
                        <a:pt x="3006" y="582"/>
                      </a:lnTo>
                      <a:lnTo>
                        <a:pt x="3012" y="582"/>
                      </a:lnTo>
                      <a:lnTo>
                        <a:pt x="3018" y="576"/>
                      </a:lnTo>
                      <a:lnTo>
                        <a:pt x="3600" y="192"/>
                      </a:lnTo>
                      <a:lnTo>
                        <a:pt x="3606" y="186"/>
                      </a:lnTo>
                      <a:lnTo>
                        <a:pt x="3612" y="186"/>
                      </a:lnTo>
                      <a:lnTo>
                        <a:pt x="3618" y="180"/>
                      </a:lnTo>
                      <a:lnTo>
                        <a:pt x="3624" y="174"/>
                      </a:lnTo>
                      <a:lnTo>
                        <a:pt x="3630" y="174"/>
                      </a:lnTo>
                      <a:lnTo>
                        <a:pt x="3630" y="168"/>
                      </a:lnTo>
                      <a:lnTo>
                        <a:pt x="3636" y="168"/>
                      </a:lnTo>
                      <a:lnTo>
                        <a:pt x="3636" y="162"/>
                      </a:lnTo>
                      <a:lnTo>
                        <a:pt x="3642" y="162"/>
                      </a:lnTo>
                      <a:lnTo>
                        <a:pt x="3642" y="156"/>
                      </a:lnTo>
                      <a:lnTo>
                        <a:pt x="3648" y="156"/>
                      </a:lnTo>
                      <a:lnTo>
                        <a:pt x="3654" y="150"/>
                      </a:lnTo>
                      <a:lnTo>
                        <a:pt x="3660" y="150"/>
                      </a:lnTo>
                      <a:lnTo>
                        <a:pt x="3660" y="144"/>
                      </a:lnTo>
                      <a:lnTo>
                        <a:pt x="3666" y="144"/>
                      </a:lnTo>
                      <a:lnTo>
                        <a:pt x="3672" y="138"/>
                      </a:lnTo>
                      <a:lnTo>
                        <a:pt x="3678" y="132"/>
                      </a:lnTo>
                      <a:lnTo>
                        <a:pt x="3684" y="132"/>
                      </a:lnTo>
                      <a:lnTo>
                        <a:pt x="3684" y="126"/>
                      </a:lnTo>
                      <a:lnTo>
                        <a:pt x="3690" y="126"/>
                      </a:lnTo>
                      <a:lnTo>
                        <a:pt x="3690" y="120"/>
                      </a:lnTo>
                      <a:lnTo>
                        <a:pt x="3696" y="120"/>
                      </a:lnTo>
                      <a:lnTo>
                        <a:pt x="3702" y="120"/>
                      </a:lnTo>
                      <a:lnTo>
                        <a:pt x="3702" y="114"/>
                      </a:lnTo>
                      <a:lnTo>
                        <a:pt x="3708" y="114"/>
                      </a:lnTo>
                      <a:lnTo>
                        <a:pt x="3708" y="108"/>
                      </a:lnTo>
                      <a:lnTo>
                        <a:pt x="3714" y="108"/>
                      </a:lnTo>
                      <a:lnTo>
                        <a:pt x="3714" y="102"/>
                      </a:lnTo>
                      <a:lnTo>
                        <a:pt x="3720" y="102"/>
                      </a:lnTo>
                      <a:lnTo>
                        <a:pt x="3726" y="96"/>
                      </a:lnTo>
                      <a:lnTo>
                        <a:pt x="3732" y="90"/>
                      </a:lnTo>
                      <a:lnTo>
                        <a:pt x="3738" y="84"/>
                      </a:lnTo>
                      <a:lnTo>
                        <a:pt x="3744" y="84"/>
                      </a:lnTo>
                      <a:lnTo>
                        <a:pt x="3750" y="78"/>
                      </a:lnTo>
                      <a:lnTo>
                        <a:pt x="3756" y="72"/>
                      </a:lnTo>
                      <a:lnTo>
                        <a:pt x="3762" y="72"/>
                      </a:lnTo>
                      <a:lnTo>
                        <a:pt x="3762" y="66"/>
                      </a:lnTo>
                      <a:lnTo>
                        <a:pt x="3768" y="66"/>
                      </a:lnTo>
                      <a:lnTo>
                        <a:pt x="3768" y="60"/>
                      </a:lnTo>
                      <a:lnTo>
                        <a:pt x="3774" y="60"/>
                      </a:lnTo>
                      <a:lnTo>
                        <a:pt x="3774" y="54"/>
                      </a:lnTo>
                      <a:lnTo>
                        <a:pt x="3780" y="54"/>
                      </a:lnTo>
                      <a:lnTo>
                        <a:pt x="3780" y="48"/>
                      </a:lnTo>
                      <a:lnTo>
                        <a:pt x="3786" y="54"/>
                      </a:lnTo>
                      <a:lnTo>
                        <a:pt x="3786" y="60"/>
                      </a:lnTo>
                      <a:lnTo>
                        <a:pt x="3786" y="66"/>
                      </a:lnTo>
                      <a:lnTo>
                        <a:pt x="3786" y="72"/>
                      </a:lnTo>
                      <a:lnTo>
                        <a:pt x="3786" y="78"/>
                      </a:lnTo>
                      <a:lnTo>
                        <a:pt x="3786" y="84"/>
                      </a:lnTo>
                      <a:lnTo>
                        <a:pt x="3786" y="90"/>
                      </a:lnTo>
                      <a:lnTo>
                        <a:pt x="3786" y="96"/>
                      </a:lnTo>
                      <a:lnTo>
                        <a:pt x="3786" y="102"/>
                      </a:lnTo>
                      <a:lnTo>
                        <a:pt x="3786" y="108"/>
                      </a:lnTo>
                      <a:lnTo>
                        <a:pt x="3786" y="114"/>
                      </a:lnTo>
                      <a:lnTo>
                        <a:pt x="3786" y="120"/>
                      </a:lnTo>
                      <a:lnTo>
                        <a:pt x="3786" y="126"/>
                      </a:lnTo>
                      <a:lnTo>
                        <a:pt x="3786" y="132"/>
                      </a:lnTo>
                      <a:lnTo>
                        <a:pt x="3786" y="138"/>
                      </a:lnTo>
                      <a:lnTo>
                        <a:pt x="3786" y="144"/>
                      </a:lnTo>
                      <a:lnTo>
                        <a:pt x="3786" y="150"/>
                      </a:lnTo>
                      <a:lnTo>
                        <a:pt x="3786" y="156"/>
                      </a:lnTo>
                      <a:lnTo>
                        <a:pt x="3786" y="162"/>
                      </a:lnTo>
                      <a:lnTo>
                        <a:pt x="3786" y="168"/>
                      </a:lnTo>
                      <a:lnTo>
                        <a:pt x="3786" y="174"/>
                      </a:lnTo>
                      <a:lnTo>
                        <a:pt x="3786" y="180"/>
                      </a:lnTo>
                      <a:lnTo>
                        <a:pt x="3786" y="186"/>
                      </a:lnTo>
                      <a:lnTo>
                        <a:pt x="3786" y="192"/>
                      </a:lnTo>
                      <a:lnTo>
                        <a:pt x="3786" y="570"/>
                      </a:lnTo>
                      <a:lnTo>
                        <a:pt x="3786" y="576"/>
                      </a:lnTo>
                      <a:lnTo>
                        <a:pt x="3786" y="582"/>
                      </a:lnTo>
                      <a:lnTo>
                        <a:pt x="3786" y="588"/>
                      </a:lnTo>
                      <a:lnTo>
                        <a:pt x="3786" y="594"/>
                      </a:lnTo>
                      <a:lnTo>
                        <a:pt x="3786" y="600"/>
                      </a:lnTo>
                      <a:lnTo>
                        <a:pt x="3786" y="606"/>
                      </a:lnTo>
                      <a:lnTo>
                        <a:pt x="3786" y="612"/>
                      </a:lnTo>
                      <a:lnTo>
                        <a:pt x="3786" y="618"/>
                      </a:lnTo>
                      <a:lnTo>
                        <a:pt x="3786" y="624"/>
                      </a:lnTo>
                      <a:lnTo>
                        <a:pt x="3786" y="630"/>
                      </a:lnTo>
                      <a:lnTo>
                        <a:pt x="3786" y="636"/>
                      </a:lnTo>
                      <a:lnTo>
                        <a:pt x="3786" y="642"/>
                      </a:lnTo>
                      <a:lnTo>
                        <a:pt x="3786" y="648"/>
                      </a:lnTo>
                      <a:lnTo>
                        <a:pt x="3786" y="654"/>
                      </a:lnTo>
                      <a:lnTo>
                        <a:pt x="3786" y="660"/>
                      </a:lnTo>
                      <a:lnTo>
                        <a:pt x="3786" y="666"/>
                      </a:lnTo>
                      <a:lnTo>
                        <a:pt x="3786" y="672"/>
                      </a:lnTo>
                      <a:lnTo>
                        <a:pt x="3786" y="678"/>
                      </a:lnTo>
                      <a:lnTo>
                        <a:pt x="3786" y="684"/>
                      </a:lnTo>
                      <a:lnTo>
                        <a:pt x="3786" y="690"/>
                      </a:lnTo>
                      <a:lnTo>
                        <a:pt x="3786" y="696"/>
                      </a:lnTo>
                      <a:lnTo>
                        <a:pt x="3786" y="702"/>
                      </a:lnTo>
                      <a:lnTo>
                        <a:pt x="3786" y="708"/>
                      </a:lnTo>
                      <a:lnTo>
                        <a:pt x="3786" y="714"/>
                      </a:lnTo>
                      <a:lnTo>
                        <a:pt x="3786" y="720"/>
                      </a:lnTo>
                      <a:lnTo>
                        <a:pt x="3786" y="726"/>
                      </a:lnTo>
                      <a:lnTo>
                        <a:pt x="3786" y="732"/>
                      </a:lnTo>
                      <a:lnTo>
                        <a:pt x="3786" y="738"/>
                      </a:lnTo>
                      <a:lnTo>
                        <a:pt x="3786" y="744"/>
                      </a:lnTo>
                      <a:lnTo>
                        <a:pt x="3786" y="906"/>
                      </a:lnTo>
                      <a:lnTo>
                        <a:pt x="3786" y="912"/>
                      </a:lnTo>
                      <a:lnTo>
                        <a:pt x="3786" y="918"/>
                      </a:lnTo>
                      <a:lnTo>
                        <a:pt x="3786" y="924"/>
                      </a:lnTo>
                      <a:lnTo>
                        <a:pt x="3786" y="930"/>
                      </a:lnTo>
                      <a:lnTo>
                        <a:pt x="3786" y="852"/>
                      </a:lnTo>
                      <a:lnTo>
                        <a:pt x="3786" y="846"/>
                      </a:lnTo>
                      <a:lnTo>
                        <a:pt x="3786" y="840"/>
                      </a:lnTo>
                      <a:lnTo>
                        <a:pt x="3786" y="834"/>
                      </a:lnTo>
                      <a:lnTo>
                        <a:pt x="3786" y="828"/>
                      </a:lnTo>
                      <a:lnTo>
                        <a:pt x="3786" y="822"/>
                      </a:lnTo>
                      <a:lnTo>
                        <a:pt x="3786" y="816"/>
                      </a:lnTo>
                      <a:lnTo>
                        <a:pt x="3786" y="810"/>
                      </a:lnTo>
                      <a:lnTo>
                        <a:pt x="3786" y="804"/>
                      </a:lnTo>
                      <a:lnTo>
                        <a:pt x="3786" y="798"/>
                      </a:lnTo>
                      <a:lnTo>
                        <a:pt x="3786" y="792"/>
                      </a:lnTo>
                      <a:lnTo>
                        <a:pt x="3786" y="786"/>
                      </a:lnTo>
                      <a:lnTo>
                        <a:pt x="3786" y="780"/>
                      </a:lnTo>
                      <a:lnTo>
                        <a:pt x="3786" y="774"/>
                      </a:lnTo>
                      <a:lnTo>
                        <a:pt x="3786" y="768"/>
                      </a:lnTo>
                      <a:lnTo>
                        <a:pt x="3786" y="762"/>
                      </a:lnTo>
                      <a:lnTo>
                        <a:pt x="3786" y="756"/>
                      </a:lnTo>
                      <a:lnTo>
                        <a:pt x="3786" y="750"/>
                      </a:lnTo>
                      <a:lnTo>
                        <a:pt x="3786" y="744"/>
                      </a:lnTo>
                      <a:lnTo>
                        <a:pt x="3786" y="738"/>
                      </a:lnTo>
                      <a:lnTo>
                        <a:pt x="3786" y="732"/>
                      </a:lnTo>
                      <a:lnTo>
                        <a:pt x="3786" y="726"/>
                      </a:lnTo>
                      <a:lnTo>
                        <a:pt x="3786" y="408"/>
                      </a:lnTo>
                      <a:lnTo>
                        <a:pt x="3786" y="402"/>
                      </a:lnTo>
                      <a:lnTo>
                        <a:pt x="3786" y="396"/>
                      </a:lnTo>
                      <a:lnTo>
                        <a:pt x="3786" y="390"/>
                      </a:lnTo>
                      <a:lnTo>
                        <a:pt x="3786" y="384"/>
                      </a:lnTo>
                      <a:lnTo>
                        <a:pt x="3786" y="378"/>
                      </a:lnTo>
                      <a:lnTo>
                        <a:pt x="3786" y="372"/>
                      </a:lnTo>
                      <a:lnTo>
                        <a:pt x="3786" y="366"/>
                      </a:lnTo>
                      <a:lnTo>
                        <a:pt x="3786" y="360"/>
                      </a:lnTo>
                      <a:lnTo>
                        <a:pt x="3786" y="354"/>
                      </a:lnTo>
                      <a:lnTo>
                        <a:pt x="3786" y="348"/>
                      </a:lnTo>
                      <a:lnTo>
                        <a:pt x="3786" y="342"/>
                      </a:lnTo>
                      <a:lnTo>
                        <a:pt x="3786" y="336"/>
                      </a:lnTo>
                      <a:lnTo>
                        <a:pt x="3786" y="330"/>
                      </a:lnTo>
                      <a:lnTo>
                        <a:pt x="3786" y="324"/>
                      </a:lnTo>
                      <a:lnTo>
                        <a:pt x="3786" y="318"/>
                      </a:lnTo>
                      <a:lnTo>
                        <a:pt x="3786" y="312"/>
                      </a:lnTo>
                      <a:lnTo>
                        <a:pt x="3786" y="306"/>
                      </a:lnTo>
                      <a:lnTo>
                        <a:pt x="3786" y="300"/>
                      </a:lnTo>
                      <a:lnTo>
                        <a:pt x="3786" y="294"/>
                      </a:lnTo>
                      <a:lnTo>
                        <a:pt x="3786" y="288"/>
                      </a:lnTo>
                      <a:lnTo>
                        <a:pt x="3786" y="282"/>
                      </a:lnTo>
                      <a:lnTo>
                        <a:pt x="3786" y="276"/>
                      </a:lnTo>
                      <a:lnTo>
                        <a:pt x="3786" y="270"/>
                      </a:lnTo>
                      <a:lnTo>
                        <a:pt x="3786" y="264"/>
                      </a:lnTo>
                      <a:lnTo>
                        <a:pt x="3786" y="258"/>
                      </a:lnTo>
                      <a:lnTo>
                        <a:pt x="3786" y="252"/>
                      </a:lnTo>
                      <a:lnTo>
                        <a:pt x="3786" y="246"/>
                      </a:lnTo>
                      <a:lnTo>
                        <a:pt x="3786" y="240"/>
                      </a:lnTo>
                      <a:lnTo>
                        <a:pt x="3786" y="234"/>
                      </a:lnTo>
                      <a:lnTo>
                        <a:pt x="3786" y="228"/>
                      </a:lnTo>
                      <a:lnTo>
                        <a:pt x="3786" y="222"/>
                      </a:lnTo>
                      <a:lnTo>
                        <a:pt x="3786" y="216"/>
                      </a:lnTo>
                      <a:lnTo>
                        <a:pt x="3786" y="210"/>
                      </a:lnTo>
                      <a:lnTo>
                        <a:pt x="3786" y="204"/>
                      </a:lnTo>
                      <a:lnTo>
                        <a:pt x="3786" y="198"/>
                      </a:lnTo>
                      <a:lnTo>
                        <a:pt x="3786" y="192"/>
                      </a:lnTo>
                      <a:lnTo>
                        <a:pt x="3786" y="186"/>
                      </a:lnTo>
                      <a:lnTo>
                        <a:pt x="3786" y="180"/>
                      </a:lnTo>
                      <a:lnTo>
                        <a:pt x="3786" y="174"/>
                      </a:lnTo>
                      <a:lnTo>
                        <a:pt x="3786" y="168"/>
                      </a:lnTo>
                      <a:lnTo>
                        <a:pt x="3786" y="162"/>
                      </a:lnTo>
                      <a:lnTo>
                        <a:pt x="3786" y="156"/>
                      </a:lnTo>
                      <a:lnTo>
                        <a:pt x="3786" y="150"/>
                      </a:lnTo>
                      <a:lnTo>
                        <a:pt x="3786" y="144"/>
                      </a:lnTo>
                      <a:lnTo>
                        <a:pt x="3786" y="138"/>
                      </a:lnTo>
                      <a:lnTo>
                        <a:pt x="3786" y="132"/>
                      </a:lnTo>
                      <a:lnTo>
                        <a:pt x="3786" y="126"/>
                      </a:lnTo>
                      <a:lnTo>
                        <a:pt x="3786" y="120"/>
                      </a:lnTo>
                      <a:lnTo>
                        <a:pt x="3786" y="114"/>
                      </a:lnTo>
                      <a:lnTo>
                        <a:pt x="3786" y="108"/>
                      </a:lnTo>
                      <a:lnTo>
                        <a:pt x="3786" y="102"/>
                      </a:lnTo>
                      <a:lnTo>
                        <a:pt x="3786" y="96"/>
                      </a:lnTo>
                      <a:lnTo>
                        <a:pt x="3786" y="90"/>
                      </a:lnTo>
                      <a:lnTo>
                        <a:pt x="3786" y="84"/>
                      </a:lnTo>
                      <a:lnTo>
                        <a:pt x="3786" y="78"/>
                      </a:lnTo>
                      <a:lnTo>
                        <a:pt x="3786" y="72"/>
                      </a:lnTo>
                      <a:lnTo>
                        <a:pt x="3786" y="66"/>
                      </a:lnTo>
                      <a:lnTo>
                        <a:pt x="3786" y="60"/>
                      </a:lnTo>
                      <a:lnTo>
                        <a:pt x="3786" y="54"/>
                      </a:lnTo>
                      <a:lnTo>
                        <a:pt x="3786" y="48"/>
                      </a:lnTo>
                      <a:lnTo>
                        <a:pt x="3786" y="42"/>
                      </a:lnTo>
                      <a:lnTo>
                        <a:pt x="3786" y="36"/>
                      </a:lnTo>
                      <a:lnTo>
                        <a:pt x="3786" y="30"/>
                      </a:lnTo>
                      <a:lnTo>
                        <a:pt x="3786" y="24"/>
                      </a:lnTo>
                      <a:lnTo>
                        <a:pt x="3786" y="18"/>
                      </a:lnTo>
                      <a:lnTo>
                        <a:pt x="3786" y="12"/>
                      </a:lnTo>
                      <a:lnTo>
                        <a:pt x="3786" y="6"/>
                      </a:lnTo>
                      <a:lnTo>
                        <a:pt x="3786" y="12"/>
                      </a:lnTo>
                      <a:lnTo>
                        <a:pt x="3786" y="18"/>
                      </a:lnTo>
                      <a:lnTo>
                        <a:pt x="3786" y="24"/>
                      </a:lnTo>
                      <a:lnTo>
                        <a:pt x="3786" y="30"/>
                      </a:lnTo>
                      <a:lnTo>
                        <a:pt x="3786" y="36"/>
                      </a:lnTo>
                      <a:lnTo>
                        <a:pt x="3786" y="42"/>
                      </a:lnTo>
                      <a:lnTo>
                        <a:pt x="3786" y="48"/>
                      </a:lnTo>
                      <a:lnTo>
                        <a:pt x="3786" y="54"/>
                      </a:lnTo>
                      <a:lnTo>
                        <a:pt x="3786" y="60"/>
                      </a:lnTo>
                      <a:lnTo>
                        <a:pt x="3786" y="66"/>
                      </a:lnTo>
                      <a:lnTo>
                        <a:pt x="3786" y="72"/>
                      </a:lnTo>
                      <a:lnTo>
                        <a:pt x="3786" y="78"/>
                      </a:lnTo>
                      <a:lnTo>
                        <a:pt x="3786" y="84"/>
                      </a:lnTo>
                      <a:lnTo>
                        <a:pt x="3786" y="90"/>
                      </a:lnTo>
                      <a:lnTo>
                        <a:pt x="3786" y="96"/>
                      </a:lnTo>
                      <a:lnTo>
                        <a:pt x="3786" y="102"/>
                      </a:lnTo>
                      <a:lnTo>
                        <a:pt x="3786" y="108"/>
                      </a:lnTo>
                      <a:lnTo>
                        <a:pt x="3786" y="114"/>
                      </a:lnTo>
                      <a:lnTo>
                        <a:pt x="3786" y="120"/>
                      </a:lnTo>
                      <a:lnTo>
                        <a:pt x="3786" y="126"/>
                      </a:lnTo>
                      <a:lnTo>
                        <a:pt x="3786" y="132"/>
                      </a:lnTo>
                      <a:lnTo>
                        <a:pt x="3786" y="138"/>
                      </a:lnTo>
                      <a:lnTo>
                        <a:pt x="3786" y="144"/>
                      </a:lnTo>
                      <a:lnTo>
                        <a:pt x="3786" y="150"/>
                      </a:lnTo>
                      <a:lnTo>
                        <a:pt x="3786" y="156"/>
                      </a:lnTo>
                      <a:lnTo>
                        <a:pt x="3786" y="162"/>
                      </a:lnTo>
                      <a:lnTo>
                        <a:pt x="3786" y="168"/>
                      </a:lnTo>
                      <a:lnTo>
                        <a:pt x="3786" y="174"/>
                      </a:lnTo>
                      <a:lnTo>
                        <a:pt x="3786" y="180"/>
                      </a:lnTo>
                      <a:lnTo>
                        <a:pt x="3786" y="186"/>
                      </a:lnTo>
                      <a:lnTo>
                        <a:pt x="3786" y="192"/>
                      </a:lnTo>
                      <a:lnTo>
                        <a:pt x="3786" y="198"/>
                      </a:lnTo>
                      <a:lnTo>
                        <a:pt x="3786" y="204"/>
                      </a:lnTo>
                      <a:lnTo>
                        <a:pt x="3786" y="210"/>
                      </a:lnTo>
                      <a:lnTo>
                        <a:pt x="3786" y="216"/>
                      </a:lnTo>
                      <a:lnTo>
                        <a:pt x="3786" y="222"/>
                      </a:lnTo>
                      <a:lnTo>
                        <a:pt x="3786" y="228"/>
                      </a:lnTo>
                      <a:lnTo>
                        <a:pt x="3786" y="234"/>
                      </a:lnTo>
                      <a:lnTo>
                        <a:pt x="3786" y="240"/>
                      </a:lnTo>
                      <a:lnTo>
                        <a:pt x="3786" y="246"/>
                      </a:lnTo>
                      <a:lnTo>
                        <a:pt x="3786" y="252"/>
                      </a:lnTo>
                      <a:lnTo>
                        <a:pt x="3786" y="258"/>
                      </a:lnTo>
                      <a:lnTo>
                        <a:pt x="3786" y="264"/>
                      </a:lnTo>
                      <a:lnTo>
                        <a:pt x="3786" y="270"/>
                      </a:lnTo>
                      <a:lnTo>
                        <a:pt x="3786" y="276"/>
                      </a:lnTo>
                      <a:lnTo>
                        <a:pt x="3786" y="282"/>
                      </a:lnTo>
                      <a:lnTo>
                        <a:pt x="3786" y="288"/>
                      </a:lnTo>
                      <a:lnTo>
                        <a:pt x="3786" y="294"/>
                      </a:lnTo>
                      <a:lnTo>
                        <a:pt x="3786" y="300"/>
                      </a:lnTo>
                      <a:lnTo>
                        <a:pt x="3786" y="306"/>
                      </a:lnTo>
                      <a:lnTo>
                        <a:pt x="3786" y="312"/>
                      </a:lnTo>
                      <a:lnTo>
                        <a:pt x="3786" y="318"/>
                      </a:lnTo>
                      <a:lnTo>
                        <a:pt x="3786" y="324"/>
                      </a:lnTo>
                      <a:lnTo>
                        <a:pt x="3786" y="330"/>
                      </a:lnTo>
                      <a:lnTo>
                        <a:pt x="3786" y="336"/>
                      </a:lnTo>
                      <a:lnTo>
                        <a:pt x="3786" y="342"/>
                      </a:lnTo>
                      <a:lnTo>
                        <a:pt x="3786" y="348"/>
                      </a:lnTo>
                      <a:lnTo>
                        <a:pt x="3786" y="354"/>
                      </a:lnTo>
                      <a:lnTo>
                        <a:pt x="3786" y="360"/>
                      </a:lnTo>
                      <a:lnTo>
                        <a:pt x="3786" y="366"/>
                      </a:lnTo>
                      <a:lnTo>
                        <a:pt x="3786" y="372"/>
                      </a:lnTo>
                      <a:lnTo>
                        <a:pt x="3786" y="378"/>
                      </a:lnTo>
                      <a:lnTo>
                        <a:pt x="3786" y="384"/>
                      </a:lnTo>
                      <a:lnTo>
                        <a:pt x="3786" y="390"/>
                      </a:lnTo>
                      <a:lnTo>
                        <a:pt x="3786" y="396"/>
                      </a:lnTo>
                      <a:lnTo>
                        <a:pt x="3786" y="402"/>
                      </a:lnTo>
                      <a:lnTo>
                        <a:pt x="3786" y="408"/>
                      </a:lnTo>
                      <a:lnTo>
                        <a:pt x="3786" y="726"/>
                      </a:lnTo>
                      <a:lnTo>
                        <a:pt x="3786" y="732"/>
                      </a:lnTo>
                      <a:lnTo>
                        <a:pt x="3786" y="738"/>
                      </a:lnTo>
                      <a:lnTo>
                        <a:pt x="3786" y="744"/>
                      </a:lnTo>
                      <a:lnTo>
                        <a:pt x="3786" y="750"/>
                      </a:lnTo>
                      <a:lnTo>
                        <a:pt x="3786" y="756"/>
                      </a:lnTo>
                      <a:lnTo>
                        <a:pt x="3786" y="762"/>
                      </a:lnTo>
                      <a:lnTo>
                        <a:pt x="3786" y="768"/>
                      </a:lnTo>
                      <a:lnTo>
                        <a:pt x="3786" y="774"/>
                      </a:lnTo>
                      <a:lnTo>
                        <a:pt x="3786" y="780"/>
                      </a:lnTo>
                      <a:lnTo>
                        <a:pt x="3786" y="786"/>
                      </a:lnTo>
                      <a:lnTo>
                        <a:pt x="3786" y="792"/>
                      </a:lnTo>
                      <a:lnTo>
                        <a:pt x="3786" y="798"/>
                      </a:lnTo>
                      <a:lnTo>
                        <a:pt x="3786" y="804"/>
                      </a:lnTo>
                      <a:lnTo>
                        <a:pt x="3786" y="810"/>
                      </a:lnTo>
                      <a:lnTo>
                        <a:pt x="3786" y="816"/>
                      </a:lnTo>
                      <a:lnTo>
                        <a:pt x="3786" y="822"/>
                      </a:lnTo>
                      <a:lnTo>
                        <a:pt x="3786" y="828"/>
                      </a:lnTo>
                      <a:lnTo>
                        <a:pt x="3786" y="834"/>
                      </a:lnTo>
                      <a:lnTo>
                        <a:pt x="3786" y="840"/>
                      </a:lnTo>
                      <a:lnTo>
                        <a:pt x="3786" y="846"/>
                      </a:lnTo>
                      <a:lnTo>
                        <a:pt x="3786" y="852"/>
                      </a:lnTo>
                      <a:lnTo>
                        <a:pt x="3786" y="930"/>
                      </a:lnTo>
                      <a:lnTo>
                        <a:pt x="3786" y="924"/>
                      </a:lnTo>
                      <a:lnTo>
                        <a:pt x="3786" y="918"/>
                      </a:lnTo>
                      <a:lnTo>
                        <a:pt x="3786" y="912"/>
                      </a:lnTo>
                      <a:lnTo>
                        <a:pt x="3786" y="906"/>
                      </a:lnTo>
                      <a:lnTo>
                        <a:pt x="3786" y="900"/>
                      </a:lnTo>
                      <a:lnTo>
                        <a:pt x="3786" y="738"/>
                      </a:lnTo>
                      <a:lnTo>
                        <a:pt x="3786" y="732"/>
                      </a:lnTo>
                      <a:lnTo>
                        <a:pt x="3786" y="726"/>
                      </a:lnTo>
                      <a:lnTo>
                        <a:pt x="3786" y="720"/>
                      </a:lnTo>
                      <a:lnTo>
                        <a:pt x="3786" y="714"/>
                      </a:lnTo>
                      <a:lnTo>
                        <a:pt x="3786" y="708"/>
                      </a:lnTo>
                      <a:lnTo>
                        <a:pt x="3786" y="702"/>
                      </a:lnTo>
                      <a:lnTo>
                        <a:pt x="3786" y="696"/>
                      </a:lnTo>
                      <a:lnTo>
                        <a:pt x="3786" y="690"/>
                      </a:lnTo>
                      <a:lnTo>
                        <a:pt x="3786" y="684"/>
                      </a:lnTo>
                      <a:lnTo>
                        <a:pt x="3786" y="678"/>
                      </a:lnTo>
                      <a:lnTo>
                        <a:pt x="3786" y="672"/>
                      </a:lnTo>
                      <a:lnTo>
                        <a:pt x="3786" y="666"/>
                      </a:lnTo>
                      <a:lnTo>
                        <a:pt x="3786" y="660"/>
                      </a:lnTo>
                      <a:lnTo>
                        <a:pt x="3786" y="654"/>
                      </a:lnTo>
                      <a:lnTo>
                        <a:pt x="3786" y="648"/>
                      </a:lnTo>
                      <a:lnTo>
                        <a:pt x="3786" y="642"/>
                      </a:lnTo>
                      <a:lnTo>
                        <a:pt x="3786" y="636"/>
                      </a:lnTo>
                      <a:lnTo>
                        <a:pt x="3786" y="630"/>
                      </a:lnTo>
                      <a:lnTo>
                        <a:pt x="3786" y="624"/>
                      </a:lnTo>
                      <a:lnTo>
                        <a:pt x="3786" y="618"/>
                      </a:lnTo>
                      <a:lnTo>
                        <a:pt x="3786" y="612"/>
                      </a:lnTo>
                      <a:lnTo>
                        <a:pt x="3786" y="606"/>
                      </a:lnTo>
                      <a:lnTo>
                        <a:pt x="3786" y="600"/>
                      </a:lnTo>
                      <a:lnTo>
                        <a:pt x="3786" y="594"/>
                      </a:lnTo>
                      <a:lnTo>
                        <a:pt x="3786" y="588"/>
                      </a:lnTo>
                      <a:lnTo>
                        <a:pt x="3786" y="582"/>
                      </a:lnTo>
                      <a:lnTo>
                        <a:pt x="3786" y="576"/>
                      </a:lnTo>
                      <a:lnTo>
                        <a:pt x="3786" y="570"/>
                      </a:lnTo>
                      <a:lnTo>
                        <a:pt x="3786" y="564"/>
                      </a:lnTo>
                      <a:lnTo>
                        <a:pt x="3786" y="162"/>
                      </a:lnTo>
                      <a:lnTo>
                        <a:pt x="3786" y="156"/>
                      </a:lnTo>
                      <a:lnTo>
                        <a:pt x="3786" y="150"/>
                      </a:lnTo>
                      <a:lnTo>
                        <a:pt x="3786" y="144"/>
                      </a:lnTo>
                      <a:lnTo>
                        <a:pt x="3786" y="138"/>
                      </a:lnTo>
                      <a:lnTo>
                        <a:pt x="3786" y="132"/>
                      </a:lnTo>
                      <a:lnTo>
                        <a:pt x="3786" y="126"/>
                      </a:lnTo>
                      <a:lnTo>
                        <a:pt x="3786" y="120"/>
                      </a:lnTo>
                      <a:lnTo>
                        <a:pt x="3786" y="114"/>
                      </a:lnTo>
                      <a:lnTo>
                        <a:pt x="3786" y="108"/>
                      </a:lnTo>
                      <a:lnTo>
                        <a:pt x="3786" y="102"/>
                      </a:lnTo>
                      <a:lnTo>
                        <a:pt x="3786" y="96"/>
                      </a:lnTo>
                      <a:lnTo>
                        <a:pt x="3786" y="90"/>
                      </a:lnTo>
                      <a:lnTo>
                        <a:pt x="3786" y="84"/>
                      </a:lnTo>
                      <a:lnTo>
                        <a:pt x="3786" y="78"/>
                      </a:lnTo>
                      <a:lnTo>
                        <a:pt x="3786" y="72"/>
                      </a:lnTo>
                      <a:lnTo>
                        <a:pt x="3786" y="66"/>
                      </a:lnTo>
                      <a:lnTo>
                        <a:pt x="3786" y="60"/>
                      </a:lnTo>
                      <a:lnTo>
                        <a:pt x="3786" y="54"/>
                      </a:lnTo>
                      <a:lnTo>
                        <a:pt x="3786" y="48"/>
                      </a:lnTo>
                      <a:lnTo>
                        <a:pt x="3786" y="42"/>
                      </a:lnTo>
                      <a:lnTo>
                        <a:pt x="3786" y="36"/>
                      </a:lnTo>
                      <a:lnTo>
                        <a:pt x="3786" y="30"/>
                      </a:lnTo>
                      <a:lnTo>
                        <a:pt x="3786" y="24"/>
                      </a:lnTo>
                      <a:lnTo>
                        <a:pt x="3786" y="18"/>
                      </a:lnTo>
                      <a:lnTo>
                        <a:pt x="3786" y="12"/>
                      </a:lnTo>
                      <a:lnTo>
                        <a:pt x="3786" y="6"/>
                      </a:lnTo>
                      <a:lnTo>
                        <a:pt x="3786" y="12"/>
                      </a:lnTo>
                      <a:lnTo>
                        <a:pt x="3786" y="18"/>
                      </a:lnTo>
                      <a:lnTo>
                        <a:pt x="3786" y="24"/>
                      </a:lnTo>
                      <a:lnTo>
                        <a:pt x="3786" y="30"/>
                      </a:lnTo>
                      <a:lnTo>
                        <a:pt x="3786" y="36"/>
                      </a:lnTo>
                      <a:lnTo>
                        <a:pt x="3786" y="42"/>
                      </a:lnTo>
                      <a:lnTo>
                        <a:pt x="3786" y="48"/>
                      </a:lnTo>
                      <a:lnTo>
                        <a:pt x="3786" y="54"/>
                      </a:lnTo>
                      <a:lnTo>
                        <a:pt x="3786" y="60"/>
                      </a:lnTo>
                      <a:lnTo>
                        <a:pt x="3786" y="66"/>
                      </a:lnTo>
                      <a:lnTo>
                        <a:pt x="3786" y="72"/>
                      </a:lnTo>
                      <a:lnTo>
                        <a:pt x="3786" y="78"/>
                      </a:lnTo>
                      <a:lnTo>
                        <a:pt x="3786" y="84"/>
                      </a:lnTo>
                      <a:lnTo>
                        <a:pt x="3786" y="90"/>
                      </a:lnTo>
                      <a:lnTo>
                        <a:pt x="3786" y="96"/>
                      </a:lnTo>
                      <a:lnTo>
                        <a:pt x="3786" y="102"/>
                      </a:lnTo>
                      <a:lnTo>
                        <a:pt x="3786" y="108"/>
                      </a:lnTo>
                      <a:lnTo>
                        <a:pt x="3786" y="114"/>
                      </a:lnTo>
                      <a:lnTo>
                        <a:pt x="3786" y="120"/>
                      </a:lnTo>
                      <a:lnTo>
                        <a:pt x="3786" y="126"/>
                      </a:lnTo>
                      <a:lnTo>
                        <a:pt x="3786" y="132"/>
                      </a:lnTo>
                      <a:lnTo>
                        <a:pt x="3786" y="138"/>
                      </a:lnTo>
                      <a:lnTo>
                        <a:pt x="3786" y="144"/>
                      </a:lnTo>
                      <a:lnTo>
                        <a:pt x="3786" y="150"/>
                      </a:lnTo>
                      <a:lnTo>
                        <a:pt x="3786" y="156"/>
                      </a:lnTo>
                      <a:lnTo>
                        <a:pt x="3786" y="162"/>
                      </a:lnTo>
                      <a:lnTo>
                        <a:pt x="3786" y="564"/>
                      </a:lnTo>
                      <a:lnTo>
                        <a:pt x="3786" y="570"/>
                      </a:lnTo>
                      <a:lnTo>
                        <a:pt x="3786" y="576"/>
                      </a:lnTo>
                      <a:lnTo>
                        <a:pt x="3786" y="582"/>
                      </a:lnTo>
                      <a:lnTo>
                        <a:pt x="3786" y="588"/>
                      </a:lnTo>
                      <a:lnTo>
                        <a:pt x="3786" y="594"/>
                      </a:lnTo>
                      <a:lnTo>
                        <a:pt x="3786" y="600"/>
                      </a:lnTo>
                      <a:lnTo>
                        <a:pt x="3786" y="606"/>
                      </a:lnTo>
                      <a:lnTo>
                        <a:pt x="3786" y="612"/>
                      </a:lnTo>
                      <a:lnTo>
                        <a:pt x="3786" y="618"/>
                      </a:lnTo>
                      <a:lnTo>
                        <a:pt x="3786" y="624"/>
                      </a:lnTo>
                      <a:lnTo>
                        <a:pt x="3786" y="630"/>
                      </a:lnTo>
                      <a:lnTo>
                        <a:pt x="3786" y="636"/>
                      </a:lnTo>
                      <a:lnTo>
                        <a:pt x="3786" y="642"/>
                      </a:lnTo>
                      <a:lnTo>
                        <a:pt x="3786" y="648"/>
                      </a:lnTo>
                      <a:lnTo>
                        <a:pt x="3786" y="654"/>
                      </a:lnTo>
                      <a:lnTo>
                        <a:pt x="3786" y="660"/>
                      </a:lnTo>
                      <a:lnTo>
                        <a:pt x="3786" y="666"/>
                      </a:lnTo>
                      <a:lnTo>
                        <a:pt x="3786" y="672"/>
                      </a:lnTo>
                      <a:lnTo>
                        <a:pt x="3786" y="678"/>
                      </a:lnTo>
                      <a:lnTo>
                        <a:pt x="3786" y="684"/>
                      </a:lnTo>
                      <a:lnTo>
                        <a:pt x="3786" y="690"/>
                      </a:lnTo>
                      <a:lnTo>
                        <a:pt x="3786" y="696"/>
                      </a:lnTo>
                      <a:lnTo>
                        <a:pt x="3786" y="702"/>
                      </a:lnTo>
                      <a:lnTo>
                        <a:pt x="3786" y="708"/>
                      </a:lnTo>
                      <a:lnTo>
                        <a:pt x="3786" y="714"/>
                      </a:lnTo>
                      <a:lnTo>
                        <a:pt x="3786" y="720"/>
                      </a:lnTo>
                      <a:lnTo>
                        <a:pt x="3786" y="726"/>
                      </a:lnTo>
                      <a:lnTo>
                        <a:pt x="3786" y="732"/>
                      </a:lnTo>
                      <a:lnTo>
                        <a:pt x="3786" y="738"/>
                      </a:lnTo>
                      <a:lnTo>
                        <a:pt x="3786" y="900"/>
                      </a:lnTo>
                      <a:lnTo>
                        <a:pt x="3786" y="906"/>
                      </a:lnTo>
                      <a:lnTo>
                        <a:pt x="3786" y="912"/>
                      </a:lnTo>
                      <a:lnTo>
                        <a:pt x="3786" y="918"/>
                      </a:lnTo>
                      <a:lnTo>
                        <a:pt x="3786" y="924"/>
                      </a:lnTo>
                      <a:lnTo>
                        <a:pt x="3786" y="930"/>
                      </a:lnTo>
                      <a:lnTo>
                        <a:pt x="3786" y="846"/>
                      </a:lnTo>
                      <a:lnTo>
                        <a:pt x="3786" y="840"/>
                      </a:lnTo>
                      <a:lnTo>
                        <a:pt x="3786" y="834"/>
                      </a:lnTo>
                      <a:lnTo>
                        <a:pt x="3786" y="828"/>
                      </a:lnTo>
                      <a:lnTo>
                        <a:pt x="3786" y="822"/>
                      </a:lnTo>
                      <a:lnTo>
                        <a:pt x="3786" y="816"/>
                      </a:lnTo>
                      <a:lnTo>
                        <a:pt x="3786" y="810"/>
                      </a:lnTo>
                      <a:lnTo>
                        <a:pt x="3786" y="804"/>
                      </a:lnTo>
                      <a:lnTo>
                        <a:pt x="3786" y="798"/>
                      </a:lnTo>
                      <a:lnTo>
                        <a:pt x="3786" y="792"/>
                      </a:lnTo>
                      <a:lnTo>
                        <a:pt x="3786" y="786"/>
                      </a:lnTo>
                      <a:lnTo>
                        <a:pt x="3786" y="780"/>
                      </a:lnTo>
                      <a:lnTo>
                        <a:pt x="3786" y="774"/>
                      </a:lnTo>
                      <a:lnTo>
                        <a:pt x="3786" y="768"/>
                      </a:lnTo>
                      <a:lnTo>
                        <a:pt x="3786" y="762"/>
                      </a:lnTo>
                      <a:lnTo>
                        <a:pt x="3786" y="756"/>
                      </a:lnTo>
                      <a:lnTo>
                        <a:pt x="3786" y="750"/>
                      </a:lnTo>
                      <a:lnTo>
                        <a:pt x="3786" y="744"/>
                      </a:lnTo>
                      <a:lnTo>
                        <a:pt x="3786" y="738"/>
                      </a:lnTo>
                      <a:lnTo>
                        <a:pt x="3786" y="732"/>
                      </a:lnTo>
                      <a:lnTo>
                        <a:pt x="3786" y="726"/>
                      </a:lnTo>
                      <a:lnTo>
                        <a:pt x="3786" y="720"/>
                      </a:lnTo>
                      <a:lnTo>
                        <a:pt x="3786" y="402"/>
                      </a:lnTo>
                      <a:lnTo>
                        <a:pt x="3786" y="396"/>
                      </a:lnTo>
                      <a:lnTo>
                        <a:pt x="3786" y="390"/>
                      </a:lnTo>
                      <a:lnTo>
                        <a:pt x="3786" y="384"/>
                      </a:lnTo>
                      <a:lnTo>
                        <a:pt x="3786" y="378"/>
                      </a:lnTo>
                      <a:lnTo>
                        <a:pt x="3786" y="372"/>
                      </a:lnTo>
                      <a:lnTo>
                        <a:pt x="3786" y="366"/>
                      </a:lnTo>
                      <a:lnTo>
                        <a:pt x="3786" y="360"/>
                      </a:lnTo>
                      <a:lnTo>
                        <a:pt x="3786" y="354"/>
                      </a:lnTo>
                      <a:lnTo>
                        <a:pt x="3786" y="348"/>
                      </a:lnTo>
                      <a:lnTo>
                        <a:pt x="3786" y="342"/>
                      </a:lnTo>
                      <a:lnTo>
                        <a:pt x="3786" y="336"/>
                      </a:lnTo>
                      <a:lnTo>
                        <a:pt x="3786" y="330"/>
                      </a:lnTo>
                      <a:lnTo>
                        <a:pt x="3786" y="324"/>
                      </a:lnTo>
                      <a:lnTo>
                        <a:pt x="3786" y="318"/>
                      </a:lnTo>
                      <a:lnTo>
                        <a:pt x="3786" y="312"/>
                      </a:lnTo>
                      <a:lnTo>
                        <a:pt x="3786" y="306"/>
                      </a:lnTo>
                      <a:lnTo>
                        <a:pt x="3786" y="300"/>
                      </a:lnTo>
                      <a:lnTo>
                        <a:pt x="3786" y="294"/>
                      </a:lnTo>
                      <a:lnTo>
                        <a:pt x="3786" y="288"/>
                      </a:lnTo>
                      <a:lnTo>
                        <a:pt x="3786" y="282"/>
                      </a:lnTo>
                      <a:lnTo>
                        <a:pt x="3786" y="276"/>
                      </a:lnTo>
                      <a:lnTo>
                        <a:pt x="3786" y="270"/>
                      </a:lnTo>
                      <a:lnTo>
                        <a:pt x="3786" y="264"/>
                      </a:lnTo>
                      <a:lnTo>
                        <a:pt x="3786" y="258"/>
                      </a:lnTo>
                      <a:lnTo>
                        <a:pt x="3786" y="252"/>
                      </a:lnTo>
                      <a:lnTo>
                        <a:pt x="3786" y="246"/>
                      </a:lnTo>
                      <a:lnTo>
                        <a:pt x="3786" y="240"/>
                      </a:lnTo>
                      <a:lnTo>
                        <a:pt x="3786" y="234"/>
                      </a:lnTo>
                      <a:lnTo>
                        <a:pt x="3786" y="228"/>
                      </a:lnTo>
                      <a:lnTo>
                        <a:pt x="3786" y="222"/>
                      </a:lnTo>
                      <a:lnTo>
                        <a:pt x="3786" y="216"/>
                      </a:lnTo>
                      <a:lnTo>
                        <a:pt x="3786" y="210"/>
                      </a:lnTo>
                      <a:lnTo>
                        <a:pt x="3786" y="204"/>
                      </a:lnTo>
                      <a:lnTo>
                        <a:pt x="3786" y="198"/>
                      </a:lnTo>
                      <a:lnTo>
                        <a:pt x="3786" y="192"/>
                      </a:lnTo>
                      <a:lnTo>
                        <a:pt x="3786" y="186"/>
                      </a:lnTo>
                      <a:lnTo>
                        <a:pt x="3786" y="180"/>
                      </a:lnTo>
                      <a:lnTo>
                        <a:pt x="3786" y="174"/>
                      </a:lnTo>
                      <a:lnTo>
                        <a:pt x="3786" y="168"/>
                      </a:lnTo>
                      <a:lnTo>
                        <a:pt x="3786" y="162"/>
                      </a:lnTo>
                      <a:lnTo>
                        <a:pt x="3786" y="156"/>
                      </a:lnTo>
                      <a:lnTo>
                        <a:pt x="3786" y="150"/>
                      </a:lnTo>
                      <a:lnTo>
                        <a:pt x="3786" y="144"/>
                      </a:lnTo>
                      <a:lnTo>
                        <a:pt x="3786" y="138"/>
                      </a:lnTo>
                      <a:lnTo>
                        <a:pt x="3786" y="132"/>
                      </a:lnTo>
                      <a:lnTo>
                        <a:pt x="3786" y="126"/>
                      </a:lnTo>
                      <a:lnTo>
                        <a:pt x="3786" y="120"/>
                      </a:lnTo>
                      <a:lnTo>
                        <a:pt x="3786" y="114"/>
                      </a:lnTo>
                      <a:lnTo>
                        <a:pt x="3786" y="108"/>
                      </a:lnTo>
                      <a:lnTo>
                        <a:pt x="3786" y="102"/>
                      </a:lnTo>
                      <a:lnTo>
                        <a:pt x="3786" y="96"/>
                      </a:lnTo>
                      <a:lnTo>
                        <a:pt x="3786" y="90"/>
                      </a:lnTo>
                      <a:lnTo>
                        <a:pt x="3786" y="84"/>
                      </a:lnTo>
                      <a:lnTo>
                        <a:pt x="3786" y="78"/>
                      </a:lnTo>
                      <a:lnTo>
                        <a:pt x="3786" y="72"/>
                      </a:lnTo>
                      <a:lnTo>
                        <a:pt x="3786" y="66"/>
                      </a:lnTo>
                      <a:lnTo>
                        <a:pt x="3786" y="60"/>
                      </a:lnTo>
                      <a:lnTo>
                        <a:pt x="3786" y="54"/>
                      </a:lnTo>
                      <a:lnTo>
                        <a:pt x="3786" y="48"/>
                      </a:lnTo>
                      <a:lnTo>
                        <a:pt x="3786" y="42"/>
                      </a:lnTo>
                      <a:lnTo>
                        <a:pt x="3786" y="36"/>
                      </a:lnTo>
                      <a:lnTo>
                        <a:pt x="3786" y="30"/>
                      </a:lnTo>
                      <a:lnTo>
                        <a:pt x="3786" y="24"/>
                      </a:lnTo>
                      <a:lnTo>
                        <a:pt x="3786" y="18"/>
                      </a:lnTo>
                      <a:lnTo>
                        <a:pt x="3786" y="12"/>
                      </a:lnTo>
                      <a:lnTo>
                        <a:pt x="3786" y="6"/>
                      </a:lnTo>
                      <a:lnTo>
                        <a:pt x="3786" y="0"/>
                      </a:lnTo>
                    </a:path>
                  </a:pathLst>
                </a:custGeom>
                <a:noFill/>
                <a:ln w="9525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64" name="Rectangle 122"/>
                <p:cNvSpPr>
                  <a:spLocks noChangeArrowheads="1"/>
                </p:cNvSpPr>
                <p:nvPr/>
              </p:nvSpPr>
              <p:spPr bwMode="auto">
                <a:xfrm>
                  <a:off x="909" y="2162"/>
                  <a:ext cx="330" cy="1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800" b="1">
                      <a:solidFill>
                        <a:srgbClr val="FF0000"/>
                      </a:solidFill>
                      <a:latin typeface="Arial" pitchFamily="34" charset="0"/>
                    </a:rPr>
                    <a:t>BETA_X</a:t>
                  </a:r>
                  <a:endParaRPr lang="en-US" sz="1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65" name="Freeform 123"/>
                <p:cNvSpPr>
                  <a:spLocks/>
                </p:cNvSpPr>
                <p:nvPr/>
              </p:nvSpPr>
              <p:spPr bwMode="auto">
                <a:xfrm>
                  <a:off x="681" y="1064"/>
                  <a:ext cx="3786" cy="990"/>
                </a:xfrm>
                <a:custGeom>
                  <a:avLst/>
                  <a:gdLst>
                    <a:gd name="T0" fmla="*/ 108 w 3786"/>
                    <a:gd name="T1" fmla="*/ 894 h 990"/>
                    <a:gd name="T2" fmla="*/ 792 w 3786"/>
                    <a:gd name="T3" fmla="*/ 780 h 990"/>
                    <a:gd name="T4" fmla="*/ 900 w 3786"/>
                    <a:gd name="T5" fmla="*/ 816 h 990"/>
                    <a:gd name="T6" fmla="*/ 1014 w 3786"/>
                    <a:gd name="T7" fmla="*/ 846 h 990"/>
                    <a:gd name="T8" fmla="*/ 1122 w 3786"/>
                    <a:gd name="T9" fmla="*/ 876 h 990"/>
                    <a:gd name="T10" fmla="*/ 1806 w 3786"/>
                    <a:gd name="T11" fmla="*/ 954 h 990"/>
                    <a:gd name="T12" fmla="*/ 1914 w 3786"/>
                    <a:gd name="T13" fmla="*/ 948 h 990"/>
                    <a:gd name="T14" fmla="*/ 2028 w 3786"/>
                    <a:gd name="T15" fmla="*/ 936 h 990"/>
                    <a:gd name="T16" fmla="*/ 2712 w 3786"/>
                    <a:gd name="T17" fmla="*/ 732 h 990"/>
                    <a:gd name="T18" fmla="*/ 2820 w 3786"/>
                    <a:gd name="T19" fmla="*/ 684 h 990"/>
                    <a:gd name="T20" fmla="*/ 2928 w 3786"/>
                    <a:gd name="T21" fmla="*/ 624 h 990"/>
                    <a:gd name="T22" fmla="*/ 3618 w 3786"/>
                    <a:gd name="T23" fmla="*/ 180 h 990"/>
                    <a:gd name="T24" fmla="*/ 3726 w 3786"/>
                    <a:gd name="T25" fmla="*/ 96 h 990"/>
                    <a:gd name="T26" fmla="*/ 3786 w 3786"/>
                    <a:gd name="T27" fmla="*/ 90 h 990"/>
                    <a:gd name="T28" fmla="*/ 3786 w 3786"/>
                    <a:gd name="T29" fmla="*/ 174 h 990"/>
                    <a:gd name="T30" fmla="*/ 3786 w 3786"/>
                    <a:gd name="T31" fmla="*/ 612 h 990"/>
                    <a:gd name="T32" fmla="*/ 3786 w 3786"/>
                    <a:gd name="T33" fmla="*/ 666 h 990"/>
                    <a:gd name="T34" fmla="*/ 3786 w 3786"/>
                    <a:gd name="T35" fmla="*/ 714 h 990"/>
                    <a:gd name="T36" fmla="*/ 3786 w 3786"/>
                    <a:gd name="T37" fmla="*/ 912 h 990"/>
                    <a:gd name="T38" fmla="*/ 3786 w 3786"/>
                    <a:gd name="T39" fmla="*/ 924 h 990"/>
                    <a:gd name="T40" fmla="*/ 3786 w 3786"/>
                    <a:gd name="T41" fmla="*/ 930 h 990"/>
                    <a:gd name="T42" fmla="*/ 3786 w 3786"/>
                    <a:gd name="T43" fmla="*/ 930 h 990"/>
                    <a:gd name="T44" fmla="*/ 3786 w 3786"/>
                    <a:gd name="T45" fmla="*/ 822 h 990"/>
                    <a:gd name="T46" fmla="*/ 3786 w 3786"/>
                    <a:gd name="T47" fmla="*/ 786 h 990"/>
                    <a:gd name="T48" fmla="*/ 3786 w 3786"/>
                    <a:gd name="T49" fmla="*/ 744 h 990"/>
                    <a:gd name="T50" fmla="*/ 3786 w 3786"/>
                    <a:gd name="T51" fmla="*/ 366 h 990"/>
                    <a:gd name="T52" fmla="*/ 3786 w 3786"/>
                    <a:gd name="T53" fmla="*/ 288 h 990"/>
                    <a:gd name="T54" fmla="*/ 3786 w 3786"/>
                    <a:gd name="T55" fmla="*/ 204 h 990"/>
                    <a:gd name="T56" fmla="*/ 3786 w 3786"/>
                    <a:gd name="T57" fmla="*/ 120 h 990"/>
                    <a:gd name="T58" fmla="*/ 3786 w 3786"/>
                    <a:gd name="T59" fmla="*/ 30 h 990"/>
                    <a:gd name="T60" fmla="*/ 3786 w 3786"/>
                    <a:gd name="T61" fmla="*/ 72 h 990"/>
                    <a:gd name="T62" fmla="*/ 3786 w 3786"/>
                    <a:gd name="T63" fmla="*/ 162 h 990"/>
                    <a:gd name="T64" fmla="*/ 3786 w 3786"/>
                    <a:gd name="T65" fmla="*/ 246 h 990"/>
                    <a:gd name="T66" fmla="*/ 3786 w 3786"/>
                    <a:gd name="T67" fmla="*/ 324 h 990"/>
                    <a:gd name="T68" fmla="*/ 3786 w 3786"/>
                    <a:gd name="T69" fmla="*/ 402 h 990"/>
                    <a:gd name="T70" fmla="*/ 3786 w 3786"/>
                    <a:gd name="T71" fmla="*/ 762 h 990"/>
                    <a:gd name="T72" fmla="*/ 3786 w 3786"/>
                    <a:gd name="T73" fmla="*/ 804 h 990"/>
                    <a:gd name="T74" fmla="*/ 3786 w 3786"/>
                    <a:gd name="T75" fmla="*/ 834 h 990"/>
                    <a:gd name="T76" fmla="*/ 3786 w 3786"/>
                    <a:gd name="T77" fmla="*/ 930 h 990"/>
                    <a:gd name="T78" fmla="*/ 3786 w 3786"/>
                    <a:gd name="T79" fmla="*/ 924 h 990"/>
                    <a:gd name="T80" fmla="*/ 3786 w 3786"/>
                    <a:gd name="T81" fmla="*/ 912 h 990"/>
                    <a:gd name="T82" fmla="*/ 3786 w 3786"/>
                    <a:gd name="T83" fmla="*/ 738 h 990"/>
                    <a:gd name="T84" fmla="*/ 3786 w 3786"/>
                    <a:gd name="T85" fmla="*/ 690 h 990"/>
                    <a:gd name="T86" fmla="*/ 3786 w 3786"/>
                    <a:gd name="T87" fmla="*/ 636 h 990"/>
                    <a:gd name="T88" fmla="*/ 3786 w 3786"/>
                    <a:gd name="T89" fmla="*/ 576 h 990"/>
                    <a:gd name="T90" fmla="*/ 3786 w 3786"/>
                    <a:gd name="T91" fmla="*/ 96 h 990"/>
                    <a:gd name="T92" fmla="*/ 3786 w 3786"/>
                    <a:gd name="T93" fmla="*/ 12 h 990"/>
                    <a:gd name="T94" fmla="*/ 3786 w 3786"/>
                    <a:gd name="T95" fmla="*/ 108 h 990"/>
                    <a:gd name="T96" fmla="*/ 3786 w 3786"/>
                    <a:gd name="T97" fmla="*/ 582 h 990"/>
                    <a:gd name="T98" fmla="*/ 3786 w 3786"/>
                    <a:gd name="T99" fmla="*/ 642 h 990"/>
                    <a:gd name="T100" fmla="*/ 3786 w 3786"/>
                    <a:gd name="T101" fmla="*/ 690 h 990"/>
                    <a:gd name="T102" fmla="*/ 3786 w 3786"/>
                    <a:gd name="T103" fmla="*/ 738 h 990"/>
                    <a:gd name="T104" fmla="*/ 3786 w 3786"/>
                    <a:gd name="T105" fmla="*/ 912 h 990"/>
                    <a:gd name="T106" fmla="*/ 3786 w 3786"/>
                    <a:gd name="T107" fmla="*/ 924 h 990"/>
                    <a:gd name="T108" fmla="*/ 3786 w 3786"/>
                    <a:gd name="T109" fmla="*/ 930 h 990"/>
                    <a:gd name="T110" fmla="*/ 3786 w 3786"/>
                    <a:gd name="T111" fmla="*/ 834 h 990"/>
                    <a:gd name="T112" fmla="*/ 3786 w 3786"/>
                    <a:gd name="T113" fmla="*/ 798 h 990"/>
                    <a:gd name="T114" fmla="*/ 3786 w 3786"/>
                    <a:gd name="T115" fmla="*/ 756 h 990"/>
                    <a:gd name="T116" fmla="*/ 3786 w 3786"/>
                    <a:gd name="T117" fmla="*/ 390 h 990"/>
                    <a:gd name="T118" fmla="*/ 3786 w 3786"/>
                    <a:gd name="T119" fmla="*/ 312 h 990"/>
                    <a:gd name="T120" fmla="*/ 3786 w 3786"/>
                    <a:gd name="T121" fmla="*/ 234 h 990"/>
                    <a:gd name="T122" fmla="*/ 3786 w 3786"/>
                    <a:gd name="T123" fmla="*/ 150 h 990"/>
                    <a:gd name="T124" fmla="*/ 3786 w 3786"/>
                    <a:gd name="T125" fmla="*/ 60 h 990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3786"/>
                    <a:gd name="T190" fmla="*/ 0 h 990"/>
                    <a:gd name="T191" fmla="*/ 3786 w 3786"/>
                    <a:gd name="T192" fmla="*/ 990 h 990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3786" h="990">
                      <a:moveTo>
                        <a:pt x="0" y="990"/>
                      </a:moveTo>
                      <a:lnTo>
                        <a:pt x="6" y="984"/>
                      </a:lnTo>
                      <a:lnTo>
                        <a:pt x="6" y="978"/>
                      </a:lnTo>
                      <a:lnTo>
                        <a:pt x="12" y="978"/>
                      </a:lnTo>
                      <a:lnTo>
                        <a:pt x="18" y="972"/>
                      </a:lnTo>
                      <a:lnTo>
                        <a:pt x="24" y="966"/>
                      </a:lnTo>
                      <a:lnTo>
                        <a:pt x="30" y="966"/>
                      </a:lnTo>
                      <a:lnTo>
                        <a:pt x="30" y="960"/>
                      </a:lnTo>
                      <a:lnTo>
                        <a:pt x="36" y="960"/>
                      </a:lnTo>
                      <a:lnTo>
                        <a:pt x="36" y="954"/>
                      </a:lnTo>
                      <a:lnTo>
                        <a:pt x="42" y="954"/>
                      </a:lnTo>
                      <a:lnTo>
                        <a:pt x="48" y="948"/>
                      </a:lnTo>
                      <a:lnTo>
                        <a:pt x="54" y="942"/>
                      </a:lnTo>
                      <a:lnTo>
                        <a:pt x="60" y="942"/>
                      </a:lnTo>
                      <a:lnTo>
                        <a:pt x="60" y="936"/>
                      </a:lnTo>
                      <a:lnTo>
                        <a:pt x="66" y="936"/>
                      </a:lnTo>
                      <a:lnTo>
                        <a:pt x="66" y="930"/>
                      </a:lnTo>
                      <a:lnTo>
                        <a:pt x="72" y="930"/>
                      </a:lnTo>
                      <a:lnTo>
                        <a:pt x="72" y="924"/>
                      </a:lnTo>
                      <a:lnTo>
                        <a:pt x="78" y="924"/>
                      </a:lnTo>
                      <a:lnTo>
                        <a:pt x="78" y="918"/>
                      </a:lnTo>
                      <a:lnTo>
                        <a:pt x="84" y="918"/>
                      </a:lnTo>
                      <a:lnTo>
                        <a:pt x="90" y="912"/>
                      </a:lnTo>
                      <a:lnTo>
                        <a:pt x="90" y="906"/>
                      </a:lnTo>
                      <a:lnTo>
                        <a:pt x="96" y="906"/>
                      </a:lnTo>
                      <a:lnTo>
                        <a:pt x="96" y="900"/>
                      </a:lnTo>
                      <a:lnTo>
                        <a:pt x="102" y="900"/>
                      </a:lnTo>
                      <a:lnTo>
                        <a:pt x="102" y="894"/>
                      </a:lnTo>
                      <a:lnTo>
                        <a:pt x="108" y="894"/>
                      </a:lnTo>
                      <a:lnTo>
                        <a:pt x="108" y="888"/>
                      </a:lnTo>
                      <a:lnTo>
                        <a:pt x="114" y="888"/>
                      </a:lnTo>
                      <a:lnTo>
                        <a:pt x="114" y="882"/>
                      </a:lnTo>
                      <a:lnTo>
                        <a:pt x="120" y="876"/>
                      </a:lnTo>
                      <a:lnTo>
                        <a:pt x="126" y="870"/>
                      </a:lnTo>
                      <a:lnTo>
                        <a:pt x="132" y="870"/>
                      </a:lnTo>
                      <a:lnTo>
                        <a:pt x="132" y="864"/>
                      </a:lnTo>
                      <a:lnTo>
                        <a:pt x="138" y="864"/>
                      </a:lnTo>
                      <a:lnTo>
                        <a:pt x="138" y="858"/>
                      </a:lnTo>
                      <a:lnTo>
                        <a:pt x="144" y="852"/>
                      </a:lnTo>
                      <a:lnTo>
                        <a:pt x="150" y="846"/>
                      </a:lnTo>
                      <a:lnTo>
                        <a:pt x="150" y="840"/>
                      </a:lnTo>
                      <a:lnTo>
                        <a:pt x="156" y="840"/>
                      </a:lnTo>
                      <a:lnTo>
                        <a:pt x="156" y="834"/>
                      </a:lnTo>
                      <a:lnTo>
                        <a:pt x="162" y="828"/>
                      </a:lnTo>
                      <a:lnTo>
                        <a:pt x="168" y="822"/>
                      </a:lnTo>
                      <a:lnTo>
                        <a:pt x="174" y="816"/>
                      </a:lnTo>
                      <a:lnTo>
                        <a:pt x="180" y="810"/>
                      </a:lnTo>
                      <a:lnTo>
                        <a:pt x="180" y="804"/>
                      </a:lnTo>
                      <a:lnTo>
                        <a:pt x="762" y="768"/>
                      </a:lnTo>
                      <a:lnTo>
                        <a:pt x="768" y="774"/>
                      </a:lnTo>
                      <a:lnTo>
                        <a:pt x="774" y="774"/>
                      </a:lnTo>
                      <a:lnTo>
                        <a:pt x="780" y="774"/>
                      </a:lnTo>
                      <a:lnTo>
                        <a:pt x="780" y="780"/>
                      </a:lnTo>
                      <a:lnTo>
                        <a:pt x="786" y="780"/>
                      </a:lnTo>
                      <a:lnTo>
                        <a:pt x="792" y="780"/>
                      </a:lnTo>
                      <a:lnTo>
                        <a:pt x="798" y="780"/>
                      </a:lnTo>
                      <a:lnTo>
                        <a:pt x="804" y="786"/>
                      </a:lnTo>
                      <a:lnTo>
                        <a:pt x="810" y="786"/>
                      </a:lnTo>
                      <a:lnTo>
                        <a:pt x="816" y="786"/>
                      </a:lnTo>
                      <a:lnTo>
                        <a:pt x="816" y="792"/>
                      </a:lnTo>
                      <a:lnTo>
                        <a:pt x="822" y="792"/>
                      </a:lnTo>
                      <a:lnTo>
                        <a:pt x="828" y="792"/>
                      </a:lnTo>
                      <a:lnTo>
                        <a:pt x="834" y="798"/>
                      </a:lnTo>
                      <a:lnTo>
                        <a:pt x="840" y="798"/>
                      </a:lnTo>
                      <a:lnTo>
                        <a:pt x="846" y="798"/>
                      </a:lnTo>
                      <a:lnTo>
                        <a:pt x="852" y="798"/>
                      </a:lnTo>
                      <a:lnTo>
                        <a:pt x="852" y="804"/>
                      </a:lnTo>
                      <a:lnTo>
                        <a:pt x="858" y="804"/>
                      </a:lnTo>
                      <a:lnTo>
                        <a:pt x="864" y="804"/>
                      </a:lnTo>
                      <a:lnTo>
                        <a:pt x="870" y="804"/>
                      </a:lnTo>
                      <a:lnTo>
                        <a:pt x="870" y="810"/>
                      </a:lnTo>
                      <a:lnTo>
                        <a:pt x="876" y="810"/>
                      </a:lnTo>
                      <a:lnTo>
                        <a:pt x="882" y="810"/>
                      </a:lnTo>
                      <a:lnTo>
                        <a:pt x="888" y="810"/>
                      </a:lnTo>
                      <a:lnTo>
                        <a:pt x="888" y="816"/>
                      </a:lnTo>
                      <a:lnTo>
                        <a:pt x="894" y="816"/>
                      </a:lnTo>
                      <a:lnTo>
                        <a:pt x="900" y="816"/>
                      </a:lnTo>
                      <a:lnTo>
                        <a:pt x="906" y="816"/>
                      </a:lnTo>
                      <a:lnTo>
                        <a:pt x="906" y="822"/>
                      </a:lnTo>
                      <a:lnTo>
                        <a:pt x="912" y="822"/>
                      </a:lnTo>
                      <a:lnTo>
                        <a:pt x="918" y="822"/>
                      </a:lnTo>
                      <a:lnTo>
                        <a:pt x="924" y="822"/>
                      </a:lnTo>
                      <a:lnTo>
                        <a:pt x="930" y="822"/>
                      </a:lnTo>
                      <a:lnTo>
                        <a:pt x="930" y="828"/>
                      </a:lnTo>
                      <a:lnTo>
                        <a:pt x="936" y="828"/>
                      </a:lnTo>
                      <a:lnTo>
                        <a:pt x="942" y="828"/>
                      </a:lnTo>
                      <a:lnTo>
                        <a:pt x="948" y="828"/>
                      </a:lnTo>
                      <a:lnTo>
                        <a:pt x="948" y="834"/>
                      </a:lnTo>
                      <a:lnTo>
                        <a:pt x="954" y="834"/>
                      </a:lnTo>
                      <a:lnTo>
                        <a:pt x="960" y="834"/>
                      </a:lnTo>
                      <a:lnTo>
                        <a:pt x="966" y="834"/>
                      </a:lnTo>
                      <a:lnTo>
                        <a:pt x="972" y="840"/>
                      </a:lnTo>
                      <a:lnTo>
                        <a:pt x="978" y="840"/>
                      </a:lnTo>
                      <a:lnTo>
                        <a:pt x="984" y="840"/>
                      </a:lnTo>
                      <a:lnTo>
                        <a:pt x="990" y="840"/>
                      </a:lnTo>
                      <a:lnTo>
                        <a:pt x="990" y="846"/>
                      </a:lnTo>
                      <a:lnTo>
                        <a:pt x="996" y="846"/>
                      </a:lnTo>
                      <a:lnTo>
                        <a:pt x="1002" y="846"/>
                      </a:lnTo>
                      <a:lnTo>
                        <a:pt x="1008" y="846"/>
                      </a:lnTo>
                      <a:lnTo>
                        <a:pt x="1014" y="846"/>
                      </a:lnTo>
                      <a:lnTo>
                        <a:pt x="1014" y="852"/>
                      </a:lnTo>
                      <a:lnTo>
                        <a:pt x="1020" y="852"/>
                      </a:lnTo>
                      <a:lnTo>
                        <a:pt x="1026" y="852"/>
                      </a:lnTo>
                      <a:lnTo>
                        <a:pt x="1032" y="852"/>
                      </a:lnTo>
                      <a:lnTo>
                        <a:pt x="1038" y="852"/>
                      </a:lnTo>
                      <a:lnTo>
                        <a:pt x="1038" y="858"/>
                      </a:lnTo>
                      <a:lnTo>
                        <a:pt x="1044" y="858"/>
                      </a:lnTo>
                      <a:lnTo>
                        <a:pt x="1050" y="858"/>
                      </a:lnTo>
                      <a:lnTo>
                        <a:pt x="1056" y="858"/>
                      </a:lnTo>
                      <a:lnTo>
                        <a:pt x="1062" y="858"/>
                      </a:lnTo>
                      <a:lnTo>
                        <a:pt x="1062" y="864"/>
                      </a:lnTo>
                      <a:lnTo>
                        <a:pt x="1068" y="864"/>
                      </a:lnTo>
                      <a:lnTo>
                        <a:pt x="1074" y="864"/>
                      </a:lnTo>
                      <a:lnTo>
                        <a:pt x="1080" y="864"/>
                      </a:lnTo>
                      <a:lnTo>
                        <a:pt x="1086" y="864"/>
                      </a:lnTo>
                      <a:lnTo>
                        <a:pt x="1086" y="870"/>
                      </a:lnTo>
                      <a:lnTo>
                        <a:pt x="1092" y="870"/>
                      </a:lnTo>
                      <a:lnTo>
                        <a:pt x="1098" y="870"/>
                      </a:lnTo>
                      <a:lnTo>
                        <a:pt x="1104" y="870"/>
                      </a:lnTo>
                      <a:lnTo>
                        <a:pt x="1110" y="870"/>
                      </a:lnTo>
                      <a:lnTo>
                        <a:pt x="1116" y="870"/>
                      </a:lnTo>
                      <a:lnTo>
                        <a:pt x="1116" y="876"/>
                      </a:lnTo>
                      <a:lnTo>
                        <a:pt x="1122" y="876"/>
                      </a:lnTo>
                      <a:lnTo>
                        <a:pt x="1128" y="876"/>
                      </a:lnTo>
                      <a:lnTo>
                        <a:pt x="1704" y="954"/>
                      </a:lnTo>
                      <a:lnTo>
                        <a:pt x="1710" y="954"/>
                      </a:lnTo>
                      <a:lnTo>
                        <a:pt x="1716" y="954"/>
                      </a:lnTo>
                      <a:lnTo>
                        <a:pt x="1722" y="954"/>
                      </a:lnTo>
                      <a:lnTo>
                        <a:pt x="1728" y="954"/>
                      </a:lnTo>
                      <a:lnTo>
                        <a:pt x="1734" y="954"/>
                      </a:lnTo>
                      <a:lnTo>
                        <a:pt x="1740" y="954"/>
                      </a:lnTo>
                      <a:lnTo>
                        <a:pt x="1746" y="954"/>
                      </a:lnTo>
                      <a:lnTo>
                        <a:pt x="1752" y="954"/>
                      </a:lnTo>
                      <a:lnTo>
                        <a:pt x="1758" y="954"/>
                      </a:lnTo>
                      <a:lnTo>
                        <a:pt x="1764" y="954"/>
                      </a:lnTo>
                      <a:lnTo>
                        <a:pt x="1770" y="954"/>
                      </a:lnTo>
                      <a:lnTo>
                        <a:pt x="1776" y="954"/>
                      </a:lnTo>
                      <a:lnTo>
                        <a:pt x="1782" y="954"/>
                      </a:lnTo>
                      <a:lnTo>
                        <a:pt x="1788" y="954"/>
                      </a:lnTo>
                      <a:lnTo>
                        <a:pt x="1794" y="954"/>
                      </a:lnTo>
                      <a:lnTo>
                        <a:pt x="1800" y="954"/>
                      </a:lnTo>
                      <a:lnTo>
                        <a:pt x="1806" y="954"/>
                      </a:lnTo>
                      <a:lnTo>
                        <a:pt x="1812" y="954"/>
                      </a:lnTo>
                      <a:lnTo>
                        <a:pt x="1818" y="954"/>
                      </a:lnTo>
                      <a:lnTo>
                        <a:pt x="1824" y="954"/>
                      </a:lnTo>
                      <a:lnTo>
                        <a:pt x="1830" y="954"/>
                      </a:lnTo>
                      <a:lnTo>
                        <a:pt x="1836" y="954"/>
                      </a:lnTo>
                      <a:lnTo>
                        <a:pt x="1842" y="954"/>
                      </a:lnTo>
                      <a:lnTo>
                        <a:pt x="1848" y="954"/>
                      </a:lnTo>
                      <a:lnTo>
                        <a:pt x="1854" y="954"/>
                      </a:lnTo>
                      <a:lnTo>
                        <a:pt x="1860" y="954"/>
                      </a:lnTo>
                      <a:lnTo>
                        <a:pt x="1866" y="954"/>
                      </a:lnTo>
                      <a:lnTo>
                        <a:pt x="1872" y="948"/>
                      </a:lnTo>
                      <a:lnTo>
                        <a:pt x="1878" y="948"/>
                      </a:lnTo>
                      <a:lnTo>
                        <a:pt x="1884" y="948"/>
                      </a:lnTo>
                      <a:lnTo>
                        <a:pt x="1890" y="948"/>
                      </a:lnTo>
                      <a:lnTo>
                        <a:pt x="1896" y="948"/>
                      </a:lnTo>
                      <a:lnTo>
                        <a:pt x="1902" y="948"/>
                      </a:lnTo>
                      <a:lnTo>
                        <a:pt x="1908" y="948"/>
                      </a:lnTo>
                      <a:lnTo>
                        <a:pt x="1914" y="948"/>
                      </a:lnTo>
                      <a:lnTo>
                        <a:pt x="1920" y="948"/>
                      </a:lnTo>
                      <a:lnTo>
                        <a:pt x="1926" y="948"/>
                      </a:lnTo>
                      <a:lnTo>
                        <a:pt x="1932" y="948"/>
                      </a:lnTo>
                      <a:lnTo>
                        <a:pt x="1938" y="948"/>
                      </a:lnTo>
                      <a:lnTo>
                        <a:pt x="1944" y="948"/>
                      </a:lnTo>
                      <a:lnTo>
                        <a:pt x="1944" y="942"/>
                      </a:lnTo>
                      <a:lnTo>
                        <a:pt x="1950" y="942"/>
                      </a:lnTo>
                      <a:lnTo>
                        <a:pt x="1956" y="942"/>
                      </a:lnTo>
                      <a:lnTo>
                        <a:pt x="1962" y="942"/>
                      </a:lnTo>
                      <a:lnTo>
                        <a:pt x="1968" y="942"/>
                      </a:lnTo>
                      <a:lnTo>
                        <a:pt x="1974" y="942"/>
                      </a:lnTo>
                      <a:lnTo>
                        <a:pt x="1980" y="942"/>
                      </a:lnTo>
                      <a:lnTo>
                        <a:pt x="1986" y="942"/>
                      </a:lnTo>
                      <a:lnTo>
                        <a:pt x="1992" y="942"/>
                      </a:lnTo>
                      <a:lnTo>
                        <a:pt x="1998" y="936"/>
                      </a:lnTo>
                      <a:lnTo>
                        <a:pt x="2004" y="936"/>
                      </a:lnTo>
                      <a:lnTo>
                        <a:pt x="2010" y="936"/>
                      </a:lnTo>
                      <a:lnTo>
                        <a:pt x="2016" y="936"/>
                      </a:lnTo>
                      <a:lnTo>
                        <a:pt x="2022" y="936"/>
                      </a:lnTo>
                      <a:lnTo>
                        <a:pt x="2028" y="936"/>
                      </a:lnTo>
                      <a:lnTo>
                        <a:pt x="2034" y="936"/>
                      </a:lnTo>
                      <a:lnTo>
                        <a:pt x="2040" y="930"/>
                      </a:lnTo>
                      <a:lnTo>
                        <a:pt x="2046" y="930"/>
                      </a:lnTo>
                      <a:lnTo>
                        <a:pt x="2052" y="930"/>
                      </a:lnTo>
                      <a:lnTo>
                        <a:pt x="2058" y="930"/>
                      </a:lnTo>
                      <a:lnTo>
                        <a:pt x="2064" y="930"/>
                      </a:lnTo>
                      <a:lnTo>
                        <a:pt x="2070" y="930"/>
                      </a:lnTo>
                      <a:lnTo>
                        <a:pt x="2076" y="924"/>
                      </a:lnTo>
                      <a:lnTo>
                        <a:pt x="2652" y="756"/>
                      </a:lnTo>
                      <a:lnTo>
                        <a:pt x="2658" y="756"/>
                      </a:lnTo>
                      <a:lnTo>
                        <a:pt x="2664" y="750"/>
                      </a:lnTo>
                      <a:lnTo>
                        <a:pt x="2670" y="750"/>
                      </a:lnTo>
                      <a:lnTo>
                        <a:pt x="2676" y="750"/>
                      </a:lnTo>
                      <a:lnTo>
                        <a:pt x="2676" y="744"/>
                      </a:lnTo>
                      <a:lnTo>
                        <a:pt x="2682" y="744"/>
                      </a:lnTo>
                      <a:lnTo>
                        <a:pt x="2688" y="744"/>
                      </a:lnTo>
                      <a:lnTo>
                        <a:pt x="2694" y="738"/>
                      </a:lnTo>
                      <a:lnTo>
                        <a:pt x="2700" y="738"/>
                      </a:lnTo>
                      <a:lnTo>
                        <a:pt x="2706" y="738"/>
                      </a:lnTo>
                      <a:lnTo>
                        <a:pt x="2706" y="732"/>
                      </a:lnTo>
                      <a:lnTo>
                        <a:pt x="2712" y="732"/>
                      </a:lnTo>
                      <a:lnTo>
                        <a:pt x="2718" y="732"/>
                      </a:lnTo>
                      <a:lnTo>
                        <a:pt x="2718" y="726"/>
                      </a:lnTo>
                      <a:lnTo>
                        <a:pt x="2724" y="726"/>
                      </a:lnTo>
                      <a:lnTo>
                        <a:pt x="2730" y="726"/>
                      </a:lnTo>
                      <a:lnTo>
                        <a:pt x="2736" y="720"/>
                      </a:lnTo>
                      <a:lnTo>
                        <a:pt x="2742" y="720"/>
                      </a:lnTo>
                      <a:lnTo>
                        <a:pt x="2748" y="714"/>
                      </a:lnTo>
                      <a:lnTo>
                        <a:pt x="2754" y="714"/>
                      </a:lnTo>
                      <a:lnTo>
                        <a:pt x="2760" y="708"/>
                      </a:lnTo>
                      <a:lnTo>
                        <a:pt x="2766" y="708"/>
                      </a:lnTo>
                      <a:lnTo>
                        <a:pt x="2772" y="702"/>
                      </a:lnTo>
                      <a:lnTo>
                        <a:pt x="2778" y="702"/>
                      </a:lnTo>
                      <a:lnTo>
                        <a:pt x="2784" y="702"/>
                      </a:lnTo>
                      <a:lnTo>
                        <a:pt x="2784" y="696"/>
                      </a:lnTo>
                      <a:lnTo>
                        <a:pt x="2790" y="696"/>
                      </a:lnTo>
                      <a:lnTo>
                        <a:pt x="2796" y="696"/>
                      </a:lnTo>
                      <a:lnTo>
                        <a:pt x="2796" y="690"/>
                      </a:lnTo>
                      <a:lnTo>
                        <a:pt x="2802" y="690"/>
                      </a:lnTo>
                      <a:lnTo>
                        <a:pt x="2808" y="690"/>
                      </a:lnTo>
                      <a:lnTo>
                        <a:pt x="2808" y="684"/>
                      </a:lnTo>
                      <a:lnTo>
                        <a:pt x="2814" y="684"/>
                      </a:lnTo>
                      <a:lnTo>
                        <a:pt x="2820" y="684"/>
                      </a:lnTo>
                      <a:lnTo>
                        <a:pt x="2826" y="678"/>
                      </a:lnTo>
                      <a:lnTo>
                        <a:pt x="2832" y="678"/>
                      </a:lnTo>
                      <a:lnTo>
                        <a:pt x="2838" y="672"/>
                      </a:lnTo>
                      <a:lnTo>
                        <a:pt x="2844" y="672"/>
                      </a:lnTo>
                      <a:lnTo>
                        <a:pt x="2850" y="666"/>
                      </a:lnTo>
                      <a:lnTo>
                        <a:pt x="2856" y="666"/>
                      </a:lnTo>
                      <a:lnTo>
                        <a:pt x="2862" y="660"/>
                      </a:lnTo>
                      <a:lnTo>
                        <a:pt x="2868" y="660"/>
                      </a:lnTo>
                      <a:lnTo>
                        <a:pt x="2874" y="654"/>
                      </a:lnTo>
                      <a:lnTo>
                        <a:pt x="2880" y="654"/>
                      </a:lnTo>
                      <a:lnTo>
                        <a:pt x="2886" y="648"/>
                      </a:lnTo>
                      <a:lnTo>
                        <a:pt x="2892" y="648"/>
                      </a:lnTo>
                      <a:lnTo>
                        <a:pt x="2892" y="642"/>
                      </a:lnTo>
                      <a:lnTo>
                        <a:pt x="2898" y="642"/>
                      </a:lnTo>
                      <a:lnTo>
                        <a:pt x="2904" y="642"/>
                      </a:lnTo>
                      <a:lnTo>
                        <a:pt x="2910" y="636"/>
                      </a:lnTo>
                      <a:lnTo>
                        <a:pt x="2916" y="636"/>
                      </a:lnTo>
                      <a:lnTo>
                        <a:pt x="2916" y="630"/>
                      </a:lnTo>
                      <a:lnTo>
                        <a:pt x="2922" y="630"/>
                      </a:lnTo>
                      <a:lnTo>
                        <a:pt x="2928" y="630"/>
                      </a:lnTo>
                      <a:lnTo>
                        <a:pt x="2928" y="624"/>
                      </a:lnTo>
                      <a:lnTo>
                        <a:pt x="2934" y="624"/>
                      </a:lnTo>
                      <a:lnTo>
                        <a:pt x="2940" y="618"/>
                      </a:lnTo>
                      <a:lnTo>
                        <a:pt x="2946" y="618"/>
                      </a:lnTo>
                      <a:lnTo>
                        <a:pt x="2952" y="618"/>
                      </a:lnTo>
                      <a:lnTo>
                        <a:pt x="2952" y="612"/>
                      </a:lnTo>
                      <a:lnTo>
                        <a:pt x="2958" y="612"/>
                      </a:lnTo>
                      <a:lnTo>
                        <a:pt x="2964" y="606"/>
                      </a:lnTo>
                      <a:lnTo>
                        <a:pt x="2970" y="606"/>
                      </a:lnTo>
                      <a:lnTo>
                        <a:pt x="2970" y="600"/>
                      </a:lnTo>
                      <a:lnTo>
                        <a:pt x="2976" y="600"/>
                      </a:lnTo>
                      <a:lnTo>
                        <a:pt x="2982" y="600"/>
                      </a:lnTo>
                      <a:lnTo>
                        <a:pt x="2982" y="594"/>
                      </a:lnTo>
                      <a:lnTo>
                        <a:pt x="2988" y="594"/>
                      </a:lnTo>
                      <a:lnTo>
                        <a:pt x="2994" y="594"/>
                      </a:lnTo>
                      <a:lnTo>
                        <a:pt x="2994" y="588"/>
                      </a:lnTo>
                      <a:lnTo>
                        <a:pt x="3000" y="588"/>
                      </a:lnTo>
                      <a:lnTo>
                        <a:pt x="3006" y="582"/>
                      </a:lnTo>
                      <a:lnTo>
                        <a:pt x="3012" y="582"/>
                      </a:lnTo>
                      <a:lnTo>
                        <a:pt x="3018" y="576"/>
                      </a:lnTo>
                      <a:lnTo>
                        <a:pt x="3600" y="192"/>
                      </a:lnTo>
                      <a:lnTo>
                        <a:pt x="3606" y="186"/>
                      </a:lnTo>
                      <a:lnTo>
                        <a:pt x="3612" y="186"/>
                      </a:lnTo>
                      <a:lnTo>
                        <a:pt x="3618" y="180"/>
                      </a:lnTo>
                      <a:lnTo>
                        <a:pt x="3624" y="174"/>
                      </a:lnTo>
                      <a:lnTo>
                        <a:pt x="3630" y="174"/>
                      </a:lnTo>
                      <a:lnTo>
                        <a:pt x="3630" y="168"/>
                      </a:lnTo>
                      <a:lnTo>
                        <a:pt x="3636" y="168"/>
                      </a:lnTo>
                      <a:lnTo>
                        <a:pt x="3636" y="162"/>
                      </a:lnTo>
                      <a:lnTo>
                        <a:pt x="3642" y="162"/>
                      </a:lnTo>
                      <a:lnTo>
                        <a:pt x="3642" y="156"/>
                      </a:lnTo>
                      <a:lnTo>
                        <a:pt x="3648" y="156"/>
                      </a:lnTo>
                      <a:lnTo>
                        <a:pt x="3654" y="150"/>
                      </a:lnTo>
                      <a:lnTo>
                        <a:pt x="3660" y="150"/>
                      </a:lnTo>
                      <a:lnTo>
                        <a:pt x="3660" y="144"/>
                      </a:lnTo>
                      <a:lnTo>
                        <a:pt x="3666" y="144"/>
                      </a:lnTo>
                      <a:lnTo>
                        <a:pt x="3672" y="138"/>
                      </a:lnTo>
                      <a:lnTo>
                        <a:pt x="3678" y="132"/>
                      </a:lnTo>
                      <a:lnTo>
                        <a:pt x="3684" y="132"/>
                      </a:lnTo>
                      <a:lnTo>
                        <a:pt x="3684" y="126"/>
                      </a:lnTo>
                      <a:lnTo>
                        <a:pt x="3690" y="126"/>
                      </a:lnTo>
                      <a:lnTo>
                        <a:pt x="3690" y="120"/>
                      </a:lnTo>
                      <a:lnTo>
                        <a:pt x="3696" y="120"/>
                      </a:lnTo>
                      <a:lnTo>
                        <a:pt x="3702" y="120"/>
                      </a:lnTo>
                      <a:lnTo>
                        <a:pt x="3702" y="114"/>
                      </a:lnTo>
                      <a:lnTo>
                        <a:pt x="3708" y="114"/>
                      </a:lnTo>
                      <a:lnTo>
                        <a:pt x="3708" y="108"/>
                      </a:lnTo>
                      <a:lnTo>
                        <a:pt x="3714" y="108"/>
                      </a:lnTo>
                      <a:lnTo>
                        <a:pt x="3714" y="102"/>
                      </a:lnTo>
                      <a:lnTo>
                        <a:pt x="3720" y="102"/>
                      </a:lnTo>
                      <a:lnTo>
                        <a:pt x="3726" y="96"/>
                      </a:lnTo>
                      <a:lnTo>
                        <a:pt x="3732" y="90"/>
                      </a:lnTo>
                      <a:lnTo>
                        <a:pt x="3738" y="84"/>
                      </a:lnTo>
                      <a:lnTo>
                        <a:pt x="3744" y="84"/>
                      </a:lnTo>
                      <a:lnTo>
                        <a:pt x="3750" y="78"/>
                      </a:lnTo>
                      <a:lnTo>
                        <a:pt x="3756" y="72"/>
                      </a:lnTo>
                      <a:lnTo>
                        <a:pt x="3762" y="72"/>
                      </a:lnTo>
                      <a:lnTo>
                        <a:pt x="3762" y="66"/>
                      </a:lnTo>
                      <a:lnTo>
                        <a:pt x="3768" y="66"/>
                      </a:lnTo>
                      <a:lnTo>
                        <a:pt x="3768" y="60"/>
                      </a:lnTo>
                      <a:lnTo>
                        <a:pt x="3774" y="60"/>
                      </a:lnTo>
                      <a:lnTo>
                        <a:pt x="3774" y="54"/>
                      </a:lnTo>
                      <a:lnTo>
                        <a:pt x="3780" y="54"/>
                      </a:lnTo>
                      <a:lnTo>
                        <a:pt x="3780" y="48"/>
                      </a:lnTo>
                      <a:lnTo>
                        <a:pt x="3786" y="54"/>
                      </a:lnTo>
                      <a:lnTo>
                        <a:pt x="3786" y="60"/>
                      </a:lnTo>
                      <a:lnTo>
                        <a:pt x="3786" y="66"/>
                      </a:lnTo>
                      <a:lnTo>
                        <a:pt x="3786" y="72"/>
                      </a:lnTo>
                      <a:lnTo>
                        <a:pt x="3786" y="78"/>
                      </a:lnTo>
                      <a:lnTo>
                        <a:pt x="3786" y="84"/>
                      </a:lnTo>
                      <a:lnTo>
                        <a:pt x="3786" y="90"/>
                      </a:lnTo>
                      <a:lnTo>
                        <a:pt x="3786" y="96"/>
                      </a:lnTo>
                      <a:lnTo>
                        <a:pt x="3786" y="102"/>
                      </a:lnTo>
                      <a:lnTo>
                        <a:pt x="3786" y="108"/>
                      </a:lnTo>
                      <a:lnTo>
                        <a:pt x="3786" y="114"/>
                      </a:lnTo>
                      <a:lnTo>
                        <a:pt x="3786" y="120"/>
                      </a:lnTo>
                      <a:lnTo>
                        <a:pt x="3786" y="126"/>
                      </a:lnTo>
                      <a:lnTo>
                        <a:pt x="3786" y="132"/>
                      </a:lnTo>
                      <a:lnTo>
                        <a:pt x="3786" y="138"/>
                      </a:lnTo>
                      <a:lnTo>
                        <a:pt x="3786" y="144"/>
                      </a:lnTo>
                      <a:lnTo>
                        <a:pt x="3786" y="150"/>
                      </a:lnTo>
                      <a:lnTo>
                        <a:pt x="3786" y="156"/>
                      </a:lnTo>
                      <a:lnTo>
                        <a:pt x="3786" y="162"/>
                      </a:lnTo>
                      <a:lnTo>
                        <a:pt x="3786" y="168"/>
                      </a:lnTo>
                      <a:lnTo>
                        <a:pt x="3786" y="174"/>
                      </a:lnTo>
                      <a:lnTo>
                        <a:pt x="3786" y="180"/>
                      </a:lnTo>
                      <a:lnTo>
                        <a:pt x="3786" y="186"/>
                      </a:lnTo>
                      <a:lnTo>
                        <a:pt x="3786" y="192"/>
                      </a:lnTo>
                      <a:lnTo>
                        <a:pt x="3786" y="570"/>
                      </a:lnTo>
                      <a:lnTo>
                        <a:pt x="3786" y="576"/>
                      </a:lnTo>
                      <a:lnTo>
                        <a:pt x="3786" y="582"/>
                      </a:lnTo>
                      <a:lnTo>
                        <a:pt x="3786" y="588"/>
                      </a:lnTo>
                      <a:lnTo>
                        <a:pt x="3786" y="594"/>
                      </a:lnTo>
                      <a:lnTo>
                        <a:pt x="3786" y="600"/>
                      </a:lnTo>
                      <a:lnTo>
                        <a:pt x="3786" y="606"/>
                      </a:lnTo>
                      <a:lnTo>
                        <a:pt x="3786" y="612"/>
                      </a:lnTo>
                      <a:lnTo>
                        <a:pt x="3786" y="618"/>
                      </a:lnTo>
                      <a:lnTo>
                        <a:pt x="3786" y="624"/>
                      </a:lnTo>
                      <a:lnTo>
                        <a:pt x="3786" y="630"/>
                      </a:lnTo>
                      <a:lnTo>
                        <a:pt x="3786" y="636"/>
                      </a:lnTo>
                      <a:lnTo>
                        <a:pt x="3786" y="642"/>
                      </a:lnTo>
                      <a:lnTo>
                        <a:pt x="3786" y="648"/>
                      </a:lnTo>
                      <a:lnTo>
                        <a:pt x="3786" y="654"/>
                      </a:lnTo>
                      <a:lnTo>
                        <a:pt x="3786" y="660"/>
                      </a:lnTo>
                      <a:lnTo>
                        <a:pt x="3786" y="666"/>
                      </a:lnTo>
                      <a:lnTo>
                        <a:pt x="3786" y="672"/>
                      </a:lnTo>
                      <a:lnTo>
                        <a:pt x="3786" y="678"/>
                      </a:lnTo>
                      <a:lnTo>
                        <a:pt x="3786" y="684"/>
                      </a:lnTo>
                      <a:lnTo>
                        <a:pt x="3786" y="690"/>
                      </a:lnTo>
                      <a:lnTo>
                        <a:pt x="3786" y="696"/>
                      </a:lnTo>
                      <a:lnTo>
                        <a:pt x="3786" y="702"/>
                      </a:lnTo>
                      <a:lnTo>
                        <a:pt x="3786" y="708"/>
                      </a:lnTo>
                      <a:lnTo>
                        <a:pt x="3786" y="714"/>
                      </a:lnTo>
                      <a:lnTo>
                        <a:pt x="3786" y="720"/>
                      </a:lnTo>
                      <a:lnTo>
                        <a:pt x="3786" y="726"/>
                      </a:lnTo>
                      <a:lnTo>
                        <a:pt x="3786" y="732"/>
                      </a:lnTo>
                      <a:lnTo>
                        <a:pt x="3786" y="738"/>
                      </a:lnTo>
                      <a:lnTo>
                        <a:pt x="3786" y="744"/>
                      </a:lnTo>
                      <a:lnTo>
                        <a:pt x="3786" y="906"/>
                      </a:lnTo>
                      <a:lnTo>
                        <a:pt x="3786" y="912"/>
                      </a:lnTo>
                      <a:lnTo>
                        <a:pt x="3786" y="918"/>
                      </a:lnTo>
                      <a:lnTo>
                        <a:pt x="3786" y="924"/>
                      </a:lnTo>
                      <a:lnTo>
                        <a:pt x="3786" y="930"/>
                      </a:lnTo>
                      <a:lnTo>
                        <a:pt x="3786" y="852"/>
                      </a:lnTo>
                      <a:lnTo>
                        <a:pt x="3786" y="846"/>
                      </a:lnTo>
                      <a:lnTo>
                        <a:pt x="3786" y="840"/>
                      </a:lnTo>
                      <a:lnTo>
                        <a:pt x="3786" y="834"/>
                      </a:lnTo>
                      <a:lnTo>
                        <a:pt x="3786" y="828"/>
                      </a:lnTo>
                      <a:lnTo>
                        <a:pt x="3786" y="822"/>
                      </a:lnTo>
                      <a:lnTo>
                        <a:pt x="3786" y="816"/>
                      </a:lnTo>
                      <a:lnTo>
                        <a:pt x="3786" y="810"/>
                      </a:lnTo>
                      <a:lnTo>
                        <a:pt x="3786" y="804"/>
                      </a:lnTo>
                      <a:lnTo>
                        <a:pt x="3786" y="798"/>
                      </a:lnTo>
                      <a:lnTo>
                        <a:pt x="3786" y="792"/>
                      </a:lnTo>
                      <a:lnTo>
                        <a:pt x="3786" y="786"/>
                      </a:lnTo>
                      <a:lnTo>
                        <a:pt x="3786" y="780"/>
                      </a:lnTo>
                      <a:lnTo>
                        <a:pt x="3786" y="774"/>
                      </a:lnTo>
                      <a:lnTo>
                        <a:pt x="3786" y="768"/>
                      </a:lnTo>
                      <a:lnTo>
                        <a:pt x="3786" y="762"/>
                      </a:lnTo>
                      <a:lnTo>
                        <a:pt x="3786" y="756"/>
                      </a:lnTo>
                      <a:lnTo>
                        <a:pt x="3786" y="750"/>
                      </a:lnTo>
                      <a:lnTo>
                        <a:pt x="3786" y="744"/>
                      </a:lnTo>
                      <a:lnTo>
                        <a:pt x="3786" y="738"/>
                      </a:lnTo>
                      <a:lnTo>
                        <a:pt x="3786" y="732"/>
                      </a:lnTo>
                      <a:lnTo>
                        <a:pt x="3786" y="726"/>
                      </a:lnTo>
                      <a:lnTo>
                        <a:pt x="3786" y="408"/>
                      </a:lnTo>
                      <a:lnTo>
                        <a:pt x="3786" y="402"/>
                      </a:lnTo>
                      <a:lnTo>
                        <a:pt x="3786" y="396"/>
                      </a:lnTo>
                      <a:lnTo>
                        <a:pt x="3786" y="390"/>
                      </a:lnTo>
                      <a:lnTo>
                        <a:pt x="3786" y="384"/>
                      </a:lnTo>
                      <a:lnTo>
                        <a:pt x="3786" y="378"/>
                      </a:lnTo>
                      <a:lnTo>
                        <a:pt x="3786" y="372"/>
                      </a:lnTo>
                      <a:lnTo>
                        <a:pt x="3786" y="366"/>
                      </a:lnTo>
                      <a:lnTo>
                        <a:pt x="3786" y="360"/>
                      </a:lnTo>
                      <a:lnTo>
                        <a:pt x="3786" y="354"/>
                      </a:lnTo>
                      <a:lnTo>
                        <a:pt x="3786" y="348"/>
                      </a:lnTo>
                      <a:lnTo>
                        <a:pt x="3786" y="342"/>
                      </a:lnTo>
                      <a:lnTo>
                        <a:pt x="3786" y="336"/>
                      </a:lnTo>
                      <a:lnTo>
                        <a:pt x="3786" y="330"/>
                      </a:lnTo>
                      <a:lnTo>
                        <a:pt x="3786" y="324"/>
                      </a:lnTo>
                      <a:lnTo>
                        <a:pt x="3786" y="318"/>
                      </a:lnTo>
                      <a:lnTo>
                        <a:pt x="3786" y="312"/>
                      </a:lnTo>
                      <a:lnTo>
                        <a:pt x="3786" y="306"/>
                      </a:lnTo>
                      <a:lnTo>
                        <a:pt x="3786" y="300"/>
                      </a:lnTo>
                      <a:lnTo>
                        <a:pt x="3786" y="294"/>
                      </a:lnTo>
                      <a:lnTo>
                        <a:pt x="3786" y="288"/>
                      </a:lnTo>
                      <a:lnTo>
                        <a:pt x="3786" y="282"/>
                      </a:lnTo>
                      <a:lnTo>
                        <a:pt x="3786" y="276"/>
                      </a:lnTo>
                      <a:lnTo>
                        <a:pt x="3786" y="270"/>
                      </a:lnTo>
                      <a:lnTo>
                        <a:pt x="3786" y="264"/>
                      </a:lnTo>
                      <a:lnTo>
                        <a:pt x="3786" y="258"/>
                      </a:lnTo>
                      <a:lnTo>
                        <a:pt x="3786" y="252"/>
                      </a:lnTo>
                      <a:lnTo>
                        <a:pt x="3786" y="246"/>
                      </a:lnTo>
                      <a:lnTo>
                        <a:pt x="3786" y="240"/>
                      </a:lnTo>
                      <a:lnTo>
                        <a:pt x="3786" y="234"/>
                      </a:lnTo>
                      <a:lnTo>
                        <a:pt x="3786" y="228"/>
                      </a:lnTo>
                      <a:lnTo>
                        <a:pt x="3786" y="222"/>
                      </a:lnTo>
                      <a:lnTo>
                        <a:pt x="3786" y="216"/>
                      </a:lnTo>
                      <a:lnTo>
                        <a:pt x="3786" y="210"/>
                      </a:lnTo>
                      <a:lnTo>
                        <a:pt x="3786" y="204"/>
                      </a:lnTo>
                      <a:lnTo>
                        <a:pt x="3786" y="198"/>
                      </a:lnTo>
                      <a:lnTo>
                        <a:pt x="3786" y="192"/>
                      </a:lnTo>
                      <a:lnTo>
                        <a:pt x="3786" y="186"/>
                      </a:lnTo>
                      <a:lnTo>
                        <a:pt x="3786" y="180"/>
                      </a:lnTo>
                      <a:lnTo>
                        <a:pt x="3786" y="174"/>
                      </a:lnTo>
                      <a:lnTo>
                        <a:pt x="3786" y="168"/>
                      </a:lnTo>
                      <a:lnTo>
                        <a:pt x="3786" y="162"/>
                      </a:lnTo>
                      <a:lnTo>
                        <a:pt x="3786" y="156"/>
                      </a:lnTo>
                      <a:lnTo>
                        <a:pt x="3786" y="150"/>
                      </a:lnTo>
                      <a:lnTo>
                        <a:pt x="3786" y="144"/>
                      </a:lnTo>
                      <a:lnTo>
                        <a:pt x="3786" y="138"/>
                      </a:lnTo>
                      <a:lnTo>
                        <a:pt x="3786" y="132"/>
                      </a:lnTo>
                      <a:lnTo>
                        <a:pt x="3786" y="126"/>
                      </a:lnTo>
                      <a:lnTo>
                        <a:pt x="3786" y="120"/>
                      </a:lnTo>
                      <a:lnTo>
                        <a:pt x="3786" y="114"/>
                      </a:lnTo>
                      <a:lnTo>
                        <a:pt x="3786" y="108"/>
                      </a:lnTo>
                      <a:lnTo>
                        <a:pt x="3786" y="102"/>
                      </a:lnTo>
                      <a:lnTo>
                        <a:pt x="3786" y="96"/>
                      </a:lnTo>
                      <a:lnTo>
                        <a:pt x="3786" y="90"/>
                      </a:lnTo>
                      <a:lnTo>
                        <a:pt x="3786" y="84"/>
                      </a:lnTo>
                      <a:lnTo>
                        <a:pt x="3786" y="78"/>
                      </a:lnTo>
                      <a:lnTo>
                        <a:pt x="3786" y="72"/>
                      </a:lnTo>
                      <a:lnTo>
                        <a:pt x="3786" y="66"/>
                      </a:lnTo>
                      <a:lnTo>
                        <a:pt x="3786" y="60"/>
                      </a:lnTo>
                      <a:lnTo>
                        <a:pt x="3786" y="54"/>
                      </a:lnTo>
                      <a:lnTo>
                        <a:pt x="3786" y="48"/>
                      </a:lnTo>
                      <a:lnTo>
                        <a:pt x="3786" y="42"/>
                      </a:lnTo>
                      <a:lnTo>
                        <a:pt x="3786" y="36"/>
                      </a:lnTo>
                      <a:lnTo>
                        <a:pt x="3786" y="30"/>
                      </a:lnTo>
                      <a:lnTo>
                        <a:pt x="3786" y="24"/>
                      </a:lnTo>
                      <a:lnTo>
                        <a:pt x="3786" y="18"/>
                      </a:lnTo>
                      <a:lnTo>
                        <a:pt x="3786" y="12"/>
                      </a:lnTo>
                      <a:lnTo>
                        <a:pt x="3786" y="6"/>
                      </a:lnTo>
                      <a:lnTo>
                        <a:pt x="3786" y="12"/>
                      </a:lnTo>
                      <a:lnTo>
                        <a:pt x="3786" y="18"/>
                      </a:lnTo>
                      <a:lnTo>
                        <a:pt x="3786" y="24"/>
                      </a:lnTo>
                      <a:lnTo>
                        <a:pt x="3786" y="30"/>
                      </a:lnTo>
                      <a:lnTo>
                        <a:pt x="3786" y="36"/>
                      </a:lnTo>
                      <a:lnTo>
                        <a:pt x="3786" y="42"/>
                      </a:lnTo>
                      <a:lnTo>
                        <a:pt x="3786" y="48"/>
                      </a:lnTo>
                      <a:lnTo>
                        <a:pt x="3786" y="54"/>
                      </a:lnTo>
                      <a:lnTo>
                        <a:pt x="3786" y="60"/>
                      </a:lnTo>
                      <a:lnTo>
                        <a:pt x="3786" y="66"/>
                      </a:lnTo>
                      <a:lnTo>
                        <a:pt x="3786" y="72"/>
                      </a:lnTo>
                      <a:lnTo>
                        <a:pt x="3786" y="78"/>
                      </a:lnTo>
                      <a:lnTo>
                        <a:pt x="3786" y="84"/>
                      </a:lnTo>
                      <a:lnTo>
                        <a:pt x="3786" y="90"/>
                      </a:lnTo>
                      <a:lnTo>
                        <a:pt x="3786" y="96"/>
                      </a:lnTo>
                      <a:lnTo>
                        <a:pt x="3786" y="102"/>
                      </a:lnTo>
                      <a:lnTo>
                        <a:pt x="3786" y="108"/>
                      </a:lnTo>
                      <a:lnTo>
                        <a:pt x="3786" y="114"/>
                      </a:lnTo>
                      <a:lnTo>
                        <a:pt x="3786" y="120"/>
                      </a:lnTo>
                      <a:lnTo>
                        <a:pt x="3786" y="126"/>
                      </a:lnTo>
                      <a:lnTo>
                        <a:pt x="3786" y="132"/>
                      </a:lnTo>
                      <a:lnTo>
                        <a:pt x="3786" y="138"/>
                      </a:lnTo>
                      <a:lnTo>
                        <a:pt x="3786" y="144"/>
                      </a:lnTo>
                      <a:lnTo>
                        <a:pt x="3786" y="150"/>
                      </a:lnTo>
                      <a:lnTo>
                        <a:pt x="3786" y="156"/>
                      </a:lnTo>
                      <a:lnTo>
                        <a:pt x="3786" y="162"/>
                      </a:lnTo>
                      <a:lnTo>
                        <a:pt x="3786" y="168"/>
                      </a:lnTo>
                      <a:lnTo>
                        <a:pt x="3786" y="174"/>
                      </a:lnTo>
                      <a:lnTo>
                        <a:pt x="3786" y="180"/>
                      </a:lnTo>
                      <a:lnTo>
                        <a:pt x="3786" y="186"/>
                      </a:lnTo>
                      <a:lnTo>
                        <a:pt x="3786" y="192"/>
                      </a:lnTo>
                      <a:lnTo>
                        <a:pt x="3786" y="198"/>
                      </a:lnTo>
                      <a:lnTo>
                        <a:pt x="3786" y="204"/>
                      </a:lnTo>
                      <a:lnTo>
                        <a:pt x="3786" y="210"/>
                      </a:lnTo>
                      <a:lnTo>
                        <a:pt x="3786" y="216"/>
                      </a:lnTo>
                      <a:lnTo>
                        <a:pt x="3786" y="222"/>
                      </a:lnTo>
                      <a:lnTo>
                        <a:pt x="3786" y="228"/>
                      </a:lnTo>
                      <a:lnTo>
                        <a:pt x="3786" y="234"/>
                      </a:lnTo>
                      <a:lnTo>
                        <a:pt x="3786" y="240"/>
                      </a:lnTo>
                      <a:lnTo>
                        <a:pt x="3786" y="246"/>
                      </a:lnTo>
                      <a:lnTo>
                        <a:pt x="3786" y="252"/>
                      </a:lnTo>
                      <a:lnTo>
                        <a:pt x="3786" y="258"/>
                      </a:lnTo>
                      <a:lnTo>
                        <a:pt x="3786" y="264"/>
                      </a:lnTo>
                      <a:lnTo>
                        <a:pt x="3786" y="270"/>
                      </a:lnTo>
                      <a:lnTo>
                        <a:pt x="3786" y="276"/>
                      </a:lnTo>
                      <a:lnTo>
                        <a:pt x="3786" y="282"/>
                      </a:lnTo>
                      <a:lnTo>
                        <a:pt x="3786" y="288"/>
                      </a:lnTo>
                      <a:lnTo>
                        <a:pt x="3786" y="294"/>
                      </a:lnTo>
                      <a:lnTo>
                        <a:pt x="3786" y="300"/>
                      </a:lnTo>
                      <a:lnTo>
                        <a:pt x="3786" y="306"/>
                      </a:lnTo>
                      <a:lnTo>
                        <a:pt x="3786" y="312"/>
                      </a:lnTo>
                      <a:lnTo>
                        <a:pt x="3786" y="318"/>
                      </a:lnTo>
                      <a:lnTo>
                        <a:pt x="3786" y="324"/>
                      </a:lnTo>
                      <a:lnTo>
                        <a:pt x="3786" y="330"/>
                      </a:lnTo>
                      <a:lnTo>
                        <a:pt x="3786" y="336"/>
                      </a:lnTo>
                      <a:lnTo>
                        <a:pt x="3786" y="342"/>
                      </a:lnTo>
                      <a:lnTo>
                        <a:pt x="3786" y="348"/>
                      </a:lnTo>
                      <a:lnTo>
                        <a:pt x="3786" y="354"/>
                      </a:lnTo>
                      <a:lnTo>
                        <a:pt x="3786" y="360"/>
                      </a:lnTo>
                      <a:lnTo>
                        <a:pt x="3786" y="366"/>
                      </a:lnTo>
                      <a:lnTo>
                        <a:pt x="3786" y="372"/>
                      </a:lnTo>
                      <a:lnTo>
                        <a:pt x="3786" y="378"/>
                      </a:lnTo>
                      <a:lnTo>
                        <a:pt x="3786" y="384"/>
                      </a:lnTo>
                      <a:lnTo>
                        <a:pt x="3786" y="390"/>
                      </a:lnTo>
                      <a:lnTo>
                        <a:pt x="3786" y="396"/>
                      </a:lnTo>
                      <a:lnTo>
                        <a:pt x="3786" y="402"/>
                      </a:lnTo>
                      <a:lnTo>
                        <a:pt x="3786" y="408"/>
                      </a:lnTo>
                      <a:lnTo>
                        <a:pt x="3786" y="726"/>
                      </a:lnTo>
                      <a:lnTo>
                        <a:pt x="3786" y="732"/>
                      </a:lnTo>
                      <a:lnTo>
                        <a:pt x="3786" y="738"/>
                      </a:lnTo>
                      <a:lnTo>
                        <a:pt x="3786" y="744"/>
                      </a:lnTo>
                      <a:lnTo>
                        <a:pt x="3786" y="750"/>
                      </a:lnTo>
                      <a:lnTo>
                        <a:pt x="3786" y="756"/>
                      </a:lnTo>
                      <a:lnTo>
                        <a:pt x="3786" y="762"/>
                      </a:lnTo>
                      <a:lnTo>
                        <a:pt x="3786" y="768"/>
                      </a:lnTo>
                      <a:lnTo>
                        <a:pt x="3786" y="774"/>
                      </a:lnTo>
                      <a:lnTo>
                        <a:pt x="3786" y="780"/>
                      </a:lnTo>
                      <a:lnTo>
                        <a:pt x="3786" y="786"/>
                      </a:lnTo>
                      <a:lnTo>
                        <a:pt x="3786" y="792"/>
                      </a:lnTo>
                      <a:lnTo>
                        <a:pt x="3786" y="798"/>
                      </a:lnTo>
                      <a:lnTo>
                        <a:pt x="3786" y="804"/>
                      </a:lnTo>
                      <a:lnTo>
                        <a:pt x="3786" y="810"/>
                      </a:lnTo>
                      <a:lnTo>
                        <a:pt x="3786" y="816"/>
                      </a:lnTo>
                      <a:lnTo>
                        <a:pt x="3786" y="822"/>
                      </a:lnTo>
                      <a:lnTo>
                        <a:pt x="3786" y="828"/>
                      </a:lnTo>
                      <a:lnTo>
                        <a:pt x="3786" y="834"/>
                      </a:lnTo>
                      <a:lnTo>
                        <a:pt x="3786" y="840"/>
                      </a:lnTo>
                      <a:lnTo>
                        <a:pt x="3786" y="846"/>
                      </a:lnTo>
                      <a:lnTo>
                        <a:pt x="3786" y="852"/>
                      </a:lnTo>
                      <a:lnTo>
                        <a:pt x="3786" y="930"/>
                      </a:lnTo>
                      <a:lnTo>
                        <a:pt x="3786" y="924"/>
                      </a:lnTo>
                      <a:lnTo>
                        <a:pt x="3786" y="918"/>
                      </a:lnTo>
                      <a:lnTo>
                        <a:pt x="3786" y="912"/>
                      </a:lnTo>
                      <a:lnTo>
                        <a:pt x="3786" y="906"/>
                      </a:lnTo>
                      <a:lnTo>
                        <a:pt x="3786" y="900"/>
                      </a:lnTo>
                      <a:lnTo>
                        <a:pt x="3786" y="738"/>
                      </a:lnTo>
                      <a:lnTo>
                        <a:pt x="3786" y="732"/>
                      </a:lnTo>
                      <a:lnTo>
                        <a:pt x="3786" y="726"/>
                      </a:lnTo>
                      <a:lnTo>
                        <a:pt x="3786" y="720"/>
                      </a:lnTo>
                      <a:lnTo>
                        <a:pt x="3786" y="714"/>
                      </a:lnTo>
                      <a:lnTo>
                        <a:pt x="3786" y="708"/>
                      </a:lnTo>
                      <a:lnTo>
                        <a:pt x="3786" y="702"/>
                      </a:lnTo>
                      <a:lnTo>
                        <a:pt x="3786" y="696"/>
                      </a:lnTo>
                      <a:lnTo>
                        <a:pt x="3786" y="690"/>
                      </a:lnTo>
                      <a:lnTo>
                        <a:pt x="3786" y="684"/>
                      </a:lnTo>
                      <a:lnTo>
                        <a:pt x="3786" y="678"/>
                      </a:lnTo>
                      <a:lnTo>
                        <a:pt x="3786" y="672"/>
                      </a:lnTo>
                      <a:lnTo>
                        <a:pt x="3786" y="666"/>
                      </a:lnTo>
                      <a:lnTo>
                        <a:pt x="3786" y="660"/>
                      </a:lnTo>
                      <a:lnTo>
                        <a:pt x="3786" y="654"/>
                      </a:lnTo>
                      <a:lnTo>
                        <a:pt x="3786" y="648"/>
                      </a:lnTo>
                      <a:lnTo>
                        <a:pt x="3786" y="642"/>
                      </a:lnTo>
                      <a:lnTo>
                        <a:pt x="3786" y="636"/>
                      </a:lnTo>
                      <a:lnTo>
                        <a:pt x="3786" y="630"/>
                      </a:lnTo>
                      <a:lnTo>
                        <a:pt x="3786" y="624"/>
                      </a:lnTo>
                      <a:lnTo>
                        <a:pt x="3786" y="618"/>
                      </a:lnTo>
                      <a:lnTo>
                        <a:pt x="3786" y="612"/>
                      </a:lnTo>
                      <a:lnTo>
                        <a:pt x="3786" y="606"/>
                      </a:lnTo>
                      <a:lnTo>
                        <a:pt x="3786" y="600"/>
                      </a:lnTo>
                      <a:lnTo>
                        <a:pt x="3786" y="594"/>
                      </a:lnTo>
                      <a:lnTo>
                        <a:pt x="3786" y="588"/>
                      </a:lnTo>
                      <a:lnTo>
                        <a:pt x="3786" y="582"/>
                      </a:lnTo>
                      <a:lnTo>
                        <a:pt x="3786" y="576"/>
                      </a:lnTo>
                      <a:lnTo>
                        <a:pt x="3786" y="570"/>
                      </a:lnTo>
                      <a:lnTo>
                        <a:pt x="3786" y="564"/>
                      </a:lnTo>
                      <a:lnTo>
                        <a:pt x="3786" y="162"/>
                      </a:lnTo>
                      <a:lnTo>
                        <a:pt x="3786" y="156"/>
                      </a:lnTo>
                      <a:lnTo>
                        <a:pt x="3786" y="150"/>
                      </a:lnTo>
                      <a:lnTo>
                        <a:pt x="3786" y="144"/>
                      </a:lnTo>
                      <a:lnTo>
                        <a:pt x="3786" y="138"/>
                      </a:lnTo>
                      <a:lnTo>
                        <a:pt x="3786" y="132"/>
                      </a:lnTo>
                      <a:lnTo>
                        <a:pt x="3786" y="126"/>
                      </a:lnTo>
                      <a:lnTo>
                        <a:pt x="3786" y="120"/>
                      </a:lnTo>
                      <a:lnTo>
                        <a:pt x="3786" y="114"/>
                      </a:lnTo>
                      <a:lnTo>
                        <a:pt x="3786" y="108"/>
                      </a:lnTo>
                      <a:lnTo>
                        <a:pt x="3786" y="102"/>
                      </a:lnTo>
                      <a:lnTo>
                        <a:pt x="3786" y="96"/>
                      </a:lnTo>
                      <a:lnTo>
                        <a:pt x="3786" y="90"/>
                      </a:lnTo>
                      <a:lnTo>
                        <a:pt x="3786" y="84"/>
                      </a:lnTo>
                      <a:lnTo>
                        <a:pt x="3786" y="78"/>
                      </a:lnTo>
                      <a:lnTo>
                        <a:pt x="3786" y="72"/>
                      </a:lnTo>
                      <a:lnTo>
                        <a:pt x="3786" y="66"/>
                      </a:lnTo>
                      <a:lnTo>
                        <a:pt x="3786" y="60"/>
                      </a:lnTo>
                      <a:lnTo>
                        <a:pt x="3786" y="54"/>
                      </a:lnTo>
                      <a:lnTo>
                        <a:pt x="3786" y="48"/>
                      </a:lnTo>
                      <a:lnTo>
                        <a:pt x="3786" y="42"/>
                      </a:lnTo>
                      <a:lnTo>
                        <a:pt x="3786" y="36"/>
                      </a:lnTo>
                      <a:lnTo>
                        <a:pt x="3786" y="30"/>
                      </a:lnTo>
                      <a:lnTo>
                        <a:pt x="3786" y="24"/>
                      </a:lnTo>
                      <a:lnTo>
                        <a:pt x="3786" y="18"/>
                      </a:lnTo>
                      <a:lnTo>
                        <a:pt x="3786" y="12"/>
                      </a:lnTo>
                      <a:lnTo>
                        <a:pt x="3786" y="6"/>
                      </a:lnTo>
                      <a:lnTo>
                        <a:pt x="3786" y="12"/>
                      </a:lnTo>
                      <a:lnTo>
                        <a:pt x="3786" y="18"/>
                      </a:lnTo>
                      <a:lnTo>
                        <a:pt x="3786" y="24"/>
                      </a:lnTo>
                      <a:lnTo>
                        <a:pt x="3786" y="30"/>
                      </a:lnTo>
                      <a:lnTo>
                        <a:pt x="3786" y="36"/>
                      </a:lnTo>
                      <a:lnTo>
                        <a:pt x="3786" y="42"/>
                      </a:lnTo>
                      <a:lnTo>
                        <a:pt x="3786" y="48"/>
                      </a:lnTo>
                      <a:lnTo>
                        <a:pt x="3786" y="54"/>
                      </a:lnTo>
                      <a:lnTo>
                        <a:pt x="3786" y="60"/>
                      </a:lnTo>
                      <a:lnTo>
                        <a:pt x="3786" y="66"/>
                      </a:lnTo>
                      <a:lnTo>
                        <a:pt x="3786" y="72"/>
                      </a:lnTo>
                      <a:lnTo>
                        <a:pt x="3786" y="78"/>
                      </a:lnTo>
                      <a:lnTo>
                        <a:pt x="3786" y="84"/>
                      </a:lnTo>
                      <a:lnTo>
                        <a:pt x="3786" y="90"/>
                      </a:lnTo>
                      <a:lnTo>
                        <a:pt x="3786" y="96"/>
                      </a:lnTo>
                      <a:lnTo>
                        <a:pt x="3786" y="102"/>
                      </a:lnTo>
                      <a:lnTo>
                        <a:pt x="3786" y="108"/>
                      </a:lnTo>
                      <a:lnTo>
                        <a:pt x="3786" y="114"/>
                      </a:lnTo>
                      <a:lnTo>
                        <a:pt x="3786" y="120"/>
                      </a:lnTo>
                      <a:lnTo>
                        <a:pt x="3786" y="126"/>
                      </a:lnTo>
                      <a:lnTo>
                        <a:pt x="3786" y="132"/>
                      </a:lnTo>
                      <a:lnTo>
                        <a:pt x="3786" y="138"/>
                      </a:lnTo>
                      <a:lnTo>
                        <a:pt x="3786" y="144"/>
                      </a:lnTo>
                      <a:lnTo>
                        <a:pt x="3786" y="150"/>
                      </a:lnTo>
                      <a:lnTo>
                        <a:pt x="3786" y="156"/>
                      </a:lnTo>
                      <a:lnTo>
                        <a:pt x="3786" y="162"/>
                      </a:lnTo>
                      <a:lnTo>
                        <a:pt x="3786" y="564"/>
                      </a:lnTo>
                      <a:lnTo>
                        <a:pt x="3786" y="570"/>
                      </a:lnTo>
                      <a:lnTo>
                        <a:pt x="3786" y="576"/>
                      </a:lnTo>
                      <a:lnTo>
                        <a:pt x="3786" y="582"/>
                      </a:lnTo>
                      <a:lnTo>
                        <a:pt x="3786" y="588"/>
                      </a:lnTo>
                      <a:lnTo>
                        <a:pt x="3786" y="594"/>
                      </a:lnTo>
                      <a:lnTo>
                        <a:pt x="3786" y="600"/>
                      </a:lnTo>
                      <a:lnTo>
                        <a:pt x="3786" y="606"/>
                      </a:lnTo>
                      <a:lnTo>
                        <a:pt x="3786" y="612"/>
                      </a:lnTo>
                      <a:lnTo>
                        <a:pt x="3786" y="618"/>
                      </a:lnTo>
                      <a:lnTo>
                        <a:pt x="3786" y="624"/>
                      </a:lnTo>
                      <a:lnTo>
                        <a:pt x="3786" y="630"/>
                      </a:lnTo>
                      <a:lnTo>
                        <a:pt x="3786" y="636"/>
                      </a:lnTo>
                      <a:lnTo>
                        <a:pt x="3786" y="642"/>
                      </a:lnTo>
                      <a:lnTo>
                        <a:pt x="3786" y="648"/>
                      </a:lnTo>
                      <a:lnTo>
                        <a:pt x="3786" y="654"/>
                      </a:lnTo>
                      <a:lnTo>
                        <a:pt x="3786" y="660"/>
                      </a:lnTo>
                      <a:lnTo>
                        <a:pt x="3786" y="666"/>
                      </a:lnTo>
                      <a:lnTo>
                        <a:pt x="3786" y="672"/>
                      </a:lnTo>
                      <a:lnTo>
                        <a:pt x="3786" y="678"/>
                      </a:lnTo>
                      <a:lnTo>
                        <a:pt x="3786" y="684"/>
                      </a:lnTo>
                      <a:lnTo>
                        <a:pt x="3786" y="690"/>
                      </a:lnTo>
                      <a:lnTo>
                        <a:pt x="3786" y="696"/>
                      </a:lnTo>
                      <a:lnTo>
                        <a:pt x="3786" y="702"/>
                      </a:lnTo>
                      <a:lnTo>
                        <a:pt x="3786" y="708"/>
                      </a:lnTo>
                      <a:lnTo>
                        <a:pt x="3786" y="714"/>
                      </a:lnTo>
                      <a:lnTo>
                        <a:pt x="3786" y="720"/>
                      </a:lnTo>
                      <a:lnTo>
                        <a:pt x="3786" y="726"/>
                      </a:lnTo>
                      <a:lnTo>
                        <a:pt x="3786" y="732"/>
                      </a:lnTo>
                      <a:lnTo>
                        <a:pt x="3786" y="738"/>
                      </a:lnTo>
                      <a:lnTo>
                        <a:pt x="3786" y="900"/>
                      </a:lnTo>
                      <a:lnTo>
                        <a:pt x="3786" y="906"/>
                      </a:lnTo>
                      <a:lnTo>
                        <a:pt x="3786" y="912"/>
                      </a:lnTo>
                      <a:lnTo>
                        <a:pt x="3786" y="918"/>
                      </a:lnTo>
                      <a:lnTo>
                        <a:pt x="3786" y="924"/>
                      </a:lnTo>
                      <a:lnTo>
                        <a:pt x="3786" y="930"/>
                      </a:lnTo>
                      <a:lnTo>
                        <a:pt x="3786" y="846"/>
                      </a:lnTo>
                      <a:lnTo>
                        <a:pt x="3786" y="840"/>
                      </a:lnTo>
                      <a:lnTo>
                        <a:pt x="3786" y="834"/>
                      </a:lnTo>
                      <a:lnTo>
                        <a:pt x="3786" y="828"/>
                      </a:lnTo>
                      <a:lnTo>
                        <a:pt x="3786" y="822"/>
                      </a:lnTo>
                      <a:lnTo>
                        <a:pt x="3786" y="816"/>
                      </a:lnTo>
                      <a:lnTo>
                        <a:pt x="3786" y="810"/>
                      </a:lnTo>
                      <a:lnTo>
                        <a:pt x="3786" y="804"/>
                      </a:lnTo>
                      <a:lnTo>
                        <a:pt x="3786" y="798"/>
                      </a:lnTo>
                      <a:lnTo>
                        <a:pt x="3786" y="792"/>
                      </a:lnTo>
                      <a:lnTo>
                        <a:pt x="3786" y="786"/>
                      </a:lnTo>
                      <a:lnTo>
                        <a:pt x="3786" y="780"/>
                      </a:lnTo>
                      <a:lnTo>
                        <a:pt x="3786" y="774"/>
                      </a:lnTo>
                      <a:lnTo>
                        <a:pt x="3786" y="768"/>
                      </a:lnTo>
                      <a:lnTo>
                        <a:pt x="3786" y="762"/>
                      </a:lnTo>
                      <a:lnTo>
                        <a:pt x="3786" y="756"/>
                      </a:lnTo>
                      <a:lnTo>
                        <a:pt x="3786" y="750"/>
                      </a:lnTo>
                      <a:lnTo>
                        <a:pt x="3786" y="744"/>
                      </a:lnTo>
                      <a:lnTo>
                        <a:pt x="3786" y="738"/>
                      </a:lnTo>
                      <a:lnTo>
                        <a:pt x="3786" y="732"/>
                      </a:lnTo>
                      <a:lnTo>
                        <a:pt x="3786" y="726"/>
                      </a:lnTo>
                      <a:lnTo>
                        <a:pt x="3786" y="720"/>
                      </a:lnTo>
                      <a:lnTo>
                        <a:pt x="3786" y="402"/>
                      </a:lnTo>
                      <a:lnTo>
                        <a:pt x="3786" y="396"/>
                      </a:lnTo>
                      <a:lnTo>
                        <a:pt x="3786" y="390"/>
                      </a:lnTo>
                      <a:lnTo>
                        <a:pt x="3786" y="384"/>
                      </a:lnTo>
                      <a:lnTo>
                        <a:pt x="3786" y="378"/>
                      </a:lnTo>
                      <a:lnTo>
                        <a:pt x="3786" y="372"/>
                      </a:lnTo>
                      <a:lnTo>
                        <a:pt x="3786" y="366"/>
                      </a:lnTo>
                      <a:lnTo>
                        <a:pt x="3786" y="360"/>
                      </a:lnTo>
                      <a:lnTo>
                        <a:pt x="3786" y="354"/>
                      </a:lnTo>
                      <a:lnTo>
                        <a:pt x="3786" y="348"/>
                      </a:lnTo>
                      <a:lnTo>
                        <a:pt x="3786" y="342"/>
                      </a:lnTo>
                      <a:lnTo>
                        <a:pt x="3786" y="336"/>
                      </a:lnTo>
                      <a:lnTo>
                        <a:pt x="3786" y="330"/>
                      </a:lnTo>
                      <a:lnTo>
                        <a:pt x="3786" y="324"/>
                      </a:lnTo>
                      <a:lnTo>
                        <a:pt x="3786" y="318"/>
                      </a:lnTo>
                      <a:lnTo>
                        <a:pt x="3786" y="312"/>
                      </a:lnTo>
                      <a:lnTo>
                        <a:pt x="3786" y="306"/>
                      </a:lnTo>
                      <a:lnTo>
                        <a:pt x="3786" y="300"/>
                      </a:lnTo>
                      <a:lnTo>
                        <a:pt x="3786" y="294"/>
                      </a:lnTo>
                      <a:lnTo>
                        <a:pt x="3786" y="288"/>
                      </a:lnTo>
                      <a:lnTo>
                        <a:pt x="3786" y="282"/>
                      </a:lnTo>
                      <a:lnTo>
                        <a:pt x="3786" y="276"/>
                      </a:lnTo>
                      <a:lnTo>
                        <a:pt x="3786" y="270"/>
                      </a:lnTo>
                      <a:lnTo>
                        <a:pt x="3786" y="264"/>
                      </a:lnTo>
                      <a:lnTo>
                        <a:pt x="3786" y="258"/>
                      </a:lnTo>
                      <a:lnTo>
                        <a:pt x="3786" y="252"/>
                      </a:lnTo>
                      <a:lnTo>
                        <a:pt x="3786" y="246"/>
                      </a:lnTo>
                      <a:lnTo>
                        <a:pt x="3786" y="240"/>
                      </a:lnTo>
                      <a:lnTo>
                        <a:pt x="3786" y="234"/>
                      </a:lnTo>
                      <a:lnTo>
                        <a:pt x="3786" y="228"/>
                      </a:lnTo>
                      <a:lnTo>
                        <a:pt x="3786" y="222"/>
                      </a:lnTo>
                      <a:lnTo>
                        <a:pt x="3786" y="216"/>
                      </a:lnTo>
                      <a:lnTo>
                        <a:pt x="3786" y="210"/>
                      </a:lnTo>
                      <a:lnTo>
                        <a:pt x="3786" y="204"/>
                      </a:lnTo>
                      <a:lnTo>
                        <a:pt x="3786" y="198"/>
                      </a:lnTo>
                      <a:lnTo>
                        <a:pt x="3786" y="192"/>
                      </a:lnTo>
                      <a:lnTo>
                        <a:pt x="3786" y="186"/>
                      </a:lnTo>
                      <a:lnTo>
                        <a:pt x="3786" y="180"/>
                      </a:lnTo>
                      <a:lnTo>
                        <a:pt x="3786" y="174"/>
                      </a:lnTo>
                      <a:lnTo>
                        <a:pt x="3786" y="168"/>
                      </a:lnTo>
                      <a:lnTo>
                        <a:pt x="3786" y="162"/>
                      </a:lnTo>
                      <a:lnTo>
                        <a:pt x="3786" y="156"/>
                      </a:lnTo>
                      <a:lnTo>
                        <a:pt x="3786" y="150"/>
                      </a:lnTo>
                      <a:lnTo>
                        <a:pt x="3786" y="144"/>
                      </a:lnTo>
                      <a:lnTo>
                        <a:pt x="3786" y="138"/>
                      </a:lnTo>
                      <a:lnTo>
                        <a:pt x="3786" y="132"/>
                      </a:lnTo>
                      <a:lnTo>
                        <a:pt x="3786" y="126"/>
                      </a:lnTo>
                      <a:lnTo>
                        <a:pt x="3786" y="120"/>
                      </a:lnTo>
                      <a:lnTo>
                        <a:pt x="3786" y="114"/>
                      </a:lnTo>
                      <a:lnTo>
                        <a:pt x="3786" y="108"/>
                      </a:lnTo>
                      <a:lnTo>
                        <a:pt x="3786" y="102"/>
                      </a:lnTo>
                      <a:lnTo>
                        <a:pt x="3786" y="96"/>
                      </a:lnTo>
                      <a:lnTo>
                        <a:pt x="3786" y="90"/>
                      </a:lnTo>
                      <a:lnTo>
                        <a:pt x="3786" y="84"/>
                      </a:lnTo>
                      <a:lnTo>
                        <a:pt x="3786" y="78"/>
                      </a:lnTo>
                      <a:lnTo>
                        <a:pt x="3786" y="72"/>
                      </a:lnTo>
                      <a:lnTo>
                        <a:pt x="3786" y="66"/>
                      </a:lnTo>
                      <a:lnTo>
                        <a:pt x="3786" y="60"/>
                      </a:lnTo>
                      <a:lnTo>
                        <a:pt x="3786" y="54"/>
                      </a:lnTo>
                      <a:lnTo>
                        <a:pt x="3786" y="48"/>
                      </a:lnTo>
                      <a:lnTo>
                        <a:pt x="3786" y="42"/>
                      </a:lnTo>
                      <a:lnTo>
                        <a:pt x="3786" y="36"/>
                      </a:lnTo>
                      <a:lnTo>
                        <a:pt x="3786" y="30"/>
                      </a:lnTo>
                      <a:lnTo>
                        <a:pt x="3786" y="24"/>
                      </a:lnTo>
                      <a:lnTo>
                        <a:pt x="3786" y="18"/>
                      </a:lnTo>
                      <a:lnTo>
                        <a:pt x="3786" y="12"/>
                      </a:lnTo>
                      <a:lnTo>
                        <a:pt x="3786" y="6"/>
                      </a:lnTo>
                      <a:lnTo>
                        <a:pt x="3786" y="0"/>
                      </a:lnTo>
                    </a:path>
                  </a:pathLst>
                </a:custGeom>
                <a:noFill/>
                <a:ln w="158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66" name="Rectangle 124"/>
                <p:cNvSpPr>
                  <a:spLocks noChangeArrowheads="1"/>
                </p:cNvSpPr>
                <p:nvPr/>
              </p:nvSpPr>
              <p:spPr bwMode="auto">
                <a:xfrm>
                  <a:off x="1329" y="2162"/>
                  <a:ext cx="330" cy="1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800" b="1">
                      <a:solidFill>
                        <a:srgbClr val="00FF00"/>
                      </a:solidFill>
                      <a:latin typeface="Arial" pitchFamily="34" charset="0"/>
                    </a:rPr>
                    <a:t>BETA_Y</a:t>
                  </a:r>
                  <a:endParaRPr lang="en-US" sz="1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67" name="Freeform 125"/>
                <p:cNvSpPr>
                  <a:spLocks/>
                </p:cNvSpPr>
                <p:nvPr/>
              </p:nvSpPr>
              <p:spPr bwMode="auto">
                <a:xfrm>
                  <a:off x="681" y="2150"/>
                  <a:ext cx="3786" cy="1"/>
                </a:xfrm>
                <a:custGeom>
                  <a:avLst/>
                  <a:gdLst>
                    <a:gd name="T0" fmla="*/ 108 w 3786"/>
                    <a:gd name="T1" fmla="*/ 0 h 1"/>
                    <a:gd name="T2" fmla="*/ 792 w 3786"/>
                    <a:gd name="T3" fmla="*/ 0 h 1"/>
                    <a:gd name="T4" fmla="*/ 900 w 3786"/>
                    <a:gd name="T5" fmla="*/ 0 h 1"/>
                    <a:gd name="T6" fmla="*/ 1014 w 3786"/>
                    <a:gd name="T7" fmla="*/ 0 h 1"/>
                    <a:gd name="T8" fmla="*/ 1122 w 3786"/>
                    <a:gd name="T9" fmla="*/ 0 h 1"/>
                    <a:gd name="T10" fmla="*/ 1806 w 3786"/>
                    <a:gd name="T11" fmla="*/ 0 h 1"/>
                    <a:gd name="T12" fmla="*/ 1914 w 3786"/>
                    <a:gd name="T13" fmla="*/ 0 h 1"/>
                    <a:gd name="T14" fmla="*/ 2028 w 3786"/>
                    <a:gd name="T15" fmla="*/ 0 h 1"/>
                    <a:gd name="T16" fmla="*/ 2712 w 3786"/>
                    <a:gd name="T17" fmla="*/ 0 h 1"/>
                    <a:gd name="T18" fmla="*/ 2820 w 3786"/>
                    <a:gd name="T19" fmla="*/ 0 h 1"/>
                    <a:gd name="T20" fmla="*/ 2928 w 3786"/>
                    <a:gd name="T21" fmla="*/ 0 h 1"/>
                    <a:gd name="T22" fmla="*/ 3618 w 3786"/>
                    <a:gd name="T23" fmla="*/ 0 h 1"/>
                    <a:gd name="T24" fmla="*/ 3726 w 3786"/>
                    <a:gd name="T25" fmla="*/ 0 h 1"/>
                    <a:gd name="T26" fmla="*/ 3786 w 3786"/>
                    <a:gd name="T27" fmla="*/ 0 h 1"/>
                    <a:gd name="T28" fmla="*/ 3786 w 3786"/>
                    <a:gd name="T29" fmla="*/ 0 h 1"/>
                    <a:gd name="T30" fmla="*/ 3786 w 3786"/>
                    <a:gd name="T31" fmla="*/ 0 h 1"/>
                    <a:gd name="T32" fmla="*/ 3786 w 3786"/>
                    <a:gd name="T33" fmla="*/ 0 h 1"/>
                    <a:gd name="T34" fmla="*/ 3786 w 3786"/>
                    <a:gd name="T35" fmla="*/ 0 h 1"/>
                    <a:gd name="T36" fmla="*/ 3786 w 3786"/>
                    <a:gd name="T37" fmla="*/ 0 h 1"/>
                    <a:gd name="T38" fmla="*/ 3786 w 3786"/>
                    <a:gd name="T39" fmla="*/ 0 h 1"/>
                    <a:gd name="T40" fmla="*/ 3786 w 3786"/>
                    <a:gd name="T41" fmla="*/ 0 h 1"/>
                    <a:gd name="T42" fmla="*/ 3786 w 3786"/>
                    <a:gd name="T43" fmla="*/ 0 h 1"/>
                    <a:gd name="T44" fmla="*/ 3786 w 3786"/>
                    <a:gd name="T45" fmla="*/ 0 h 1"/>
                    <a:gd name="T46" fmla="*/ 3786 w 3786"/>
                    <a:gd name="T47" fmla="*/ 0 h 1"/>
                    <a:gd name="T48" fmla="*/ 3786 w 3786"/>
                    <a:gd name="T49" fmla="*/ 0 h 1"/>
                    <a:gd name="T50" fmla="*/ 3786 w 3786"/>
                    <a:gd name="T51" fmla="*/ 0 h 1"/>
                    <a:gd name="T52" fmla="*/ 3786 w 3786"/>
                    <a:gd name="T53" fmla="*/ 0 h 1"/>
                    <a:gd name="T54" fmla="*/ 3786 w 3786"/>
                    <a:gd name="T55" fmla="*/ 0 h 1"/>
                    <a:gd name="T56" fmla="*/ 3786 w 3786"/>
                    <a:gd name="T57" fmla="*/ 0 h 1"/>
                    <a:gd name="T58" fmla="*/ 3786 w 3786"/>
                    <a:gd name="T59" fmla="*/ 0 h 1"/>
                    <a:gd name="T60" fmla="*/ 3786 w 3786"/>
                    <a:gd name="T61" fmla="*/ 0 h 1"/>
                    <a:gd name="T62" fmla="*/ 3786 w 3786"/>
                    <a:gd name="T63" fmla="*/ 0 h 1"/>
                    <a:gd name="T64" fmla="*/ 3786 w 3786"/>
                    <a:gd name="T65" fmla="*/ 0 h 1"/>
                    <a:gd name="T66" fmla="*/ 3786 w 3786"/>
                    <a:gd name="T67" fmla="*/ 0 h 1"/>
                    <a:gd name="T68" fmla="*/ 3786 w 3786"/>
                    <a:gd name="T69" fmla="*/ 0 h 1"/>
                    <a:gd name="T70" fmla="*/ 3786 w 3786"/>
                    <a:gd name="T71" fmla="*/ 0 h 1"/>
                    <a:gd name="T72" fmla="*/ 3786 w 3786"/>
                    <a:gd name="T73" fmla="*/ 0 h 1"/>
                    <a:gd name="T74" fmla="*/ 3786 w 3786"/>
                    <a:gd name="T75" fmla="*/ 0 h 1"/>
                    <a:gd name="T76" fmla="*/ 3786 w 3786"/>
                    <a:gd name="T77" fmla="*/ 0 h 1"/>
                    <a:gd name="T78" fmla="*/ 3786 w 3786"/>
                    <a:gd name="T79" fmla="*/ 0 h 1"/>
                    <a:gd name="T80" fmla="*/ 3786 w 3786"/>
                    <a:gd name="T81" fmla="*/ 0 h 1"/>
                    <a:gd name="T82" fmla="*/ 3786 w 3786"/>
                    <a:gd name="T83" fmla="*/ 0 h 1"/>
                    <a:gd name="T84" fmla="*/ 3786 w 3786"/>
                    <a:gd name="T85" fmla="*/ 0 h 1"/>
                    <a:gd name="T86" fmla="*/ 3786 w 3786"/>
                    <a:gd name="T87" fmla="*/ 0 h 1"/>
                    <a:gd name="T88" fmla="*/ 3786 w 3786"/>
                    <a:gd name="T89" fmla="*/ 0 h 1"/>
                    <a:gd name="T90" fmla="*/ 3786 w 3786"/>
                    <a:gd name="T91" fmla="*/ 0 h 1"/>
                    <a:gd name="T92" fmla="*/ 3786 w 3786"/>
                    <a:gd name="T93" fmla="*/ 0 h 1"/>
                    <a:gd name="T94" fmla="*/ 3786 w 3786"/>
                    <a:gd name="T95" fmla="*/ 0 h 1"/>
                    <a:gd name="T96" fmla="*/ 3786 w 3786"/>
                    <a:gd name="T97" fmla="*/ 0 h 1"/>
                    <a:gd name="T98" fmla="*/ 3786 w 3786"/>
                    <a:gd name="T99" fmla="*/ 0 h 1"/>
                    <a:gd name="T100" fmla="*/ 3786 w 3786"/>
                    <a:gd name="T101" fmla="*/ 0 h 1"/>
                    <a:gd name="T102" fmla="*/ 3786 w 3786"/>
                    <a:gd name="T103" fmla="*/ 0 h 1"/>
                    <a:gd name="T104" fmla="*/ 3786 w 3786"/>
                    <a:gd name="T105" fmla="*/ 0 h 1"/>
                    <a:gd name="T106" fmla="*/ 3786 w 3786"/>
                    <a:gd name="T107" fmla="*/ 0 h 1"/>
                    <a:gd name="T108" fmla="*/ 3786 w 3786"/>
                    <a:gd name="T109" fmla="*/ 0 h 1"/>
                    <a:gd name="T110" fmla="*/ 3786 w 3786"/>
                    <a:gd name="T111" fmla="*/ 0 h 1"/>
                    <a:gd name="T112" fmla="*/ 3786 w 3786"/>
                    <a:gd name="T113" fmla="*/ 0 h 1"/>
                    <a:gd name="T114" fmla="*/ 3786 w 3786"/>
                    <a:gd name="T115" fmla="*/ 0 h 1"/>
                    <a:gd name="T116" fmla="*/ 3786 w 3786"/>
                    <a:gd name="T117" fmla="*/ 0 h 1"/>
                    <a:gd name="T118" fmla="*/ 3786 w 3786"/>
                    <a:gd name="T119" fmla="*/ 0 h 1"/>
                    <a:gd name="T120" fmla="*/ 3786 w 3786"/>
                    <a:gd name="T121" fmla="*/ 0 h 1"/>
                    <a:gd name="T122" fmla="*/ 3786 w 3786"/>
                    <a:gd name="T123" fmla="*/ 0 h 1"/>
                    <a:gd name="T124" fmla="*/ 3786 w 3786"/>
                    <a:gd name="T125" fmla="*/ 0 h 1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3786"/>
                    <a:gd name="T190" fmla="*/ 0 h 1"/>
                    <a:gd name="T191" fmla="*/ 3786 w 3786"/>
                    <a:gd name="T192" fmla="*/ 1 h 1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3786" h="1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12" y="0"/>
                      </a:lnTo>
                      <a:lnTo>
                        <a:pt x="18" y="0"/>
                      </a:lnTo>
                      <a:lnTo>
                        <a:pt x="24" y="0"/>
                      </a:lnTo>
                      <a:lnTo>
                        <a:pt x="30" y="0"/>
                      </a:lnTo>
                      <a:lnTo>
                        <a:pt x="36" y="0"/>
                      </a:lnTo>
                      <a:lnTo>
                        <a:pt x="42" y="0"/>
                      </a:lnTo>
                      <a:lnTo>
                        <a:pt x="48" y="0"/>
                      </a:lnTo>
                      <a:lnTo>
                        <a:pt x="54" y="0"/>
                      </a:lnTo>
                      <a:lnTo>
                        <a:pt x="60" y="0"/>
                      </a:lnTo>
                      <a:lnTo>
                        <a:pt x="66" y="0"/>
                      </a:lnTo>
                      <a:lnTo>
                        <a:pt x="72" y="0"/>
                      </a:lnTo>
                      <a:lnTo>
                        <a:pt x="78" y="0"/>
                      </a:lnTo>
                      <a:lnTo>
                        <a:pt x="84" y="0"/>
                      </a:lnTo>
                      <a:lnTo>
                        <a:pt x="90" y="0"/>
                      </a:lnTo>
                      <a:lnTo>
                        <a:pt x="96" y="0"/>
                      </a:lnTo>
                      <a:lnTo>
                        <a:pt x="102" y="0"/>
                      </a:lnTo>
                      <a:lnTo>
                        <a:pt x="108" y="0"/>
                      </a:lnTo>
                      <a:lnTo>
                        <a:pt x="114" y="0"/>
                      </a:lnTo>
                      <a:lnTo>
                        <a:pt x="120" y="0"/>
                      </a:lnTo>
                      <a:lnTo>
                        <a:pt x="126" y="0"/>
                      </a:lnTo>
                      <a:lnTo>
                        <a:pt x="132" y="0"/>
                      </a:lnTo>
                      <a:lnTo>
                        <a:pt x="138" y="0"/>
                      </a:lnTo>
                      <a:lnTo>
                        <a:pt x="144" y="0"/>
                      </a:lnTo>
                      <a:lnTo>
                        <a:pt x="150" y="0"/>
                      </a:lnTo>
                      <a:lnTo>
                        <a:pt x="156" y="0"/>
                      </a:lnTo>
                      <a:lnTo>
                        <a:pt x="162" y="0"/>
                      </a:lnTo>
                      <a:lnTo>
                        <a:pt x="168" y="0"/>
                      </a:lnTo>
                      <a:lnTo>
                        <a:pt x="174" y="0"/>
                      </a:lnTo>
                      <a:lnTo>
                        <a:pt x="180" y="0"/>
                      </a:lnTo>
                      <a:lnTo>
                        <a:pt x="762" y="0"/>
                      </a:lnTo>
                      <a:lnTo>
                        <a:pt x="768" y="0"/>
                      </a:lnTo>
                      <a:lnTo>
                        <a:pt x="774" y="0"/>
                      </a:lnTo>
                      <a:lnTo>
                        <a:pt x="780" y="0"/>
                      </a:lnTo>
                      <a:lnTo>
                        <a:pt x="786" y="0"/>
                      </a:lnTo>
                      <a:lnTo>
                        <a:pt x="792" y="0"/>
                      </a:lnTo>
                      <a:lnTo>
                        <a:pt x="798" y="0"/>
                      </a:lnTo>
                      <a:lnTo>
                        <a:pt x="804" y="0"/>
                      </a:lnTo>
                      <a:lnTo>
                        <a:pt x="810" y="0"/>
                      </a:lnTo>
                      <a:lnTo>
                        <a:pt x="816" y="0"/>
                      </a:lnTo>
                      <a:lnTo>
                        <a:pt x="822" y="0"/>
                      </a:lnTo>
                      <a:lnTo>
                        <a:pt x="828" y="0"/>
                      </a:lnTo>
                      <a:lnTo>
                        <a:pt x="834" y="0"/>
                      </a:lnTo>
                      <a:lnTo>
                        <a:pt x="840" y="0"/>
                      </a:lnTo>
                      <a:lnTo>
                        <a:pt x="846" y="0"/>
                      </a:lnTo>
                      <a:lnTo>
                        <a:pt x="852" y="0"/>
                      </a:lnTo>
                      <a:lnTo>
                        <a:pt x="858" y="0"/>
                      </a:lnTo>
                      <a:lnTo>
                        <a:pt x="864" y="0"/>
                      </a:lnTo>
                      <a:lnTo>
                        <a:pt x="870" y="0"/>
                      </a:lnTo>
                      <a:lnTo>
                        <a:pt x="876" y="0"/>
                      </a:lnTo>
                      <a:lnTo>
                        <a:pt x="882" y="0"/>
                      </a:lnTo>
                      <a:lnTo>
                        <a:pt x="888" y="0"/>
                      </a:lnTo>
                      <a:lnTo>
                        <a:pt x="894" y="0"/>
                      </a:lnTo>
                      <a:lnTo>
                        <a:pt x="900" y="0"/>
                      </a:lnTo>
                      <a:lnTo>
                        <a:pt x="906" y="0"/>
                      </a:lnTo>
                      <a:lnTo>
                        <a:pt x="912" y="0"/>
                      </a:lnTo>
                      <a:lnTo>
                        <a:pt x="918" y="0"/>
                      </a:lnTo>
                      <a:lnTo>
                        <a:pt x="924" y="0"/>
                      </a:lnTo>
                      <a:lnTo>
                        <a:pt x="930" y="0"/>
                      </a:lnTo>
                      <a:lnTo>
                        <a:pt x="936" y="0"/>
                      </a:lnTo>
                      <a:lnTo>
                        <a:pt x="942" y="0"/>
                      </a:lnTo>
                      <a:lnTo>
                        <a:pt x="948" y="0"/>
                      </a:lnTo>
                      <a:lnTo>
                        <a:pt x="954" y="0"/>
                      </a:lnTo>
                      <a:lnTo>
                        <a:pt x="960" y="0"/>
                      </a:lnTo>
                      <a:lnTo>
                        <a:pt x="966" y="0"/>
                      </a:lnTo>
                      <a:lnTo>
                        <a:pt x="972" y="0"/>
                      </a:lnTo>
                      <a:lnTo>
                        <a:pt x="978" y="0"/>
                      </a:lnTo>
                      <a:lnTo>
                        <a:pt x="984" y="0"/>
                      </a:lnTo>
                      <a:lnTo>
                        <a:pt x="990" y="0"/>
                      </a:lnTo>
                      <a:lnTo>
                        <a:pt x="996" y="0"/>
                      </a:lnTo>
                      <a:lnTo>
                        <a:pt x="1002" y="0"/>
                      </a:lnTo>
                      <a:lnTo>
                        <a:pt x="1008" y="0"/>
                      </a:lnTo>
                      <a:lnTo>
                        <a:pt x="1014" y="0"/>
                      </a:lnTo>
                      <a:lnTo>
                        <a:pt x="1020" y="0"/>
                      </a:lnTo>
                      <a:lnTo>
                        <a:pt x="1026" y="0"/>
                      </a:lnTo>
                      <a:lnTo>
                        <a:pt x="1032" y="0"/>
                      </a:lnTo>
                      <a:lnTo>
                        <a:pt x="1038" y="0"/>
                      </a:lnTo>
                      <a:lnTo>
                        <a:pt x="1044" y="0"/>
                      </a:lnTo>
                      <a:lnTo>
                        <a:pt x="1050" y="0"/>
                      </a:lnTo>
                      <a:lnTo>
                        <a:pt x="1056" y="0"/>
                      </a:lnTo>
                      <a:lnTo>
                        <a:pt x="1062" y="0"/>
                      </a:lnTo>
                      <a:lnTo>
                        <a:pt x="1068" y="0"/>
                      </a:lnTo>
                      <a:lnTo>
                        <a:pt x="1074" y="0"/>
                      </a:lnTo>
                      <a:lnTo>
                        <a:pt x="1080" y="0"/>
                      </a:lnTo>
                      <a:lnTo>
                        <a:pt x="1086" y="0"/>
                      </a:lnTo>
                      <a:lnTo>
                        <a:pt x="1092" y="0"/>
                      </a:lnTo>
                      <a:lnTo>
                        <a:pt x="1098" y="0"/>
                      </a:lnTo>
                      <a:lnTo>
                        <a:pt x="1104" y="0"/>
                      </a:lnTo>
                      <a:lnTo>
                        <a:pt x="1110" y="0"/>
                      </a:lnTo>
                      <a:lnTo>
                        <a:pt x="1116" y="0"/>
                      </a:lnTo>
                      <a:lnTo>
                        <a:pt x="1122" y="0"/>
                      </a:lnTo>
                      <a:lnTo>
                        <a:pt x="1128" y="0"/>
                      </a:lnTo>
                      <a:lnTo>
                        <a:pt x="1704" y="0"/>
                      </a:lnTo>
                      <a:lnTo>
                        <a:pt x="1710" y="0"/>
                      </a:lnTo>
                      <a:lnTo>
                        <a:pt x="1716" y="0"/>
                      </a:lnTo>
                      <a:lnTo>
                        <a:pt x="1722" y="0"/>
                      </a:lnTo>
                      <a:lnTo>
                        <a:pt x="1728" y="0"/>
                      </a:lnTo>
                      <a:lnTo>
                        <a:pt x="1734" y="0"/>
                      </a:lnTo>
                      <a:lnTo>
                        <a:pt x="1740" y="0"/>
                      </a:lnTo>
                      <a:lnTo>
                        <a:pt x="1746" y="0"/>
                      </a:lnTo>
                      <a:lnTo>
                        <a:pt x="1752" y="0"/>
                      </a:lnTo>
                      <a:lnTo>
                        <a:pt x="1758" y="0"/>
                      </a:lnTo>
                      <a:lnTo>
                        <a:pt x="1764" y="0"/>
                      </a:lnTo>
                      <a:lnTo>
                        <a:pt x="1770" y="0"/>
                      </a:lnTo>
                      <a:lnTo>
                        <a:pt x="1776" y="0"/>
                      </a:lnTo>
                      <a:lnTo>
                        <a:pt x="1782" y="0"/>
                      </a:lnTo>
                      <a:lnTo>
                        <a:pt x="1788" y="0"/>
                      </a:lnTo>
                      <a:lnTo>
                        <a:pt x="1794" y="0"/>
                      </a:lnTo>
                      <a:lnTo>
                        <a:pt x="1800" y="0"/>
                      </a:lnTo>
                      <a:lnTo>
                        <a:pt x="1806" y="0"/>
                      </a:lnTo>
                      <a:lnTo>
                        <a:pt x="1812" y="0"/>
                      </a:lnTo>
                      <a:lnTo>
                        <a:pt x="1818" y="0"/>
                      </a:lnTo>
                      <a:lnTo>
                        <a:pt x="1824" y="0"/>
                      </a:lnTo>
                      <a:lnTo>
                        <a:pt x="1830" y="0"/>
                      </a:lnTo>
                      <a:lnTo>
                        <a:pt x="1836" y="0"/>
                      </a:lnTo>
                      <a:lnTo>
                        <a:pt x="1842" y="0"/>
                      </a:lnTo>
                      <a:lnTo>
                        <a:pt x="1848" y="0"/>
                      </a:lnTo>
                      <a:lnTo>
                        <a:pt x="1854" y="0"/>
                      </a:lnTo>
                      <a:lnTo>
                        <a:pt x="1860" y="0"/>
                      </a:lnTo>
                      <a:lnTo>
                        <a:pt x="1866" y="0"/>
                      </a:lnTo>
                      <a:lnTo>
                        <a:pt x="1872" y="0"/>
                      </a:lnTo>
                      <a:lnTo>
                        <a:pt x="1878" y="0"/>
                      </a:lnTo>
                      <a:lnTo>
                        <a:pt x="1884" y="0"/>
                      </a:lnTo>
                      <a:lnTo>
                        <a:pt x="1890" y="0"/>
                      </a:lnTo>
                      <a:lnTo>
                        <a:pt x="1896" y="0"/>
                      </a:lnTo>
                      <a:lnTo>
                        <a:pt x="1902" y="0"/>
                      </a:lnTo>
                      <a:lnTo>
                        <a:pt x="1908" y="0"/>
                      </a:lnTo>
                      <a:lnTo>
                        <a:pt x="1914" y="0"/>
                      </a:lnTo>
                      <a:lnTo>
                        <a:pt x="1920" y="0"/>
                      </a:lnTo>
                      <a:lnTo>
                        <a:pt x="1926" y="0"/>
                      </a:lnTo>
                      <a:lnTo>
                        <a:pt x="1932" y="0"/>
                      </a:lnTo>
                      <a:lnTo>
                        <a:pt x="1938" y="0"/>
                      </a:lnTo>
                      <a:lnTo>
                        <a:pt x="1944" y="0"/>
                      </a:lnTo>
                      <a:lnTo>
                        <a:pt x="1950" y="0"/>
                      </a:lnTo>
                      <a:lnTo>
                        <a:pt x="1956" y="0"/>
                      </a:lnTo>
                      <a:lnTo>
                        <a:pt x="1962" y="0"/>
                      </a:lnTo>
                      <a:lnTo>
                        <a:pt x="1968" y="0"/>
                      </a:lnTo>
                      <a:lnTo>
                        <a:pt x="1974" y="0"/>
                      </a:lnTo>
                      <a:lnTo>
                        <a:pt x="1980" y="0"/>
                      </a:lnTo>
                      <a:lnTo>
                        <a:pt x="1986" y="0"/>
                      </a:lnTo>
                      <a:lnTo>
                        <a:pt x="1992" y="0"/>
                      </a:lnTo>
                      <a:lnTo>
                        <a:pt x="1998" y="0"/>
                      </a:lnTo>
                      <a:lnTo>
                        <a:pt x="2004" y="0"/>
                      </a:lnTo>
                      <a:lnTo>
                        <a:pt x="2010" y="0"/>
                      </a:lnTo>
                      <a:lnTo>
                        <a:pt x="2016" y="0"/>
                      </a:lnTo>
                      <a:lnTo>
                        <a:pt x="2022" y="0"/>
                      </a:lnTo>
                      <a:lnTo>
                        <a:pt x="2028" y="0"/>
                      </a:lnTo>
                      <a:lnTo>
                        <a:pt x="2034" y="0"/>
                      </a:lnTo>
                      <a:lnTo>
                        <a:pt x="2040" y="0"/>
                      </a:lnTo>
                      <a:lnTo>
                        <a:pt x="2046" y="0"/>
                      </a:lnTo>
                      <a:lnTo>
                        <a:pt x="2052" y="0"/>
                      </a:lnTo>
                      <a:lnTo>
                        <a:pt x="2058" y="0"/>
                      </a:lnTo>
                      <a:lnTo>
                        <a:pt x="2064" y="0"/>
                      </a:lnTo>
                      <a:lnTo>
                        <a:pt x="2070" y="0"/>
                      </a:lnTo>
                      <a:lnTo>
                        <a:pt x="2076" y="0"/>
                      </a:lnTo>
                      <a:lnTo>
                        <a:pt x="2652" y="0"/>
                      </a:lnTo>
                      <a:lnTo>
                        <a:pt x="2658" y="0"/>
                      </a:lnTo>
                      <a:lnTo>
                        <a:pt x="2664" y="0"/>
                      </a:lnTo>
                      <a:lnTo>
                        <a:pt x="2670" y="0"/>
                      </a:lnTo>
                      <a:lnTo>
                        <a:pt x="2676" y="0"/>
                      </a:lnTo>
                      <a:lnTo>
                        <a:pt x="2682" y="0"/>
                      </a:lnTo>
                      <a:lnTo>
                        <a:pt x="2688" y="0"/>
                      </a:lnTo>
                      <a:lnTo>
                        <a:pt x="2694" y="0"/>
                      </a:lnTo>
                      <a:lnTo>
                        <a:pt x="2700" y="0"/>
                      </a:lnTo>
                      <a:lnTo>
                        <a:pt x="2706" y="0"/>
                      </a:lnTo>
                      <a:lnTo>
                        <a:pt x="2712" y="0"/>
                      </a:lnTo>
                      <a:lnTo>
                        <a:pt x="2718" y="0"/>
                      </a:lnTo>
                      <a:lnTo>
                        <a:pt x="2724" y="0"/>
                      </a:lnTo>
                      <a:lnTo>
                        <a:pt x="2730" y="0"/>
                      </a:lnTo>
                      <a:lnTo>
                        <a:pt x="2736" y="0"/>
                      </a:lnTo>
                      <a:lnTo>
                        <a:pt x="2742" y="0"/>
                      </a:lnTo>
                      <a:lnTo>
                        <a:pt x="2748" y="0"/>
                      </a:lnTo>
                      <a:lnTo>
                        <a:pt x="2754" y="0"/>
                      </a:lnTo>
                      <a:lnTo>
                        <a:pt x="2760" y="0"/>
                      </a:lnTo>
                      <a:lnTo>
                        <a:pt x="2766" y="0"/>
                      </a:lnTo>
                      <a:lnTo>
                        <a:pt x="2772" y="0"/>
                      </a:lnTo>
                      <a:lnTo>
                        <a:pt x="2778" y="0"/>
                      </a:lnTo>
                      <a:lnTo>
                        <a:pt x="2784" y="0"/>
                      </a:lnTo>
                      <a:lnTo>
                        <a:pt x="2790" y="0"/>
                      </a:lnTo>
                      <a:lnTo>
                        <a:pt x="2796" y="0"/>
                      </a:lnTo>
                      <a:lnTo>
                        <a:pt x="2802" y="0"/>
                      </a:lnTo>
                      <a:lnTo>
                        <a:pt x="2808" y="0"/>
                      </a:lnTo>
                      <a:lnTo>
                        <a:pt x="2814" y="0"/>
                      </a:lnTo>
                      <a:lnTo>
                        <a:pt x="2820" y="0"/>
                      </a:lnTo>
                      <a:lnTo>
                        <a:pt x="2826" y="0"/>
                      </a:lnTo>
                      <a:lnTo>
                        <a:pt x="2832" y="0"/>
                      </a:lnTo>
                      <a:lnTo>
                        <a:pt x="2838" y="0"/>
                      </a:lnTo>
                      <a:lnTo>
                        <a:pt x="2844" y="0"/>
                      </a:lnTo>
                      <a:lnTo>
                        <a:pt x="2850" y="0"/>
                      </a:lnTo>
                      <a:lnTo>
                        <a:pt x="2856" y="0"/>
                      </a:lnTo>
                      <a:lnTo>
                        <a:pt x="2862" y="0"/>
                      </a:lnTo>
                      <a:lnTo>
                        <a:pt x="2868" y="0"/>
                      </a:lnTo>
                      <a:lnTo>
                        <a:pt x="2874" y="0"/>
                      </a:lnTo>
                      <a:lnTo>
                        <a:pt x="2880" y="0"/>
                      </a:lnTo>
                      <a:lnTo>
                        <a:pt x="2886" y="0"/>
                      </a:lnTo>
                      <a:lnTo>
                        <a:pt x="2892" y="0"/>
                      </a:lnTo>
                      <a:lnTo>
                        <a:pt x="2898" y="0"/>
                      </a:lnTo>
                      <a:lnTo>
                        <a:pt x="2904" y="0"/>
                      </a:lnTo>
                      <a:lnTo>
                        <a:pt x="2910" y="0"/>
                      </a:lnTo>
                      <a:lnTo>
                        <a:pt x="2916" y="0"/>
                      </a:lnTo>
                      <a:lnTo>
                        <a:pt x="2922" y="0"/>
                      </a:lnTo>
                      <a:lnTo>
                        <a:pt x="2928" y="0"/>
                      </a:lnTo>
                      <a:lnTo>
                        <a:pt x="2934" y="0"/>
                      </a:lnTo>
                      <a:lnTo>
                        <a:pt x="2940" y="0"/>
                      </a:lnTo>
                      <a:lnTo>
                        <a:pt x="2946" y="0"/>
                      </a:lnTo>
                      <a:lnTo>
                        <a:pt x="2952" y="0"/>
                      </a:lnTo>
                      <a:lnTo>
                        <a:pt x="2958" y="0"/>
                      </a:lnTo>
                      <a:lnTo>
                        <a:pt x="2964" y="0"/>
                      </a:lnTo>
                      <a:lnTo>
                        <a:pt x="2970" y="0"/>
                      </a:lnTo>
                      <a:lnTo>
                        <a:pt x="2976" y="0"/>
                      </a:lnTo>
                      <a:lnTo>
                        <a:pt x="2982" y="0"/>
                      </a:lnTo>
                      <a:lnTo>
                        <a:pt x="2988" y="0"/>
                      </a:lnTo>
                      <a:lnTo>
                        <a:pt x="2994" y="0"/>
                      </a:lnTo>
                      <a:lnTo>
                        <a:pt x="3000" y="0"/>
                      </a:lnTo>
                      <a:lnTo>
                        <a:pt x="3006" y="0"/>
                      </a:lnTo>
                      <a:lnTo>
                        <a:pt x="3012" y="0"/>
                      </a:lnTo>
                      <a:lnTo>
                        <a:pt x="3018" y="0"/>
                      </a:lnTo>
                      <a:lnTo>
                        <a:pt x="3600" y="0"/>
                      </a:lnTo>
                      <a:lnTo>
                        <a:pt x="3606" y="0"/>
                      </a:lnTo>
                      <a:lnTo>
                        <a:pt x="3612" y="0"/>
                      </a:lnTo>
                      <a:lnTo>
                        <a:pt x="3618" y="0"/>
                      </a:lnTo>
                      <a:lnTo>
                        <a:pt x="3624" y="0"/>
                      </a:lnTo>
                      <a:lnTo>
                        <a:pt x="3630" y="0"/>
                      </a:lnTo>
                      <a:lnTo>
                        <a:pt x="3636" y="0"/>
                      </a:lnTo>
                      <a:lnTo>
                        <a:pt x="3642" y="0"/>
                      </a:lnTo>
                      <a:lnTo>
                        <a:pt x="3648" y="0"/>
                      </a:lnTo>
                      <a:lnTo>
                        <a:pt x="3654" y="0"/>
                      </a:lnTo>
                      <a:lnTo>
                        <a:pt x="3660" y="0"/>
                      </a:lnTo>
                      <a:lnTo>
                        <a:pt x="3666" y="0"/>
                      </a:lnTo>
                      <a:lnTo>
                        <a:pt x="3672" y="0"/>
                      </a:lnTo>
                      <a:lnTo>
                        <a:pt x="3678" y="0"/>
                      </a:lnTo>
                      <a:lnTo>
                        <a:pt x="3684" y="0"/>
                      </a:lnTo>
                      <a:lnTo>
                        <a:pt x="3690" y="0"/>
                      </a:lnTo>
                      <a:lnTo>
                        <a:pt x="3696" y="0"/>
                      </a:lnTo>
                      <a:lnTo>
                        <a:pt x="3702" y="0"/>
                      </a:lnTo>
                      <a:lnTo>
                        <a:pt x="3708" y="0"/>
                      </a:lnTo>
                      <a:lnTo>
                        <a:pt x="3714" y="0"/>
                      </a:lnTo>
                      <a:lnTo>
                        <a:pt x="3720" y="0"/>
                      </a:lnTo>
                      <a:lnTo>
                        <a:pt x="3726" y="0"/>
                      </a:lnTo>
                      <a:lnTo>
                        <a:pt x="3732" y="0"/>
                      </a:lnTo>
                      <a:lnTo>
                        <a:pt x="3738" y="0"/>
                      </a:lnTo>
                      <a:lnTo>
                        <a:pt x="3744" y="0"/>
                      </a:lnTo>
                      <a:lnTo>
                        <a:pt x="3750" y="0"/>
                      </a:lnTo>
                      <a:lnTo>
                        <a:pt x="3756" y="0"/>
                      </a:lnTo>
                      <a:lnTo>
                        <a:pt x="3762" y="0"/>
                      </a:lnTo>
                      <a:lnTo>
                        <a:pt x="3768" y="0"/>
                      </a:lnTo>
                      <a:lnTo>
                        <a:pt x="3774" y="0"/>
                      </a:lnTo>
                      <a:lnTo>
                        <a:pt x="3780" y="0"/>
                      </a:lnTo>
                      <a:lnTo>
                        <a:pt x="378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68" name="Rectangle 126"/>
                <p:cNvSpPr>
                  <a:spLocks noChangeArrowheads="1"/>
                </p:cNvSpPr>
                <p:nvPr/>
              </p:nvSpPr>
              <p:spPr bwMode="auto">
                <a:xfrm>
                  <a:off x="1749" y="2162"/>
                  <a:ext cx="294" cy="1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800" b="1">
                      <a:solidFill>
                        <a:srgbClr val="0000FF"/>
                      </a:solidFill>
                      <a:latin typeface="Arial" pitchFamily="34" charset="0"/>
                    </a:rPr>
                    <a:t>DISP_X</a:t>
                  </a:r>
                  <a:endParaRPr lang="en-US" sz="1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69" name="Freeform 127"/>
                <p:cNvSpPr>
                  <a:spLocks/>
                </p:cNvSpPr>
                <p:nvPr/>
              </p:nvSpPr>
              <p:spPr bwMode="auto">
                <a:xfrm>
                  <a:off x="681" y="2150"/>
                  <a:ext cx="3786" cy="1"/>
                </a:xfrm>
                <a:custGeom>
                  <a:avLst/>
                  <a:gdLst>
                    <a:gd name="T0" fmla="*/ 108 w 3786"/>
                    <a:gd name="T1" fmla="*/ 0 h 1"/>
                    <a:gd name="T2" fmla="*/ 792 w 3786"/>
                    <a:gd name="T3" fmla="*/ 0 h 1"/>
                    <a:gd name="T4" fmla="*/ 900 w 3786"/>
                    <a:gd name="T5" fmla="*/ 0 h 1"/>
                    <a:gd name="T6" fmla="*/ 1014 w 3786"/>
                    <a:gd name="T7" fmla="*/ 0 h 1"/>
                    <a:gd name="T8" fmla="*/ 1122 w 3786"/>
                    <a:gd name="T9" fmla="*/ 0 h 1"/>
                    <a:gd name="T10" fmla="*/ 1806 w 3786"/>
                    <a:gd name="T11" fmla="*/ 0 h 1"/>
                    <a:gd name="T12" fmla="*/ 1914 w 3786"/>
                    <a:gd name="T13" fmla="*/ 0 h 1"/>
                    <a:gd name="T14" fmla="*/ 2028 w 3786"/>
                    <a:gd name="T15" fmla="*/ 0 h 1"/>
                    <a:gd name="T16" fmla="*/ 2712 w 3786"/>
                    <a:gd name="T17" fmla="*/ 0 h 1"/>
                    <a:gd name="T18" fmla="*/ 2820 w 3786"/>
                    <a:gd name="T19" fmla="*/ 0 h 1"/>
                    <a:gd name="T20" fmla="*/ 2928 w 3786"/>
                    <a:gd name="T21" fmla="*/ 0 h 1"/>
                    <a:gd name="T22" fmla="*/ 3618 w 3786"/>
                    <a:gd name="T23" fmla="*/ 0 h 1"/>
                    <a:gd name="T24" fmla="*/ 3726 w 3786"/>
                    <a:gd name="T25" fmla="*/ 0 h 1"/>
                    <a:gd name="T26" fmla="*/ 3786 w 3786"/>
                    <a:gd name="T27" fmla="*/ 0 h 1"/>
                    <a:gd name="T28" fmla="*/ 3786 w 3786"/>
                    <a:gd name="T29" fmla="*/ 0 h 1"/>
                    <a:gd name="T30" fmla="*/ 3786 w 3786"/>
                    <a:gd name="T31" fmla="*/ 0 h 1"/>
                    <a:gd name="T32" fmla="*/ 3786 w 3786"/>
                    <a:gd name="T33" fmla="*/ 0 h 1"/>
                    <a:gd name="T34" fmla="*/ 3786 w 3786"/>
                    <a:gd name="T35" fmla="*/ 0 h 1"/>
                    <a:gd name="T36" fmla="*/ 3786 w 3786"/>
                    <a:gd name="T37" fmla="*/ 0 h 1"/>
                    <a:gd name="T38" fmla="*/ 3786 w 3786"/>
                    <a:gd name="T39" fmla="*/ 0 h 1"/>
                    <a:gd name="T40" fmla="*/ 3786 w 3786"/>
                    <a:gd name="T41" fmla="*/ 0 h 1"/>
                    <a:gd name="T42" fmla="*/ 3786 w 3786"/>
                    <a:gd name="T43" fmla="*/ 0 h 1"/>
                    <a:gd name="T44" fmla="*/ 3786 w 3786"/>
                    <a:gd name="T45" fmla="*/ 0 h 1"/>
                    <a:gd name="T46" fmla="*/ 3786 w 3786"/>
                    <a:gd name="T47" fmla="*/ 0 h 1"/>
                    <a:gd name="T48" fmla="*/ 3786 w 3786"/>
                    <a:gd name="T49" fmla="*/ 0 h 1"/>
                    <a:gd name="T50" fmla="*/ 3786 w 3786"/>
                    <a:gd name="T51" fmla="*/ 0 h 1"/>
                    <a:gd name="T52" fmla="*/ 3786 w 3786"/>
                    <a:gd name="T53" fmla="*/ 0 h 1"/>
                    <a:gd name="T54" fmla="*/ 3786 w 3786"/>
                    <a:gd name="T55" fmla="*/ 0 h 1"/>
                    <a:gd name="T56" fmla="*/ 3786 w 3786"/>
                    <a:gd name="T57" fmla="*/ 0 h 1"/>
                    <a:gd name="T58" fmla="*/ 3786 w 3786"/>
                    <a:gd name="T59" fmla="*/ 0 h 1"/>
                    <a:gd name="T60" fmla="*/ 3786 w 3786"/>
                    <a:gd name="T61" fmla="*/ 0 h 1"/>
                    <a:gd name="T62" fmla="*/ 3786 w 3786"/>
                    <a:gd name="T63" fmla="*/ 0 h 1"/>
                    <a:gd name="T64" fmla="*/ 3786 w 3786"/>
                    <a:gd name="T65" fmla="*/ 0 h 1"/>
                    <a:gd name="T66" fmla="*/ 3786 w 3786"/>
                    <a:gd name="T67" fmla="*/ 0 h 1"/>
                    <a:gd name="T68" fmla="*/ 3786 w 3786"/>
                    <a:gd name="T69" fmla="*/ 0 h 1"/>
                    <a:gd name="T70" fmla="*/ 3786 w 3786"/>
                    <a:gd name="T71" fmla="*/ 0 h 1"/>
                    <a:gd name="T72" fmla="*/ 3786 w 3786"/>
                    <a:gd name="T73" fmla="*/ 0 h 1"/>
                    <a:gd name="T74" fmla="*/ 3786 w 3786"/>
                    <a:gd name="T75" fmla="*/ 0 h 1"/>
                    <a:gd name="T76" fmla="*/ 3786 w 3786"/>
                    <a:gd name="T77" fmla="*/ 0 h 1"/>
                    <a:gd name="T78" fmla="*/ 3786 w 3786"/>
                    <a:gd name="T79" fmla="*/ 0 h 1"/>
                    <a:gd name="T80" fmla="*/ 3786 w 3786"/>
                    <a:gd name="T81" fmla="*/ 0 h 1"/>
                    <a:gd name="T82" fmla="*/ 3786 w 3786"/>
                    <a:gd name="T83" fmla="*/ 0 h 1"/>
                    <a:gd name="T84" fmla="*/ 3786 w 3786"/>
                    <a:gd name="T85" fmla="*/ 0 h 1"/>
                    <a:gd name="T86" fmla="*/ 3786 w 3786"/>
                    <a:gd name="T87" fmla="*/ 0 h 1"/>
                    <a:gd name="T88" fmla="*/ 3786 w 3786"/>
                    <a:gd name="T89" fmla="*/ 0 h 1"/>
                    <a:gd name="T90" fmla="*/ 3786 w 3786"/>
                    <a:gd name="T91" fmla="*/ 0 h 1"/>
                    <a:gd name="T92" fmla="*/ 3786 w 3786"/>
                    <a:gd name="T93" fmla="*/ 0 h 1"/>
                    <a:gd name="T94" fmla="*/ 3786 w 3786"/>
                    <a:gd name="T95" fmla="*/ 0 h 1"/>
                    <a:gd name="T96" fmla="*/ 3786 w 3786"/>
                    <a:gd name="T97" fmla="*/ 0 h 1"/>
                    <a:gd name="T98" fmla="*/ 3786 w 3786"/>
                    <a:gd name="T99" fmla="*/ 0 h 1"/>
                    <a:gd name="T100" fmla="*/ 3786 w 3786"/>
                    <a:gd name="T101" fmla="*/ 0 h 1"/>
                    <a:gd name="T102" fmla="*/ 3786 w 3786"/>
                    <a:gd name="T103" fmla="*/ 0 h 1"/>
                    <a:gd name="T104" fmla="*/ 3786 w 3786"/>
                    <a:gd name="T105" fmla="*/ 0 h 1"/>
                    <a:gd name="T106" fmla="*/ 3786 w 3786"/>
                    <a:gd name="T107" fmla="*/ 0 h 1"/>
                    <a:gd name="T108" fmla="*/ 3786 w 3786"/>
                    <a:gd name="T109" fmla="*/ 0 h 1"/>
                    <a:gd name="T110" fmla="*/ 3786 w 3786"/>
                    <a:gd name="T111" fmla="*/ 0 h 1"/>
                    <a:gd name="T112" fmla="*/ 3786 w 3786"/>
                    <a:gd name="T113" fmla="*/ 0 h 1"/>
                    <a:gd name="T114" fmla="*/ 3786 w 3786"/>
                    <a:gd name="T115" fmla="*/ 0 h 1"/>
                    <a:gd name="T116" fmla="*/ 3786 w 3786"/>
                    <a:gd name="T117" fmla="*/ 0 h 1"/>
                    <a:gd name="T118" fmla="*/ 3786 w 3786"/>
                    <a:gd name="T119" fmla="*/ 0 h 1"/>
                    <a:gd name="T120" fmla="*/ 3786 w 3786"/>
                    <a:gd name="T121" fmla="*/ 0 h 1"/>
                    <a:gd name="T122" fmla="*/ 3786 w 3786"/>
                    <a:gd name="T123" fmla="*/ 0 h 1"/>
                    <a:gd name="T124" fmla="*/ 3786 w 3786"/>
                    <a:gd name="T125" fmla="*/ 0 h 1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3786"/>
                    <a:gd name="T190" fmla="*/ 0 h 1"/>
                    <a:gd name="T191" fmla="*/ 3786 w 3786"/>
                    <a:gd name="T192" fmla="*/ 1 h 1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3786" h="1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12" y="0"/>
                      </a:lnTo>
                      <a:lnTo>
                        <a:pt x="18" y="0"/>
                      </a:lnTo>
                      <a:lnTo>
                        <a:pt x="24" y="0"/>
                      </a:lnTo>
                      <a:lnTo>
                        <a:pt x="30" y="0"/>
                      </a:lnTo>
                      <a:lnTo>
                        <a:pt x="36" y="0"/>
                      </a:lnTo>
                      <a:lnTo>
                        <a:pt x="42" y="0"/>
                      </a:lnTo>
                      <a:lnTo>
                        <a:pt x="48" y="0"/>
                      </a:lnTo>
                      <a:lnTo>
                        <a:pt x="54" y="0"/>
                      </a:lnTo>
                      <a:lnTo>
                        <a:pt x="60" y="0"/>
                      </a:lnTo>
                      <a:lnTo>
                        <a:pt x="66" y="0"/>
                      </a:lnTo>
                      <a:lnTo>
                        <a:pt x="72" y="0"/>
                      </a:lnTo>
                      <a:lnTo>
                        <a:pt x="78" y="0"/>
                      </a:lnTo>
                      <a:lnTo>
                        <a:pt x="84" y="0"/>
                      </a:lnTo>
                      <a:lnTo>
                        <a:pt x="90" y="0"/>
                      </a:lnTo>
                      <a:lnTo>
                        <a:pt x="96" y="0"/>
                      </a:lnTo>
                      <a:lnTo>
                        <a:pt x="102" y="0"/>
                      </a:lnTo>
                      <a:lnTo>
                        <a:pt x="108" y="0"/>
                      </a:lnTo>
                      <a:lnTo>
                        <a:pt x="114" y="0"/>
                      </a:lnTo>
                      <a:lnTo>
                        <a:pt x="120" y="0"/>
                      </a:lnTo>
                      <a:lnTo>
                        <a:pt x="126" y="0"/>
                      </a:lnTo>
                      <a:lnTo>
                        <a:pt x="132" y="0"/>
                      </a:lnTo>
                      <a:lnTo>
                        <a:pt x="138" y="0"/>
                      </a:lnTo>
                      <a:lnTo>
                        <a:pt x="144" y="0"/>
                      </a:lnTo>
                      <a:lnTo>
                        <a:pt x="150" y="0"/>
                      </a:lnTo>
                      <a:lnTo>
                        <a:pt x="156" y="0"/>
                      </a:lnTo>
                      <a:lnTo>
                        <a:pt x="162" y="0"/>
                      </a:lnTo>
                      <a:lnTo>
                        <a:pt x="168" y="0"/>
                      </a:lnTo>
                      <a:lnTo>
                        <a:pt x="174" y="0"/>
                      </a:lnTo>
                      <a:lnTo>
                        <a:pt x="180" y="0"/>
                      </a:lnTo>
                      <a:lnTo>
                        <a:pt x="762" y="0"/>
                      </a:lnTo>
                      <a:lnTo>
                        <a:pt x="768" y="0"/>
                      </a:lnTo>
                      <a:lnTo>
                        <a:pt x="774" y="0"/>
                      </a:lnTo>
                      <a:lnTo>
                        <a:pt x="780" y="0"/>
                      </a:lnTo>
                      <a:lnTo>
                        <a:pt x="786" y="0"/>
                      </a:lnTo>
                      <a:lnTo>
                        <a:pt x="792" y="0"/>
                      </a:lnTo>
                      <a:lnTo>
                        <a:pt x="798" y="0"/>
                      </a:lnTo>
                      <a:lnTo>
                        <a:pt x="804" y="0"/>
                      </a:lnTo>
                      <a:lnTo>
                        <a:pt x="810" y="0"/>
                      </a:lnTo>
                      <a:lnTo>
                        <a:pt x="816" y="0"/>
                      </a:lnTo>
                      <a:lnTo>
                        <a:pt x="822" y="0"/>
                      </a:lnTo>
                      <a:lnTo>
                        <a:pt x="828" y="0"/>
                      </a:lnTo>
                      <a:lnTo>
                        <a:pt x="834" y="0"/>
                      </a:lnTo>
                      <a:lnTo>
                        <a:pt x="840" y="0"/>
                      </a:lnTo>
                      <a:lnTo>
                        <a:pt x="846" y="0"/>
                      </a:lnTo>
                      <a:lnTo>
                        <a:pt x="852" y="0"/>
                      </a:lnTo>
                      <a:lnTo>
                        <a:pt x="858" y="0"/>
                      </a:lnTo>
                      <a:lnTo>
                        <a:pt x="864" y="0"/>
                      </a:lnTo>
                      <a:lnTo>
                        <a:pt x="870" y="0"/>
                      </a:lnTo>
                      <a:lnTo>
                        <a:pt x="876" y="0"/>
                      </a:lnTo>
                      <a:lnTo>
                        <a:pt x="882" y="0"/>
                      </a:lnTo>
                      <a:lnTo>
                        <a:pt x="888" y="0"/>
                      </a:lnTo>
                      <a:lnTo>
                        <a:pt x="894" y="0"/>
                      </a:lnTo>
                      <a:lnTo>
                        <a:pt x="900" y="0"/>
                      </a:lnTo>
                      <a:lnTo>
                        <a:pt x="906" y="0"/>
                      </a:lnTo>
                      <a:lnTo>
                        <a:pt x="912" y="0"/>
                      </a:lnTo>
                      <a:lnTo>
                        <a:pt x="918" y="0"/>
                      </a:lnTo>
                      <a:lnTo>
                        <a:pt x="924" y="0"/>
                      </a:lnTo>
                      <a:lnTo>
                        <a:pt x="930" y="0"/>
                      </a:lnTo>
                      <a:lnTo>
                        <a:pt x="936" y="0"/>
                      </a:lnTo>
                      <a:lnTo>
                        <a:pt x="942" y="0"/>
                      </a:lnTo>
                      <a:lnTo>
                        <a:pt x="948" y="0"/>
                      </a:lnTo>
                      <a:lnTo>
                        <a:pt x="954" y="0"/>
                      </a:lnTo>
                      <a:lnTo>
                        <a:pt x="960" y="0"/>
                      </a:lnTo>
                      <a:lnTo>
                        <a:pt x="966" y="0"/>
                      </a:lnTo>
                      <a:lnTo>
                        <a:pt x="972" y="0"/>
                      </a:lnTo>
                      <a:lnTo>
                        <a:pt x="978" y="0"/>
                      </a:lnTo>
                      <a:lnTo>
                        <a:pt x="984" y="0"/>
                      </a:lnTo>
                      <a:lnTo>
                        <a:pt x="990" y="0"/>
                      </a:lnTo>
                      <a:lnTo>
                        <a:pt x="996" y="0"/>
                      </a:lnTo>
                      <a:lnTo>
                        <a:pt x="1002" y="0"/>
                      </a:lnTo>
                      <a:lnTo>
                        <a:pt x="1008" y="0"/>
                      </a:lnTo>
                      <a:lnTo>
                        <a:pt x="1014" y="0"/>
                      </a:lnTo>
                      <a:lnTo>
                        <a:pt x="1020" y="0"/>
                      </a:lnTo>
                      <a:lnTo>
                        <a:pt x="1026" y="0"/>
                      </a:lnTo>
                      <a:lnTo>
                        <a:pt x="1032" y="0"/>
                      </a:lnTo>
                      <a:lnTo>
                        <a:pt x="1038" y="0"/>
                      </a:lnTo>
                      <a:lnTo>
                        <a:pt x="1044" y="0"/>
                      </a:lnTo>
                      <a:lnTo>
                        <a:pt x="1050" y="0"/>
                      </a:lnTo>
                      <a:lnTo>
                        <a:pt x="1056" y="0"/>
                      </a:lnTo>
                      <a:lnTo>
                        <a:pt x="1062" y="0"/>
                      </a:lnTo>
                      <a:lnTo>
                        <a:pt x="1068" y="0"/>
                      </a:lnTo>
                      <a:lnTo>
                        <a:pt x="1074" y="0"/>
                      </a:lnTo>
                      <a:lnTo>
                        <a:pt x="1080" y="0"/>
                      </a:lnTo>
                      <a:lnTo>
                        <a:pt x="1086" y="0"/>
                      </a:lnTo>
                      <a:lnTo>
                        <a:pt x="1092" y="0"/>
                      </a:lnTo>
                      <a:lnTo>
                        <a:pt x="1098" y="0"/>
                      </a:lnTo>
                      <a:lnTo>
                        <a:pt x="1104" y="0"/>
                      </a:lnTo>
                      <a:lnTo>
                        <a:pt x="1110" y="0"/>
                      </a:lnTo>
                      <a:lnTo>
                        <a:pt x="1116" y="0"/>
                      </a:lnTo>
                      <a:lnTo>
                        <a:pt x="1122" y="0"/>
                      </a:lnTo>
                      <a:lnTo>
                        <a:pt x="1128" y="0"/>
                      </a:lnTo>
                      <a:lnTo>
                        <a:pt x="1704" y="0"/>
                      </a:lnTo>
                      <a:lnTo>
                        <a:pt x="1710" y="0"/>
                      </a:lnTo>
                      <a:lnTo>
                        <a:pt x="1716" y="0"/>
                      </a:lnTo>
                      <a:lnTo>
                        <a:pt x="1722" y="0"/>
                      </a:lnTo>
                      <a:lnTo>
                        <a:pt x="1728" y="0"/>
                      </a:lnTo>
                      <a:lnTo>
                        <a:pt x="1734" y="0"/>
                      </a:lnTo>
                      <a:lnTo>
                        <a:pt x="1740" y="0"/>
                      </a:lnTo>
                      <a:lnTo>
                        <a:pt x="1746" y="0"/>
                      </a:lnTo>
                      <a:lnTo>
                        <a:pt x="1752" y="0"/>
                      </a:lnTo>
                      <a:lnTo>
                        <a:pt x="1758" y="0"/>
                      </a:lnTo>
                      <a:lnTo>
                        <a:pt x="1764" y="0"/>
                      </a:lnTo>
                      <a:lnTo>
                        <a:pt x="1770" y="0"/>
                      </a:lnTo>
                      <a:lnTo>
                        <a:pt x="1776" y="0"/>
                      </a:lnTo>
                      <a:lnTo>
                        <a:pt x="1782" y="0"/>
                      </a:lnTo>
                      <a:lnTo>
                        <a:pt x="1788" y="0"/>
                      </a:lnTo>
                      <a:lnTo>
                        <a:pt x="1794" y="0"/>
                      </a:lnTo>
                      <a:lnTo>
                        <a:pt x="1800" y="0"/>
                      </a:lnTo>
                      <a:lnTo>
                        <a:pt x="1806" y="0"/>
                      </a:lnTo>
                      <a:lnTo>
                        <a:pt x="1812" y="0"/>
                      </a:lnTo>
                      <a:lnTo>
                        <a:pt x="1818" y="0"/>
                      </a:lnTo>
                      <a:lnTo>
                        <a:pt x="1824" y="0"/>
                      </a:lnTo>
                      <a:lnTo>
                        <a:pt x="1830" y="0"/>
                      </a:lnTo>
                      <a:lnTo>
                        <a:pt x="1836" y="0"/>
                      </a:lnTo>
                      <a:lnTo>
                        <a:pt x="1842" y="0"/>
                      </a:lnTo>
                      <a:lnTo>
                        <a:pt x="1848" y="0"/>
                      </a:lnTo>
                      <a:lnTo>
                        <a:pt x="1854" y="0"/>
                      </a:lnTo>
                      <a:lnTo>
                        <a:pt x="1860" y="0"/>
                      </a:lnTo>
                      <a:lnTo>
                        <a:pt x="1866" y="0"/>
                      </a:lnTo>
                      <a:lnTo>
                        <a:pt x="1872" y="0"/>
                      </a:lnTo>
                      <a:lnTo>
                        <a:pt x="1878" y="0"/>
                      </a:lnTo>
                      <a:lnTo>
                        <a:pt x="1884" y="0"/>
                      </a:lnTo>
                      <a:lnTo>
                        <a:pt x="1890" y="0"/>
                      </a:lnTo>
                      <a:lnTo>
                        <a:pt x="1896" y="0"/>
                      </a:lnTo>
                      <a:lnTo>
                        <a:pt x="1902" y="0"/>
                      </a:lnTo>
                      <a:lnTo>
                        <a:pt x="1908" y="0"/>
                      </a:lnTo>
                      <a:lnTo>
                        <a:pt x="1914" y="0"/>
                      </a:lnTo>
                      <a:lnTo>
                        <a:pt x="1920" y="0"/>
                      </a:lnTo>
                      <a:lnTo>
                        <a:pt x="1926" y="0"/>
                      </a:lnTo>
                      <a:lnTo>
                        <a:pt x="1932" y="0"/>
                      </a:lnTo>
                      <a:lnTo>
                        <a:pt x="1938" y="0"/>
                      </a:lnTo>
                      <a:lnTo>
                        <a:pt x="1944" y="0"/>
                      </a:lnTo>
                      <a:lnTo>
                        <a:pt x="1950" y="0"/>
                      </a:lnTo>
                      <a:lnTo>
                        <a:pt x="1956" y="0"/>
                      </a:lnTo>
                      <a:lnTo>
                        <a:pt x="1962" y="0"/>
                      </a:lnTo>
                      <a:lnTo>
                        <a:pt x="1968" y="0"/>
                      </a:lnTo>
                      <a:lnTo>
                        <a:pt x="1974" y="0"/>
                      </a:lnTo>
                      <a:lnTo>
                        <a:pt x="1980" y="0"/>
                      </a:lnTo>
                      <a:lnTo>
                        <a:pt x="1986" y="0"/>
                      </a:lnTo>
                      <a:lnTo>
                        <a:pt x="1992" y="0"/>
                      </a:lnTo>
                      <a:lnTo>
                        <a:pt x="1998" y="0"/>
                      </a:lnTo>
                      <a:lnTo>
                        <a:pt x="2004" y="0"/>
                      </a:lnTo>
                      <a:lnTo>
                        <a:pt x="2010" y="0"/>
                      </a:lnTo>
                      <a:lnTo>
                        <a:pt x="2016" y="0"/>
                      </a:lnTo>
                      <a:lnTo>
                        <a:pt x="2022" y="0"/>
                      </a:lnTo>
                      <a:lnTo>
                        <a:pt x="2028" y="0"/>
                      </a:lnTo>
                      <a:lnTo>
                        <a:pt x="2034" y="0"/>
                      </a:lnTo>
                      <a:lnTo>
                        <a:pt x="2040" y="0"/>
                      </a:lnTo>
                      <a:lnTo>
                        <a:pt x="2046" y="0"/>
                      </a:lnTo>
                      <a:lnTo>
                        <a:pt x="2052" y="0"/>
                      </a:lnTo>
                      <a:lnTo>
                        <a:pt x="2058" y="0"/>
                      </a:lnTo>
                      <a:lnTo>
                        <a:pt x="2064" y="0"/>
                      </a:lnTo>
                      <a:lnTo>
                        <a:pt x="2070" y="0"/>
                      </a:lnTo>
                      <a:lnTo>
                        <a:pt x="2076" y="0"/>
                      </a:lnTo>
                      <a:lnTo>
                        <a:pt x="2652" y="0"/>
                      </a:lnTo>
                      <a:lnTo>
                        <a:pt x="2658" y="0"/>
                      </a:lnTo>
                      <a:lnTo>
                        <a:pt x="2664" y="0"/>
                      </a:lnTo>
                      <a:lnTo>
                        <a:pt x="2670" y="0"/>
                      </a:lnTo>
                      <a:lnTo>
                        <a:pt x="2676" y="0"/>
                      </a:lnTo>
                      <a:lnTo>
                        <a:pt x="2682" y="0"/>
                      </a:lnTo>
                      <a:lnTo>
                        <a:pt x="2688" y="0"/>
                      </a:lnTo>
                      <a:lnTo>
                        <a:pt x="2694" y="0"/>
                      </a:lnTo>
                      <a:lnTo>
                        <a:pt x="2700" y="0"/>
                      </a:lnTo>
                      <a:lnTo>
                        <a:pt x="2706" y="0"/>
                      </a:lnTo>
                      <a:lnTo>
                        <a:pt x="2712" y="0"/>
                      </a:lnTo>
                      <a:lnTo>
                        <a:pt x="2718" y="0"/>
                      </a:lnTo>
                      <a:lnTo>
                        <a:pt x="2724" y="0"/>
                      </a:lnTo>
                      <a:lnTo>
                        <a:pt x="2730" y="0"/>
                      </a:lnTo>
                      <a:lnTo>
                        <a:pt x="2736" y="0"/>
                      </a:lnTo>
                      <a:lnTo>
                        <a:pt x="2742" y="0"/>
                      </a:lnTo>
                      <a:lnTo>
                        <a:pt x="2748" y="0"/>
                      </a:lnTo>
                      <a:lnTo>
                        <a:pt x="2754" y="0"/>
                      </a:lnTo>
                      <a:lnTo>
                        <a:pt x="2760" y="0"/>
                      </a:lnTo>
                      <a:lnTo>
                        <a:pt x="2766" y="0"/>
                      </a:lnTo>
                      <a:lnTo>
                        <a:pt x="2772" y="0"/>
                      </a:lnTo>
                      <a:lnTo>
                        <a:pt x="2778" y="0"/>
                      </a:lnTo>
                      <a:lnTo>
                        <a:pt x="2784" y="0"/>
                      </a:lnTo>
                      <a:lnTo>
                        <a:pt x="2790" y="0"/>
                      </a:lnTo>
                      <a:lnTo>
                        <a:pt x="2796" y="0"/>
                      </a:lnTo>
                      <a:lnTo>
                        <a:pt x="2802" y="0"/>
                      </a:lnTo>
                      <a:lnTo>
                        <a:pt x="2808" y="0"/>
                      </a:lnTo>
                      <a:lnTo>
                        <a:pt x="2814" y="0"/>
                      </a:lnTo>
                      <a:lnTo>
                        <a:pt x="2820" y="0"/>
                      </a:lnTo>
                      <a:lnTo>
                        <a:pt x="2826" y="0"/>
                      </a:lnTo>
                      <a:lnTo>
                        <a:pt x="2832" y="0"/>
                      </a:lnTo>
                      <a:lnTo>
                        <a:pt x="2838" y="0"/>
                      </a:lnTo>
                      <a:lnTo>
                        <a:pt x="2844" y="0"/>
                      </a:lnTo>
                      <a:lnTo>
                        <a:pt x="2850" y="0"/>
                      </a:lnTo>
                      <a:lnTo>
                        <a:pt x="2856" y="0"/>
                      </a:lnTo>
                      <a:lnTo>
                        <a:pt x="2862" y="0"/>
                      </a:lnTo>
                      <a:lnTo>
                        <a:pt x="2868" y="0"/>
                      </a:lnTo>
                      <a:lnTo>
                        <a:pt x="2874" y="0"/>
                      </a:lnTo>
                      <a:lnTo>
                        <a:pt x="2880" y="0"/>
                      </a:lnTo>
                      <a:lnTo>
                        <a:pt x="2886" y="0"/>
                      </a:lnTo>
                      <a:lnTo>
                        <a:pt x="2892" y="0"/>
                      </a:lnTo>
                      <a:lnTo>
                        <a:pt x="2898" y="0"/>
                      </a:lnTo>
                      <a:lnTo>
                        <a:pt x="2904" y="0"/>
                      </a:lnTo>
                      <a:lnTo>
                        <a:pt x="2910" y="0"/>
                      </a:lnTo>
                      <a:lnTo>
                        <a:pt x="2916" y="0"/>
                      </a:lnTo>
                      <a:lnTo>
                        <a:pt x="2922" y="0"/>
                      </a:lnTo>
                      <a:lnTo>
                        <a:pt x="2928" y="0"/>
                      </a:lnTo>
                      <a:lnTo>
                        <a:pt x="2934" y="0"/>
                      </a:lnTo>
                      <a:lnTo>
                        <a:pt x="2940" y="0"/>
                      </a:lnTo>
                      <a:lnTo>
                        <a:pt x="2946" y="0"/>
                      </a:lnTo>
                      <a:lnTo>
                        <a:pt x="2952" y="0"/>
                      </a:lnTo>
                      <a:lnTo>
                        <a:pt x="2958" y="0"/>
                      </a:lnTo>
                      <a:lnTo>
                        <a:pt x="2964" y="0"/>
                      </a:lnTo>
                      <a:lnTo>
                        <a:pt x="2970" y="0"/>
                      </a:lnTo>
                      <a:lnTo>
                        <a:pt x="2976" y="0"/>
                      </a:lnTo>
                      <a:lnTo>
                        <a:pt x="2982" y="0"/>
                      </a:lnTo>
                      <a:lnTo>
                        <a:pt x="2988" y="0"/>
                      </a:lnTo>
                      <a:lnTo>
                        <a:pt x="2994" y="0"/>
                      </a:lnTo>
                      <a:lnTo>
                        <a:pt x="3000" y="0"/>
                      </a:lnTo>
                      <a:lnTo>
                        <a:pt x="3006" y="0"/>
                      </a:lnTo>
                      <a:lnTo>
                        <a:pt x="3012" y="0"/>
                      </a:lnTo>
                      <a:lnTo>
                        <a:pt x="3018" y="0"/>
                      </a:lnTo>
                      <a:lnTo>
                        <a:pt x="3600" y="0"/>
                      </a:lnTo>
                      <a:lnTo>
                        <a:pt x="3606" y="0"/>
                      </a:lnTo>
                      <a:lnTo>
                        <a:pt x="3612" y="0"/>
                      </a:lnTo>
                      <a:lnTo>
                        <a:pt x="3618" y="0"/>
                      </a:lnTo>
                      <a:lnTo>
                        <a:pt x="3624" y="0"/>
                      </a:lnTo>
                      <a:lnTo>
                        <a:pt x="3630" y="0"/>
                      </a:lnTo>
                      <a:lnTo>
                        <a:pt x="3636" y="0"/>
                      </a:lnTo>
                      <a:lnTo>
                        <a:pt x="3642" y="0"/>
                      </a:lnTo>
                      <a:lnTo>
                        <a:pt x="3648" y="0"/>
                      </a:lnTo>
                      <a:lnTo>
                        <a:pt x="3654" y="0"/>
                      </a:lnTo>
                      <a:lnTo>
                        <a:pt x="3660" y="0"/>
                      </a:lnTo>
                      <a:lnTo>
                        <a:pt x="3666" y="0"/>
                      </a:lnTo>
                      <a:lnTo>
                        <a:pt x="3672" y="0"/>
                      </a:lnTo>
                      <a:lnTo>
                        <a:pt x="3678" y="0"/>
                      </a:lnTo>
                      <a:lnTo>
                        <a:pt x="3684" y="0"/>
                      </a:lnTo>
                      <a:lnTo>
                        <a:pt x="3690" y="0"/>
                      </a:lnTo>
                      <a:lnTo>
                        <a:pt x="3696" y="0"/>
                      </a:lnTo>
                      <a:lnTo>
                        <a:pt x="3702" y="0"/>
                      </a:lnTo>
                      <a:lnTo>
                        <a:pt x="3708" y="0"/>
                      </a:lnTo>
                      <a:lnTo>
                        <a:pt x="3714" y="0"/>
                      </a:lnTo>
                      <a:lnTo>
                        <a:pt x="3720" y="0"/>
                      </a:lnTo>
                      <a:lnTo>
                        <a:pt x="3726" y="0"/>
                      </a:lnTo>
                      <a:lnTo>
                        <a:pt x="3732" y="0"/>
                      </a:lnTo>
                      <a:lnTo>
                        <a:pt x="3738" y="0"/>
                      </a:lnTo>
                      <a:lnTo>
                        <a:pt x="3744" y="0"/>
                      </a:lnTo>
                      <a:lnTo>
                        <a:pt x="3750" y="0"/>
                      </a:lnTo>
                      <a:lnTo>
                        <a:pt x="3756" y="0"/>
                      </a:lnTo>
                      <a:lnTo>
                        <a:pt x="3762" y="0"/>
                      </a:lnTo>
                      <a:lnTo>
                        <a:pt x="3768" y="0"/>
                      </a:lnTo>
                      <a:lnTo>
                        <a:pt x="3774" y="0"/>
                      </a:lnTo>
                      <a:lnTo>
                        <a:pt x="3780" y="0"/>
                      </a:lnTo>
                      <a:lnTo>
                        <a:pt x="3786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70" name="Rectangle 128"/>
                <p:cNvSpPr>
                  <a:spLocks noChangeArrowheads="1"/>
                </p:cNvSpPr>
                <p:nvPr/>
              </p:nvSpPr>
              <p:spPr bwMode="auto">
                <a:xfrm>
                  <a:off x="2169" y="2162"/>
                  <a:ext cx="294" cy="1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800" b="1">
                      <a:solidFill>
                        <a:srgbClr val="000000"/>
                      </a:solidFill>
                      <a:latin typeface="Arial" pitchFamily="34" charset="0"/>
                    </a:rPr>
                    <a:t>DISP_Y</a:t>
                  </a:r>
                  <a:endParaRPr lang="en-US" sz="1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71" name="Rectangle 129"/>
                <p:cNvSpPr>
                  <a:spLocks noChangeArrowheads="1"/>
                </p:cNvSpPr>
                <p:nvPr/>
              </p:nvSpPr>
              <p:spPr bwMode="auto">
                <a:xfrm>
                  <a:off x="861" y="2276"/>
                  <a:ext cx="582" cy="18"/>
                </a:xfrm>
                <a:prstGeom prst="rect">
                  <a:avLst/>
                </a:prstGeom>
                <a:solidFill>
                  <a:srgbClr val="008080"/>
                </a:solidFill>
                <a:ln w="9525">
                  <a:solidFill>
                    <a:srgbClr val="008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72" name="Rectangle 130"/>
                <p:cNvSpPr>
                  <a:spLocks noChangeArrowheads="1"/>
                </p:cNvSpPr>
                <p:nvPr/>
              </p:nvSpPr>
              <p:spPr bwMode="auto">
                <a:xfrm>
                  <a:off x="1809" y="2276"/>
                  <a:ext cx="576" cy="18"/>
                </a:xfrm>
                <a:prstGeom prst="rect">
                  <a:avLst/>
                </a:prstGeom>
                <a:solidFill>
                  <a:srgbClr val="008080"/>
                </a:solidFill>
                <a:ln w="9525">
                  <a:solidFill>
                    <a:srgbClr val="008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73" name="Rectangle 131"/>
                <p:cNvSpPr>
                  <a:spLocks noChangeArrowheads="1"/>
                </p:cNvSpPr>
                <p:nvPr/>
              </p:nvSpPr>
              <p:spPr bwMode="auto">
                <a:xfrm>
                  <a:off x="2757" y="2276"/>
                  <a:ext cx="576" cy="18"/>
                </a:xfrm>
                <a:prstGeom prst="rect">
                  <a:avLst/>
                </a:prstGeom>
                <a:solidFill>
                  <a:srgbClr val="008080"/>
                </a:solidFill>
                <a:ln w="9525">
                  <a:solidFill>
                    <a:srgbClr val="008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74" name="Rectangle 132"/>
                <p:cNvSpPr>
                  <a:spLocks noChangeArrowheads="1"/>
                </p:cNvSpPr>
                <p:nvPr/>
              </p:nvSpPr>
              <p:spPr bwMode="auto">
                <a:xfrm>
                  <a:off x="3699" y="2276"/>
                  <a:ext cx="582" cy="18"/>
                </a:xfrm>
                <a:prstGeom prst="rect">
                  <a:avLst/>
                </a:prstGeom>
                <a:solidFill>
                  <a:srgbClr val="008080"/>
                </a:solidFill>
                <a:ln w="9525">
                  <a:solidFill>
                    <a:srgbClr val="008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75" name="Rectangle 133"/>
                <p:cNvSpPr>
                  <a:spLocks noChangeArrowheads="1"/>
                </p:cNvSpPr>
                <p:nvPr/>
              </p:nvSpPr>
              <p:spPr bwMode="auto">
                <a:xfrm>
                  <a:off x="4461" y="2276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00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5609" name="Rectangle 236"/>
            <p:cNvSpPr>
              <a:spLocks noChangeArrowheads="1"/>
            </p:cNvSpPr>
            <p:nvPr/>
          </p:nvSpPr>
          <p:spPr bwMode="auto">
            <a:xfrm>
              <a:off x="2009793" y="3148375"/>
              <a:ext cx="80962" cy="45719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699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488" tIns="44450" rIns="90488" bIns="44450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</a:endParaRPr>
            </a:p>
          </p:txBody>
        </p:sp>
      </p:grpSp>
      <p:sp>
        <p:nvSpPr>
          <p:cNvPr id="143" name="Rectangle 142"/>
          <p:cNvSpPr>
            <a:spLocks noChangeArrowheads="1"/>
          </p:cNvSpPr>
          <p:nvPr/>
        </p:nvSpPr>
        <p:spPr bwMode="auto">
          <a:xfrm>
            <a:off x="1706563" y="5694363"/>
            <a:ext cx="317500" cy="1095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699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899985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38263" y="187325"/>
            <a:ext cx="6708775" cy="387350"/>
          </a:xfrm>
        </p:spPr>
        <p:txBody>
          <a:bodyPr/>
          <a:lstStyle/>
          <a:p>
            <a:pPr eaLnBrk="1" hangingPunct="1"/>
            <a:r>
              <a:rPr lang="en-US" b="0" smtClean="0">
                <a:solidFill>
                  <a:srgbClr val="00B050"/>
                </a:solidFill>
                <a:latin typeface="Arial" pitchFamily="34" charset="0"/>
              </a:rPr>
              <a:t>Linac 1  </a:t>
            </a:r>
            <a:r>
              <a:rPr lang="en-US" b="0" smtClean="0">
                <a:solidFill>
                  <a:srgbClr val="00B050"/>
                </a:solidFill>
                <a:latin typeface="Symbol" pitchFamily="18" charset="2"/>
              </a:rPr>
              <a:t>-</a:t>
            </a:r>
            <a:r>
              <a:rPr lang="en-US" b="0" smtClean="0">
                <a:solidFill>
                  <a:srgbClr val="00B050"/>
                </a:solidFill>
                <a:latin typeface="Arial" pitchFamily="34" charset="0"/>
              </a:rPr>
              <a:t> Multi-pass ER Optics</a:t>
            </a:r>
          </a:p>
        </p:txBody>
      </p:sp>
      <p:grpSp>
        <p:nvGrpSpPr>
          <p:cNvPr id="26627" name="Group 4118"/>
          <p:cNvGrpSpPr>
            <a:grpSpLocks/>
          </p:cNvGrpSpPr>
          <p:nvPr/>
        </p:nvGrpSpPr>
        <p:grpSpPr bwMode="auto">
          <a:xfrm>
            <a:off x="104775" y="914400"/>
            <a:ext cx="8748713" cy="5022850"/>
            <a:chOff x="104775" y="914400"/>
            <a:chExt cx="8749087" cy="5023549"/>
          </a:xfrm>
        </p:grpSpPr>
        <p:grpSp>
          <p:nvGrpSpPr>
            <p:cNvPr id="26629" name="Group 3873"/>
            <p:cNvGrpSpPr>
              <a:grpSpLocks noChangeAspect="1"/>
            </p:cNvGrpSpPr>
            <p:nvPr/>
          </p:nvGrpSpPr>
          <p:grpSpPr bwMode="auto">
            <a:xfrm>
              <a:off x="400368" y="914400"/>
              <a:ext cx="8167721" cy="4498405"/>
              <a:chOff x="329" y="607"/>
              <a:chExt cx="4792" cy="2818"/>
            </a:xfrm>
          </p:grpSpPr>
          <p:sp>
            <p:nvSpPr>
              <p:cNvPr id="26649" name="AutoShape 3872"/>
              <p:cNvSpPr>
                <a:spLocks noChangeAspect="1" noChangeArrowheads="1" noTextEdit="1"/>
              </p:cNvSpPr>
              <p:nvPr/>
            </p:nvSpPr>
            <p:spPr bwMode="auto">
              <a:xfrm>
                <a:off x="330" y="607"/>
                <a:ext cx="4781" cy="28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50" name="Rectangle 3874"/>
              <p:cNvSpPr>
                <a:spLocks noChangeArrowheads="1"/>
              </p:cNvSpPr>
              <p:nvPr/>
            </p:nvSpPr>
            <p:spPr bwMode="auto">
              <a:xfrm>
                <a:off x="330" y="607"/>
                <a:ext cx="4781" cy="281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51" name="Rectangle 3875"/>
              <p:cNvSpPr>
                <a:spLocks noChangeArrowheads="1"/>
              </p:cNvSpPr>
              <p:nvPr/>
            </p:nvSpPr>
            <p:spPr bwMode="auto">
              <a:xfrm>
                <a:off x="433" y="813"/>
                <a:ext cx="4575" cy="2398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52" name="Rectangle 3876"/>
              <p:cNvSpPr>
                <a:spLocks noChangeArrowheads="1"/>
              </p:cNvSpPr>
              <p:nvPr/>
            </p:nvSpPr>
            <p:spPr bwMode="auto">
              <a:xfrm>
                <a:off x="4905" y="3228"/>
                <a:ext cx="171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 b="1">
                    <a:solidFill>
                      <a:srgbClr val="000000"/>
                    </a:solidFill>
                    <a:latin typeface="Arial" pitchFamily="34" charset="0"/>
                  </a:rPr>
                  <a:t>29</a:t>
                </a:r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53" name="Rectangle 3877"/>
              <p:cNvSpPr>
                <a:spLocks noChangeArrowheads="1"/>
              </p:cNvSpPr>
              <p:nvPr/>
            </p:nvSpPr>
            <p:spPr bwMode="auto">
              <a:xfrm>
                <a:off x="433" y="3228"/>
                <a:ext cx="111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 b="1">
                    <a:solidFill>
                      <a:srgbClr val="000000"/>
                    </a:solidFill>
                    <a:latin typeface="Arial" pitchFamily="34" charset="0"/>
                  </a:rPr>
                  <a:t>0</a:t>
                </a:r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54" name="Rectangle 3879"/>
              <p:cNvSpPr>
                <a:spLocks noChangeArrowheads="1"/>
              </p:cNvSpPr>
              <p:nvPr/>
            </p:nvSpPr>
            <p:spPr bwMode="auto">
              <a:xfrm>
                <a:off x="501" y="718"/>
                <a:ext cx="694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 b="1">
                    <a:solidFill>
                      <a:srgbClr val="000000"/>
                    </a:solidFill>
                    <a:latin typeface="Arial" pitchFamily="34" charset="0"/>
                  </a:rPr>
                  <a:t>                         </a:t>
                </a:r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55" name="Rectangle 3880"/>
              <p:cNvSpPr>
                <a:spLocks noChangeArrowheads="1"/>
              </p:cNvSpPr>
              <p:nvPr/>
            </p:nvSpPr>
            <p:spPr bwMode="auto">
              <a:xfrm rot="-5400000">
                <a:off x="304" y="769"/>
                <a:ext cx="171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 b="1">
                    <a:solidFill>
                      <a:srgbClr val="000000"/>
                    </a:solidFill>
                    <a:latin typeface="Arial" pitchFamily="34" charset="0"/>
                  </a:rPr>
                  <a:t>12</a:t>
                </a:r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56" name="Rectangle 3881"/>
              <p:cNvSpPr>
                <a:spLocks noChangeArrowheads="1"/>
              </p:cNvSpPr>
              <p:nvPr/>
            </p:nvSpPr>
            <p:spPr bwMode="auto">
              <a:xfrm rot="-5400000">
                <a:off x="333" y="3103"/>
                <a:ext cx="111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 b="1">
                    <a:solidFill>
                      <a:srgbClr val="000000"/>
                    </a:solidFill>
                    <a:latin typeface="Arial" pitchFamily="34" charset="0"/>
                  </a:rPr>
                  <a:t>0</a:t>
                </a:r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57" name="Rectangle 3883"/>
              <p:cNvSpPr>
                <a:spLocks noChangeArrowheads="1"/>
              </p:cNvSpPr>
              <p:nvPr/>
            </p:nvSpPr>
            <p:spPr bwMode="auto">
              <a:xfrm rot="-5400000">
                <a:off x="5076" y="3117"/>
                <a:ext cx="0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58" name="Rectangle 3884"/>
              <p:cNvSpPr>
                <a:spLocks noChangeArrowheads="1"/>
              </p:cNvSpPr>
              <p:nvPr/>
            </p:nvSpPr>
            <p:spPr bwMode="auto">
              <a:xfrm rot="-5400000">
                <a:off x="-1" y="1844"/>
                <a:ext cx="780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 b="1">
                    <a:solidFill>
                      <a:srgbClr val="000000"/>
                    </a:solidFill>
                    <a:latin typeface="Arial" pitchFamily="34" charset="0"/>
                  </a:rPr>
                  <a:t>BETA_X&amp;Y[m]</a:t>
                </a:r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59" name="Line 3886"/>
              <p:cNvSpPr>
                <a:spLocks noChangeShapeType="1"/>
              </p:cNvSpPr>
              <p:nvPr/>
            </p:nvSpPr>
            <p:spPr bwMode="auto">
              <a:xfrm flipH="1">
                <a:off x="4974" y="1052"/>
                <a:ext cx="2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60" name="Line 3887"/>
              <p:cNvSpPr>
                <a:spLocks noChangeShapeType="1"/>
              </p:cNvSpPr>
              <p:nvPr/>
            </p:nvSpPr>
            <p:spPr bwMode="auto">
              <a:xfrm>
                <a:off x="433" y="1052"/>
                <a:ext cx="2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61" name="Line 3888"/>
              <p:cNvSpPr>
                <a:spLocks noChangeShapeType="1"/>
              </p:cNvSpPr>
              <p:nvPr/>
            </p:nvSpPr>
            <p:spPr bwMode="auto">
              <a:xfrm flipV="1">
                <a:off x="887" y="3185"/>
                <a:ext cx="1" cy="2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62" name="Line 3889"/>
              <p:cNvSpPr>
                <a:spLocks noChangeShapeType="1"/>
              </p:cNvSpPr>
              <p:nvPr/>
            </p:nvSpPr>
            <p:spPr bwMode="auto">
              <a:xfrm>
                <a:off x="887" y="813"/>
                <a:ext cx="1" cy="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63" name="Line 3890"/>
              <p:cNvSpPr>
                <a:spLocks noChangeShapeType="1"/>
              </p:cNvSpPr>
              <p:nvPr/>
            </p:nvSpPr>
            <p:spPr bwMode="auto">
              <a:xfrm flipH="1">
                <a:off x="4974" y="1292"/>
                <a:ext cx="2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64" name="Line 3891"/>
              <p:cNvSpPr>
                <a:spLocks noChangeShapeType="1"/>
              </p:cNvSpPr>
              <p:nvPr/>
            </p:nvSpPr>
            <p:spPr bwMode="auto">
              <a:xfrm>
                <a:off x="433" y="1292"/>
                <a:ext cx="2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65" name="Line 3892"/>
              <p:cNvSpPr>
                <a:spLocks noChangeShapeType="1"/>
              </p:cNvSpPr>
              <p:nvPr/>
            </p:nvSpPr>
            <p:spPr bwMode="auto">
              <a:xfrm flipV="1">
                <a:off x="1341" y="3185"/>
                <a:ext cx="1" cy="2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66" name="Line 3893"/>
              <p:cNvSpPr>
                <a:spLocks noChangeShapeType="1"/>
              </p:cNvSpPr>
              <p:nvPr/>
            </p:nvSpPr>
            <p:spPr bwMode="auto">
              <a:xfrm>
                <a:off x="1341" y="813"/>
                <a:ext cx="1" cy="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67" name="Line 3894"/>
              <p:cNvSpPr>
                <a:spLocks noChangeShapeType="1"/>
              </p:cNvSpPr>
              <p:nvPr/>
            </p:nvSpPr>
            <p:spPr bwMode="auto">
              <a:xfrm flipH="1">
                <a:off x="4974" y="1532"/>
                <a:ext cx="2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68" name="Line 3895"/>
              <p:cNvSpPr>
                <a:spLocks noChangeShapeType="1"/>
              </p:cNvSpPr>
              <p:nvPr/>
            </p:nvSpPr>
            <p:spPr bwMode="auto">
              <a:xfrm>
                <a:off x="433" y="1532"/>
                <a:ext cx="2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69" name="Line 3896"/>
              <p:cNvSpPr>
                <a:spLocks noChangeShapeType="1"/>
              </p:cNvSpPr>
              <p:nvPr/>
            </p:nvSpPr>
            <p:spPr bwMode="auto">
              <a:xfrm flipV="1">
                <a:off x="1804" y="3185"/>
                <a:ext cx="1" cy="2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70" name="Line 3897"/>
              <p:cNvSpPr>
                <a:spLocks noChangeShapeType="1"/>
              </p:cNvSpPr>
              <p:nvPr/>
            </p:nvSpPr>
            <p:spPr bwMode="auto">
              <a:xfrm>
                <a:off x="1804" y="813"/>
                <a:ext cx="1" cy="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71" name="Line 3898"/>
              <p:cNvSpPr>
                <a:spLocks noChangeShapeType="1"/>
              </p:cNvSpPr>
              <p:nvPr/>
            </p:nvSpPr>
            <p:spPr bwMode="auto">
              <a:xfrm flipH="1">
                <a:off x="4974" y="1772"/>
                <a:ext cx="2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72" name="Line 3899"/>
              <p:cNvSpPr>
                <a:spLocks noChangeShapeType="1"/>
              </p:cNvSpPr>
              <p:nvPr/>
            </p:nvSpPr>
            <p:spPr bwMode="auto">
              <a:xfrm>
                <a:off x="433" y="1772"/>
                <a:ext cx="2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73" name="Line 3900"/>
              <p:cNvSpPr>
                <a:spLocks noChangeShapeType="1"/>
              </p:cNvSpPr>
              <p:nvPr/>
            </p:nvSpPr>
            <p:spPr bwMode="auto">
              <a:xfrm flipV="1">
                <a:off x="2258" y="3185"/>
                <a:ext cx="1" cy="2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74" name="Line 3901"/>
              <p:cNvSpPr>
                <a:spLocks noChangeShapeType="1"/>
              </p:cNvSpPr>
              <p:nvPr/>
            </p:nvSpPr>
            <p:spPr bwMode="auto">
              <a:xfrm>
                <a:off x="2258" y="813"/>
                <a:ext cx="1" cy="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75" name="Line 3902"/>
              <p:cNvSpPr>
                <a:spLocks noChangeShapeType="1"/>
              </p:cNvSpPr>
              <p:nvPr/>
            </p:nvSpPr>
            <p:spPr bwMode="auto">
              <a:xfrm flipH="1">
                <a:off x="4974" y="2012"/>
                <a:ext cx="2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76" name="Line 3903"/>
              <p:cNvSpPr>
                <a:spLocks noChangeShapeType="1"/>
              </p:cNvSpPr>
              <p:nvPr/>
            </p:nvSpPr>
            <p:spPr bwMode="auto">
              <a:xfrm>
                <a:off x="433" y="2012"/>
                <a:ext cx="2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77" name="Line 3904"/>
              <p:cNvSpPr>
                <a:spLocks noChangeShapeType="1"/>
              </p:cNvSpPr>
              <p:nvPr/>
            </p:nvSpPr>
            <p:spPr bwMode="auto">
              <a:xfrm flipV="1">
                <a:off x="2721" y="3185"/>
                <a:ext cx="1" cy="2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78" name="Line 3905"/>
              <p:cNvSpPr>
                <a:spLocks noChangeShapeType="1"/>
              </p:cNvSpPr>
              <p:nvPr/>
            </p:nvSpPr>
            <p:spPr bwMode="auto">
              <a:xfrm>
                <a:off x="2721" y="813"/>
                <a:ext cx="1" cy="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79" name="Line 3906"/>
              <p:cNvSpPr>
                <a:spLocks noChangeShapeType="1"/>
              </p:cNvSpPr>
              <p:nvPr/>
            </p:nvSpPr>
            <p:spPr bwMode="auto">
              <a:xfrm flipH="1">
                <a:off x="4974" y="2252"/>
                <a:ext cx="2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80" name="Line 3907"/>
              <p:cNvSpPr>
                <a:spLocks noChangeShapeType="1"/>
              </p:cNvSpPr>
              <p:nvPr/>
            </p:nvSpPr>
            <p:spPr bwMode="auto">
              <a:xfrm>
                <a:off x="433" y="2252"/>
                <a:ext cx="2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81" name="Line 3908"/>
              <p:cNvSpPr>
                <a:spLocks noChangeShapeType="1"/>
              </p:cNvSpPr>
              <p:nvPr/>
            </p:nvSpPr>
            <p:spPr bwMode="auto">
              <a:xfrm flipV="1">
                <a:off x="3175" y="3185"/>
                <a:ext cx="1" cy="2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82" name="Line 3909"/>
              <p:cNvSpPr>
                <a:spLocks noChangeShapeType="1"/>
              </p:cNvSpPr>
              <p:nvPr/>
            </p:nvSpPr>
            <p:spPr bwMode="auto">
              <a:xfrm>
                <a:off x="3175" y="813"/>
                <a:ext cx="1" cy="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83" name="Line 3910"/>
              <p:cNvSpPr>
                <a:spLocks noChangeShapeType="1"/>
              </p:cNvSpPr>
              <p:nvPr/>
            </p:nvSpPr>
            <p:spPr bwMode="auto">
              <a:xfrm flipH="1">
                <a:off x="4974" y="2491"/>
                <a:ext cx="2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84" name="Line 3911"/>
              <p:cNvSpPr>
                <a:spLocks noChangeShapeType="1"/>
              </p:cNvSpPr>
              <p:nvPr/>
            </p:nvSpPr>
            <p:spPr bwMode="auto">
              <a:xfrm>
                <a:off x="433" y="2491"/>
                <a:ext cx="2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85" name="Line 3912"/>
              <p:cNvSpPr>
                <a:spLocks noChangeShapeType="1"/>
              </p:cNvSpPr>
              <p:nvPr/>
            </p:nvSpPr>
            <p:spPr bwMode="auto">
              <a:xfrm flipV="1">
                <a:off x="3629" y="3185"/>
                <a:ext cx="1" cy="2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86" name="Line 3913"/>
              <p:cNvSpPr>
                <a:spLocks noChangeShapeType="1"/>
              </p:cNvSpPr>
              <p:nvPr/>
            </p:nvSpPr>
            <p:spPr bwMode="auto">
              <a:xfrm>
                <a:off x="3629" y="813"/>
                <a:ext cx="1" cy="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87" name="Line 3914"/>
              <p:cNvSpPr>
                <a:spLocks noChangeShapeType="1"/>
              </p:cNvSpPr>
              <p:nvPr/>
            </p:nvSpPr>
            <p:spPr bwMode="auto">
              <a:xfrm flipH="1">
                <a:off x="4974" y="2731"/>
                <a:ext cx="2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88" name="Line 3915"/>
              <p:cNvSpPr>
                <a:spLocks noChangeShapeType="1"/>
              </p:cNvSpPr>
              <p:nvPr/>
            </p:nvSpPr>
            <p:spPr bwMode="auto">
              <a:xfrm>
                <a:off x="433" y="2731"/>
                <a:ext cx="2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89" name="Line 3916"/>
              <p:cNvSpPr>
                <a:spLocks noChangeShapeType="1"/>
              </p:cNvSpPr>
              <p:nvPr/>
            </p:nvSpPr>
            <p:spPr bwMode="auto">
              <a:xfrm flipV="1">
                <a:off x="4091" y="3185"/>
                <a:ext cx="1" cy="2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90" name="Line 3917"/>
              <p:cNvSpPr>
                <a:spLocks noChangeShapeType="1"/>
              </p:cNvSpPr>
              <p:nvPr/>
            </p:nvSpPr>
            <p:spPr bwMode="auto">
              <a:xfrm>
                <a:off x="4091" y="813"/>
                <a:ext cx="1" cy="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91" name="Line 3918"/>
              <p:cNvSpPr>
                <a:spLocks noChangeShapeType="1"/>
              </p:cNvSpPr>
              <p:nvPr/>
            </p:nvSpPr>
            <p:spPr bwMode="auto">
              <a:xfrm flipH="1">
                <a:off x="4974" y="2971"/>
                <a:ext cx="2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92" name="Line 3919"/>
              <p:cNvSpPr>
                <a:spLocks noChangeShapeType="1"/>
              </p:cNvSpPr>
              <p:nvPr/>
            </p:nvSpPr>
            <p:spPr bwMode="auto">
              <a:xfrm>
                <a:off x="433" y="2971"/>
                <a:ext cx="2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93" name="Line 3920"/>
              <p:cNvSpPr>
                <a:spLocks noChangeShapeType="1"/>
              </p:cNvSpPr>
              <p:nvPr/>
            </p:nvSpPr>
            <p:spPr bwMode="auto">
              <a:xfrm flipV="1">
                <a:off x="4546" y="3185"/>
                <a:ext cx="1" cy="2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94" name="Line 3921"/>
              <p:cNvSpPr>
                <a:spLocks noChangeShapeType="1"/>
              </p:cNvSpPr>
              <p:nvPr/>
            </p:nvSpPr>
            <p:spPr bwMode="auto">
              <a:xfrm>
                <a:off x="4546" y="813"/>
                <a:ext cx="1" cy="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95" name="Rectangle 3922"/>
              <p:cNvSpPr>
                <a:spLocks noChangeArrowheads="1"/>
              </p:cNvSpPr>
              <p:nvPr/>
            </p:nvSpPr>
            <p:spPr bwMode="auto">
              <a:xfrm>
                <a:off x="758" y="3228"/>
                <a:ext cx="471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 b="1">
                    <a:solidFill>
                      <a:srgbClr val="FF0000"/>
                    </a:solidFill>
                    <a:latin typeface="Arial" pitchFamily="34" charset="0"/>
                  </a:rPr>
                  <a:t>BETA_X</a:t>
                </a:r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96" name="Freeform 3923"/>
              <p:cNvSpPr>
                <a:spLocks/>
              </p:cNvSpPr>
              <p:nvPr/>
            </p:nvSpPr>
            <p:spPr bwMode="auto">
              <a:xfrm>
                <a:off x="433" y="1104"/>
                <a:ext cx="4575" cy="1918"/>
              </a:xfrm>
              <a:custGeom>
                <a:avLst/>
                <a:gdLst>
                  <a:gd name="T0" fmla="*/ 26 w 4575"/>
                  <a:gd name="T1" fmla="*/ 1730 h 1918"/>
                  <a:gd name="T2" fmla="*/ 223 w 4575"/>
                  <a:gd name="T3" fmla="*/ 1516 h 1918"/>
                  <a:gd name="T4" fmla="*/ 248 w 4575"/>
                  <a:gd name="T5" fmla="*/ 1584 h 1918"/>
                  <a:gd name="T6" fmla="*/ 283 w 4575"/>
                  <a:gd name="T7" fmla="*/ 1644 h 1918"/>
                  <a:gd name="T8" fmla="*/ 317 w 4575"/>
                  <a:gd name="T9" fmla="*/ 1696 h 1918"/>
                  <a:gd name="T10" fmla="*/ 505 w 4575"/>
                  <a:gd name="T11" fmla="*/ 1850 h 1918"/>
                  <a:gd name="T12" fmla="*/ 540 w 4575"/>
                  <a:gd name="T13" fmla="*/ 1841 h 1918"/>
                  <a:gd name="T14" fmla="*/ 574 w 4575"/>
                  <a:gd name="T15" fmla="*/ 1816 h 1918"/>
                  <a:gd name="T16" fmla="*/ 762 w 4575"/>
                  <a:gd name="T17" fmla="*/ 1422 h 1918"/>
                  <a:gd name="T18" fmla="*/ 797 w 4575"/>
                  <a:gd name="T19" fmla="*/ 1327 h 1918"/>
                  <a:gd name="T20" fmla="*/ 831 w 4575"/>
                  <a:gd name="T21" fmla="*/ 1216 h 1918"/>
                  <a:gd name="T22" fmla="*/ 1019 w 4575"/>
                  <a:gd name="T23" fmla="*/ 351 h 1918"/>
                  <a:gd name="T24" fmla="*/ 1054 w 4575"/>
                  <a:gd name="T25" fmla="*/ 188 h 1918"/>
                  <a:gd name="T26" fmla="*/ 1079 w 4575"/>
                  <a:gd name="T27" fmla="*/ 171 h 1918"/>
                  <a:gd name="T28" fmla="*/ 1114 w 4575"/>
                  <a:gd name="T29" fmla="*/ 334 h 1918"/>
                  <a:gd name="T30" fmla="*/ 1311 w 4575"/>
                  <a:gd name="T31" fmla="*/ 1190 h 1918"/>
                  <a:gd name="T32" fmla="*/ 1336 w 4575"/>
                  <a:gd name="T33" fmla="*/ 1293 h 1918"/>
                  <a:gd name="T34" fmla="*/ 1371 w 4575"/>
                  <a:gd name="T35" fmla="*/ 1396 h 1918"/>
                  <a:gd name="T36" fmla="*/ 1568 w 4575"/>
                  <a:gd name="T37" fmla="*/ 1764 h 1918"/>
                  <a:gd name="T38" fmla="*/ 1593 w 4575"/>
                  <a:gd name="T39" fmla="*/ 1790 h 1918"/>
                  <a:gd name="T40" fmla="*/ 1628 w 4575"/>
                  <a:gd name="T41" fmla="*/ 1807 h 1918"/>
                  <a:gd name="T42" fmla="*/ 1653 w 4575"/>
                  <a:gd name="T43" fmla="*/ 1807 h 1918"/>
                  <a:gd name="T44" fmla="*/ 1851 w 4575"/>
                  <a:gd name="T45" fmla="*/ 1593 h 1918"/>
                  <a:gd name="T46" fmla="*/ 1885 w 4575"/>
                  <a:gd name="T47" fmla="*/ 1524 h 1918"/>
                  <a:gd name="T48" fmla="*/ 1911 w 4575"/>
                  <a:gd name="T49" fmla="*/ 1439 h 1918"/>
                  <a:gd name="T50" fmla="*/ 2108 w 4575"/>
                  <a:gd name="T51" fmla="*/ 711 h 1918"/>
                  <a:gd name="T52" fmla="*/ 2142 w 4575"/>
                  <a:gd name="T53" fmla="*/ 557 h 1918"/>
                  <a:gd name="T54" fmla="*/ 2168 w 4575"/>
                  <a:gd name="T55" fmla="*/ 402 h 1918"/>
                  <a:gd name="T56" fmla="*/ 2202 w 4575"/>
                  <a:gd name="T57" fmla="*/ 231 h 1918"/>
                  <a:gd name="T58" fmla="*/ 2228 w 4575"/>
                  <a:gd name="T59" fmla="*/ 60 h 1918"/>
                  <a:gd name="T60" fmla="*/ 2262 w 4575"/>
                  <a:gd name="T61" fmla="*/ 145 h 1918"/>
                  <a:gd name="T62" fmla="*/ 2288 w 4575"/>
                  <a:gd name="T63" fmla="*/ 317 h 1918"/>
                  <a:gd name="T64" fmla="*/ 2322 w 4575"/>
                  <a:gd name="T65" fmla="*/ 479 h 1918"/>
                  <a:gd name="T66" fmla="*/ 2347 w 4575"/>
                  <a:gd name="T67" fmla="*/ 634 h 1918"/>
                  <a:gd name="T68" fmla="*/ 2382 w 4575"/>
                  <a:gd name="T69" fmla="*/ 779 h 1918"/>
                  <a:gd name="T70" fmla="*/ 2570 w 4575"/>
                  <a:gd name="T71" fmla="*/ 1482 h 1918"/>
                  <a:gd name="T72" fmla="*/ 2605 w 4575"/>
                  <a:gd name="T73" fmla="*/ 1559 h 1918"/>
                  <a:gd name="T74" fmla="*/ 2639 w 4575"/>
                  <a:gd name="T75" fmla="*/ 1619 h 1918"/>
                  <a:gd name="T76" fmla="*/ 2827 w 4575"/>
                  <a:gd name="T77" fmla="*/ 1799 h 1918"/>
                  <a:gd name="T78" fmla="*/ 2862 w 4575"/>
                  <a:gd name="T79" fmla="*/ 1790 h 1918"/>
                  <a:gd name="T80" fmla="*/ 2896 w 4575"/>
                  <a:gd name="T81" fmla="*/ 1773 h 1918"/>
                  <a:gd name="T82" fmla="*/ 3084 w 4575"/>
                  <a:gd name="T83" fmla="*/ 1430 h 1918"/>
                  <a:gd name="T84" fmla="*/ 3119 w 4575"/>
                  <a:gd name="T85" fmla="*/ 1336 h 1918"/>
                  <a:gd name="T86" fmla="*/ 3153 w 4575"/>
                  <a:gd name="T87" fmla="*/ 1233 h 1918"/>
                  <a:gd name="T88" fmla="*/ 3179 w 4575"/>
                  <a:gd name="T89" fmla="*/ 1122 h 1918"/>
                  <a:gd name="T90" fmla="*/ 3376 w 4575"/>
                  <a:gd name="T91" fmla="*/ 188 h 1918"/>
                  <a:gd name="T92" fmla="*/ 3401 w 4575"/>
                  <a:gd name="T93" fmla="*/ 25 h 1918"/>
                  <a:gd name="T94" fmla="*/ 3436 w 4575"/>
                  <a:gd name="T95" fmla="*/ 205 h 1918"/>
                  <a:gd name="T96" fmla="*/ 3633 w 4575"/>
                  <a:gd name="T97" fmla="*/ 1130 h 1918"/>
                  <a:gd name="T98" fmla="*/ 3658 w 4575"/>
                  <a:gd name="T99" fmla="*/ 1242 h 1918"/>
                  <a:gd name="T100" fmla="*/ 3693 w 4575"/>
                  <a:gd name="T101" fmla="*/ 1345 h 1918"/>
                  <a:gd name="T102" fmla="*/ 3727 w 4575"/>
                  <a:gd name="T103" fmla="*/ 1439 h 1918"/>
                  <a:gd name="T104" fmla="*/ 3915 w 4575"/>
                  <a:gd name="T105" fmla="*/ 1773 h 1918"/>
                  <a:gd name="T106" fmla="*/ 3950 w 4575"/>
                  <a:gd name="T107" fmla="*/ 1790 h 1918"/>
                  <a:gd name="T108" fmla="*/ 3975 w 4575"/>
                  <a:gd name="T109" fmla="*/ 1799 h 1918"/>
                  <a:gd name="T110" fmla="*/ 4172 w 4575"/>
                  <a:gd name="T111" fmla="*/ 1619 h 1918"/>
                  <a:gd name="T112" fmla="*/ 4207 w 4575"/>
                  <a:gd name="T113" fmla="*/ 1550 h 1918"/>
                  <a:gd name="T114" fmla="*/ 4232 w 4575"/>
                  <a:gd name="T115" fmla="*/ 1473 h 1918"/>
                  <a:gd name="T116" fmla="*/ 4430 w 4575"/>
                  <a:gd name="T117" fmla="*/ 762 h 1918"/>
                  <a:gd name="T118" fmla="*/ 4464 w 4575"/>
                  <a:gd name="T119" fmla="*/ 608 h 1918"/>
                  <a:gd name="T120" fmla="*/ 4490 w 4575"/>
                  <a:gd name="T121" fmla="*/ 454 h 1918"/>
                  <a:gd name="T122" fmla="*/ 4524 w 4575"/>
                  <a:gd name="T123" fmla="*/ 291 h 1918"/>
                  <a:gd name="T124" fmla="*/ 4549 w 4575"/>
                  <a:gd name="T125" fmla="*/ 111 h 191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575"/>
                  <a:gd name="T190" fmla="*/ 0 h 1918"/>
                  <a:gd name="T191" fmla="*/ 4575 w 4575"/>
                  <a:gd name="T192" fmla="*/ 1918 h 191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575" h="1918">
                    <a:moveTo>
                      <a:pt x="0" y="1918"/>
                    </a:moveTo>
                    <a:lnTo>
                      <a:pt x="0" y="1910"/>
                    </a:lnTo>
                    <a:lnTo>
                      <a:pt x="0" y="1901"/>
                    </a:lnTo>
                    <a:lnTo>
                      <a:pt x="0" y="1893"/>
                    </a:lnTo>
                    <a:lnTo>
                      <a:pt x="0" y="1884"/>
                    </a:lnTo>
                    <a:lnTo>
                      <a:pt x="0" y="1876"/>
                    </a:lnTo>
                    <a:lnTo>
                      <a:pt x="8" y="1867"/>
                    </a:lnTo>
                    <a:lnTo>
                      <a:pt x="8" y="1858"/>
                    </a:lnTo>
                    <a:lnTo>
                      <a:pt x="8" y="1850"/>
                    </a:lnTo>
                    <a:lnTo>
                      <a:pt x="8" y="1841"/>
                    </a:lnTo>
                    <a:lnTo>
                      <a:pt x="8" y="1833"/>
                    </a:lnTo>
                    <a:lnTo>
                      <a:pt x="17" y="1824"/>
                    </a:lnTo>
                    <a:lnTo>
                      <a:pt x="17" y="1816"/>
                    </a:lnTo>
                    <a:lnTo>
                      <a:pt x="17" y="1807"/>
                    </a:lnTo>
                    <a:lnTo>
                      <a:pt x="17" y="1799"/>
                    </a:lnTo>
                    <a:lnTo>
                      <a:pt x="17" y="1790"/>
                    </a:lnTo>
                    <a:lnTo>
                      <a:pt x="17" y="1781"/>
                    </a:lnTo>
                    <a:lnTo>
                      <a:pt x="17" y="1773"/>
                    </a:lnTo>
                    <a:lnTo>
                      <a:pt x="26" y="1764"/>
                    </a:lnTo>
                    <a:lnTo>
                      <a:pt x="26" y="1756"/>
                    </a:lnTo>
                    <a:lnTo>
                      <a:pt x="26" y="1747"/>
                    </a:lnTo>
                    <a:lnTo>
                      <a:pt x="26" y="1739"/>
                    </a:lnTo>
                    <a:lnTo>
                      <a:pt x="26" y="1730"/>
                    </a:lnTo>
                    <a:lnTo>
                      <a:pt x="26" y="1721"/>
                    </a:lnTo>
                    <a:lnTo>
                      <a:pt x="26" y="1713"/>
                    </a:lnTo>
                    <a:lnTo>
                      <a:pt x="34" y="1704"/>
                    </a:lnTo>
                    <a:lnTo>
                      <a:pt x="34" y="1696"/>
                    </a:lnTo>
                    <a:lnTo>
                      <a:pt x="34" y="1687"/>
                    </a:lnTo>
                    <a:lnTo>
                      <a:pt x="34" y="1679"/>
                    </a:lnTo>
                    <a:lnTo>
                      <a:pt x="34" y="1670"/>
                    </a:lnTo>
                    <a:lnTo>
                      <a:pt x="34" y="1661"/>
                    </a:lnTo>
                    <a:lnTo>
                      <a:pt x="34" y="1653"/>
                    </a:lnTo>
                    <a:lnTo>
                      <a:pt x="43" y="1644"/>
                    </a:lnTo>
                    <a:lnTo>
                      <a:pt x="43" y="1636"/>
                    </a:lnTo>
                    <a:lnTo>
                      <a:pt x="43" y="1627"/>
                    </a:lnTo>
                    <a:lnTo>
                      <a:pt x="43" y="1619"/>
                    </a:lnTo>
                    <a:lnTo>
                      <a:pt x="43" y="1610"/>
                    </a:lnTo>
                    <a:lnTo>
                      <a:pt x="43" y="1602"/>
                    </a:lnTo>
                    <a:lnTo>
                      <a:pt x="43" y="1593"/>
                    </a:lnTo>
                    <a:lnTo>
                      <a:pt x="43" y="1584"/>
                    </a:lnTo>
                    <a:lnTo>
                      <a:pt x="43" y="1576"/>
                    </a:lnTo>
                    <a:lnTo>
                      <a:pt x="51" y="1567"/>
                    </a:lnTo>
                    <a:lnTo>
                      <a:pt x="214" y="1490"/>
                    </a:lnTo>
                    <a:lnTo>
                      <a:pt x="214" y="1499"/>
                    </a:lnTo>
                    <a:lnTo>
                      <a:pt x="214" y="1507"/>
                    </a:lnTo>
                    <a:lnTo>
                      <a:pt x="223" y="1507"/>
                    </a:lnTo>
                    <a:lnTo>
                      <a:pt x="223" y="1516"/>
                    </a:lnTo>
                    <a:lnTo>
                      <a:pt x="223" y="1524"/>
                    </a:lnTo>
                    <a:lnTo>
                      <a:pt x="223" y="1533"/>
                    </a:lnTo>
                    <a:lnTo>
                      <a:pt x="231" y="1533"/>
                    </a:lnTo>
                    <a:lnTo>
                      <a:pt x="231" y="1542"/>
                    </a:lnTo>
                    <a:lnTo>
                      <a:pt x="231" y="1550"/>
                    </a:lnTo>
                    <a:lnTo>
                      <a:pt x="240" y="1550"/>
                    </a:lnTo>
                    <a:lnTo>
                      <a:pt x="240" y="1559"/>
                    </a:lnTo>
                    <a:lnTo>
                      <a:pt x="240" y="1567"/>
                    </a:lnTo>
                    <a:lnTo>
                      <a:pt x="248" y="1567"/>
                    </a:lnTo>
                    <a:lnTo>
                      <a:pt x="248" y="1576"/>
                    </a:lnTo>
                    <a:lnTo>
                      <a:pt x="248" y="1584"/>
                    </a:lnTo>
                    <a:lnTo>
                      <a:pt x="257" y="1584"/>
                    </a:lnTo>
                    <a:lnTo>
                      <a:pt x="257" y="1593"/>
                    </a:lnTo>
                    <a:lnTo>
                      <a:pt x="257" y="1602"/>
                    </a:lnTo>
                    <a:lnTo>
                      <a:pt x="265" y="1610"/>
                    </a:lnTo>
                    <a:lnTo>
                      <a:pt x="265" y="1619"/>
                    </a:lnTo>
                    <a:lnTo>
                      <a:pt x="274" y="1627"/>
                    </a:lnTo>
                    <a:lnTo>
                      <a:pt x="274" y="1636"/>
                    </a:lnTo>
                    <a:lnTo>
                      <a:pt x="283" y="1636"/>
                    </a:lnTo>
                    <a:lnTo>
                      <a:pt x="283" y="1644"/>
                    </a:lnTo>
                    <a:lnTo>
                      <a:pt x="283" y="1653"/>
                    </a:lnTo>
                    <a:lnTo>
                      <a:pt x="291" y="1653"/>
                    </a:lnTo>
                    <a:lnTo>
                      <a:pt x="291" y="1661"/>
                    </a:lnTo>
                    <a:lnTo>
                      <a:pt x="291" y="1670"/>
                    </a:lnTo>
                    <a:lnTo>
                      <a:pt x="300" y="1670"/>
                    </a:lnTo>
                    <a:lnTo>
                      <a:pt x="300" y="1679"/>
                    </a:lnTo>
                    <a:lnTo>
                      <a:pt x="308" y="1687"/>
                    </a:lnTo>
                    <a:lnTo>
                      <a:pt x="308" y="1696"/>
                    </a:lnTo>
                    <a:lnTo>
                      <a:pt x="317" y="1696"/>
                    </a:lnTo>
                    <a:lnTo>
                      <a:pt x="317" y="1704"/>
                    </a:lnTo>
                    <a:lnTo>
                      <a:pt x="480" y="1850"/>
                    </a:lnTo>
                    <a:lnTo>
                      <a:pt x="488" y="1850"/>
                    </a:lnTo>
                    <a:lnTo>
                      <a:pt x="497" y="1850"/>
                    </a:lnTo>
                    <a:lnTo>
                      <a:pt x="505" y="1850"/>
                    </a:lnTo>
                    <a:lnTo>
                      <a:pt x="514" y="1850"/>
                    </a:lnTo>
                    <a:lnTo>
                      <a:pt x="522" y="1850"/>
                    </a:lnTo>
                    <a:lnTo>
                      <a:pt x="531" y="1850"/>
                    </a:lnTo>
                    <a:lnTo>
                      <a:pt x="531" y="1841"/>
                    </a:lnTo>
                    <a:lnTo>
                      <a:pt x="540" y="1841"/>
                    </a:lnTo>
                    <a:lnTo>
                      <a:pt x="540" y="1833"/>
                    </a:lnTo>
                    <a:lnTo>
                      <a:pt x="548" y="1833"/>
                    </a:lnTo>
                    <a:lnTo>
                      <a:pt x="557" y="1833"/>
                    </a:lnTo>
                    <a:lnTo>
                      <a:pt x="557" y="1824"/>
                    </a:lnTo>
                    <a:lnTo>
                      <a:pt x="565" y="1824"/>
                    </a:lnTo>
                    <a:lnTo>
                      <a:pt x="565" y="1816"/>
                    </a:lnTo>
                    <a:lnTo>
                      <a:pt x="574" y="1816"/>
                    </a:lnTo>
                    <a:lnTo>
                      <a:pt x="574" y="1807"/>
                    </a:lnTo>
                    <a:lnTo>
                      <a:pt x="582" y="1807"/>
                    </a:lnTo>
                    <a:lnTo>
                      <a:pt x="582" y="1799"/>
                    </a:lnTo>
                    <a:lnTo>
                      <a:pt x="745" y="1473"/>
                    </a:lnTo>
                    <a:lnTo>
                      <a:pt x="745" y="1464"/>
                    </a:lnTo>
                    <a:lnTo>
                      <a:pt x="754" y="1464"/>
                    </a:lnTo>
                    <a:lnTo>
                      <a:pt x="754" y="1456"/>
                    </a:lnTo>
                    <a:lnTo>
                      <a:pt x="754" y="1447"/>
                    </a:lnTo>
                    <a:lnTo>
                      <a:pt x="762" y="1439"/>
                    </a:lnTo>
                    <a:lnTo>
                      <a:pt x="762" y="1430"/>
                    </a:lnTo>
                    <a:lnTo>
                      <a:pt x="762" y="1422"/>
                    </a:lnTo>
                    <a:lnTo>
                      <a:pt x="762" y="1413"/>
                    </a:lnTo>
                    <a:lnTo>
                      <a:pt x="771" y="1413"/>
                    </a:lnTo>
                    <a:lnTo>
                      <a:pt x="771" y="1405"/>
                    </a:lnTo>
                    <a:lnTo>
                      <a:pt x="771" y="1396"/>
                    </a:lnTo>
                    <a:lnTo>
                      <a:pt x="780" y="1387"/>
                    </a:lnTo>
                    <a:lnTo>
                      <a:pt x="780" y="1379"/>
                    </a:lnTo>
                    <a:lnTo>
                      <a:pt x="780" y="1370"/>
                    </a:lnTo>
                    <a:lnTo>
                      <a:pt x="780" y="1362"/>
                    </a:lnTo>
                    <a:lnTo>
                      <a:pt x="788" y="1362"/>
                    </a:lnTo>
                    <a:lnTo>
                      <a:pt x="788" y="1353"/>
                    </a:lnTo>
                    <a:lnTo>
                      <a:pt x="788" y="1345"/>
                    </a:lnTo>
                    <a:lnTo>
                      <a:pt x="788" y="1336"/>
                    </a:lnTo>
                    <a:lnTo>
                      <a:pt x="797" y="1336"/>
                    </a:lnTo>
                    <a:lnTo>
                      <a:pt x="797" y="1327"/>
                    </a:lnTo>
                    <a:lnTo>
                      <a:pt x="797" y="1319"/>
                    </a:lnTo>
                    <a:lnTo>
                      <a:pt x="797" y="1310"/>
                    </a:lnTo>
                    <a:lnTo>
                      <a:pt x="805" y="1302"/>
                    </a:lnTo>
                    <a:lnTo>
                      <a:pt x="805" y="1293"/>
                    </a:lnTo>
                    <a:lnTo>
                      <a:pt x="805" y="1285"/>
                    </a:lnTo>
                    <a:lnTo>
                      <a:pt x="805" y="1276"/>
                    </a:lnTo>
                    <a:lnTo>
                      <a:pt x="814" y="1276"/>
                    </a:lnTo>
                    <a:lnTo>
                      <a:pt x="814" y="1267"/>
                    </a:lnTo>
                    <a:lnTo>
                      <a:pt x="814" y="1259"/>
                    </a:lnTo>
                    <a:lnTo>
                      <a:pt x="814" y="1250"/>
                    </a:lnTo>
                    <a:lnTo>
                      <a:pt x="822" y="1242"/>
                    </a:lnTo>
                    <a:lnTo>
                      <a:pt x="822" y="1233"/>
                    </a:lnTo>
                    <a:lnTo>
                      <a:pt x="822" y="1225"/>
                    </a:lnTo>
                    <a:lnTo>
                      <a:pt x="822" y="1216"/>
                    </a:lnTo>
                    <a:lnTo>
                      <a:pt x="831" y="1216"/>
                    </a:lnTo>
                    <a:lnTo>
                      <a:pt x="831" y="1208"/>
                    </a:lnTo>
                    <a:lnTo>
                      <a:pt x="831" y="1199"/>
                    </a:lnTo>
                    <a:lnTo>
                      <a:pt x="831" y="1190"/>
                    </a:lnTo>
                    <a:lnTo>
                      <a:pt x="831" y="1182"/>
                    </a:lnTo>
                    <a:lnTo>
                      <a:pt x="839" y="1182"/>
                    </a:lnTo>
                    <a:lnTo>
                      <a:pt x="839" y="1173"/>
                    </a:lnTo>
                    <a:lnTo>
                      <a:pt x="839" y="1165"/>
                    </a:lnTo>
                    <a:lnTo>
                      <a:pt x="839" y="1156"/>
                    </a:lnTo>
                    <a:lnTo>
                      <a:pt x="848" y="1148"/>
                    </a:lnTo>
                    <a:lnTo>
                      <a:pt x="848" y="1139"/>
                    </a:lnTo>
                    <a:lnTo>
                      <a:pt x="848" y="1130"/>
                    </a:lnTo>
                    <a:lnTo>
                      <a:pt x="848" y="1122"/>
                    </a:lnTo>
                    <a:lnTo>
                      <a:pt x="848" y="1113"/>
                    </a:lnTo>
                    <a:lnTo>
                      <a:pt x="1019" y="377"/>
                    </a:lnTo>
                    <a:lnTo>
                      <a:pt x="1019" y="368"/>
                    </a:lnTo>
                    <a:lnTo>
                      <a:pt x="1019" y="360"/>
                    </a:lnTo>
                    <a:lnTo>
                      <a:pt x="1019" y="351"/>
                    </a:lnTo>
                    <a:lnTo>
                      <a:pt x="1019" y="342"/>
                    </a:lnTo>
                    <a:lnTo>
                      <a:pt x="1019" y="334"/>
                    </a:lnTo>
                    <a:lnTo>
                      <a:pt x="1028" y="334"/>
                    </a:lnTo>
                    <a:lnTo>
                      <a:pt x="1028" y="325"/>
                    </a:lnTo>
                    <a:lnTo>
                      <a:pt x="1028" y="317"/>
                    </a:lnTo>
                    <a:lnTo>
                      <a:pt x="1028" y="308"/>
                    </a:lnTo>
                    <a:lnTo>
                      <a:pt x="1028" y="300"/>
                    </a:lnTo>
                    <a:lnTo>
                      <a:pt x="1037" y="291"/>
                    </a:lnTo>
                    <a:lnTo>
                      <a:pt x="1037" y="282"/>
                    </a:lnTo>
                    <a:lnTo>
                      <a:pt x="1037" y="274"/>
                    </a:lnTo>
                    <a:lnTo>
                      <a:pt x="1037" y="265"/>
                    </a:lnTo>
                    <a:lnTo>
                      <a:pt x="1037" y="257"/>
                    </a:lnTo>
                    <a:lnTo>
                      <a:pt x="1045" y="248"/>
                    </a:lnTo>
                    <a:lnTo>
                      <a:pt x="1045" y="240"/>
                    </a:lnTo>
                    <a:lnTo>
                      <a:pt x="1045" y="231"/>
                    </a:lnTo>
                    <a:lnTo>
                      <a:pt x="1045" y="222"/>
                    </a:lnTo>
                    <a:lnTo>
                      <a:pt x="1045" y="214"/>
                    </a:lnTo>
                    <a:lnTo>
                      <a:pt x="1045" y="205"/>
                    </a:lnTo>
                    <a:lnTo>
                      <a:pt x="1054" y="197"/>
                    </a:lnTo>
                    <a:lnTo>
                      <a:pt x="1054" y="188"/>
                    </a:lnTo>
                    <a:lnTo>
                      <a:pt x="1054" y="180"/>
                    </a:lnTo>
                    <a:lnTo>
                      <a:pt x="1054" y="171"/>
                    </a:lnTo>
                    <a:lnTo>
                      <a:pt x="1054" y="163"/>
                    </a:lnTo>
                    <a:lnTo>
                      <a:pt x="1062" y="154"/>
                    </a:lnTo>
                    <a:lnTo>
                      <a:pt x="1062" y="145"/>
                    </a:lnTo>
                    <a:lnTo>
                      <a:pt x="1062" y="137"/>
                    </a:lnTo>
                    <a:lnTo>
                      <a:pt x="1062" y="128"/>
                    </a:lnTo>
                    <a:lnTo>
                      <a:pt x="1062" y="120"/>
                    </a:lnTo>
                    <a:lnTo>
                      <a:pt x="1062" y="111"/>
                    </a:lnTo>
                    <a:lnTo>
                      <a:pt x="1071" y="111"/>
                    </a:lnTo>
                    <a:lnTo>
                      <a:pt x="1071" y="103"/>
                    </a:lnTo>
                    <a:lnTo>
                      <a:pt x="1071" y="111"/>
                    </a:lnTo>
                    <a:lnTo>
                      <a:pt x="1071" y="120"/>
                    </a:lnTo>
                    <a:lnTo>
                      <a:pt x="1071" y="128"/>
                    </a:lnTo>
                    <a:lnTo>
                      <a:pt x="1071" y="137"/>
                    </a:lnTo>
                    <a:lnTo>
                      <a:pt x="1079" y="137"/>
                    </a:lnTo>
                    <a:lnTo>
                      <a:pt x="1079" y="145"/>
                    </a:lnTo>
                    <a:lnTo>
                      <a:pt x="1079" y="154"/>
                    </a:lnTo>
                    <a:lnTo>
                      <a:pt x="1079" y="163"/>
                    </a:lnTo>
                    <a:lnTo>
                      <a:pt x="1079" y="171"/>
                    </a:lnTo>
                    <a:lnTo>
                      <a:pt x="1079" y="180"/>
                    </a:lnTo>
                    <a:lnTo>
                      <a:pt x="1088" y="188"/>
                    </a:lnTo>
                    <a:lnTo>
                      <a:pt x="1088" y="197"/>
                    </a:lnTo>
                    <a:lnTo>
                      <a:pt x="1088" y="205"/>
                    </a:lnTo>
                    <a:lnTo>
                      <a:pt x="1088" y="214"/>
                    </a:lnTo>
                    <a:lnTo>
                      <a:pt x="1088" y="222"/>
                    </a:lnTo>
                    <a:lnTo>
                      <a:pt x="1088" y="231"/>
                    </a:lnTo>
                    <a:lnTo>
                      <a:pt x="1097" y="231"/>
                    </a:lnTo>
                    <a:lnTo>
                      <a:pt x="1097" y="240"/>
                    </a:lnTo>
                    <a:lnTo>
                      <a:pt x="1097" y="248"/>
                    </a:lnTo>
                    <a:lnTo>
                      <a:pt x="1097" y="257"/>
                    </a:lnTo>
                    <a:lnTo>
                      <a:pt x="1097" y="265"/>
                    </a:lnTo>
                    <a:lnTo>
                      <a:pt x="1097" y="274"/>
                    </a:lnTo>
                    <a:lnTo>
                      <a:pt x="1105" y="274"/>
                    </a:lnTo>
                    <a:lnTo>
                      <a:pt x="1105" y="282"/>
                    </a:lnTo>
                    <a:lnTo>
                      <a:pt x="1105" y="291"/>
                    </a:lnTo>
                    <a:lnTo>
                      <a:pt x="1105" y="300"/>
                    </a:lnTo>
                    <a:lnTo>
                      <a:pt x="1105" y="308"/>
                    </a:lnTo>
                    <a:lnTo>
                      <a:pt x="1105" y="317"/>
                    </a:lnTo>
                    <a:lnTo>
                      <a:pt x="1114" y="317"/>
                    </a:lnTo>
                    <a:lnTo>
                      <a:pt x="1114" y="325"/>
                    </a:lnTo>
                    <a:lnTo>
                      <a:pt x="1114" y="334"/>
                    </a:lnTo>
                    <a:lnTo>
                      <a:pt x="1114" y="342"/>
                    </a:lnTo>
                    <a:lnTo>
                      <a:pt x="1114" y="351"/>
                    </a:lnTo>
                    <a:lnTo>
                      <a:pt x="1114" y="360"/>
                    </a:lnTo>
                    <a:lnTo>
                      <a:pt x="1122" y="368"/>
                    </a:lnTo>
                    <a:lnTo>
                      <a:pt x="1122" y="377"/>
                    </a:lnTo>
                    <a:lnTo>
                      <a:pt x="1285" y="1105"/>
                    </a:lnTo>
                    <a:lnTo>
                      <a:pt x="1285" y="1113"/>
                    </a:lnTo>
                    <a:lnTo>
                      <a:pt x="1285" y="1122"/>
                    </a:lnTo>
                    <a:lnTo>
                      <a:pt x="1294" y="1130"/>
                    </a:lnTo>
                    <a:lnTo>
                      <a:pt x="1294" y="1139"/>
                    </a:lnTo>
                    <a:lnTo>
                      <a:pt x="1294" y="1148"/>
                    </a:lnTo>
                    <a:lnTo>
                      <a:pt x="1294" y="1156"/>
                    </a:lnTo>
                    <a:lnTo>
                      <a:pt x="1302" y="1156"/>
                    </a:lnTo>
                    <a:lnTo>
                      <a:pt x="1302" y="1165"/>
                    </a:lnTo>
                    <a:lnTo>
                      <a:pt x="1302" y="1173"/>
                    </a:lnTo>
                    <a:lnTo>
                      <a:pt x="1302" y="1182"/>
                    </a:lnTo>
                    <a:lnTo>
                      <a:pt x="1302" y="1190"/>
                    </a:lnTo>
                    <a:lnTo>
                      <a:pt x="1311" y="1190"/>
                    </a:lnTo>
                    <a:lnTo>
                      <a:pt x="1311" y="1199"/>
                    </a:lnTo>
                    <a:lnTo>
                      <a:pt x="1311" y="1208"/>
                    </a:lnTo>
                    <a:lnTo>
                      <a:pt x="1311" y="1216"/>
                    </a:lnTo>
                    <a:lnTo>
                      <a:pt x="1319" y="1216"/>
                    </a:lnTo>
                    <a:lnTo>
                      <a:pt x="1319" y="1225"/>
                    </a:lnTo>
                    <a:lnTo>
                      <a:pt x="1319" y="1233"/>
                    </a:lnTo>
                    <a:lnTo>
                      <a:pt x="1319" y="1242"/>
                    </a:lnTo>
                    <a:lnTo>
                      <a:pt x="1328" y="1250"/>
                    </a:lnTo>
                    <a:lnTo>
                      <a:pt x="1328" y="1259"/>
                    </a:lnTo>
                    <a:lnTo>
                      <a:pt x="1328" y="1267"/>
                    </a:lnTo>
                    <a:lnTo>
                      <a:pt x="1328" y="1276"/>
                    </a:lnTo>
                    <a:lnTo>
                      <a:pt x="1336" y="1276"/>
                    </a:lnTo>
                    <a:lnTo>
                      <a:pt x="1336" y="1285"/>
                    </a:lnTo>
                    <a:lnTo>
                      <a:pt x="1336" y="1293"/>
                    </a:lnTo>
                    <a:lnTo>
                      <a:pt x="1336" y="1302"/>
                    </a:lnTo>
                    <a:lnTo>
                      <a:pt x="1345" y="1302"/>
                    </a:lnTo>
                    <a:lnTo>
                      <a:pt x="1345" y="1310"/>
                    </a:lnTo>
                    <a:lnTo>
                      <a:pt x="1345" y="1319"/>
                    </a:lnTo>
                    <a:lnTo>
                      <a:pt x="1345" y="1327"/>
                    </a:lnTo>
                    <a:lnTo>
                      <a:pt x="1354" y="1327"/>
                    </a:lnTo>
                    <a:lnTo>
                      <a:pt x="1354" y="1336"/>
                    </a:lnTo>
                    <a:lnTo>
                      <a:pt x="1354" y="1345"/>
                    </a:lnTo>
                    <a:lnTo>
                      <a:pt x="1354" y="1353"/>
                    </a:lnTo>
                    <a:lnTo>
                      <a:pt x="1362" y="1362"/>
                    </a:lnTo>
                    <a:lnTo>
                      <a:pt x="1362" y="1370"/>
                    </a:lnTo>
                    <a:lnTo>
                      <a:pt x="1362" y="1379"/>
                    </a:lnTo>
                    <a:lnTo>
                      <a:pt x="1371" y="1387"/>
                    </a:lnTo>
                    <a:lnTo>
                      <a:pt x="1371" y="1396"/>
                    </a:lnTo>
                    <a:lnTo>
                      <a:pt x="1371" y="1405"/>
                    </a:lnTo>
                    <a:lnTo>
                      <a:pt x="1379" y="1413"/>
                    </a:lnTo>
                    <a:lnTo>
                      <a:pt x="1379" y="1422"/>
                    </a:lnTo>
                    <a:lnTo>
                      <a:pt x="1379" y="1430"/>
                    </a:lnTo>
                    <a:lnTo>
                      <a:pt x="1388" y="1430"/>
                    </a:lnTo>
                    <a:lnTo>
                      <a:pt x="1388" y="1439"/>
                    </a:lnTo>
                    <a:lnTo>
                      <a:pt x="1388" y="1447"/>
                    </a:lnTo>
                    <a:lnTo>
                      <a:pt x="1551" y="1756"/>
                    </a:lnTo>
                    <a:lnTo>
                      <a:pt x="1559" y="1756"/>
                    </a:lnTo>
                    <a:lnTo>
                      <a:pt x="1559" y="1764"/>
                    </a:lnTo>
                    <a:lnTo>
                      <a:pt x="1568" y="1764"/>
                    </a:lnTo>
                    <a:lnTo>
                      <a:pt x="1568" y="1773"/>
                    </a:lnTo>
                    <a:lnTo>
                      <a:pt x="1576" y="1773"/>
                    </a:lnTo>
                    <a:lnTo>
                      <a:pt x="1576" y="1781"/>
                    </a:lnTo>
                    <a:lnTo>
                      <a:pt x="1585" y="1781"/>
                    </a:lnTo>
                    <a:lnTo>
                      <a:pt x="1585" y="1790"/>
                    </a:lnTo>
                    <a:lnTo>
                      <a:pt x="1593" y="1790"/>
                    </a:lnTo>
                    <a:lnTo>
                      <a:pt x="1602" y="1790"/>
                    </a:lnTo>
                    <a:lnTo>
                      <a:pt x="1602" y="1799"/>
                    </a:lnTo>
                    <a:lnTo>
                      <a:pt x="1611" y="1799"/>
                    </a:lnTo>
                    <a:lnTo>
                      <a:pt x="1619" y="1799"/>
                    </a:lnTo>
                    <a:lnTo>
                      <a:pt x="1619" y="1807"/>
                    </a:lnTo>
                    <a:lnTo>
                      <a:pt x="1628" y="1807"/>
                    </a:lnTo>
                    <a:lnTo>
                      <a:pt x="1636" y="1807"/>
                    </a:lnTo>
                    <a:lnTo>
                      <a:pt x="1645" y="1807"/>
                    </a:lnTo>
                    <a:lnTo>
                      <a:pt x="1653" y="1807"/>
                    </a:lnTo>
                    <a:lnTo>
                      <a:pt x="1825" y="1653"/>
                    </a:lnTo>
                    <a:lnTo>
                      <a:pt x="1825" y="1644"/>
                    </a:lnTo>
                    <a:lnTo>
                      <a:pt x="1825" y="1636"/>
                    </a:lnTo>
                    <a:lnTo>
                      <a:pt x="1833" y="1636"/>
                    </a:lnTo>
                    <a:lnTo>
                      <a:pt x="1833" y="1627"/>
                    </a:lnTo>
                    <a:lnTo>
                      <a:pt x="1833" y="1619"/>
                    </a:lnTo>
                    <a:lnTo>
                      <a:pt x="1842" y="1619"/>
                    </a:lnTo>
                    <a:lnTo>
                      <a:pt x="1842" y="1610"/>
                    </a:lnTo>
                    <a:lnTo>
                      <a:pt x="1842" y="1602"/>
                    </a:lnTo>
                    <a:lnTo>
                      <a:pt x="1851" y="1602"/>
                    </a:lnTo>
                    <a:lnTo>
                      <a:pt x="1851" y="1593"/>
                    </a:lnTo>
                    <a:lnTo>
                      <a:pt x="1851" y="1584"/>
                    </a:lnTo>
                    <a:lnTo>
                      <a:pt x="1859" y="1584"/>
                    </a:lnTo>
                    <a:lnTo>
                      <a:pt x="1859" y="1576"/>
                    </a:lnTo>
                    <a:lnTo>
                      <a:pt x="1859" y="1567"/>
                    </a:lnTo>
                    <a:lnTo>
                      <a:pt x="1868" y="1567"/>
                    </a:lnTo>
                    <a:lnTo>
                      <a:pt x="1868" y="1559"/>
                    </a:lnTo>
                    <a:lnTo>
                      <a:pt x="1868" y="1550"/>
                    </a:lnTo>
                    <a:lnTo>
                      <a:pt x="1876" y="1542"/>
                    </a:lnTo>
                    <a:lnTo>
                      <a:pt x="1876" y="1533"/>
                    </a:lnTo>
                    <a:lnTo>
                      <a:pt x="1876" y="1524"/>
                    </a:lnTo>
                    <a:lnTo>
                      <a:pt x="1885" y="1524"/>
                    </a:lnTo>
                    <a:lnTo>
                      <a:pt x="1885" y="1516"/>
                    </a:lnTo>
                    <a:lnTo>
                      <a:pt x="1885" y="1507"/>
                    </a:lnTo>
                    <a:lnTo>
                      <a:pt x="1893" y="1499"/>
                    </a:lnTo>
                    <a:lnTo>
                      <a:pt x="1893" y="1490"/>
                    </a:lnTo>
                    <a:lnTo>
                      <a:pt x="1893" y="1482"/>
                    </a:lnTo>
                    <a:lnTo>
                      <a:pt x="1902" y="1482"/>
                    </a:lnTo>
                    <a:lnTo>
                      <a:pt x="1902" y="1473"/>
                    </a:lnTo>
                    <a:lnTo>
                      <a:pt x="1902" y="1464"/>
                    </a:lnTo>
                    <a:lnTo>
                      <a:pt x="1902" y="1456"/>
                    </a:lnTo>
                    <a:lnTo>
                      <a:pt x="1911" y="1456"/>
                    </a:lnTo>
                    <a:lnTo>
                      <a:pt x="1911" y="1447"/>
                    </a:lnTo>
                    <a:lnTo>
                      <a:pt x="1911" y="1439"/>
                    </a:lnTo>
                    <a:lnTo>
                      <a:pt x="1919" y="1430"/>
                    </a:lnTo>
                    <a:lnTo>
                      <a:pt x="1919" y="1422"/>
                    </a:lnTo>
                    <a:lnTo>
                      <a:pt x="1919" y="1413"/>
                    </a:lnTo>
                    <a:lnTo>
                      <a:pt x="1928" y="1405"/>
                    </a:lnTo>
                    <a:lnTo>
                      <a:pt x="2090" y="788"/>
                    </a:lnTo>
                    <a:lnTo>
                      <a:pt x="2090" y="779"/>
                    </a:lnTo>
                    <a:lnTo>
                      <a:pt x="2090" y="771"/>
                    </a:lnTo>
                    <a:lnTo>
                      <a:pt x="2099" y="762"/>
                    </a:lnTo>
                    <a:lnTo>
                      <a:pt x="2099" y="754"/>
                    </a:lnTo>
                    <a:lnTo>
                      <a:pt x="2099" y="745"/>
                    </a:lnTo>
                    <a:lnTo>
                      <a:pt x="2099" y="736"/>
                    </a:lnTo>
                    <a:lnTo>
                      <a:pt x="2099" y="728"/>
                    </a:lnTo>
                    <a:lnTo>
                      <a:pt x="2108" y="728"/>
                    </a:lnTo>
                    <a:lnTo>
                      <a:pt x="2108" y="719"/>
                    </a:lnTo>
                    <a:lnTo>
                      <a:pt x="2108" y="711"/>
                    </a:lnTo>
                    <a:lnTo>
                      <a:pt x="2108" y="702"/>
                    </a:lnTo>
                    <a:lnTo>
                      <a:pt x="2108" y="694"/>
                    </a:lnTo>
                    <a:lnTo>
                      <a:pt x="2116" y="685"/>
                    </a:lnTo>
                    <a:lnTo>
                      <a:pt x="2116" y="676"/>
                    </a:lnTo>
                    <a:lnTo>
                      <a:pt x="2116" y="668"/>
                    </a:lnTo>
                    <a:lnTo>
                      <a:pt x="2116" y="659"/>
                    </a:lnTo>
                    <a:lnTo>
                      <a:pt x="2116" y="651"/>
                    </a:lnTo>
                    <a:lnTo>
                      <a:pt x="2116" y="642"/>
                    </a:lnTo>
                    <a:lnTo>
                      <a:pt x="2125" y="642"/>
                    </a:lnTo>
                    <a:lnTo>
                      <a:pt x="2125" y="634"/>
                    </a:lnTo>
                    <a:lnTo>
                      <a:pt x="2125" y="625"/>
                    </a:lnTo>
                    <a:lnTo>
                      <a:pt x="2125" y="616"/>
                    </a:lnTo>
                    <a:lnTo>
                      <a:pt x="2125" y="608"/>
                    </a:lnTo>
                    <a:lnTo>
                      <a:pt x="2133" y="599"/>
                    </a:lnTo>
                    <a:lnTo>
                      <a:pt x="2133" y="591"/>
                    </a:lnTo>
                    <a:lnTo>
                      <a:pt x="2133" y="582"/>
                    </a:lnTo>
                    <a:lnTo>
                      <a:pt x="2133" y="574"/>
                    </a:lnTo>
                    <a:lnTo>
                      <a:pt x="2133" y="565"/>
                    </a:lnTo>
                    <a:lnTo>
                      <a:pt x="2142" y="557"/>
                    </a:lnTo>
                    <a:lnTo>
                      <a:pt x="2142" y="548"/>
                    </a:lnTo>
                    <a:lnTo>
                      <a:pt x="2142" y="539"/>
                    </a:lnTo>
                    <a:lnTo>
                      <a:pt x="2142" y="531"/>
                    </a:lnTo>
                    <a:lnTo>
                      <a:pt x="2142" y="522"/>
                    </a:lnTo>
                    <a:lnTo>
                      <a:pt x="2150" y="514"/>
                    </a:lnTo>
                    <a:lnTo>
                      <a:pt x="2150" y="505"/>
                    </a:lnTo>
                    <a:lnTo>
                      <a:pt x="2150" y="497"/>
                    </a:lnTo>
                    <a:lnTo>
                      <a:pt x="2150" y="488"/>
                    </a:lnTo>
                    <a:lnTo>
                      <a:pt x="2150" y="479"/>
                    </a:lnTo>
                    <a:lnTo>
                      <a:pt x="2150" y="471"/>
                    </a:lnTo>
                    <a:lnTo>
                      <a:pt x="2159" y="471"/>
                    </a:lnTo>
                    <a:lnTo>
                      <a:pt x="2159" y="462"/>
                    </a:lnTo>
                    <a:lnTo>
                      <a:pt x="2159" y="454"/>
                    </a:lnTo>
                    <a:lnTo>
                      <a:pt x="2159" y="445"/>
                    </a:lnTo>
                    <a:lnTo>
                      <a:pt x="2159" y="437"/>
                    </a:lnTo>
                    <a:lnTo>
                      <a:pt x="2159" y="428"/>
                    </a:lnTo>
                    <a:lnTo>
                      <a:pt x="2168" y="419"/>
                    </a:lnTo>
                    <a:lnTo>
                      <a:pt x="2168" y="411"/>
                    </a:lnTo>
                    <a:lnTo>
                      <a:pt x="2168" y="402"/>
                    </a:lnTo>
                    <a:lnTo>
                      <a:pt x="2168" y="394"/>
                    </a:lnTo>
                    <a:lnTo>
                      <a:pt x="2168" y="385"/>
                    </a:lnTo>
                    <a:lnTo>
                      <a:pt x="2176" y="377"/>
                    </a:lnTo>
                    <a:lnTo>
                      <a:pt x="2176" y="368"/>
                    </a:lnTo>
                    <a:lnTo>
                      <a:pt x="2176" y="360"/>
                    </a:lnTo>
                    <a:lnTo>
                      <a:pt x="2176" y="351"/>
                    </a:lnTo>
                    <a:lnTo>
                      <a:pt x="2176" y="342"/>
                    </a:lnTo>
                    <a:lnTo>
                      <a:pt x="2176" y="334"/>
                    </a:lnTo>
                    <a:lnTo>
                      <a:pt x="2185" y="334"/>
                    </a:lnTo>
                    <a:lnTo>
                      <a:pt x="2185" y="325"/>
                    </a:lnTo>
                    <a:lnTo>
                      <a:pt x="2185" y="317"/>
                    </a:lnTo>
                    <a:lnTo>
                      <a:pt x="2185" y="308"/>
                    </a:lnTo>
                    <a:lnTo>
                      <a:pt x="2185" y="300"/>
                    </a:lnTo>
                    <a:lnTo>
                      <a:pt x="2185" y="291"/>
                    </a:lnTo>
                    <a:lnTo>
                      <a:pt x="2193" y="282"/>
                    </a:lnTo>
                    <a:lnTo>
                      <a:pt x="2193" y="274"/>
                    </a:lnTo>
                    <a:lnTo>
                      <a:pt x="2193" y="265"/>
                    </a:lnTo>
                    <a:lnTo>
                      <a:pt x="2193" y="257"/>
                    </a:lnTo>
                    <a:lnTo>
                      <a:pt x="2193" y="248"/>
                    </a:lnTo>
                    <a:lnTo>
                      <a:pt x="2193" y="240"/>
                    </a:lnTo>
                    <a:lnTo>
                      <a:pt x="2202" y="231"/>
                    </a:lnTo>
                    <a:lnTo>
                      <a:pt x="2202" y="222"/>
                    </a:lnTo>
                    <a:lnTo>
                      <a:pt x="2202" y="214"/>
                    </a:lnTo>
                    <a:lnTo>
                      <a:pt x="2202" y="205"/>
                    </a:lnTo>
                    <a:lnTo>
                      <a:pt x="2202" y="197"/>
                    </a:lnTo>
                    <a:lnTo>
                      <a:pt x="2202" y="188"/>
                    </a:lnTo>
                    <a:lnTo>
                      <a:pt x="2210" y="188"/>
                    </a:lnTo>
                    <a:lnTo>
                      <a:pt x="2210" y="180"/>
                    </a:lnTo>
                    <a:lnTo>
                      <a:pt x="2210" y="171"/>
                    </a:lnTo>
                    <a:lnTo>
                      <a:pt x="2210" y="163"/>
                    </a:lnTo>
                    <a:lnTo>
                      <a:pt x="2210" y="154"/>
                    </a:lnTo>
                    <a:lnTo>
                      <a:pt x="2210" y="145"/>
                    </a:lnTo>
                    <a:lnTo>
                      <a:pt x="2219" y="137"/>
                    </a:lnTo>
                    <a:lnTo>
                      <a:pt x="2219" y="128"/>
                    </a:lnTo>
                    <a:lnTo>
                      <a:pt x="2219" y="120"/>
                    </a:lnTo>
                    <a:lnTo>
                      <a:pt x="2219" y="111"/>
                    </a:lnTo>
                    <a:lnTo>
                      <a:pt x="2219" y="103"/>
                    </a:lnTo>
                    <a:lnTo>
                      <a:pt x="2219" y="94"/>
                    </a:lnTo>
                    <a:lnTo>
                      <a:pt x="2228" y="85"/>
                    </a:lnTo>
                    <a:lnTo>
                      <a:pt x="2228" y="77"/>
                    </a:lnTo>
                    <a:lnTo>
                      <a:pt x="2228" y="68"/>
                    </a:lnTo>
                    <a:lnTo>
                      <a:pt x="2228" y="60"/>
                    </a:lnTo>
                    <a:lnTo>
                      <a:pt x="2228" y="51"/>
                    </a:lnTo>
                    <a:lnTo>
                      <a:pt x="2228" y="43"/>
                    </a:lnTo>
                    <a:lnTo>
                      <a:pt x="2236" y="34"/>
                    </a:lnTo>
                    <a:lnTo>
                      <a:pt x="2236" y="25"/>
                    </a:lnTo>
                    <a:lnTo>
                      <a:pt x="2236" y="17"/>
                    </a:lnTo>
                    <a:lnTo>
                      <a:pt x="2236" y="25"/>
                    </a:lnTo>
                    <a:lnTo>
                      <a:pt x="2236" y="34"/>
                    </a:lnTo>
                    <a:lnTo>
                      <a:pt x="2236" y="43"/>
                    </a:lnTo>
                    <a:lnTo>
                      <a:pt x="2245" y="43"/>
                    </a:lnTo>
                    <a:lnTo>
                      <a:pt x="2245" y="51"/>
                    </a:lnTo>
                    <a:lnTo>
                      <a:pt x="2245" y="60"/>
                    </a:lnTo>
                    <a:lnTo>
                      <a:pt x="2245" y="68"/>
                    </a:lnTo>
                    <a:lnTo>
                      <a:pt x="2245" y="77"/>
                    </a:lnTo>
                    <a:lnTo>
                      <a:pt x="2245" y="85"/>
                    </a:lnTo>
                    <a:lnTo>
                      <a:pt x="2253" y="94"/>
                    </a:lnTo>
                    <a:lnTo>
                      <a:pt x="2253" y="103"/>
                    </a:lnTo>
                    <a:lnTo>
                      <a:pt x="2253" y="111"/>
                    </a:lnTo>
                    <a:lnTo>
                      <a:pt x="2253" y="120"/>
                    </a:lnTo>
                    <a:lnTo>
                      <a:pt x="2253" y="128"/>
                    </a:lnTo>
                    <a:lnTo>
                      <a:pt x="2253" y="137"/>
                    </a:lnTo>
                    <a:lnTo>
                      <a:pt x="2262" y="145"/>
                    </a:lnTo>
                    <a:lnTo>
                      <a:pt x="2262" y="154"/>
                    </a:lnTo>
                    <a:lnTo>
                      <a:pt x="2262" y="163"/>
                    </a:lnTo>
                    <a:lnTo>
                      <a:pt x="2262" y="171"/>
                    </a:lnTo>
                    <a:lnTo>
                      <a:pt x="2262" y="180"/>
                    </a:lnTo>
                    <a:lnTo>
                      <a:pt x="2262" y="188"/>
                    </a:lnTo>
                    <a:lnTo>
                      <a:pt x="2270" y="197"/>
                    </a:lnTo>
                    <a:lnTo>
                      <a:pt x="2270" y="205"/>
                    </a:lnTo>
                    <a:lnTo>
                      <a:pt x="2270" y="214"/>
                    </a:lnTo>
                    <a:lnTo>
                      <a:pt x="2270" y="222"/>
                    </a:lnTo>
                    <a:lnTo>
                      <a:pt x="2270" y="231"/>
                    </a:lnTo>
                    <a:lnTo>
                      <a:pt x="2270" y="240"/>
                    </a:lnTo>
                    <a:lnTo>
                      <a:pt x="2279" y="248"/>
                    </a:lnTo>
                    <a:lnTo>
                      <a:pt x="2279" y="257"/>
                    </a:lnTo>
                    <a:lnTo>
                      <a:pt x="2279" y="265"/>
                    </a:lnTo>
                    <a:lnTo>
                      <a:pt x="2279" y="274"/>
                    </a:lnTo>
                    <a:lnTo>
                      <a:pt x="2279" y="282"/>
                    </a:lnTo>
                    <a:lnTo>
                      <a:pt x="2288" y="291"/>
                    </a:lnTo>
                    <a:lnTo>
                      <a:pt x="2288" y="300"/>
                    </a:lnTo>
                    <a:lnTo>
                      <a:pt x="2288" y="308"/>
                    </a:lnTo>
                    <a:lnTo>
                      <a:pt x="2288" y="317"/>
                    </a:lnTo>
                    <a:lnTo>
                      <a:pt x="2288" y="325"/>
                    </a:lnTo>
                    <a:lnTo>
                      <a:pt x="2288" y="334"/>
                    </a:lnTo>
                    <a:lnTo>
                      <a:pt x="2296" y="342"/>
                    </a:lnTo>
                    <a:lnTo>
                      <a:pt x="2296" y="351"/>
                    </a:lnTo>
                    <a:lnTo>
                      <a:pt x="2296" y="360"/>
                    </a:lnTo>
                    <a:lnTo>
                      <a:pt x="2296" y="368"/>
                    </a:lnTo>
                    <a:lnTo>
                      <a:pt x="2296" y="377"/>
                    </a:lnTo>
                    <a:lnTo>
                      <a:pt x="2305" y="385"/>
                    </a:lnTo>
                    <a:lnTo>
                      <a:pt x="2305" y="394"/>
                    </a:lnTo>
                    <a:lnTo>
                      <a:pt x="2305" y="402"/>
                    </a:lnTo>
                    <a:lnTo>
                      <a:pt x="2305" y="411"/>
                    </a:lnTo>
                    <a:lnTo>
                      <a:pt x="2305" y="419"/>
                    </a:lnTo>
                    <a:lnTo>
                      <a:pt x="2305" y="428"/>
                    </a:lnTo>
                    <a:lnTo>
                      <a:pt x="2313" y="428"/>
                    </a:lnTo>
                    <a:lnTo>
                      <a:pt x="2313" y="437"/>
                    </a:lnTo>
                    <a:lnTo>
                      <a:pt x="2313" y="445"/>
                    </a:lnTo>
                    <a:lnTo>
                      <a:pt x="2313" y="454"/>
                    </a:lnTo>
                    <a:lnTo>
                      <a:pt x="2313" y="462"/>
                    </a:lnTo>
                    <a:lnTo>
                      <a:pt x="2313" y="471"/>
                    </a:lnTo>
                    <a:lnTo>
                      <a:pt x="2322" y="479"/>
                    </a:lnTo>
                    <a:lnTo>
                      <a:pt x="2322" y="488"/>
                    </a:lnTo>
                    <a:lnTo>
                      <a:pt x="2322" y="497"/>
                    </a:lnTo>
                    <a:lnTo>
                      <a:pt x="2322" y="505"/>
                    </a:lnTo>
                    <a:lnTo>
                      <a:pt x="2322" y="514"/>
                    </a:lnTo>
                    <a:lnTo>
                      <a:pt x="2330" y="522"/>
                    </a:lnTo>
                    <a:lnTo>
                      <a:pt x="2330" y="531"/>
                    </a:lnTo>
                    <a:lnTo>
                      <a:pt x="2330" y="539"/>
                    </a:lnTo>
                    <a:lnTo>
                      <a:pt x="2330" y="548"/>
                    </a:lnTo>
                    <a:lnTo>
                      <a:pt x="2330" y="557"/>
                    </a:lnTo>
                    <a:lnTo>
                      <a:pt x="2339" y="565"/>
                    </a:lnTo>
                    <a:lnTo>
                      <a:pt x="2339" y="574"/>
                    </a:lnTo>
                    <a:lnTo>
                      <a:pt x="2339" y="582"/>
                    </a:lnTo>
                    <a:lnTo>
                      <a:pt x="2339" y="591"/>
                    </a:lnTo>
                    <a:lnTo>
                      <a:pt x="2339" y="599"/>
                    </a:lnTo>
                    <a:lnTo>
                      <a:pt x="2347" y="608"/>
                    </a:lnTo>
                    <a:lnTo>
                      <a:pt x="2347" y="616"/>
                    </a:lnTo>
                    <a:lnTo>
                      <a:pt x="2347" y="625"/>
                    </a:lnTo>
                    <a:lnTo>
                      <a:pt x="2347" y="634"/>
                    </a:lnTo>
                    <a:lnTo>
                      <a:pt x="2347" y="642"/>
                    </a:lnTo>
                    <a:lnTo>
                      <a:pt x="2356" y="651"/>
                    </a:lnTo>
                    <a:lnTo>
                      <a:pt x="2356" y="659"/>
                    </a:lnTo>
                    <a:lnTo>
                      <a:pt x="2356" y="668"/>
                    </a:lnTo>
                    <a:lnTo>
                      <a:pt x="2356" y="676"/>
                    </a:lnTo>
                    <a:lnTo>
                      <a:pt x="2356" y="685"/>
                    </a:lnTo>
                    <a:lnTo>
                      <a:pt x="2365" y="694"/>
                    </a:lnTo>
                    <a:lnTo>
                      <a:pt x="2365" y="702"/>
                    </a:lnTo>
                    <a:lnTo>
                      <a:pt x="2365" y="711"/>
                    </a:lnTo>
                    <a:lnTo>
                      <a:pt x="2365" y="719"/>
                    </a:lnTo>
                    <a:lnTo>
                      <a:pt x="2365" y="728"/>
                    </a:lnTo>
                    <a:lnTo>
                      <a:pt x="2373" y="728"/>
                    </a:lnTo>
                    <a:lnTo>
                      <a:pt x="2373" y="736"/>
                    </a:lnTo>
                    <a:lnTo>
                      <a:pt x="2373" y="745"/>
                    </a:lnTo>
                    <a:lnTo>
                      <a:pt x="2373" y="754"/>
                    </a:lnTo>
                    <a:lnTo>
                      <a:pt x="2373" y="762"/>
                    </a:lnTo>
                    <a:lnTo>
                      <a:pt x="2373" y="771"/>
                    </a:lnTo>
                    <a:lnTo>
                      <a:pt x="2382" y="771"/>
                    </a:lnTo>
                    <a:lnTo>
                      <a:pt x="2382" y="779"/>
                    </a:lnTo>
                    <a:lnTo>
                      <a:pt x="2382" y="788"/>
                    </a:lnTo>
                    <a:lnTo>
                      <a:pt x="2545" y="1405"/>
                    </a:lnTo>
                    <a:lnTo>
                      <a:pt x="2545" y="1413"/>
                    </a:lnTo>
                    <a:lnTo>
                      <a:pt x="2553" y="1413"/>
                    </a:lnTo>
                    <a:lnTo>
                      <a:pt x="2553" y="1422"/>
                    </a:lnTo>
                    <a:lnTo>
                      <a:pt x="2553" y="1430"/>
                    </a:lnTo>
                    <a:lnTo>
                      <a:pt x="2562" y="1439"/>
                    </a:lnTo>
                    <a:lnTo>
                      <a:pt x="2562" y="1447"/>
                    </a:lnTo>
                    <a:lnTo>
                      <a:pt x="2562" y="1456"/>
                    </a:lnTo>
                    <a:lnTo>
                      <a:pt x="2570" y="1464"/>
                    </a:lnTo>
                    <a:lnTo>
                      <a:pt x="2570" y="1473"/>
                    </a:lnTo>
                    <a:lnTo>
                      <a:pt x="2570" y="1482"/>
                    </a:lnTo>
                    <a:lnTo>
                      <a:pt x="2579" y="1482"/>
                    </a:lnTo>
                    <a:lnTo>
                      <a:pt x="2579" y="1490"/>
                    </a:lnTo>
                    <a:lnTo>
                      <a:pt x="2579" y="1499"/>
                    </a:lnTo>
                    <a:lnTo>
                      <a:pt x="2587" y="1507"/>
                    </a:lnTo>
                    <a:lnTo>
                      <a:pt x="2587" y="1516"/>
                    </a:lnTo>
                    <a:lnTo>
                      <a:pt x="2587" y="1524"/>
                    </a:lnTo>
                    <a:lnTo>
                      <a:pt x="2596" y="1524"/>
                    </a:lnTo>
                    <a:lnTo>
                      <a:pt x="2596" y="1533"/>
                    </a:lnTo>
                    <a:lnTo>
                      <a:pt x="2596" y="1542"/>
                    </a:lnTo>
                    <a:lnTo>
                      <a:pt x="2605" y="1542"/>
                    </a:lnTo>
                    <a:lnTo>
                      <a:pt x="2605" y="1550"/>
                    </a:lnTo>
                    <a:lnTo>
                      <a:pt x="2605" y="1559"/>
                    </a:lnTo>
                    <a:lnTo>
                      <a:pt x="2613" y="1567"/>
                    </a:lnTo>
                    <a:lnTo>
                      <a:pt x="2613" y="1576"/>
                    </a:lnTo>
                    <a:lnTo>
                      <a:pt x="2613" y="1584"/>
                    </a:lnTo>
                    <a:lnTo>
                      <a:pt x="2622" y="1584"/>
                    </a:lnTo>
                    <a:lnTo>
                      <a:pt x="2622" y="1593"/>
                    </a:lnTo>
                    <a:lnTo>
                      <a:pt x="2622" y="1602"/>
                    </a:lnTo>
                    <a:lnTo>
                      <a:pt x="2630" y="1602"/>
                    </a:lnTo>
                    <a:lnTo>
                      <a:pt x="2630" y="1610"/>
                    </a:lnTo>
                    <a:lnTo>
                      <a:pt x="2630" y="1619"/>
                    </a:lnTo>
                    <a:lnTo>
                      <a:pt x="2639" y="1619"/>
                    </a:lnTo>
                    <a:lnTo>
                      <a:pt x="2639" y="1627"/>
                    </a:lnTo>
                    <a:lnTo>
                      <a:pt x="2639" y="1636"/>
                    </a:lnTo>
                    <a:lnTo>
                      <a:pt x="2647" y="1636"/>
                    </a:lnTo>
                    <a:lnTo>
                      <a:pt x="2647" y="1644"/>
                    </a:lnTo>
                    <a:lnTo>
                      <a:pt x="2647" y="1653"/>
                    </a:lnTo>
                    <a:lnTo>
                      <a:pt x="2819" y="1799"/>
                    </a:lnTo>
                    <a:lnTo>
                      <a:pt x="2827" y="1799"/>
                    </a:lnTo>
                    <a:lnTo>
                      <a:pt x="2836" y="1799"/>
                    </a:lnTo>
                    <a:lnTo>
                      <a:pt x="2844" y="1799"/>
                    </a:lnTo>
                    <a:lnTo>
                      <a:pt x="2853" y="1799"/>
                    </a:lnTo>
                    <a:lnTo>
                      <a:pt x="2862" y="1799"/>
                    </a:lnTo>
                    <a:lnTo>
                      <a:pt x="2862" y="1790"/>
                    </a:lnTo>
                    <a:lnTo>
                      <a:pt x="2870" y="1790"/>
                    </a:lnTo>
                    <a:lnTo>
                      <a:pt x="2879" y="1790"/>
                    </a:lnTo>
                    <a:lnTo>
                      <a:pt x="2879" y="1781"/>
                    </a:lnTo>
                    <a:lnTo>
                      <a:pt x="2887" y="1781"/>
                    </a:lnTo>
                    <a:lnTo>
                      <a:pt x="2887" y="1773"/>
                    </a:lnTo>
                    <a:lnTo>
                      <a:pt x="2896" y="1773"/>
                    </a:lnTo>
                    <a:lnTo>
                      <a:pt x="2904" y="1773"/>
                    </a:lnTo>
                    <a:lnTo>
                      <a:pt x="2904" y="1764"/>
                    </a:lnTo>
                    <a:lnTo>
                      <a:pt x="2913" y="1764"/>
                    </a:lnTo>
                    <a:lnTo>
                      <a:pt x="2913" y="1756"/>
                    </a:lnTo>
                    <a:lnTo>
                      <a:pt x="2922" y="1756"/>
                    </a:lnTo>
                    <a:lnTo>
                      <a:pt x="3084" y="1439"/>
                    </a:lnTo>
                    <a:lnTo>
                      <a:pt x="3084" y="1430"/>
                    </a:lnTo>
                    <a:lnTo>
                      <a:pt x="3084" y="1422"/>
                    </a:lnTo>
                    <a:lnTo>
                      <a:pt x="3093" y="1422"/>
                    </a:lnTo>
                    <a:lnTo>
                      <a:pt x="3093" y="1413"/>
                    </a:lnTo>
                    <a:lnTo>
                      <a:pt x="3093" y="1405"/>
                    </a:lnTo>
                    <a:lnTo>
                      <a:pt x="3093" y="1396"/>
                    </a:lnTo>
                    <a:lnTo>
                      <a:pt x="3101" y="1396"/>
                    </a:lnTo>
                    <a:lnTo>
                      <a:pt x="3101" y="1387"/>
                    </a:lnTo>
                    <a:lnTo>
                      <a:pt x="3101" y="1379"/>
                    </a:lnTo>
                    <a:lnTo>
                      <a:pt x="3110" y="1370"/>
                    </a:lnTo>
                    <a:lnTo>
                      <a:pt x="3110" y="1362"/>
                    </a:lnTo>
                    <a:lnTo>
                      <a:pt x="3110" y="1353"/>
                    </a:lnTo>
                    <a:lnTo>
                      <a:pt x="3110" y="1345"/>
                    </a:lnTo>
                    <a:lnTo>
                      <a:pt x="3119" y="1345"/>
                    </a:lnTo>
                    <a:lnTo>
                      <a:pt x="3119" y="1336"/>
                    </a:lnTo>
                    <a:lnTo>
                      <a:pt x="3119" y="1327"/>
                    </a:lnTo>
                    <a:lnTo>
                      <a:pt x="3119" y="1319"/>
                    </a:lnTo>
                    <a:lnTo>
                      <a:pt x="3127" y="1319"/>
                    </a:lnTo>
                    <a:lnTo>
                      <a:pt x="3127" y="1310"/>
                    </a:lnTo>
                    <a:lnTo>
                      <a:pt x="3127" y="1302"/>
                    </a:lnTo>
                    <a:lnTo>
                      <a:pt x="3127" y="1293"/>
                    </a:lnTo>
                    <a:lnTo>
                      <a:pt x="3136" y="1293"/>
                    </a:lnTo>
                    <a:lnTo>
                      <a:pt x="3136" y="1285"/>
                    </a:lnTo>
                    <a:lnTo>
                      <a:pt x="3136" y="1276"/>
                    </a:lnTo>
                    <a:lnTo>
                      <a:pt x="3136" y="1267"/>
                    </a:lnTo>
                    <a:lnTo>
                      <a:pt x="3144" y="1259"/>
                    </a:lnTo>
                    <a:lnTo>
                      <a:pt x="3144" y="1250"/>
                    </a:lnTo>
                    <a:lnTo>
                      <a:pt x="3144" y="1242"/>
                    </a:lnTo>
                    <a:lnTo>
                      <a:pt x="3144" y="1233"/>
                    </a:lnTo>
                    <a:lnTo>
                      <a:pt x="3153" y="1233"/>
                    </a:lnTo>
                    <a:lnTo>
                      <a:pt x="3153" y="1225"/>
                    </a:lnTo>
                    <a:lnTo>
                      <a:pt x="3153" y="1216"/>
                    </a:lnTo>
                    <a:lnTo>
                      <a:pt x="3153" y="1208"/>
                    </a:lnTo>
                    <a:lnTo>
                      <a:pt x="3161" y="1199"/>
                    </a:lnTo>
                    <a:lnTo>
                      <a:pt x="3161" y="1190"/>
                    </a:lnTo>
                    <a:lnTo>
                      <a:pt x="3161" y="1182"/>
                    </a:lnTo>
                    <a:lnTo>
                      <a:pt x="3161" y="1173"/>
                    </a:lnTo>
                    <a:lnTo>
                      <a:pt x="3170" y="1173"/>
                    </a:lnTo>
                    <a:lnTo>
                      <a:pt x="3170" y="1165"/>
                    </a:lnTo>
                    <a:lnTo>
                      <a:pt x="3170" y="1156"/>
                    </a:lnTo>
                    <a:lnTo>
                      <a:pt x="3170" y="1148"/>
                    </a:lnTo>
                    <a:lnTo>
                      <a:pt x="3179" y="1139"/>
                    </a:lnTo>
                    <a:lnTo>
                      <a:pt x="3179" y="1130"/>
                    </a:lnTo>
                    <a:lnTo>
                      <a:pt x="3179" y="1122"/>
                    </a:lnTo>
                    <a:lnTo>
                      <a:pt x="3179" y="1113"/>
                    </a:lnTo>
                    <a:lnTo>
                      <a:pt x="3187" y="1105"/>
                    </a:lnTo>
                    <a:lnTo>
                      <a:pt x="3187" y="1096"/>
                    </a:lnTo>
                    <a:lnTo>
                      <a:pt x="3350" y="317"/>
                    </a:lnTo>
                    <a:lnTo>
                      <a:pt x="3350" y="308"/>
                    </a:lnTo>
                    <a:lnTo>
                      <a:pt x="3359" y="300"/>
                    </a:lnTo>
                    <a:lnTo>
                      <a:pt x="3359" y="291"/>
                    </a:lnTo>
                    <a:lnTo>
                      <a:pt x="3359" y="282"/>
                    </a:lnTo>
                    <a:lnTo>
                      <a:pt x="3359" y="274"/>
                    </a:lnTo>
                    <a:lnTo>
                      <a:pt x="3359" y="265"/>
                    </a:lnTo>
                    <a:lnTo>
                      <a:pt x="3359" y="257"/>
                    </a:lnTo>
                    <a:lnTo>
                      <a:pt x="3367" y="257"/>
                    </a:lnTo>
                    <a:lnTo>
                      <a:pt x="3367" y="248"/>
                    </a:lnTo>
                    <a:lnTo>
                      <a:pt x="3367" y="240"/>
                    </a:lnTo>
                    <a:lnTo>
                      <a:pt x="3367" y="231"/>
                    </a:lnTo>
                    <a:lnTo>
                      <a:pt x="3367" y="222"/>
                    </a:lnTo>
                    <a:lnTo>
                      <a:pt x="3367" y="214"/>
                    </a:lnTo>
                    <a:lnTo>
                      <a:pt x="3376" y="205"/>
                    </a:lnTo>
                    <a:lnTo>
                      <a:pt x="3376" y="197"/>
                    </a:lnTo>
                    <a:lnTo>
                      <a:pt x="3376" y="188"/>
                    </a:lnTo>
                    <a:lnTo>
                      <a:pt x="3376" y="180"/>
                    </a:lnTo>
                    <a:lnTo>
                      <a:pt x="3376" y="171"/>
                    </a:lnTo>
                    <a:lnTo>
                      <a:pt x="3376" y="163"/>
                    </a:lnTo>
                    <a:lnTo>
                      <a:pt x="3384" y="154"/>
                    </a:lnTo>
                    <a:lnTo>
                      <a:pt x="3384" y="145"/>
                    </a:lnTo>
                    <a:lnTo>
                      <a:pt x="3384" y="137"/>
                    </a:lnTo>
                    <a:lnTo>
                      <a:pt x="3384" y="128"/>
                    </a:lnTo>
                    <a:lnTo>
                      <a:pt x="3384" y="120"/>
                    </a:lnTo>
                    <a:lnTo>
                      <a:pt x="3384" y="111"/>
                    </a:lnTo>
                    <a:lnTo>
                      <a:pt x="3393" y="103"/>
                    </a:lnTo>
                    <a:lnTo>
                      <a:pt x="3393" y="94"/>
                    </a:lnTo>
                    <a:lnTo>
                      <a:pt x="3393" y="85"/>
                    </a:lnTo>
                    <a:lnTo>
                      <a:pt x="3393" y="77"/>
                    </a:lnTo>
                    <a:lnTo>
                      <a:pt x="3393" y="68"/>
                    </a:lnTo>
                    <a:lnTo>
                      <a:pt x="3393" y="60"/>
                    </a:lnTo>
                    <a:lnTo>
                      <a:pt x="3401" y="51"/>
                    </a:lnTo>
                    <a:lnTo>
                      <a:pt x="3401" y="43"/>
                    </a:lnTo>
                    <a:lnTo>
                      <a:pt x="3401" y="34"/>
                    </a:lnTo>
                    <a:lnTo>
                      <a:pt x="3401" y="25"/>
                    </a:lnTo>
                    <a:lnTo>
                      <a:pt x="3401" y="17"/>
                    </a:lnTo>
                    <a:lnTo>
                      <a:pt x="3401" y="25"/>
                    </a:lnTo>
                    <a:lnTo>
                      <a:pt x="3410" y="34"/>
                    </a:lnTo>
                    <a:lnTo>
                      <a:pt x="3410" y="43"/>
                    </a:lnTo>
                    <a:lnTo>
                      <a:pt x="3410" y="51"/>
                    </a:lnTo>
                    <a:lnTo>
                      <a:pt x="3410" y="60"/>
                    </a:lnTo>
                    <a:lnTo>
                      <a:pt x="3410" y="68"/>
                    </a:lnTo>
                    <a:lnTo>
                      <a:pt x="3410" y="77"/>
                    </a:lnTo>
                    <a:lnTo>
                      <a:pt x="3418" y="85"/>
                    </a:lnTo>
                    <a:lnTo>
                      <a:pt x="3418" y="94"/>
                    </a:lnTo>
                    <a:lnTo>
                      <a:pt x="3418" y="103"/>
                    </a:lnTo>
                    <a:lnTo>
                      <a:pt x="3418" y="111"/>
                    </a:lnTo>
                    <a:lnTo>
                      <a:pt x="3418" y="120"/>
                    </a:lnTo>
                    <a:lnTo>
                      <a:pt x="3418" y="128"/>
                    </a:lnTo>
                    <a:lnTo>
                      <a:pt x="3418" y="137"/>
                    </a:lnTo>
                    <a:lnTo>
                      <a:pt x="3427" y="137"/>
                    </a:lnTo>
                    <a:lnTo>
                      <a:pt x="3427" y="145"/>
                    </a:lnTo>
                    <a:lnTo>
                      <a:pt x="3427" y="154"/>
                    </a:lnTo>
                    <a:lnTo>
                      <a:pt x="3427" y="163"/>
                    </a:lnTo>
                    <a:lnTo>
                      <a:pt x="3427" y="171"/>
                    </a:lnTo>
                    <a:lnTo>
                      <a:pt x="3427" y="180"/>
                    </a:lnTo>
                    <a:lnTo>
                      <a:pt x="3436" y="188"/>
                    </a:lnTo>
                    <a:lnTo>
                      <a:pt x="3436" y="197"/>
                    </a:lnTo>
                    <a:lnTo>
                      <a:pt x="3436" y="205"/>
                    </a:lnTo>
                    <a:lnTo>
                      <a:pt x="3436" y="214"/>
                    </a:lnTo>
                    <a:lnTo>
                      <a:pt x="3436" y="222"/>
                    </a:lnTo>
                    <a:lnTo>
                      <a:pt x="3436" y="231"/>
                    </a:lnTo>
                    <a:lnTo>
                      <a:pt x="3444" y="231"/>
                    </a:lnTo>
                    <a:lnTo>
                      <a:pt x="3444" y="240"/>
                    </a:lnTo>
                    <a:lnTo>
                      <a:pt x="3444" y="248"/>
                    </a:lnTo>
                    <a:lnTo>
                      <a:pt x="3444" y="257"/>
                    </a:lnTo>
                    <a:lnTo>
                      <a:pt x="3444" y="265"/>
                    </a:lnTo>
                    <a:lnTo>
                      <a:pt x="3444" y="274"/>
                    </a:lnTo>
                    <a:lnTo>
                      <a:pt x="3444" y="282"/>
                    </a:lnTo>
                    <a:lnTo>
                      <a:pt x="3453" y="282"/>
                    </a:lnTo>
                    <a:lnTo>
                      <a:pt x="3453" y="291"/>
                    </a:lnTo>
                    <a:lnTo>
                      <a:pt x="3453" y="300"/>
                    </a:lnTo>
                    <a:lnTo>
                      <a:pt x="3453" y="308"/>
                    </a:lnTo>
                    <a:lnTo>
                      <a:pt x="3453" y="317"/>
                    </a:lnTo>
                    <a:lnTo>
                      <a:pt x="3616" y="1096"/>
                    </a:lnTo>
                    <a:lnTo>
                      <a:pt x="3624" y="1096"/>
                    </a:lnTo>
                    <a:lnTo>
                      <a:pt x="3624" y="1105"/>
                    </a:lnTo>
                    <a:lnTo>
                      <a:pt x="3624" y="1113"/>
                    </a:lnTo>
                    <a:lnTo>
                      <a:pt x="3624" y="1122"/>
                    </a:lnTo>
                    <a:lnTo>
                      <a:pt x="3633" y="1130"/>
                    </a:lnTo>
                    <a:lnTo>
                      <a:pt x="3633" y="1139"/>
                    </a:lnTo>
                    <a:lnTo>
                      <a:pt x="3633" y="1148"/>
                    </a:lnTo>
                    <a:lnTo>
                      <a:pt x="3633" y="1156"/>
                    </a:lnTo>
                    <a:lnTo>
                      <a:pt x="3641" y="1165"/>
                    </a:lnTo>
                    <a:lnTo>
                      <a:pt x="3641" y="1173"/>
                    </a:lnTo>
                    <a:lnTo>
                      <a:pt x="3641" y="1182"/>
                    </a:lnTo>
                    <a:lnTo>
                      <a:pt x="3641" y="1190"/>
                    </a:lnTo>
                    <a:lnTo>
                      <a:pt x="3650" y="1190"/>
                    </a:lnTo>
                    <a:lnTo>
                      <a:pt x="3650" y="1199"/>
                    </a:lnTo>
                    <a:lnTo>
                      <a:pt x="3650" y="1208"/>
                    </a:lnTo>
                    <a:lnTo>
                      <a:pt x="3650" y="1216"/>
                    </a:lnTo>
                    <a:lnTo>
                      <a:pt x="3658" y="1216"/>
                    </a:lnTo>
                    <a:lnTo>
                      <a:pt x="3658" y="1225"/>
                    </a:lnTo>
                    <a:lnTo>
                      <a:pt x="3658" y="1233"/>
                    </a:lnTo>
                    <a:lnTo>
                      <a:pt x="3658" y="1242"/>
                    </a:lnTo>
                    <a:lnTo>
                      <a:pt x="3658" y="1250"/>
                    </a:lnTo>
                    <a:lnTo>
                      <a:pt x="3667" y="1250"/>
                    </a:lnTo>
                    <a:lnTo>
                      <a:pt x="3667" y="1259"/>
                    </a:lnTo>
                    <a:lnTo>
                      <a:pt x="3667" y="1267"/>
                    </a:lnTo>
                    <a:lnTo>
                      <a:pt x="3667" y="1276"/>
                    </a:lnTo>
                    <a:lnTo>
                      <a:pt x="3676" y="1276"/>
                    </a:lnTo>
                    <a:lnTo>
                      <a:pt x="3676" y="1285"/>
                    </a:lnTo>
                    <a:lnTo>
                      <a:pt x="3676" y="1293"/>
                    </a:lnTo>
                    <a:lnTo>
                      <a:pt x="3676" y="1302"/>
                    </a:lnTo>
                    <a:lnTo>
                      <a:pt x="3684" y="1310"/>
                    </a:lnTo>
                    <a:lnTo>
                      <a:pt x="3684" y="1319"/>
                    </a:lnTo>
                    <a:lnTo>
                      <a:pt x="3684" y="1327"/>
                    </a:lnTo>
                    <a:lnTo>
                      <a:pt x="3684" y="1336"/>
                    </a:lnTo>
                    <a:lnTo>
                      <a:pt x="3693" y="1336"/>
                    </a:lnTo>
                    <a:lnTo>
                      <a:pt x="3693" y="1345"/>
                    </a:lnTo>
                    <a:lnTo>
                      <a:pt x="3693" y="1353"/>
                    </a:lnTo>
                    <a:lnTo>
                      <a:pt x="3693" y="1362"/>
                    </a:lnTo>
                    <a:lnTo>
                      <a:pt x="3701" y="1362"/>
                    </a:lnTo>
                    <a:lnTo>
                      <a:pt x="3701" y="1370"/>
                    </a:lnTo>
                    <a:lnTo>
                      <a:pt x="3701" y="1379"/>
                    </a:lnTo>
                    <a:lnTo>
                      <a:pt x="3701" y="1387"/>
                    </a:lnTo>
                    <a:lnTo>
                      <a:pt x="3710" y="1387"/>
                    </a:lnTo>
                    <a:lnTo>
                      <a:pt x="3710" y="1396"/>
                    </a:lnTo>
                    <a:lnTo>
                      <a:pt x="3710" y="1405"/>
                    </a:lnTo>
                    <a:lnTo>
                      <a:pt x="3710" y="1413"/>
                    </a:lnTo>
                    <a:lnTo>
                      <a:pt x="3718" y="1413"/>
                    </a:lnTo>
                    <a:lnTo>
                      <a:pt x="3718" y="1422"/>
                    </a:lnTo>
                    <a:lnTo>
                      <a:pt x="3718" y="1430"/>
                    </a:lnTo>
                    <a:lnTo>
                      <a:pt x="3727" y="1439"/>
                    </a:lnTo>
                    <a:lnTo>
                      <a:pt x="3890" y="1747"/>
                    </a:lnTo>
                    <a:lnTo>
                      <a:pt x="3890" y="1756"/>
                    </a:lnTo>
                    <a:lnTo>
                      <a:pt x="3898" y="1756"/>
                    </a:lnTo>
                    <a:lnTo>
                      <a:pt x="3898" y="1764"/>
                    </a:lnTo>
                    <a:lnTo>
                      <a:pt x="3907" y="1764"/>
                    </a:lnTo>
                    <a:lnTo>
                      <a:pt x="3907" y="1773"/>
                    </a:lnTo>
                    <a:lnTo>
                      <a:pt x="3915" y="1773"/>
                    </a:lnTo>
                    <a:lnTo>
                      <a:pt x="3915" y="1781"/>
                    </a:lnTo>
                    <a:lnTo>
                      <a:pt x="3924" y="1781"/>
                    </a:lnTo>
                    <a:lnTo>
                      <a:pt x="3933" y="1781"/>
                    </a:lnTo>
                    <a:lnTo>
                      <a:pt x="3933" y="1790"/>
                    </a:lnTo>
                    <a:lnTo>
                      <a:pt x="3941" y="1790"/>
                    </a:lnTo>
                    <a:lnTo>
                      <a:pt x="3950" y="1790"/>
                    </a:lnTo>
                    <a:lnTo>
                      <a:pt x="3950" y="1799"/>
                    </a:lnTo>
                    <a:lnTo>
                      <a:pt x="3958" y="1799"/>
                    </a:lnTo>
                    <a:lnTo>
                      <a:pt x="3967" y="1799"/>
                    </a:lnTo>
                    <a:lnTo>
                      <a:pt x="3975" y="1799"/>
                    </a:lnTo>
                    <a:lnTo>
                      <a:pt x="3984" y="1799"/>
                    </a:lnTo>
                    <a:lnTo>
                      <a:pt x="3993" y="1799"/>
                    </a:lnTo>
                    <a:lnTo>
                      <a:pt x="4155" y="1644"/>
                    </a:lnTo>
                    <a:lnTo>
                      <a:pt x="4164" y="1636"/>
                    </a:lnTo>
                    <a:lnTo>
                      <a:pt x="4164" y="1627"/>
                    </a:lnTo>
                    <a:lnTo>
                      <a:pt x="4172" y="1627"/>
                    </a:lnTo>
                    <a:lnTo>
                      <a:pt x="4172" y="1619"/>
                    </a:lnTo>
                    <a:lnTo>
                      <a:pt x="4172" y="1610"/>
                    </a:lnTo>
                    <a:lnTo>
                      <a:pt x="4181" y="1610"/>
                    </a:lnTo>
                    <a:lnTo>
                      <a:pt x="4181" y="1602"/>
                    </a:lnTo>
                    <a:lnTo>
                      <a:pt x="4181" y="1593"/>
                    </a:lnTo>
                    <a:lnTo>
                      <a:pt x="4190" y="1584"/>
                    </a:lnTo>
                    <a:lnTo>
                      <a:pt x="4190" y="1576"/>
                    </a:lnTo>
                    <a:lnTo>
                      <a:pt x="4198" y="1567"/>
                    </a:lnTo>
                    <a:lnTo>
                      <a:pt x="4198" y="1559"/>
                    </a:lnTo>
                    <a:lnTo>
                      <a:pt x="4198" y="1550"/>
                    </a:lnTo>
                    <a:lnTo>
                      <a:pt x="4207" y="1550"/>
                    </a:lnTo>
                    <a:lnTo>
                      <a:pt x="4207" y="1542"/>
                    </a:lnTo>
                    <a:lnTo>
                      <a:pt x="4207" y="1533"/>
                    </a:lnTo>
                    <a:lnTo>
                      <a:pt x="4215" y="1533"/>
                    </a:lnTo>
                    <a:lnTo>
                      <a:pt x="4215" y="1524"/>
                    </a:lnTo>
                    <a:lnTo>
                      <a:pt x="4215" y="1516"/>
                    </a:lnTo>
                    <a:lnTo>
                      <a:pt x="4224" y="1507"/>
                    </a:lnTo>
                    <a:lnTo>
                      <a:pt x="4224" y="1499"/>
                    </a:lnTo>
                    <a:lnTo>
                      <a:pt x="4224" y="1490"/>
                    </a:lnTo>
                    <a:lnTo>
                      <a:pt x="4232" y="1490"/>
                    </a:lnTo>
                    <a:lnTo>
                      <a:pt x="4232" y="1482"/>
                    </a:lnTo>
                    <a:lnTo>
                      <a:pt x="4232" y="1473"/>
                    </a:lnTo>
                    <a:lnTo>
                      <a:pt x="4232" y="1464"/>
                    </a:lnTo>
                    <a:lnTo>
                      <a:pt x="4241" y="1464"/>
                    </a:lnTo>
                    <a:lnTo>
                      <a:pt x="4241" y="1456"/>
                    </a:lnTo>
                    <a:lnTo>
                      <a:pt x="4241" y="1447"/>
                    </a:lnTo>
                    <a:lnTo>
                      <a:pt x="4250" y="1447"/>
                    </a:lnTo>
                    <a:lnTo>
                      <a:pt x="4250" y="1439"/>
                    </a:lnTo>
                    <a:lnTo>
                      <a:pt x="4250" y="1430"/>
                    </a:lnTo>
                    <a:lnTo>
                      <a:pt x="4250" y="1422"/>
                    </a:lnTo>
                    <a:lnTo>
                      <a:pt x="4258" y="1422"/>
                    </a:lnTo>
                    <a:lnTo>
                      <a:pt x="4258" y="1413"/>
                    </a:lnTo>
                    <a:lnTo>
                      <a:pt x="4258" y="1405"/>
                    </a:lnTo>
                    <a:lnTo>
                      <a:pt x="4421" y="788"/>
                    </a:lnTo>
                    <a:lnTo>
                      <a:pt x="4421" y="779"/>
                    </a:lnTo>
                    <a:lnTo>
                      <a:pt x="4430" y="779"/>
                    </a:lnTo>
                    <a:lnTo>
                      <a:pt x="4430" y="771"/>
                    </a:lnTo>
                    <a:lnTo>
                      <a:pt x="4430" y="762"/>
                    </a:lnTo>
                    <a:lnTo>
                      <a:pt x="4430" y="754"/>
                    </a:lnTo>
                    <a:lnTo>
                      <a:pt x="4430" y="745"/>
                    </a:lnTo>
                    <a:lnTo>
                      <a:pt x="4438" y="736"/>
                    </a:lnTo>
                    <a:lnTo>
                      <a:pt x="4438" y="728"/>
                    </a:lnTo>
                    <a:lnTo>
                      <a:pt x="4438" y="719"/>
                    </a:lnTo>
                    <a:lnTo>
                      <a:pt x="4438" y="711"/>
                    </a:lnTo>
                    <a:lnTo>
                      <a:pt x="4438" y="702"/>
                    </a:lnTo>
                    <a:lnTo>
                      <a:pt x="4447" y="702"/>
                    </a:lnTo>
                    <a:lnTo>
                      <a:pt x="4447" y="694"/>
                    </a:lnTo>
                    <a:lnTo>
                      <a:pt x="4447" y="685"/>
                    </a:lnTo>
                    <a:lnTo>
                      <a:pt x="4447" y="676"/>
                    </a:lnTo>
                    <a:lnTo>
                      <a:pt x="4447" y="668"/>
                    </a:lnTo>
                    <a:lnTo>
                      <a:pt x="4447" y="659"/>
                    </a:lnTo>
                    <a:lnTo>
                      <a:pt x="4455" y="659"/>
                    </a:lnTo>
                    <a:lnTo>
                      <a:pt x="4455" y="651"/>
                    </a:lnTo>
                    <a:lnTo>
                      <a:pt x="4455" y="642"/>
                    </a:lnTo>
                    <a:lnTo>
                      <a:pt x="4455" y="634"/>
                    </a:lnTo>
                    <a:lnTo>
                      <a:pt x="4455" y="625"/>
                    </a:lnTo>
                    <a:lnTo>
                      <a:pt x="4455" y="616"/>
                    </a:lnTo>
                    <a:lnTo>
                      <a:pt x="4464" y="616"/>
                    </a:lnTo>
                    <a:lnTo>
                      <a:pt x="4464" y="608"/>
                    </a:lnTo>
                    <a:lnTo>
                      <a:pt x="4464" y="599"/>
                    </a:lnTo>
                    <a:lnTo>
                      <a:pt x="4464" y="591"/>
                    </a:lnTo>
                    <a:lnTo>
                      <a:pt x="4464" y="582"/>
                    </a:lnTo>
                    <a:lnTo>
                      <a:pt x="4464" y="574"/>
                    </a:lnTo>
                    <a:lnTo>
                      <a:pt x="4472" y="565"/>
                    </a:lnTo>
                    <a:lnTo>
                      <a:pt x="4472" y="557"/>
                    </a:lnTo>
                    <a:lnTo>
                      <a:pt x="4472" y="548"/>
                    </a:lnTo>
                    <a:lnTo>
                      <a:pt x="4472" y="539"/>
                    </a:lnTo>
                    <a:lnTo>
                      <a:pt x="4472" y="531"/>
                    </a:lnTo>
                    <a:lnTo>
                      <a:pt x="4481" y="531"/>
                    </a:lnTo>
                    <a:lnTo>
                      <a:pt x="4481" y="522"/>
                    </a:lnTo>
                    <a:lnTo>
                      <a:pt x="4481" y="514"/>
                    </a:lnTo>
                    <a:lnTo>
                      <a:pt x="4481" y="505"/>
                    </a:lnTo>
                    <a:lnTo>
                      <a:pt x="4481" y="497"/>
                    </a:lnTo>
                    <a:lnTo>
                      <a:pt x="4481" y="488"/>
                    </a:lnTo>
                    <a:lnTo>
                      <a:pt x="4490" y="479"/>
                    </a:lnTo>
                    <a:lnTo>
                      <a:pt x="4490" y="471"/>
                    </a:lnTo>
                    <a:lnTo>
                      <a:pt x="4490" y="462"/>
                    </a:lnTo>
                    <a:lnTo>
                      <a:pt x="4490" y="454"/>
                    </a:lnTo>
                    <a:lnTo>
                      <a:pt x="4490" y="445"/>
                    </a:lnTo>
                    <a:lnTo>
                      <a:pt x="4490" y="437"/>
                    </a:lnTo>
                    <a:lnTo>
                      <a:pt x="4498" y="437"/>
                    </a:lnTo>
                    <a:lnTo>
                      <a:pt x="4498" y="428"/>
                    </a:lnTo>
                    <a:lnTo>
                      <a:pt x="4498" y="419"/>
                    </a:lnTo>
                    <a:lnTo>
                      <a:pt x="4498" y="411"/>
                    </a:lnTo>
                    <a:lnTo>
                      <a:pt x="4498" y="402"/>
                    </a:lnTo>
                    <a:lnTo>
                      <a:pt x="4498" y="394"/>
                    </a:lnTo>
                    <a:lnTo>
                      <a:pt x="4507" y="394"/>
                    </a:lnTo>
                    <a:lnTo>
                      <a:pt x="4507" y="385"/>
                    </a:lnTo>
                    <a:lnTo>
                      <a:pt x="4507" y="377"/>
                    </a:lnTo>
                    <a:lnTo>
                      <a:pt x="4507" y="368"/>
                    </a:lnTo>
                    <a:lnTo>
                      <a:pt x="4507" y="360"/>
                    </a:lnTo>
                    <a:lnTo>
                      <a:pt x="4507" y="351"/>
                    </a:lnTo>
                    <a:lnTo>
                      <a:pt x="4515" y="342"/>
                    </a:lnTo>
                    <a:lnTo>
                      <a:pt x="4515" y="334"/>
                    </a:lnTo>
                    <a:lnTo>
                      <a:pt x="4515" y="325"/>
                    </a:lnTo>
                    <a:lnTo>
                      <a:pt x="4515" y="317"/>
                    </a:lnTo>
                    <a:lnTo>
                      <a:pt x="4515" y="308"/>
                    </a:lnTo>
                    <a:lnTo>
                      <a:pt x="4515" y="300"/>
                    </a:lnTo>
                    <a:lnTo>
                      <a:pt x="4524" y="300"/>
                    </a:lnTo>
                    <a:lnTo>
                      <a:pt x="4524" y="291"/>
                    </a:lnTo>
                    <a:lnTo>
                      <a:pt x="4524" y="282"/>
                    </a:lnTo>
                    <a:lnTo>
                      <a:pt x="4524" y="274"/>
                    </a:lnTo>
                    <a:lnTo>
                      <a:pt x="4524" y="265"/>
                    </a:lnTo>
                    <a:lnTo>
                      <a:pt x="4524" y="257"/>
                    </a:lnTo>
                    <a:lnTo>
                      <a:pt x="4524" y="248"/>
                    </a:lnTo>
                    <a:lnTo>
                      <a:pt x="4532" y="248"/>
                    </a:lnTo>
                    <a:lnTo>
                      <a:pt x="4532" y="240"/>
                    </a:lnTo>
                    <a:lnTo>
                      <a:pt x="4532" y="231"/>
                    </a:lnTo>
                    <a:lnTo>
                      <a:pt x="4532" y="222"/>
                    </a:lnTo>
                    <a:lnTo>
                      <a:pt x="4532" y="214"/>
                    </a:lnTo>
                    <a:lnTo>
                      <a:pt x="4532" y="205"/>
                    </a:lnTo>
                    <a:lnTo>
                      <a:pt x="4541" y="197"/>
                    </a:lnTo>
                    <a:lnTo>
                      <a:pt x="4541" y="188"/>
                    </a:lnTo>
                    <a:lnTo>
                      <a:pt x="4541" y="180"/>
                    </a:lnTo>
                    <a:lnTo>
                      <a:pt x="4541" y="171"/>
                    </a:lnTo>
                    <a:lnTo>
                      <a:pt x="4541" y="163"/>
                    </a:lnTo>
                    <a:lnTo>
                      <a:pt x="4541" y="154"/>
                    </a:lnTo>
                    <a:lnTo>
                      <a:pt x="4549" y="145"/>
                    </a:lnTo>
                    <a:lnTo>
                      <a:pt x="4549" y="137"/>
                    </a:lnTo>
                    <a:lnTo>
                      <a:pt x="4549" y="128"/>
                    </a:lnTo>
                    <a:lnTo>
                      <a:pt x="4549" y="120"/>
                    </a:lnTo>
                    <a:lnTo>
                      <a:pt x="4549" y="111"/>
                    </a:lnTo>
                    <a:lnTo>
                      <a:pt x="4549" y="103"/>
                    </a:lnTo>
                    <a:lnTo>
                      <a:pt x="4558" y="94"/>
                    </a:lnTo>
                    <a:lnTo>
                      <a:pt x="4558" y="85"/>
                    </a:lnTo>
                    <a:lnTo>
                      <a:pt x="4558" y="77"/>
                    </a:lnTo>
                    <a:lnTo>
                      <a:pt x="4558" y="68"/>
                    </a:lnTo>
                    <a:lnTo>
                      <a:pt x="4558" y="60"/>
                    </a:lnTo>
                    <a:lnTo>
                      <a:pt x="4558" y="51"/>
                    </a:lnTo>
                    <a:lnTo>
                      <a:pt x="4567" y="43"/>
                    </a:lnTo>
                    <a:lnTo>
                      <a:pt x="4567" y="34"/>
                    </a:lnTo>
                    <a:lnTo>
                      <a:pt x="4567" y="25"/>
                    </a:lnTo>
                    <a:lnTo>
                      <a:pt x="4567" y="17"/>
                    </a:lnTo>
                    <a:lnTo>
                      <a:pt x="4567" y="8"/>
                    </a:lnTo>
                    <a:lnTo>
                      <a:pt x="4567" y="0"/>
                    </a:lnTo>
                    <a:lnTo>
                      <a:pt x="4575" y="0"/>
                    </a:lnTo>
                  </a:path>
                </a:pathLst>
              </a:custGeom>
              <a:noFill/>
              <a:ln w="158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97" name="Rectangle 3924"/>
              <p:cNvSpPr>
                <a:spLocks noChangeArrowheads="1"/>
              </p:cNvSpPr>
              <p:nvPr/>
            </p:nvSpPr>
            <p:spPr bwMode="auto">
              <a:xfrm>
                <a:off x="1816" y="3228"/>
                <a:ext cx="471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 b="1">
                    <a:solidFill>
                      <a:srgbClr val="00FF00"/>
                    </a:solidFill>
                    <a:latin typeface="Arial" pitchFamily="34" charset="0"/>
                  </a:rPr>
                  <a:t>BETA_Y</a:t>
                </a:r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98" name="Freeform 3925"/>
              <p:cNvSpPr>
                <a:spLocks/>
              </p:cNvSpPr>
              <p:nvPr/>
            </p:nvSpPr>
            <p:spPr bwMode="auto">
              <a:xfrm>
                <a:off x="433" y="3211"/>
                <a:ext cx="4575" cy="1"/>
              </a:xfrm>
              <a:custGeom>
                <a:avLst/>
                <a:gdLst>
                  <a:gd name="T0" fmla="*/ 26 w 4575"/>
                  <a:gd name="T1" fmla="*/ 0 h 1"/>
                  <a:gd name="T2" fmla="*/ 223 w 4575"/>
                  <a:gd name="T3" fmla="*/ 0 h 1"/>
                  <a:gd name="T4" fmla="*/ 248 w 4575"/>
                  <a:gd name="T5" fmla="*/ 0 h 1"/>
                  <a:gd name="T6" fmla="*/ 283 w 4575"/>
                  <a:gd name="T7" fmla="*/ 0 h 1"/>
                  <a:gd name="T8" fmla="*/ 317 w 4575"/>
                  <a:gd name="T9" fmla="*/ 0 h 1"/>
                  <a:gd name="T10" fmla="*/ 505 w 4575"/>
                  <a:gd name="T11" fmla="*/ 0 h 1"/>
                  <a:gd name="T12" fmla="*/ 540 w 4575"/>
                  <a:gd name="T13" fmla="*/ 0 h 1"/>
                  <a:gd name="T14" fmla="*/ 574 w 4575"/>
                  <a:gd name="T15" fmla="*/ 0 h 1"/>
                  <a:gd name="T16" fmla="*/ 762 w 4575"/>
                  <a:gd name="T17" fmla="*/ 0 h 1"/>
                  <a:gd name="T18" fmla="*/ 797 w 4575"/>
                  <a:gd name="T19" fmla="*/ 0 h 1"/>
                  <a:gd name="T20" fmla="*/ 831 w 4575"/>
                  <a:gd name="T21" fmla="*/ 0 h 1"/>
                  <a:gd name="T22" fmla="*/ 1019 w 4575"/>
                  <a:gd name="T23" fmla="*/ 0 h 1"/>
                  <a:gd name="T24" fmla="*/ 1054 w 4575"/>
                  <a:gd name="T25" fmla="*/ 0 h 1"/>
                  <a:gd name="T26" fmla="*/ 1079 w 4575"/>
                  <a:gd name="T27" fmla="*/ 0 h 1"/>
                  <a:gd name="T28" fmla="*/ 1114 w 4575"/>
                  <a:gd name="T29" fmla="*/ 0 h 1"/>
                  <a:gd name="T30" fmla="*/ 1311 w 4575"/>
                  <a:gd name="T31" fmla="*/ 0 h 1"/>
                  <a:gd name="T32" fmla="*/ 1336 w 4575"/>
                  <a:gd name="T33" fmla="*/ 0 h 1"/>
                  <a:gd name="T34" fmla="*/ 1371 w 4575"/>
                  <a:gd name="T35" fmla="*/ 0 h 1"/>
                  <a:gd name="T36" fmla="*/ 1568 w 4575"/>
                  <a:gd name="T37" fmla="*/ 0 h 1"/>
                  <a:gd name="T38" fmla="*/ 1593 w 4575"/>
                  <a:gd name="T39" fmla="*/ 0 h 1"/>
                  <a:gd name="T40" fmla="*/ 1628 w 4575"/>
                  <a:gd name="T41" fmla="*/ 0 h 1"/>
                  <a:gd name="T42" fmla="*/ 1653 w 4575"/>
                  <a:gd name="T43" fmla="*/ 0 h 1"/>
                  <a:gd name="T44" fmla="*/ 1851 w 4575"/>
                  <a:gd name="T45" fmla="*/ 0 h 1"/>
                  <a:gd name="T46" fmla="*/ 1885 w 4575"/>
                  <a:gd name="T47" fmla="*/ 0 h 1"/>
                  <a:gd name="T48" fmla="*/ 1911 w 4575"/>
                  <a:gd name="T49" fmla="*/ 0 h 1"/>
                  <a:gd name="T50" fmla="*/ 2108 w 4575"/>
                  <a:gd name="T51" fmla="*/ 0 h 1"/>
                  <a:gd name="T52" fmla="*/ 2142 w 4575"/>
                  <a:gd name="T53" fmla="*/ 0 h 1"/>
                  <a:gd name="T54" fmla="*/ 2168 w 4575"/>
                  <a:gd name="T55" fmla="*/ 0 h 1"/>
                  <a:gd name="T56" fmla="*/ 2202 w 4575"/>
                  <a:gd name="T57" fmla="*/ 0 h 1"/>
                  <a:gd name="T58" fmla="*/ 2228 w 4575"/>
                  <a:gd name="T59" fmla="*/ 0 h 1"/>
                  <a:gd name="T60" fmla="*/ 2262 w 4575"/>
                  <a:gd name="T61" fmla="*/ 0 h 1"/>
                  <a:gd name="T62" fmla="*/ 2288 w 4575"/>
                  <a:gd name="T63" fmla="*/ 0 h 1"/>
                  <a:gd name="T64" fmla="*/ 2322 w 4575"/>
                  <a:gd name="T65" fmla="*/ 0 h 1"/>
                  <a:gd name="T66" fmla="*/ 2347 w 4575"/>
                  <a:gd name="T67" fmla="*/ 0 h 1"/>
                  <a:gd name="T68" fmla="*/ 2382 w 4575"/>
                  <a:gd name="T69" fmla="*/ 0 h 1"/>
                  <a:gd name="T70" fmla="*/ 2570 w 4575"/>
                  <a:gd name="T71" fmla="*/ 0 h 1"/>
                  <a:gd name="T72" fmla="*/ 2605 w 4575"/>
                  <a:gd name="T73" fmla="*/ 0 h 1"/>
                  <a:gd name="T74" fmla="*/ 2639 w 4575"/>
                  <a:gd name="T75" fmla="*/ 0 h 1"/>
                  <a:gd name="T76" fmla="*/ 2827 w 4575"/>
                  <a:gd name="T77" fmla="*/ 0 h 1"/>
                  <a:gd name="T78" fmla="*/ 2862 w 4575"/>
                  <a:gd name="T79" fmla="*/ 0 h 1"/>
                  <a:gd name="T80" fmla="*/ 2896 w 4575"/>
                  <a:gd name="T81" fmla="*/ 0 h 1"/>
                  <a:gd name="T82" fmla="*/ 3084 w 4575"/>
                  <a:gd name="T83" fmla="*/ 0 h 1"/>
                  <a:gd name="T84" fmla="*/ 3119 w 4575"/>
                  <a:gd name="T85" fmla="*/ 0 h 1"/>
                  <a:gd name="T86" fmla="*/ 3153 w 4575"/>
                  <a:gd name="T87" fmla="*/ 0 h 1"/>
                  <a:gd name="T88" fmla="*/ 3179 w 4575"/>
                  <a:gd name="T89" fmla="*/ 0 h 1"/>
                  <a:gd name="T90" fmla="*/ 3376 w 4575"/>
                  <a:gd name="T91" fmla="*/ 0 h 1"/>
                  <a:gd name="T92" fmla="*/ 3401 w 4575"/>
                  <a:gd name="T93" fmla="*/ 0 h 1"/>
                  <a:gd name="T94" fmla="*/ 3436 w 4575"/>
                  <a:gd name="T95" fmla="*/ 0 h 1"/>
                  <a:gd name="T96" fmla="*/ 3633 w 4575"/>
                  <a:gd name="T97" fmla="*/ 0 h 1"/>
                  <a:gd name="T98" fmla="*/ 3658 w 4575"/>
                  <a:gd name="T99" fmla="*/ 0 h 1"/>
                  <a:gd name="T100" fmla="*/ 3693 w 4575"/>
                  <a:gd name="T101" fmla="*/ 0 h 1"/>
                  <a:gd name="T102" fmla="*/ 3727 w 4575"/>
                  <a:gd name="T103" fmla="*/ 0 h 1"/>
                  <a:gd name="T104" fmla="*/ 3915 w 4575"/>
                  <a:gd name="T105" fmla="*/ 0 h 1"/>
                  <a:gd name="T106" fmla="*/ 3950 w 4575"/>
                  <a:gd name="T107" fmla="*/ 0 h 1"/>
                  <a:gd name="T108" fmla="*/ 3975 w 4575"/>
                  <a:gd name="T109" fmla="*/ 0 h 1"/>
                  <a:gd name="T110" fmla="*/ 4172 w 4575"/>
                  <a:gd name="T111" fmla="*/ 0 h 1"/>
                  <a:gd name="T112" fmla="*/ 4207 w 4575"/>
                  <a:gd name="T113" fmla="*/ 0 h 1"/>
                  <a:gd name="T114" fmla="*/ 4232 w 4575"/>
                  <a:gd name="T115" fmla="*/ 0 h 1"/>
                  <a:gd name="T116" fmla="*/ 4430 w 4575"/>
                  <a:gd name="T117" fmla="*/ 0 h 1"/>
                  <a:gd name="T118" fmla="*/ 4464 w 4575"/>
                  <a:gd name="T119" fmla="*/ 0 h 1"/>
                  <a:gd name="T120" fmla="*/ 4490 w 4575"/>
                  <a:gd name="T121" fmla="*/ 0 h 1"/>
                  <a:gd name="T122" fmla="*/ 4524 w 4575"/>
                  <a:gd name="T123" fmla="*/ 0 h 1"/>
                  <a:gd name="T124" fmla="*/ 4549 w 4575"/>
                  <a:gd name="T125" fmla="*/ 0 h 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575"/>
                  <a:gd name="T190" fmla="*/ 0 h 1"/>
                  <a:gd name="T191" fmla="*/ 4575 w 4575"/>
                  <a:gd name="T192" fmla="*/ 1 h 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575" h="1">
                    <a:moveTo>
                      <a:pt x="0" y="0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17" y="0"/>
                    </a:lnTo>
                    <a:lnTo>
                      <a:pt x="26" y="0"/>
                    </a:lnTo>
                    <a:lnTo>
                      <a:pt x="34" y="0"/>
                    </a:lnTo>
                    <a:lnTo>
                      <a:pt x="43" y="0"/>
                    </a:lnTo>
                    <a:lnTo>
                      <a:pt x="51" y="0"/>
                    </a:lnTo>
                    <a:lnTo>
                      <a:pt x="214" y="0"/>
                    </a:lnTo>
                    <a:lnTo>
                      <a:pt x="223" y="0"/>
                    </a:lnTo>
                    <a:lnTo>
                      <a:pt x="231" y="0"/>
                    </a:lnTo>
                    <a:lnTo>
                      <a:pt x="240" y="0"/>
                    </a:lnTo>
                    <a:lnTo>
                      <a:pt x="248" y="0"/>
                    </a:lnTo>
                    <a:lnTo>
                      <a:pt x="257" y="0"/>
                    </a:lnTo>
                    <a:lnTo>
                      <a:pt x="265" y="0"/>
                    </a:lnTo>
                    <a:lnTo>
                      <a:pt x="274" y="0"/>
                    </a:lnTo>
                    <a:lnTo>
                      <a:pt x="283" y="0"/>
                    </a:lnTo>
                    <a:lnTo>
                      <a:pt x="291" y="0"/>
                    </a:lnTo>
                    <a:lnTo>
                      <a:pt x="300" y="0"/>
                    </a:lnTo>
                    <a:lnTo>
                      <a:pt x="308" y="0"/>
                    </a:lnTo>
                    <a:lnTo>
                      <a:pt x="317" y="0"/>
                    </a:lnTo>
                    <a:lnTo>
                      <a:pt x="480" y="0"/>
                    </a:lnTo>
                    <a:lnTo>
                      <a:pt x="488" y="0"/>
                    </a:lnTo>
                    <a:lnTo>
                      <a:pt x="497" y="0"/>
                    </a:lnTo>
                    <a:lnTo>
                      <a:pt x="505" y="0"/>
                    </a:lnTo>
                    <a:lnTo>
                      <a:pt x="514" y="0"/>
                    </a:lnTo>
                    <a:lnTo>
                      <a:pt x="522" y="0"/>
                    </a:lnTo>
                    <a:lnTo>
                      <a:pt x="531" y="0"/>
                    </a:lnTo>
                    <a:lnTo>
                      <a:pt x="540" y="0"/>
                    </a:lnTo>
                    <a:lnTo>
                      <a:pt x="548" y="0"/>
                    </a:lnTo>
                    <a:lnTo>
                      <a:pt x="557" y="0"/>
                    </a:lnTo>
                    <a:lnTo>
                      <a:pt x="565" y="0"/>
                    </a:lnTo>
                    <a:lnTo>
                      <a:pt x="574" y="0"/>
                    </a:lnTo>
                    <a:lnTo>
                      <a:pt x="582" y="0"/>
                    </a:lnTo>
                    <a:lnTo>
                      <a:pt x="745" y="0"/>
                    </a:lnTo>
                    <a:lnTo>
                      <a:pt x="754" y="0"/>
                    </a:lnTo>
                    <a:lnTo>
                      <a:pt x="762" y="0"/>
                    </a:lnTo>
                    <a:lnTo>
                      <a:pt x="771" y="0"/>
                    </a:lnTo>
                    <a:lnTo>
                      <a:pt x="780" y="0"/>
                    </a:lnTo>
                    <a:lnTo>
                      <a:pt x="788" y="0"/>
                    </a:lnTo>
                    <a:lnTo>
                      <a:pt x="797" y="0"/>
                    </a:lnTo>
                    <a:lnTo>
                      <a:pt x="805" y="0"/>
                    </a:lnTo>
                    <a:lnTo>
                      <a:pt x="814" y="0"/>
                    </a:lnTo>
                    <a:lnTo>
                      <a:pt x="822" y="0"/>
                    </a:lnTo>
                    <a:lnTo>
                      <a:pt x="831" y="0"/>
                    </a:lnTo>
                    <a:lnTo>
                      <a:pt x="839" y="0"/>
                    </a:lnTo>
                    <a:lnTo>
                      <a:pt x="848" y="0"/>
                    </a:lnTo>
                    <a:lnTo>
                      <a:pt x="1019" y="0"/>
                    </a:lnTo>
                    <a:lnTo>
                      <a:pt x="1028" y="0"/>
                    </a:lnTo>
                    <a:lnTo>
                      <a:pt x="1037" y="0"/>
                    </a:lnTo>
                    <a:lnTo>
                      <a:pt x="1045" y="0"/>
                    </a:lnTo>
                    <a:lnTo>
                      <a:pt x="1054" y="0"/>
                    </a:lnTo>
                    <a:lnTo>
                      <a:pt x="1062" y="0"/>
                    </a:lnTo>
                    <a:lnTo>
                      <a:pt x="1071" y="0"/>
                    </a:lnTo>
                    <a:lnTo>
                      <a:pt x="1079" y="0"/>
                    </a:lnTo>
                    <a:lnTo>
                      <a:pt x="1088" y="0"/>
                    </a:lnTo>
                    <a:lnTo>
                      <a:pt x="1097" y="0"/>
                    </a:lnTo>
                    <a:lnTo>
                      <a:pt x="1105" y="0"/>
                    </a:lnTo>
                    <a:lnTo>
                      <a:pt x="1114" y="0"/>
                    </a:lnTo>
                    <a:lnTo>
                      <a:pt x="1122" y="0"/>
                    </a:lnTo>
                    <a:lnTo>
                      <a:pt x="1285" y="0"/>
                    </a:lnTo>
                    <a:lnTo>
                      <a:pt x="1294" y="0"/>
                    </a:lnTo>
                    <a:lnTo>
                      <a:pt x="1302" y="0"/>
                    </a:lnTo>
                    <a:lnTo>
                      <a:pt x="1311" y="0"/>
                    </a:lnTo>
                    <a:lnTo>
                      <a:pt x="1319" y="0"/>
                    </a:lnTo>
                    <a:lnTo>
                      <a:pt x="1328" y="0"/>
                    </a:lnTo>
                    <a:lnTo>
                      <a:pt x="1336" y="0"/>
                    </a:lnTo>
                    <a:lnTo>
                      <a:pt x="1345" y="0"/>
                    </a:lnTo>
                    <a:lnTo>
                      <a:pt x="1354" y="0"/>
                    </a:lnTo>
                    <a:lnTo>
                      <a:pt x="1362" y="0"/>
                    </a:lnTo>
                    <a:lnTo>
                      <a:pt x="1371" y="0"/>
                    </a:lnTo>
                    <a:lnTo>
                      <a:pt x="1379" y="0"/>
                    </a:lnTo>
                    <a:lnTo>
                      <a:pt x="1388" y="0"/>
                    </a:lnTo>
                    <a:lnTo>
                      <a:pt x="1551" y="0"/>
                    </a:lnTo>
                    <a:lnTo>
                      <a:pt x="1559" y="0"/>
                    </a:lnTo>
                    <a:lnTo>
                      <a:pt x="1568" y="0"/>
                    </a:lnTo>
                    <a:lnTo>
                      <a:pt x="1576" y="0"/>
                    </a:lnTo>
                    <a:lnTo>
                      <a:pt x="1585" y="0"/>
                    </a:lnTo>
                    <a:lnTo>
                      <a:pt x="1593" y="0"/>
                    </a:lnTo>
                    <a:lnTo>
                      <a:pt x="1602" y="0"/>
                    </a:lnTo>
                    <a:lnTo>
                      <a:pt x="1611" y="0"/>
                    </a:lnTo>
                    <a:lnTo>
                      <a:pt x="1619" y="0"/>
                    </a:lnTo>
                    <a:lnTo>
                      <a:pt x="1628" y="0"/>
                    </a:lnTo>
                    <a:lnTo>
                      <a:pt x="1636" y="0"/>
                    </a:lnTo>
                    <a:lnTo>
                      <a:pt x="1645" y="0"/>
                    </a:lnTo>
                    <a:lnTo>
                      <a:pt x="1653" y="0"/>
                    </a:lnTo>
                    <a:lnTo>
                      <a:pt x="1825" y="0"/>
                    </a:lnTo>
                    <a:lnTo>
                      <a:pt x="1833" y="0"/>
                    </a:lnTo>
                    <a:lnTo>
                      <a:pt x="1842" y="0"/>
                    </a:lnTo>
                    <a:lnTo>
                      <a:pt x="1851" y="0"/>
                    </a:lnTo>
                    <a:lnTo>
                      <a:pt x="1859" y="0"/>
                    </a:lnTo>
                    <a:lnTo>
                      <a:pt x="1868" y="0"/>
                    </a:lnTo>
                    <a:lnTo>
                      <a:pt x="1876" y="0"/>
                    </a:lnTo>
                    <a:lnTo>
                      <a:pt x="1885" y="0"/>
                    </a:lnTo>
                    <a:lnTo>
                      <a:pt x="1893" y="0"/>
                    </a:lnTo>
                    <a:lnTo>
                      <a:pt x="1902" y="0"/>
                    </a:lnTo>
                    <a:lnTo>
                      <a:pt x="1911" y="0"/>
                    </a:lnTo>
                    <a:lnTo>
                      <a:pt x="1919" y="0"/>
                    </a:lnTo>
                    <a:lnTo>
                      <a:pt x="1928" y="0"/>
                    </a:lnTo>
                    <a:lnTo>
                      <a:pt x="2090" y="0"/>
                    </a:lnTo>
                    <a:lnTo>
                      <a:pt x="2099" y="0"/>
                    </a:lnTo>
                    <a:lnTo>
                      <a:pt x="2108" y="0"/>
                    </a:lnTo>
                    <a:lnTo>
                      <a:pt x="2116" y="0"/>
                    </a:lnTo>
                    <a:lnTo>
                      <a:pt x="2125" y="0"/>
                    </a:lnTo>
                    <a:lnTo>
                      <a:pt x="2133" y="0"/>
                    </a:lnTo>
                    <a:lnTo>
                      <a:pt x="2142" y="0"/>
                    </a:lnTo>
                    <a:lnTo>
                      <a:pt x="2150" y="0"/>
                    </a:lnTo>
                    <a:lnTo>
                      <a:pt x="2159" y="0"/>
                    </a:lnTo>
                    <a:lnTo>
                      <a:pt x="2168" y="0"/>
                    </a:lnTo>
                    <a:lnTo>
                      <a:pt x="2176" y="0"/>
                    </a:lnTo>
                    <a:lnTo>
                      <a:pt x="2185" y="0"/>
                    </a:lnTo>
                    <a:lnTo>
                      <a:pt x="2193" y="0"/>
                    </a:lnTo>
                    <a:lnTo>
                      <a:pt x="2202" y="0"/>
                    </a:lnTo>
                    <a:lnTo>
                      <a:pt x="2210" y="0"/>
                    </a:lnTo>
                    <a:lnTo>
                      <a:pt x="2219" y="0"/>
                    </a:lnTo>
                    <a:lnTo>
                      <a:pt x="2228" y="0"/>
                    </a:lnTo>
                    <a:lnTo>
                      <a:pt x="2236" y="0"/>
                    </a:lnTo>
                    <a:lnTo>
                      <a:pt x="2245" y="0"/>
                    </a:lnTo>
                    <a:lnTo>
                      <a:pt x="2253" y="0"/>
                    </a:lnTo>
                    <a:lnTo>
                      <a:pt x="2262" y="0"/>
                    </a:lnTo>
                    <a:lnTo>
                      <a:pt x="2270" y="0"/>
                    </a:lnTo>
                    <a:lnTo>
                      <a:pt x="2279" y="0"/>
                    </a:lnTo>
                    <a:lnTo>
                      <a:pt x="2288" y="0"/>
                    </a:lnTo>
                    <a:lnTo>
                      <a:pt x="2296" y="0"/>
                    </a:lnTo>
                    <a:lnTo>
                      <a:pt x="2305" y="0"/>
                    </a:lnTo>
                    <a:lnTo>
                      <a:pt x="2313" y="0"/>
                    </a:lnTo>
                    <a:lnTo>
                      <a:pt x="2322" y="0"/>
                    </a:lnTo>
                    <a:lnTo>
                      <a:pt x="2330" y="0"/>
                    </a:lnTo>
                    <a:lnTo>
                      <a:pt x="2339" y="0"/>
                    </a:lnTo>
                    <a:lnTo>
                      <a:pt x="2347" y="0"/>
                    </a:lnTo>
                    <a:lnTo>
                      <a:pt x="2356" y="0"/>
                    </a:lnTo>
                    <a:lnTo>
                      <a:pt x="2365" y="0"/>
                    </a:lnTo>
                    <a:lnTo>
                      <a:pt x="2373" y="0"/>
                    </a:lnTo>
                    <a:lnTo>
                      <a:pt x="2382" y="0"/>
                    </a:lnTo>
                    <a:lnTo>
                      <a:pt x="2545" y="0"/>
                    </a:lnTo>
                    <a:lnTo>
                      <a:pt x="2553" y="0"/>
                    </a:lnTo>
                    <a:lnTo>
                      <a:pt x="2562" y="0"/>
                    </a:lnTo>
                    <a:lnTo>
                      <a:pt x="2570" y="0"/>
                    </a:lnTo>
                    <a:lnTo>
                      <a:pt x="2579" y="0"/>
                    </a:lnTo>
                    <a:lnTo>
                      <a:pt x="2587" y="0"/>
                    </a:lnTo>
                    <a:lnTo>
                      <a:pt x="2596" y="0"/>
                    </a:lnTo>
                    <a:lnTo>
                      <a:pt x="2605" y="0"/>
                    </a:lnTo>
                    <a:lnTo>
                      <a:pt x="2613" y="0"/>
                    </a:lnTo>
                    <a:lnTo>
                      <a:pt x="2622" y="0"/>
                    </a:lnTo>
                    <a:lnTo>
                      <a:pt x="2630" y="0"/>
                    </a:lnTo>
                    <a:lnTo>
                      <a:pt x="2639" y="0"/>
                    </a:lnTo>
                    <a:lnTo>
                      <a:pt x="2647" y="0"/>
                    </a:lnTo>
                    <a:lnTo>
                      <a:pt x="2819" y="0"/>
                    </a:lnTo>
                    <a:lnTo>
                      <a:pt x="2827" y="0"/>
                    </a:lnTo>
                    <a:lnTo>
                      <a:pt x="2836" y="0"/>
                    </a:lnTo>
                    <a:lnTo>
                      <a:pt x="2844" y="0"/>
                    </a:lnTo>
                    <a:lnTo>
                      <a:pt x="2853" y="0"/>
                    </a:lnTo>
                    <a:lnTo>
                      <a:pt x="2862" y="0"/>
                    </a:lnTo>
                    <a:lnTo>
                      <a:pt x="2870" y="0"/>
                    </a:lnTo>
                    <a:lnTo>
                      <a:pt x="2879" y="0"/>
                    </a:lnTo>
                    <a:lnTo>
                      <a:pt x="2887" y="0"/>
                    </a:lnTo>
                    <a:lnTo>
                      <a:pt x="2896" y="0"/>
                    </a:lnTo>
                    <a:lnTo>
                      <a:pt x="2904" y="0"/>
                    </a:lnTo>
                    <a:lnTo>
                      <a:pt x="2913" y="0"/>
                    </a:lnTo>
                    <a:lnTo>
                      <a:pt x="2922" y="0"/>
                    </a:lnTo>
                    <a:lnTo>
                      <a:pt x="3084" y="0"/>
                    </a:lnTo>
                    <a:lnTo>
                      <a:pt x="3093" y="0"/>
                    </a:lnTo>
                    <a:lnTo>
                      <a:pt x="3101" y="0"/>
                    </a:lnTo>
                    <a:lnTo>
                      <a:pt x="3110" y="0"/>
                    </a:lnTo>
                    <a:lnTo>
                      <a:pt x="3119" y="0"/>
                    </a:lnTo>
                    <a:lnTo>
                      <a:pt x="3127" y="0"/>
                    </a:lnTo>
                    <a:lnTo>
                      <a:pt x="3136" y="0"/>
                    </a:lnTo>
                    <a:lnTo>
                      <a:pt x="3144" y="0"/>
                    </a:lnTo>
                    <a:lnTo>
                      <a:pt x="3153" y="0"/>
                    </a:lnTo>
                    <a:lnTo>
                      <a:pt x="3161" y="0"/>
                    </a:lnTo>
                    <a:lnTo>
                      <a:pt x="3170" y="0"/>
                    </a:lnTo>
                    <a:lnTo>
                      <a:pt x="3179" y="0"/>
                    </a:lnTo>
                    <a:lnTo>
                      <a:pt x="3187" y="0"/>
                    </a:lnTo>
                    <a:lnTo>
                      <a:pt x="3350" y="0"/>
                    </a:lnTo>
                    <a:lnTo>
                      <a:pt x="3359" y="0"/>
                    </a:lnTo>
                    <a:lnTo>
                      <a:pt x="3367" y="0"/>
                    </a:lnTo>
                    <a:lnTo>
                      <a:pt x="3376" y="0"/>
                    </a:lnTo>
                    <a:lnTo>
                      <a:pt x="3384" y="0"/>
                    </a:lnTo>
                    <a:lnTo>
                      <a:pt x="3393" y="0"/>
                    </a:lnTo>
                    <a:lnTo>
                      <a:pt x="3401" y="0"/>
                    </a:lnTo>
                    <a:lnTo>
                      <a:pt x="3410" y="0"/>
                    </a:lnTo>
                    <a:lnTo>
                      <a:pt x="3418" y="0"/>
                    </a:lnTo>
                    <a:lnTo>
                      <a:pt x="3427" y="0"/>
                    </a:lnTo>
                    <a:lnTo>
                      <a:pt x="3436" y="0"/>
                    </a:lnTo>
                    <a:lnTo>
                      <a:pt x="3444" y="0"/>
                    </a:lnTo>
                    <a:lnTo>
                      <a:pt x="3453" y="0"/>
                    </a:lnTo>
                    <a:lnTo>
                      <a:pt x="3616" y="0"/>
                    </a:lnTo>
                    <a:lnTo>
                      <a:pt x="3624" y="0"/>
                    </a:lnTo>
                    <a:lnTo>
                      <a:pt x="3633" y="0"/>
                    </a:lnTo>
                    <a:lnTo>
                      <a:pt x="3641" y="0"/>
                    </a:lnTo>
                    <a:lnTo>
                      <a:pt x="3650" y="0"/>
                    </a:lnTo>
                    <a:lnTo>
                      <a:pt x="3658" y="0"/>
                    </a:lnTo>
                    <a:lnTo>
                      <a:pt x="3667" y="0"/>
                    </a:lnTo>
                    <a:lnTo>
                      <a:pt x="3676" y="0"/>
                    </a:lnTo>
                    <a:lnTo>
                      <a:pt x="3684" y="0"/>
                    </a:lnTo>
                    <a:lnTo>
                      <a:pt x="3693" y="0"/>
                    </a:lnTo>
                    <a:lnTo>
                      <a:pt x="3701" y="0"/>
                    </a:lnTo>
                    <a:lnTo>
                      <a:pt x="3710" y="0"/>
                    </a:lnTo>
                    <a:lnTo>
                      <a:pt x="3718" y="0"/>
                    </a:lnTo>
                    <a:lnTo>
                      <a:pt x="3727" y="0"/>
                    </a:lnTo>
                    <a:lnTo>
                      <a:pt x="3890" y="0"/>
                    </a:lnTo>
                    <a:lnTo>
                      <a:pt x="3898" y="0"/>
                    </a:lnTo>
                    <a:lnTo>
                      <a:pt x="3907" y="0"/>
                    </a:lnTo>
                    <a:lnTo>
                      <a:pt x="3915" y="0"/>
                    </a:lnTo>
                    <a:lnTo>
                      <a:pt x="3924" y="0"/>
                    </a:lnTo>
                    <a:lnTo>
                      <a:pt x="3933" y="0"/>
                    </a:lnTo>
                    <a:lnTo>
                      <a:pt x="3941" y="0"/>
                    </a:lnTo>
                    <a:lnTo>
                      <a:pt x="3950" y="0"/>
                    </a:lnTo>
                    <a:lnTo>
                      <a:pt x="3958" y="0"/>
                    </a:lnTo>
                    <a:lnTo>
                      <a:pt x="3967" y="0"/>
                    </a:lnTo>
                    <a:lnTo>
                      <a:pt x="3975" y="0"/>
                    </a:lnTo>
                    <a:lnTo>
                      <a:pt x="3984" y="0"/>
                    </a:lnTo>
                    <a:lnTo>
                      <a:pt x="3993" y="0"/>
                    </a:lnTo>
                    <a:lnTo>
                      <a:pt x="4155" y="0"/>
                    </a:lnTo>
                    <a:lnTo>
                      <a:pt x="4164" y="0"/>
                    </a:lnTo>
                    <a:lnTo>
                      <a:pt x="4172" y="0"/>
                    </a:lnTo>
                    <a:lnTo>
                      <a:pt x="4181" y="0"/>
                    </a:lnTo>
                    <a:lnTo>
                      <a:pt x="4190" y="0"/>
                    </a:lnTo>
                    <a:lnTo>
                      <a:pt x="4198" y="0"/>
                    </a:lnTo>
                    <a:lnTo>
                      <a:pt x="4207" y="0"/>
                    </a:lnTo>
                    <a:lnTo>
                      <a:pt x="4215" y="0"/>
                    </a:lnTo>
                    <a:lnTo>
                      <a:pt x="4224" y="0"/>
                    </a:lnTo>
                    <a:lnTo>
                      <a:pt x="4232" y="0"/>
                    </a:lnTo>
                    <a:lnTo>
                      <a:pt x="4241" y="0"/>
                    </a:lnTo>
                    <a:lnTo>
                      <a:pt x="4250" y="0"/>
                    </a:lnTo>
                    <a:lnTo>
                      <a:pt x="4258" y="0"/>
                    </a:lnTo>
                    <a:lnTo>
                      <a:pt x="4421" y="0"/>
                    </a:lnTo>
                    <a:lnTo>
                      <a:pt x="4430" y="0"/>
                    </a:lnTo>
                    <a:lnTo>
                      <a:pt x="4438" y="0"/>
                    </a:lnTo>
                    <a:lnTo>
                      <a:pt x="4447" y="0"/>
                    </a:lnTo>
                    <a:lnTo>
                      <a:pt x="4455" y="0"/>
                    </a:lnTo>
                    <a:lnTo>
                      <a:pt x="4464" y="0"/>
                    </a:lnTo>
                    <a:lnTo>
                      <a:pt x="4472" y="0"/>
                    </a:lnTo>
                    <a:lnTo>
                      <a:pt x="4481" y="0"/>
                    </a:lnTo>
                    <a:lnTo>
                      <a:pt x="4490" y="0"/>
                    </a:lnTo>
                    <a:lnTo>
                      <a:pt x="4498" y="0"/>
                    </a:lnTo>
                    <a:lnTo>
                      <a:pt x="4507" y="0"/>
                    </a:lnTo>
                    <a:lnTo>
                      <a:pt x="4515" y="0"/>
                    </a:lnTo>
                    <a:lnTo>
                      <a:pt x="4524" y="0"/>
                    </a:lnTo>
                    <a:lnTo>
                      <a:pt x="4532" y="0"/>
                    </a:lnTo>
                    <a:lnTo>
                      <a:pt x="4541" y="0"/>
                    </a:lnTo>
                    <a:lnTo>
                      <a:pt x="4549" y="0"/>
                    </a:lnTo>
                    <a:lnTo>
                      <a:pt x="4558" y="0"/>
                    </a:lnTo>
                    <a:lnTo>
                      <a:pt x="4567" y="0"/>
                    </a:lnTo>
                    <a:lnTo>
                      <a:pt x="4575" y="0"/>
                    </a:lnTo>
                  </a:path>
                </a:pathLst>
              </a:custGeom>
              <a:noFill/>
              <a:ln w="14288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99" name="Freeform 3927"/>
              <p:cNvSpPr>
                <a:spLocks/>
              </p:cNvSpPr>
              <p:nvPr/>
            </p:nvSpPr>
            <p:spPr bwMode="auto">
              <a:xfrm>
                <a:off x="433" y="3211"/>
                <a:ext cx="4575" cy="1"/>
              </a:xfrm>
              <a:custGeom>
                <a:avLst/>
                <a:gdLst>
                  <a:gd name="T0" fmla="*/ 26 w 4575"/>
                  <a:gd name="T1" fmla="*/ 0 h 1"/>
                  <a:gd name="T2" fmla="*/ 223 w 4575"/>
                  <a:gd name="T3" fmla="*/ 0 h 1"/>
                  <a:gd name="T4" fmla="*/ 248 w 4575"/>
                  <a:gd name="T5" fmla="*/ 0 h 1"/>
                  <a:gd name="T6" fmla="*/ 283 w 4575"/>
                  <a:gd name="T7" fmla="*/ 0 h 1"/>
                  <a:gd name="T8" fmla="*/ 317 w 4575"/>
                  <a:gd name="T9" fmla="*/ 0 h 1"/>
                  <a:gd name="T10" fmla="*/ 505 w 4575"/>
                  <a:gd name="T11" fmla="*/ 0 h 1"/>
                  <a:gd name="T12" fmla="*/ 540 w 4575"/>
                  <a:gd name="T13" fmla="*/ 0 h 1"/>
                  <a:gd name="T14" fmla="*/ 574 w 4575"/>
                  <a:gd name="T15" fmla="*/ 0 h 1"/>
                  <a:gd name="T16" fmla="*/ 762 w 4575"/>
                  <a:gd name="T17" fmla="*/ 0 h 1"/>
                  <a:gd name="T18" fmla="*/ 797 w 4575"/>
                  <a:gd name="T19" fmla="*/ 0 h 1"/>
                  <a:gd name="T20" fmla="*/ 831 w 4575"/>
                  <a:gd name="T21" fmla="*/ 0 h 1"/>
                  <a:gd name="T22" fmla="*/ 1019 w 4575"/>
                  <a:gd name="T23" fmla="*/ 0 h 1"/>
                  <a:gd name="T24" fmla="*/ 1054 w 4575"/>
                  <a:gd name="T25" fmla="*/ 0 h 1"/>
                  <a:gd name="T26" fmla="*/ 1079 w 4575"/>
                  <a:gd name="T27" fmla="*/ 0 h 1"/>
                  <a:gd name="T28" fmla="*/ 1114 w 4575"/>
                  <a:gd name="T29" fmla="*/ 0 h 1"/>
                  <a:gd name="T30" fmla="*/ 1311 w 4575"/>
                  <a:gd name="T31" fmla="*/ 0 h 1"/>
                  <a:gd name="T32" fmla="*/ 1336 w 4575"/>
                  <a:gd name="T33" fmla="*/ 0 h 1"/>
                  <a:gd name="T34" fmla="*/ 1371 w 4575"/>
                  <a:gd name="T35" fmla="*/ 0 h 1"/>
                  <a:gd name="T36" fmla="*/ 1568 w 4575"/>
                  <a:gd name="T37" fmla="*/ 0 h 1"/>
                  <a:gd name="T38" fmla="*/ 1593 w 4575"/>
                  <a:gd name="T39" fmla="*/ 0 h 1"/>
                  <a:gd name="T40" fmla="*/ 1628 w 4575"/>
                  <a:gd name="T41" fmla="*/ 0 h 1"/>
                  <a:gd name="T42" fmla="*/ 1653 w 4575"/>
                  <a:gd name="T43" fmla="*/ 0 h 1"/>
                  <a:gd name="T44" fmla="*/ 1851 w 4575"/>
                  <a:gd name="T45" fmla="*/ 0 h 1"/>
                  <a:gd name="T46" fmla="*/ 1885 w 4575"/>
                  <a:gd name="T47" fmla="*/ 0 h 1"/>
                  <a:gd name="T48" fmla="*/ 1911 w 4575"/>
                  <a:gd name="T49" fmla="*/ 0 h 1"/>
                  <a:gd name="T50" fmla="*/ 2108 w 4575"/>
                  <a:gd name="T51" fmla="*/ 0 h 1"/>
                  <a:gd name="T52" fmla="*/ 2142 w 4575"/>
                  <a:gd name="T53" fmla="*/ 0 h 1"/>
                  <a:gd name="T54" fmla="*/ 2168 w 4575"/>
                  <a:gd name="T55" fmla="*/ 0 h 1"/>
                  <a:gd name="T56" fmla="*/ 2202 w 4575"/>
                  <a:gd name="T57" fmla="*/ 0 h 1"/>
                  <a:gd name="T58" fmla="*/ 2228 w 4575"/>
                  <a:gd name="T59" fmla="*/ 0 h 1"/>
                  <a:gd name="T60" fmla="*/ 2262 w 4575"/>
                  <a:gd name="T61" fmla="*/ 0 h 1"/>
                  <a:gd name="T62" fmla="*/ 2288 w 4575"/>
                  <a:gd name="T63" fmla="*/ 0 h 1"/>
                  <a:gd name="T64" fmla="*/ 2322 w 4575"/>
                  <a:gd name="T65" fmla="*/ 0 h 1"/>
                  <a:gd name="T66" fmla="*/ 2347 w 4575"/>
                  <a:gd name="T67" fmla="*/ 0 h 1"/>
                  <a:gd name="T68" fmla="*/ 2382 w 4575"/>
                  <a:gd name="T69" fmla="*/ 0 h 1"/>
                  <a:gd name="T70" fmla="*/ 2570 w 4575"/>
                  <a:gd name="T71" fmla="*/ 0 h 1"/>
                  <a:gd name="T72" fmla="*/ 2605 w 4575"/>
                  <a:gd name="T73" fmla="*/ 0 h 1"/>
                  <a:gd name="T74" fmla="*/ 2639 w 4575"/>
                  <a:gd name="T75" fmla="*/ 0 h 1"/>
                  <a:gd name="T76" fmla="*/ 2827 w 4575"/>
                  <a:gd name="T77" fmla="*/ 0 h 1"/>
                  <a:gd name="T78" fmla="*/ 2862 w 4575"/>
                  <a:gd name="T79" fmla="*/ 0 h 1"/>
                  <a:gd name="T80" fmla="*/ 2896 w 4575"/>
                  <a:gd name="T81" fmla="*/ 0 h 1"/>
                  <a:gd name="T82" fmla="*/ 3084 w 4575"/>
                  <a:gd name="T83" fmla="*/ 0 h 1"/>
                  <a:gd name="T84" fmla="*/ 3119 w 4575"/>
                  <a:gd name="T85" fmla="*/ 0 h 1"/>
                  <a:gd name="T86" fmla="*/ 3153 w 4575"/>
                  <a:gd name="T87" fmla="*/ 0 h 1"/>
                  <a:gd name="T88" fmla="*/ 3179 w 4575"/>
                  <a:gd name="T89" fmla="*/ 0 h 1"/>
                  <a:gd name="T90" fmla="*/ 3376 w 4575"/>
                  <a:gd name="T91" fmla="*/ 0 h 1"/>
                  <a:gd name="T92" fmla="*/ 3401 w 4575"/>
                  <a:gd name="T93" fmla="*/ 0 h 1"/>
                  <a:gd name="T94" fmla="*/ 3436 w 4575"/>
                  <a:gd name="T95" fmla="*/ 0 h 1"/>
                  <a:gd name="T96" fmla="*/ 3633 w 4575"/>
                  <a:gd name="T97" fmla="*/ 0 h 1"/>
                  <a:gd name="T98" fmla="*/ 3658 w 4575"/>
                  <a:gd name="T99" fmla="*/ 0 h 1"/>
                  <a:gd name="T100" fmla="*/ 3693 w 4575"/>
                  <a:gd name="T101" fmla="*/ 0 h 1"/>
                  <a:gd name="T102" fmla="*/ 3727 w 4575"/>
                  <a:gd name="T103" fmla="*/ 0 h 1"/>
                  <a:gd name="T104" fmla="*/ 3915 w 4575"/>
                  <a:gd name="T105" fmla="*/ 0 h 1"/>
                  <a:gd name="T106" fmla="*/ 3950 w 4575"/>
                  <a:gd name="T107" fmla="*/ 0 h 1"/>
                  <a:gd name="T108" fmla="*/ 3975 w 4575"/>
                  <a:gd name="T109" fmla="*/ 0 h 1"/>
                  <a:gd name="T110" fmla="*/ 4172 w 4575"/>
                  <a:gd name="T111" fmla="*/ 0 h 1"/>
                  <a:gd name="T112" fmla="*/ 4207 w 4575"/>
                  <a:gd name="T113" fmla="*/ 0 h 1"/>
                  <a:gd name="T114" fmla="*/ 4232 w 4575"/>
                  <a:gd name="T115" fmla="*/ 0 h 1"/>
                  <a:gd name="T116" fmla="*/ 4430 w 4575"/>
                  <a:gd name="T117" fmla="*/ 0 h 1"/>
                  <a:gd name="T118" fmla="*/ 4464 w 4575"/>
                  <a:gd name="T119" fmla="*/ 0 h 1"/>
                  <a:gd name="T120" fmla="*/ 4490 w 4575"/>
                  <a:gd name="T121" fmla="*/ 0 h 1"/>
                  <a:gd name="T122" fmla="*/ 4524 w 4575"/>
                  <a:gd name="T123" fmla="*/ 0 h 1"/>
                  <a:gd name="T124" fmla="*/ 4549 w 4575"/>
                  <a:gd name="T125" fmla="*/ 0 h 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575"/>
                  <a:gd name="T190" fmla="*/ 0 h 1"/>
                  <a:gd name="T191" fmla="*/ 4575 w 4575"/>
                  <a:gd name="T192" fmla="*/ 1 h 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575" h="1">
                    <a:moveTo>
                      <a:pt x="0" y="0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17" y="0"/>
                    </a:lnTo>
                    <a:lnTo>
                      <a:pt x="26" y="0"/>
                    </a:lnTo>
                    <a:lnTo>
                      <a:pt x="34" y="0"/>
                    </a:lnTo>
                    <a:lnTo>
                      <a:pt x="43" y="0"/>
                    </a:lnTo>
                    <a:lnTo>
                      <a:pt x="51" y="0"/>
                    </a:lnTo>
                    <a:lnTo>
                      <a:pt x="214" y="0"/>
                    </a:lnTo>
                    <a:lnTo>
                      <a:pt x="223" y="0"/>
                    </a:lnTo>
                    <a:lnTo>
                      <a:pt x="231" y="0"/>
                    </a:lnTo>
                    <a:lnTo>
                      <a:pt x="240" y="0"/>
                    </a:lnTo>
                    <a:lnTo>
                      <a:pt x="248" y="0"/>
                    </a:lnTo>
                    <a:lnTo>
                      <a:pt x="257" y="0"/>
                    </a:lnTo>
                    <a:lnTo>
                      <a:pt x="265" y="0"/>
                    </a:lnTo>
                    <a:lnTo>
                      <a:pt x="274" y="0"/>
                    </a:lnTo>
                    <a:lnTo>
                      <a:pt x="283" y="0"/>
                    </a:lnTo>
                    <a:lnTo>
                      <a:pt x="291" y="0"/>
                    </a:lnTo>
                    <a:lnTo>
                      <a:pt x="300" y="0"/>
                    </a:lnTo>
                    <a:lnTo>
                      <a:pt x="308" y="0"/>
                    </a:lnTo>
                    <a:lnTo>
                      <a:pt x="317" y="0"/>
                    </a:lnTo>
                    <a:lnTo>
                      <a:pt x="480" y="0"/>
                    </a:lnTo>
                    <a:lnTo>
                      <a:pt x="488" y="0"/>
                    </a:lnTo>
                    <a:lnTo>
                      <a:pt x="497" y="0"/>
                    </a:lnTo>
                    <a:lnTo>
                      <a:pt x="505" y="0"/>
                    </a:lnTo>
                    <a:lnTo>
                      <a:pt x="514" y="0"/>
                    </a:lnTo>
                    <a:lnTo>
                      <a:pt x="522" y="0"/>
                    </a:lnTo>
                    <a:lnTo>
                      <a:pt x="531" y="0"/>
                    </a:lnTo>
                    <a:lnTo>
                      <a:pt x="540" y="0"/>
                    </a:lnTo>
                    <a:lnTo>
                      <a:pt x="548" y="0"/>
                    </a:lnTo>
                    <a:lnTo>
                      <a:pt x="557" y="0"/>
                    </a:lnTo>
                    <a:lnTo>
                      <a:pt x="565" y="0"/>
                    </a:lnTo>
                    <a:lnTo>
                      <a:pt x="574" y="0"/>
                    </a:lnTo>
                    <a:lnTo>
                      <a:pt x="582" y="0"/>
                    </a:lnTo>
                    <a:lnTo>
                      <a:pt x="745" y="0"/>
                    </a:lnTo>
                    <a:lnTo>
                      <a:pt x="754" y="0"/>
                    </a:lnTo>
                    <a:lnTo>
                      <a:pt x="762" y="0"/>
                    </a:lnTo>
                    <a:lnTo>
                      <a:pt x="771" y="0"/>
                    </a:lnTo>
                    <a:lnTo>
                      <a:pt x="780" y="0"/>
                    </a:lnTo>
                    <a:lnTo>
                      <a:pt x="788" y="0"/>
                    </a:lnTo>
                    <a:lnTo>
                      <a:pt x="797" y="0"/>
                    </a:lnTo>
                    <a:lnTo>
                      <a:pt x="805" y="0"/>
                    </a:lnTo>
                    <a:lnTo>
                      <a:pt x="814" y="0"/>
                    </a:lnTo>
                    <a:lnTo>
                      <a:pt x="822" y="0"/>
                    </a:lnTo>
                    <a:lnTo>
                      <a:pt x="831" y="0"/>
                    </a:lnTo>
                    <a:lnTo>
                      <a:pt x="839" y="0"/>
                    </a:lnTo>
                    <a:lnTo>
                      <a:pt x="848" y="0"/>
                    </a:lnTo>
                    <a:lnTo>
                      <a:pt x="1019" y="0"/>
                    </a:lnTo>
                    <a:lnTo>
                      <a:pt x="1028" y="0"/>
                    </a:lnTo>
                    <a:lnTo>
                      <a:pt x="1037" y="0"/>
                    </a:lnTo>
                    <a:lnTo>
                      <a:pt x="1045" y="0"/>
                    </a:lnTo>
                    <a:lnTo>
                      <a:pt x="1054" y="0"/>
                    </a:lnTo>
                    <a:lnTo>
                      <a:pt x="1062" y="0"/>
                    </a:lnTo>
                    <a:lnTo>
                      <a:pt x="1071" y="0"/>
                    </a:lnTo>
                    <a:lnTo>
                      <a:pt x="1079" y="0"/>
                    </a:lnTo>
                    <a:lnTo>
                      <a:pt x="1088" y="0"/>
                    </a:lnTo>
                    <a:lnTo>
                      <a:pt x="1097" y="0"/>
                    </a:lnTo>
                    <a:lnTo>
                      <a:pt x="1105" y="0"/>
                    </a:lnTo>
                    <a:lnTo>
                      <a:pt x="1114" y="0"/>
                    </a:lnTo>
                    <a:lnTo>
                      <a:pt x="1122" y="0"/>
                    </a:lnTo>
                    <a:lnTo>
                      <a:pt x="1285" y="0"/>
                    </a:lnTo>
                    <a:lnTo>
                      <a:pt x="1294" y="0"/>
                    </a:lnTo>
                    <a:lnTo>
                      <a:pt x="1302" y="0"/>
                    </a:lnTo>
                    <a:lnTo>
                      <a:pt x="1311" y="0"/>
                    </a:lnTo>
                    <a:lnTo>
                      <a:pt x="1319" y="0"/>
                    </a:lnTo>
                    <a:lnTo>
                      <a:pt x="1328" y="0"/>
                    </a:lnTo>
                    <a:lnTo>
                      <a:pt x="1336" y="0"/>
                    </a:lnTo>
                    <a:lnTo>
                      <a:pt x="1345" y="0"/>
                    </a:lnTo>
                    <a:lnTo>
                      <a:pt x="1354" y="0"/>
                    </a:lnTo>
                    <a:lnTo>
                      <a:pt x="1362" y="0"/>
                    </a:lnTo>
                    <a:lnTo>
                      <a:pt x="1371" y="0"/>
                    </a:lnTo>
                    <a:lnTo>
                      <a:pt x="1379" y="0"/>
                    </a:lnTo>
                    <a:lnTo>
                      <a:pt x="1388" y="0"/>
                    </a:lnTo>
                    <a:lnTo>
                      <a:pt x="1551" y="0"/>
                    </a:lnTo>
                    <a:lnTo>
                      <a:pt x="1559" y="0"/>
                    </a:lnTo>
                    <a:lnTo>
                      <a:pt x="1568" y="0"/>
                    </a:lnTo>
                    <a:lnTo>
                      <a:pt x="1576" y="0"/>
                    </a:lnTo>
                    <a:lnTo>
                      <a:pt x="1585" y="0"/>
                    </a:lnTo>
                    <a:lnTo>
                      <a:pt x="1593" y="0"/>
                    </a:lnTo>
                    <a:lnTo>
                      <a:pt x="1602" y="0"/>
                    </a:lnTo>
                    <a:lnTo>
                      <a:pt x="1611" y="0"/>
                    </a:lnTo>
                    <a:lnTo>
                      <a:pt x="1619" y="0"/>
                    </a:lnTo>
                    <a:lnTo>
                      <a:pt x="1628" y="0"/>
                    </a:lnTo>
                    <a:lnTo>
                      <a:pt x="1636" y="0"/>
                    </a:lnTo>
                    <a:lnTo>
                      <a:pt x="1645" y="0"/>
                    </a:lnTo>
                    <a:lnTo>
                      <a:pt x="1653" y="0"/>
                    </a:lnTo>
                    <a:lnTo>
                      <a:pt x="1825" y="0"/>
                    </a:lnTo>
                    <a:lnTo>
                      <a:pt x="1833" y="0"/>
                    </a:lnTo>
                    <a:lnTo>
                      <a:pt x="1842" y="0"/>
                    </a:lnTo>
                    <a:lnTo>
                      <a:pt x="1851" y="0"/>
                    </a:lnTo>
                    <a:lnTo>
                      <a:pt x="1859" y="0"/>
                    </a:lnTo>
                    <a:lnTo>
                      <a:pt x="1868" y="0"/>
                    </a:lnTo>
                    <a:lnTo>
                      <a:pt x="1876" y="0"/>
                    </a:lnTo>
                    <a:lnTo>
                      <a:pt x="1885" y="0"/>
                    </a:lnTo>
                    <a:lnTo>
                      <a:pt x="1893" y="0"/>
                    </a:lnTo>
                    <a:lnTo>
                      <a:pt x="1902" y="0"/>
                    </a:lnTo>
                    <a:lnTo>
                      <a:pt x="1911" y="0"/>
                    </a:lnTo>
                    <a:lnTo>
                      <a:pt x="1919" y="0"/>
                    </a:lnTo>
                    <a:lnTo>
                      <a:pt x="1928" y="0"/>
                    </a:lnTo>
                    <a:lnTo>
                      <a:pt x="2090" y="0"/>
                    </a:lnTo>
                    <a:lnTo>
                      <a:pt x="2099" y="0"/>
                    </a:lnTo>
                    <a:lnTo>
                      <a:pt x="2108" y="0"/>
                    </a:lnTo>
                    <a:lnTo>
                      <a:pt x="2116" y="0"/>
                    </a:lnTo>
                    <a:lnTo>
                      <a:pt x="2125" y="0"/>
                    </a:lnTo>
                    <a:lnTo>
                      <a:pt x="2133" y="0"/>
                    </a:lnTo>
                    <a:lnTo>
                      <a:pt x="2142" y="0"/>
                    </a:lnTo>
                    <a:lnTo>
                      <a:pt x="2150" y="0"/>
                    </a:lnTo>
                    <a:lnTo>
                      <a:pt x="2159" y="0"/>
                    </a:lnTo>
                    <a:lnTo>
                      <a:pt x="2168" y="0"/>
                    </a:lnTo>
                    <a:lnTo>
                      <a:pt x="2176" y="0"/>
                    </a:lnTo>
                    <a:lnTo>
                      <a:pt x="2185" y="0"/>
                    </a:lnTo>
                    <a:lnTo>
                      <a:pt x="2193" y="0"/>
                    </a:lnTo>
                    <a:lnTo>
                      <a:pt x="2202" y="0"/>
                    </a:lnTo>
                    <a:lnTo>
                      <a:pt x="2210" y="0"/>
                    </a:lnTo>
                    <a:lnTo>
                      <a:pt x="2219" y="0"/>
                    </a:lnTo>
                    <a:lnTo>
                      <a:pt x="2228" y="0"/>
                    </a:lnTo>
                    <a:lnTo>
                      <a:pt x="2236" y="0"/>
                    </a:lnTo>
                    <a:lnTo>
                      <a:pt x="2245" y="0"/>
                    </a:lnTo>
                    <a:lnTo>
                      <a:pt x="2253" y="0"/>
                    </a:lnTo>
                    <a:lnTo>
                      <a:pt x="2262" y="0"/>
                    </a:lnTo>
                    <a:lnTo>
                      <a:pt x="2270" y="0"/>
                    </a:lnTo>
                    <a:lnTo>
                      <a:pt x="2279" y="0"/>
                    </a:lnTo>
                    <a:lnTo>
                      <a:pt x="2288" y="0"/>
                    </a:lnTo>
                    <a:lnTo>
                      <a:pt x="2296" y="0"/>
                    </a:lnTo>
                    <a:lnTo>
                      <a:pt x="2305" y="0"/>
                    </a:lnTo>
                    <a:lnTo>
                      <a:pt x="2313" y="0"/>
                    </a:lnTo>
                    <a:lnTo>
                      <a:pt x="2322" y="0"/>
                    </a:lnTo>
                    <a:lnTo>
                      <a:pt x="2330" y="0"/>
                    </a:lnTo>
                    <a:lnTo>
                      <a:pt x="2339" y="0"/>
                    </a:lnTo>
                    <a:lnTo>
                      <a:pt x="2347" y="0"/>
                    </a:lnTo>
                    <a:lnTo>
                      <a:pt x="2356" y="0"/>
                    </a:lnTo>
                    <a:lnTo>
                      <a:pt x="2365" y="0"/>
                    </a:lnTo>
                    <a:lnTo>
                      <a:pt x="2373" y="0"/>
                    </a:lnTo>
                    <a:lnTo>
                      <a:pt x="2382" y="0"/>
                    </a:lnTo>
                    <a:lnTo>
                      <a:pt x="2545" y="0"/>
                    </a:lnTo>
                    <a:lnTo>
                      <a:pt x="2553" y="0"/>
                    </a:lnTo>
                    <a:lnTo>
                      <a:pt x="2562" y="0"/>
                    </a:lnTo>
                    <a:lnTo>
                      <a:pt x="2570" y="0"/>
                    </a:lnTo>
                    <a:lnTo>
                      <a:pt x="2579" y="0"/>
                    </a:lnTo>
                    <a:lnTo>
                      <a:pt x="2587" y="0"/>
                    </a:lnTo>
                    <a:lnTo>
                      <a:pt x="2596" y="0"/>
                    </a:lnTo>
                    <a:lnTo>
                      <a:pt x="2605" y="0"/>
                    </a:lnTo>
                    <a:lnTo>
                      <a:pt x="2613" y="0"/>
                    </a:lnTo>
                    <a:lnTo>
                      <a:pt x="2622" y="0"/>
                    </a:lnTo>
                    <a:lnTo>
                      <a:pt x="2630" y="0"/>
                    </a:lnTo>
                    <a:lnTo>
                      <a:pt x="2639" y="0"/>
                    </a:lnTo>
                    <a:lnTo>
                      <a:pt x="2647" y="0"/>
                    </a:lnTo>
                    <a:lnTo>
                      <a:pt x="2819" y="0"/>
                    </a:lnTo>
                    <a:lnTo>
                      <a:pt x="2827" y="0"/>
                    </a:lnTo>
                    <a:lnTo>
                      <a:pt x="2836" y="0"/>
                    </a:lnTo>
                    <a:lnTo>
                      <a:pt x="2844" y="0"/>
                    </a:lnTo>
                    <a:lnTo>
                      <a:pt x="2853" y="0"/>
                    </a:lnTo>
                    <a:lnTo>
                      <a:pt x="2862" y="0"/>
                    </a:lnTo>
                    <a:lnTo>
                      <a:pt x="2870" y="0"/>
                    </a:lnTo>
                    <a:lnTo>
                      <a:pt x="2879" y="0"/>
                    </a:lnTo>
                    <a:lnTo>
                      <a:pt x="2887" y="0"/>
                    </a:lnTo>
                    <a:lnTo>
                      <a:pt x="2896" y="0"/>
                    </a:lnTo>
                    <a:lnTo>
                      <a:pt x="2904" y="0"/>
                    </a:lnTo>
                    <a:lnTo>
                      <a:pt x="2913" y="0"/>
                    </a:lnTo>
                    <a:lnTo>
                      <a:pt x="2922" y="0"/>
                    </a:lnTo>
                    <a:lnTo>
                      <a:pt x="3084" y="0"/>
                    </a:lnTo>
                    <a:lnTo>
                      <a:pt x="3093" y="0"/>
                    </a:lnTo>
                    <a:lnTo>
                      <a:pt x="3101" y="0"/>
                    </a:lnTo>
                    <a:lnTo>
                      <a:pt x="3110" y="0"/>
                    </a:lnTo>
                    <a:lnTo>
                      <a:pt x="3119" y="0"/>
                    </a:lnTo>
                    <a:lnTo>
                      <a:pt x="3127" y="0"/>
                    </a:lnTo>
                    <a:lnTo>
                      <a:pt x="3136" y="0"/>
                    </a:lnTo>
                    <a:lnTo>
                      <a:pt x="3144" y="0"/>
                    </a:lnTo>
                    <a:lnTo>
                      <a:pt x="3153" y="0"/>
                    </a:lnTo>
                    <a:lnTo>
                      <a:pt x="3161" y="0"/>
                    </a:lnTo>
                    <a:lnTo>
                      <a:pt x="3170" y="0"/>
                    </a:lnTo>
                    <a:lnTo>
                      <a:pt x="3179" y="0"/>
                    </a:lnTo>
                    <a:lnTo>
                      <a:pt x="3187" y="0"/>
                    </a:lnTo>
                    <a:lnTo>
                      <a:pt x="3350" y="0"/>
                    </a:lnTo>
                    <a:lnTo>
                      <a:pt x="3359" y="0"/>
                    </a:lnTo>
                    <a:lnTo>
                      <a:pt x="3367" y="0"/>
                    </a:lnTo>
                    <a:lnTo>
                      <a:pt x="3376" y="0"/>
                    </a:lnTo>
                    <a:lnTo>
                      <a:pt x="3384" y="0"/>
                    </a:lnTo>
                    <a:lnTo>
                      <a:pt x="3393" y="0"/>
                    </a:lnTo>
                    <a:lnTo>
                      <a:pt x="3401" y="0"/>
                    </a:lnTo>
                    <a:lnTo>
                      <a:pt x="3410" y="0"/>
                    </a:lnTo>
                    <a:lnTo>
                      <a:pt x="3418" y="0"/>
                    </a:lnTo>
                    <a:lnTo>
                      <a:pt x="3427" y="0"/>
                    </a:lnTo>
                    <a:lnTo>
                      <a:pt x="3436" y="0"/>
                    </a:lnTo>
                    <a:lnTo>
                      <a:pt x="3444" y="0"/>
                    </a:lnTo>
                    <a:lnTo>
                      <a:pt x="3453" y="0"/>
                    </a:lnTo>
                    <a:lnTo>
                      <a:pt x="3616" y="0"/>
                    </a:lnTo>
                    <a:lnTo>
                      <a:pt x="3624" y="0"/>
                    </a:lnTo>
                    <a:lnTo>
                      <a:pt x="3633" y="0"/>
                    </a:lnTo>
                    <a:lnTo>
                      <a:pt x="3641" y="0"/>
                    </a:lnTo>
                    <a:lnTo>
                      <a:pt x="3650" y="0"/>
                    </a:lnTo>
                    <a:lnTo>
                      <a:pt x="3658" y="0"/>
                    </a:lnTo>
                    <a:lnTo>
                      <a:pt x="3667" y="0"/>
                    </a:lnTo>
                    <a:lnTo>
                      <a:pt x="3676" y="0"/>
                    </a:lnTo>
                    <a:lnTo>
                      <a:pt x="3684" y="0"/>
                    </a:lnTo>
                    <a:lnTo>
                      <a:pt x="3693" y="0"/>
                    </a:lnTo>
                    <a:lnTo>
                      <a:pt x="3701" y="0"/>
                    </a:lnTo>
                    <a:lnTo>
                      <a:pt x="3710" y="0"/>
                    </a:lnTo>
                    <a:lnTo>
                      <a:pt x="3718" y="0"/>
                    </a:lnTo>
                    <a:lnTo>
                      <a:pt x="3727" y="0"/>
                    </a:lnTo>
                    <a:lnTo>
                      <a:pt x="3890" y="0"/>
                    </a:lnTo>
                    <a:lnTo>
                      <a:pt x="3898" y="0"/>
                    </a:lnTo>
                    <a:lnTo>
                      <a:pt x="3907" y="0"/>
                    </a:lnTo>
                    <a:lnTo>
                      <a:pt x="3915" y="0"/>
                    </a:lnTo>
                    <a:lnTo>
                      <a:pt x="3924" y="0"/>
                    </a:lnTo>
                    <a:lnTo>
                      <a:pt x="3933" y="0"/>
                    </a:lnTo>
                    <a:lnTo>
                      <a:pt x="3941" y="0"/>
                    </a:lnTo>
                    <a:lnTo>
                      <a:pt x="3950" y="0"/>
                    </a:lnTo>
                    <a:lnTo>
                      <a:pt x="3958" y="0"/>
                    </a:lnTo>
                    <a:lnTo>
                      <a:pt x="3967" y="0"/>
                    </a:lnTo>
                    <a:lnTo>
                      <a:pt x="3975" y="0"/>
                    </a:lnTo>
                    <a:lnTo>
                      <a:pt x="3984" y="0"/>
                    </a:lnTo>
                    <a:lnTo>
                      <a:pt x="3993" y="0"/>
                    </a:lnTo>
                    <a:lnTo>
                      <a:pt x="4155" y="0"/>
                    </a:lnTo>
                    <a:lnTo>
                      <a:pt x="4164" y="0"/>
                    </a:lnTo>
                    <a:lnTo>
                      <a:pt x="4172" y="0"/>
                    </a:lnTo>
                    <a:lnTo>
                      <a:pt x="4181" y="0"/>
                    </a:lnTo>
                    <a:lnTo>
                      <a:pt x="4190" y="0"/>
                    </a:lnTo>
                    <a:lnTo>
                      <a:pt x="4198" y="0"/>
                    </a:lnTo>
                    <a:lnTo>
                      <a:pt x="4207" y="0"/>
                    </a:lnTo>
                    <a:lnTo>
                      <a:pt x="4215" y="0"/>
                    </a:lnTo>
                    <a:lnTo>
                      <a:pt x="4224" y="0"/>
                    </a:lnTo>
                    <a:lnTo>
                      <a:pt x="4232" y="0"/>
                    </a:lnTo>
                    <a:lnTo>
                      <a:pt x="4241" y="0"/>
                    </a:lnTo>
                    <a:lnTo>
                      <a:pt x="4250" y="0"/>
                    </a:lnTo>
                    <a:lnTo>
                      <a:pt x="4258" y="0"/>
                    </a:lnTo>
                    <a:lnTo>
                      <a:pt x="4421" y="0"/>
                    </a:lnTo>
                    <a:lnTo>
                      <a:pt x="4430" y="0"/>
                    </a:lnTo>
                    <a:lnTo>
                      <a:pt x="4438" y="0"/>
                    </a:lnTo>
                    <a:lnTo>
                      <a:pt x="4447" y="0"/>
                    </a:lnTo>
                    <a:lnTo>
                      <a:pt x="4455" y="0"/>
                    </a:lnTo>
                    <a:lnTo>
                      <a:pt x="4464" y="0"/>
                    </a:lnTo>
                    <a:lnTo>
                      <a:pt x="4472" y="0"/>
                    </a:lnTo>
                    <a:lnTo>
                      <a:pt x="4481" y="0"/>
                    </a:lnTo>
                    <a:lnTo>
                      <a:pt x="4490" y="0"/>
                    </a:lnTo>
                    <a:lnTo>
                      <a:pt x="4498" y="0"/>
                    </a:lnTo>
                    <a:lnTo>
                      <a:pt x="4507" y="0"/>
                    </a:lnTo>
                    <a:lnTo>
                      <a:pt x="4515" y="0"/>
                    </a:lnTo>
                    <a:lnTo>
                      <a:pt x="4524" y="0"/>
                    </a:lnTo>
                    <a:lnTo>
                      <a:pt x="4532" y="0"/>
                    </a:lnTo>
                    <a:lnTo>
                      <a:pt x="4541" y="0"/>
                    </a:lnTo>
                    <a:lnTo>
                      <a:pt x="4549" y="0"/>
                    </a:lnTo>
                    <a:lnTo>
                      <a:pt x="4558" y="0"/>
                    </a:lnTo>
                    <a:lnTo>
                      <a:pt x="4567" y="0"/>
                    </a:lnTo>
                    <a:lnTo>
                      <a:pt x="457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700" name="Rectangle 3929"/>
              <p:cNvSpPr>
                <a:spLocks noChangeArrowheads="1"/>
              </p:cNvSpPr>
              <p:nvPr/>
            </p:nvSpPr>
            <p:spPr bwMode="auto">
              <a:xfrm>
                <a:off x="484" y="3391"/>
                <a:ext cx="163" cy="25"/>
              </a:xfrm>
              <a:prstGeom prst="rect">
                <a:avLst/>
              </a:prstGeom>
              <a:solidFill>
                <a:srgbClr val="008080"/>
              </a:solidFill>
              <a:ln w="14288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701" name="Rectangle 3930"/>
              <p:cNvSpPr>
                <a:spLocks noChangeArrowheads="1"/>
              </p:cNvSpPr>
              <p:nvPr/>
            </p:nvSpPr>
            <p:spPr bwMode="auto">
              <a:xfrm>
                <a:off x="750" y="3391"/>
                <a:ext cx="163" cy="25"/>
              </a:xfrm>
              <a:prstGeom prst="rect">
                <a:avLst/>
              </a:prstGeom>
              <a:solidFill>
                <a:srgbClr val="008080"/>
              </a:solidFill>
              <a:ln w="14288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702" name="Rectangle 3931"/>
              <p:cNvSpPr>
                <a:spLocks noChangeArrowheads="1"/>
              </p:cNvSpPr>
              <p:nvPr/>
            </p:nvSpPr>
            <p:spPr bwMode="auto">
              <a:xfrm>
                <a:off x="1015" y="3391"/>
                <a:ext cx="163" cy="25"/>
              </a:xfrm>
              <a:prstGeom prst="rect">
                <a:avLst/>
              </a:prstGeom>
              <a:solidFill>
                <a:srgbClr val="008080"/>
              </a:solidFill>
              <a:ln w="14288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703" name="Rectangle 3932"/>
              <p:cNvSpPr>
                <a:spLocks noChangeArrowheads="1"/>
              </p:cNvSpPr>
              <p:nvPr/>
            </p:nvSpPr>
            <p:spPr bwMode="auto">
              <a:xfrm>
                <a:off x="1281" y="3391"/>
                <a:ext cx="171" cy="25"/>
              </a:xfrm>
              <a:prstGeom prst="rect">
                <a:avLst/>
              </a:prstGeom>
              <a:solidFill>
                <a:srgbClr val="008080"/>
              </a:solidFill>
              <a:ln w="14288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704" name="Rectangle 3933"/>
              <p:cNvSpPr>
                <a:spLocks noChangeArrowheads="1"/>
              </p:cNvSpPr>
              <p:nvPr/>
            </p:nvSpPr>
            <p:spPr bwMode="auto">
              <a:xfrm>
                <a:off x="1504" y="3391"/>
                <a:ext cx="8" cy="2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705" name="Rectangle 3934"/>
              <p:cNvSpPr>
                <a:spLocks noChangeArrowheads="1"/>
              </p:cNvSpPr>
              <p:nvPr/>
            </p:nvSpPr>
            <p:spPr bwMode="auto">
              <a:xfrm>
                <a:off x="1555" y="3391"/>
                <a:ext cx="163" cy="25"/>
              </a:xfrm>
              <a:prstGeom prst="rect">
                <a:avLst/>
              </a:prstGeom>
              <a:solidFill>
                <a:srgbClr val="008080"/>
              </a:solidFill>
              <a:ln w="14288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706" name="Rectangle 3935"/>
              <p:cNvSpPr>
                <a:spLocks noChangeArrowheads="1"/>
              </p:cNvSpPr>
              <p:nvPr/>
            </p:nvSpPr>
            <p:spPr bwMode="auto">
              <a:xfrm>
                <a:off x="1821" y="3391"/>
                <a:ext cx="163" cy="25"/>
              </a:xfrm>
              <a:prstGeom prst="rect">
                <a:avLst/>
              </a:prstGeom>
              <a:solidFill>
                <a:srgbClr val="008080"/>
              </a:solidFill>
              <a:ln w="14288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707" name="Rectangle 3936"/>
              <p:cNvSpPr>
                <a:spLocks noChangeArrowheads="1"/>
              </p:cNvSpPr>
              <p:nvPr/>
            </p:nvSpPr>
            <p:spPr bwMode="auto">
              <a:xfrm>
                <a:off x="2086" y="3391"/>
                <a:ext cx="172" cy="25"/>
              </a:xfrm>
              <a:prstGeom prst="rect">
                <a:avLst/>
              </a:prstGeom>
              <a:solidFill>
                <a:srgbClr val="008080"/>
              </a:solidFill>
              <a:ln w="14288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708" name="Rectangle 3937"/>
              <p:cNvSpPr>
                <a:spLocks noChangeArrowheads="1"/>
              </p:cNvSpPr>
              <p:nvPr/>
            </p:nvSpPr>
            <p:spPr bwMode="auto">
              <a:xfrm>
                <a:off x="2361" y="3391"/>
                <a:ext cx="162" cy="25"/>
              </a:xfrm>
              <a:prstGeom prst="rect">
                <a:avLst/>
              </a:prstGeom>
              <a:solidFill>
                <a:srgbClr val="008080"/>
              </a:solidFill>
              <a:ln w="14288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709" name="Rectangle 3938"/>
              <p:cNvSpPr>
                <a:spLocks noChangeArrowheads="1"/>
              </p:cNvSpPr>
              <p:nvPr/>
            </p:nvSpPr>
            <p:spPr bwMode="auto">
              <a:xfrm>
                <a:off x="2575" y="3374"/>
                <a:ext cx="17" cy="42"/>
              </a:xfrm>
              <a:prstGeom prst="rect">
                <a:avLst/>
              </a:prstGeom>
              <a:solidFill>
                <a:srgbClr val="0080FF"/>
              </a:solidFill>
              <a:ln w="14288">
                <a:solidFill>
                  <a:srgbClr val="008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710" name="Rectangle 3939"/>
              <p:cNvSpPr>
                <a:spLocks noChangeArrowheads="1"/>
              </p:cNvSpPr>
              <p:nvPr/>
            </p:nvSpPr>
            <p:spPr bwMode="auto">
              <a:xfrm>
                <a:off x="2601" y="3374"/>
                <a:ext cx="25" cy="42"/>
              </a:xfrm>
              <a:prstGeom prst="rect">
                <a:avLst/>
              </a:prstGeom>
              <a:solidFill>
                <a:srgbClr val="0080FF"/>
              </a:solidFill>
              <a:ln w="14288">
                <a:solidFill>
                  <a:srgbClr val="008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711" name="Rectangle 3940"/>
              <p:cNvSpPr>
                <a:spLocks noChangeArrowheads="1"/>
              </p:cNvSpPr>
              <p:nvPr/>
            </p:nvSpPr>
            <p:spPr bwMode="auto">
              <a:xfrm>
                <a:off x="2635" y="3374"/>
                <a:ext cx="17" cy="42"/>
              </a:xfrm>
              <a:prstGeom prst="rect">
                <a:avLst/>
              </a:prstGeom>
              <a:solidFill>
                <a:srgbClr val="0080FF"/>
              </a:solidFill>
              <a:ln w="14288">
                <a:solidFill>
                  <a:srgbClr val="008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712" name="Rectangle 3941"/>
              <p:cNvSpPr>
                <a:spLocks noChangeArrowheads="1"/>
              </p:cNvSpPr>
              <p:nvPr/>
            </p:nvSpPr>
            <p:spPr bwMode="auto">
              <a:xfrm>
                <a:off x="2669" y="3391"/>
                <a:ext cx="9" cy="2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713" name="Rectangle 3942"/>
              <p:cNvSpPr>
                <a:spLocks noChangeArrowheads="1"/>
              </p:cNvSpPr>
              <p:nvPr/>
            </p:nvSpPr>
            <p:spPr bwMode="auto">
              <a:xfrm>
                <a:off x="2686" y="3374"/>
                <a:ext cx="17" cy="42"/>
              </a:xfrm>
              <a:prstGeom prst="rect">
                <a:avLst/>
              </a:prstGeom>
              <a:solidFill>
                <a:srgbClr val="0080FF"/>
              </a:solidFill>
              <a:ln w="14288">
                <a:solidFill>
                  <a:srgbClr val="008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714" name="Rectangle 3943"/>
              <p:cNvSpPr>
                <a:spLocks noChangeArrowheads="1"/>
              </p:cNvSpPr>
              <p:nvPr/>
            </p:nvSpPr>
            <p:spPr bwMode="auto">
              <a:xfrm>
                <a:off x="2712" y="3374"/>
                <a:ext cx="26" cy="42"/>
              </a:xfrm>
              <a:prstGeom prst="rect">
                <a:avLst/>
              </a:prstGeom>
              <a:solidFill>
                <a:srgbClr val="0080FF"/>
              </a:solidFill>
              <a:ln w="14288">
                <a:solidFill>
                  <a:srgbClr val="008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715" name="Rectangle 3944"/>
              <p:cNvSpPr>
                <a:spLocks noChangeArrowheads="1"/>
              </p:cNvSpPr>
              <p:nvPr/>
            </p:nvSpPr>
            <p:spPr bwMode="auto">
              <a:xfrm>
                <a:off x="2746" y="3374"/>
                <a:ext cx="17" cy="42"/>
              </a:xfrm>
              <a:prstGeom prst="rect">
                <a:avLst/>
              </a:prstGeom>
              <a:solidFill>
                <a:srgbClr val="0080FF"/>
              </a:solidFill>
              <a:ln w="14288">
                <a:solidFill>
                  <a:srgbClr val="008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716" name="Rectangle 3945"/>
              <p:cNvSpPr>
                <a:spLocks noChangeArrowheads="1"/>
              </p:cNvSpPr>
              <p:nvPr/>
            </p:nvSpPr>
            <p:spPr bwMode="auto">
              <a:xfrm>
                <a:off x="2815" y="3391"/>
                <a:ext cx="163" cy="25"/>
              </a:xfrm>
              <a:prstGeom prst="rect">
                <a:avLst/>
              </a:prstGeom>
              <a:solidFill>
                <a:srgbClr val="008080"/>
              </a:solidFill>
              <a:ln w="14288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717" name="Rectangle 3946"/>
              <p:cNvSpPr>
                <a:spLocks noChangeArrowheads="1"/>
              </p:cNvSpPr>
              <p:nvPr/>
            </p:nvSpPr>
            <p:spPr bwMode="auto">
              <a:xfrm>
                <a:off x="3080" y="3391"/>
                <a:ext cx="172" cy="25"/>
              </a:xfrm>
              <a:prstGeom prst="rect">
                <a:avLst/>
              </a:prstGeom>
              <a:solidFill>
                <a:srgbClr val="008080"/>
              </a:solidFill>
              <a:ln w="14288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718" name="Rectangle 3947"/>
              <p:cNvSpPr>
                <a:spLocks noChangeArrowheads="1"/>
              </p:cNvSpPr>
              <p:nvPr/>
            </p:nvSpPr>
            <p:spPr bwMode="auto">
              <a:xfrm>
                <a:off x="3355" y="3391"/>
                <a:ext cx="162" cy="25"/>
              </a:xfrm>
              <a:prstGeom prst="rect">
                <a:avLst/>
              </a:prstGeom>
              <a:solidFill>
                <a:srgbClr val="008080"/>
              </a:solidFill>
              <a:ln w="14288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719" name="Rectangle 3948"/>
              <p:cNvSpPr>
                <a:spLocks noChangeArrowheads="1"/>
              </p:cNvSpPr>
              <p:nvPr/>
            </p:nvSpPr>
            <p:spPr bwMode="auto">
              <a:xfrm>
                <a:off x="3620" y="3391"/>
                <a:ext cx="163" cy="25"/>
              </a:xfrm>
              <a:prstGeom prst="rect">
                <a:avLst/>
              </a:prstGeom>
              <a:solidFill>
                <a:srgbClr val="008080"/>
              </a:solidFill>
              <a:ln w="14288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720" name="Rectangle 3949"/>
              <p:cNvSpPr>
                <a:spLocks noChangeArrowheads="1"/>
              </p:cNvSpPr>
              <p:nvPr/>
            </p:nvSpPr>
            <p:spPr bwMode="auto">
              <a:xfrm>
                <a:off x="3834" y="3391"/>
                <a:ext cx="9" cy="2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721" name="Rectangle 3950"/>
              <p:cNvSpPr>
                <a:spLocks noChangeArrowheads="1"/>
              </p:cNvSpPr>
              <p:nvPr/>
            </p:nvSpPr>
            <p:spPr bwMode="auto">
              <a:xfrm>
                <a:off x="3886" y="3391"/>
                <a:ext cx="163" cy="25"/>
              </a:xfrm>
              <a:prstGeom prst="rect">
                <a:avLst/>
              </a:prstGeom>
              <a:solidFill>
                <a:srgbClr val="008080"/>
              </a:solidFill>
              <a:ln w="14288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722" name="Rectangle 3951"/>
              <p:cNvSpPr>
                <a:spLocks noChangeArrowheads="1"/>
              </p:cNvSpPr>
              <p:nvPr/>
            </p:nvSpPr>
            <p:spPr bwMode="auto">
              <a:xfrm>
                <a:off x="4160" y="3391"/>
                <a:ext cx="163" cy="25"/>
              </a:xfrm>
              <a:prstGeom prst="rect">
                <a:avLst/>
              </a:prstGeom>
              <a:solidFill>
                <a:srgbClr val="008080"/>
              </a:solidFill>
              <a:ln w="14288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723" name="Rectangle 3952"/>
              <p:cNvSpPr>
                <a:spLocks noChangeArrowheads="1"/>
              </p:cNvSpPr>
              <p:nvPr/>
            </p:nvSpPr>
            <p:spPr bwMode="auto">
              <a:xfrm>
                <a:off x="4426" y="3391"/>
                <a:ext cx="162" cy="25"/>
              </a:xfrm>
              <a:prstGeom prst="rect">
                <a:avLst/>
              </a:prstGeom>
              <a:solidFill>
                <a:srgbClr val="008080"/>
              </a:solidFill>
              <a:ln w="14288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724" name="Rectangle 3953"/>
              <p:cNvSpPr>
                <a:spLocks noChangeArrowheads="1"/>
              </p:cNvSpPr>
              <p:nvPr/>
            </p:nvSpPr>
            <p:spPr bwMode="auto">
              <a:xfrm>
                <a:off x="4691" y="3391"/>
                <a:ext cx="163" cy="25"/>
              </a:xfrm>
              <a:prstGeom prst="rect">
                <a:avLst/>
              </a:prstGeom>
              <a:solidFill>
                <a:srgbClr val="008080"/>
              </a:solidFill>
              <a:ln w="14288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725" name="Rectangle 3954"/>
              <p:cNvSpPr>
                <a:spLocks noChangeArrowheads="1"/>
              </p:cNvSpPr>
              <p:nvPr/>
            </p:nvSpPr>
            <p:spPr bwMode="auto">
              <a:xfrm>
                <a:off x="4905" y="3374"/>
                <a:ext cx="18" cy="42"/>
              </a:xfrm>
              <a:prstGeom prst="rect">
                <a:avLst/>
              </a:prstGeom>
              <a:solidFill>
                <a:srgbClr val="0080FF"/>
              </a:solidFill>
              <a:ln w="14288">
                <a:solidFill>
                  <a:srgbClr val="008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726" name="Rectangle 3955"/>
              <p:cNvSpPr>
                <a:spLocks noChangeArrowheads="1"/>
              </p:cNvSpPr>
              <p:nvPr/>
            </p:nvSpPr>
            <p:spPr bwMode="auto">
              <a:xfrm>
                <a:off x="4931" y="3374"/>
                <a:ext cx="34" cy="42"/>
              </a:xfrm>
              <a:prstGeom prst="rect">
                <a:avLst/>
              </a:prstGeom>
              <a:solidFill>
                <a:srgbClr val="0080FF"/>
              </a:solidFill>
              <a:ln w="14288">
                <a:solidFill>
                  <a:srgbClr val="008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727" name="Rectangle 3956"/>
              <p:cNvSpPr>
                <a:spLocks noChangeArrowheads="1"/>
              </p:cNvSpPr>
              <p:nvPr/>
            </p:nvSpPr>
            <p:spPr bwMode="auto">
              <a:xfrm>
                <a:off x="4974" y="3374"/>
                <a:ext cx="17" cy="42"/>
              </a:xfrm>
              <a:prstGeom prst="rect">
                <a:avLst/>
              </a:prstGeom>
              <a:solidFill>
                <a:srgbClr val="0080FF"/>
              </a:solidFill>
              <a:ln w="14288">
                <a:solidFill>
                  <a:srgbClr val="008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6630" name="Text Box 9"/>
            <p:cNvSpPr txBox="1">
              <a:spLocks noChangeArrowheads="1"/>
            </p:cNvSpPr>
            <p:nvPr/>
          </p:nvSpPr>
          <p:spPr bwMode="auto">
            <a:xfrm>
              <a:off x="104775" y="5596161"/>
              <a:ext cx="942593" cy="305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800080"/>
                  </a:solidFill>
                  <a:latin typeface="Arial" pitchFamily="34" charset="0"/>
                </a:rPr>
                <a:t>5 </a:t>
              </a:r>
              <a:r>
                <a:rPr lang="en-US" sz="1400">
                  <a:solidFill>
                    <a:srgbClr val="800080"/>
                  </a:solidFill>
                </a:rPr>
                <a:t>MeV</a:t>
              </a:r>
            </a:p>
          </p:txBody>
        </p:sp>
        <p:grpSp>
          <p:nvGrpSpPr>
            <p:cNvPr id="26631" name="Group 4112"/>
            <p:cNvGrpSpPr>
              <a:grpSpLocks/>
            </p:cNvGrpSpPr>
            <p:nvPr/>
          </p:nvGrpSpPr>
          <p:grpSpPr bwMode="auto">
            <a:xfrm>
              <a:off x="410119" y="1109473"/>
              <a:ext cx="8443743" cy="4828476"/>
              <a:chOff x="410119" y="1173163"/>
              <a:chExt cx="8443743" cy="4764785"/>
            </a:xfrm>
          </p:grpSpPr>
          <p:sp>
            <p:nvSpPr>
              <p:cNvPr id="26633" name="AutoShape 3786"/>
              <p:cNvSpPr>
                <a:spLocks noChangeAspect="1" noChangeArrowheads="1" noTextEdit="1"/>
              </p:cNvSpPr>
              <p:nvPr/>
            </p:nvSpPr>
            <p:spPr bwMode="auto">
              <a:xfrm>
                <a:off x="410119" y="1173163"/>
                <a:ext cx="8241624" cy="4305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00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26634" name="Straight Arrow Connector 3758"/>
              <p:cNvCxnSpPr>
                <a:cxnSpLocks noChangeShapeType="1"/>
              </p:cNvCxnSpPr>
              <p:nvPr/>
            </p:nvCxnSpPr>
            <p:spPr bwMode="auto">
              <a:xfrm>
                <a:off x="547688" y="5505450"/>
                <a:ext cx="1838206" cy="12388"/>
              </a:xfrm>
              <a:prstGeom prst="straightConnector1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6635" name="Straight Arrow Connector 3766"/>
              <p:cNvCxnSpPr>
                <a:cxnSpLocks noChangeShapeType="1"/>
              </p:cNvCxnSpPr>
              <p:nvPr/>
            </p:nvCxnSpPr>
            <p:spPr bwMode="auto">
              <a:xfrm>
                <a:off x="4391026" y="5505450"/>
                <a:ext cx="1981200" cy="14288"/>
              </a:xfrm>
              <a:prstGeom prst="straightConnector1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6636" name="Straight Arrow Connector 3767"/>
              <p:cNvCxnSpPr>
                <a:cxnSpLocks noChangeShapeType="1"/>
              </p:cNvCxnSpPr>
              <p:nvPr/>
            </p:nvCxnSpPr>
            <p:spPr bwMode="auto">
              <a:xfrm flipH="1">
                <a:off x="6387548" y="5514975"/>
                <a:ext cx="1989690" cy="10497"/>
              </a:xfrm>
              <a:prstGeom prst="straightConnector1">
                <a:avLst/>
              </a:prstGeom>
              <a:noFill/>
              <a:ln w="38100" algn="ctr">
                <a:solidFill>
                  <a:srgbClr val="0000CC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6637" name="Text Box 9"/>
              <p:cNvSpPr txBox="1">
                <a:spLocks noChangeArrowheads="1"/>
              </p:cNvSpPr>
              <p:nvPr/>
            </p:nvSpPr>
            <p:spPr bwMode="auto">
              <a:xfrm>
                <a:off x="7907708" y="5598322"/>
                <a:ext cx="946154" cy="305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699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>
                    <a:solidFill>
                      <a:srgbClr val="800080"/>
                    </a:solidFill>
                    <a:latin typeface="Arial" pitchFamily="34" charset="0"/>
                  </a:rPr>
                  <a:t>305 </a:t>
                </a:r>
                <a:r>
                  <a:rPr lang="en-US" sz="1400">
                    <a:solidFill>
                      <a:srgbClr val="800080"/>
                    </a:solidFill>
                  </a:rPr>
                  <a:t>MeV</a:t>
                </a:r>
              </a:p>
            </p:txBody>
          </p:sp>
          <p:sp>
            <p:nvSpPr>
              <p:cNvPr id="26638" name="Text Box 9"/>
              <p:cNvSpPr txBox="1">
                <a:spLocks noChangeArrowheads="1"/>
              </p:cNvSpPr>
              <p:nvPr/>
            </p:nvSpPr>
            <p:spPr bwMode="auto">
              <a:xfrm>
                <a:off x="5919292" y="5632713"/>
                <a:ext cx="946154" cy="305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699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>
                    <a:solidFill>
                      <a:srgbClr val="800080"/>
                    </a:solidFill>
                    <a:latin typeface="Arial" pitchFamily="34" charset="0"/>
                  </a:rPr>
                  <a:t>230 </a:t>
                </a:r>
                <a:r>
                  <a:rPr lang="en-US" sz="1400">
                    <a:solidFill>
                      <a:srgbClr val="800080"/>
                    </a:solidFill>
                  </a:rPr>
                  <a:t>MeV</a:t>
                </a:r>
              </a:p>
            </p:txBody>
          </p:sp>
          <p:sp>
            <p:nvSpPr>
              <p:cNvPr id="26639" name="Text Box 9"/>
              <p:cNvSpPr txBox="1">
                <a:spLocks noChangeArrowheads="1"/>
              </p:cNvSpPr>
              <p:nvPr/>
            </p:nvSpPr>
            <p:spPr bwMode="auto">
              <a:xfrm>
                <a:off x="3903977" y="5599716"/>
                <a:ext cx="946154" cy="305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699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>
                    <a:solidFill>
                      <a:srgbClr val="800080"/>
                    </a:solidFill>
                    <a:latin typeface="Arial" pitchFamily="34" charset="0"/>
                  </a:rPr>
                  <a:t>155 </a:t>
                </a:r>
                <a:r>
                  <a:rPr lang="en-US" sz="1400">
                    <a:solidFill>
                      <a:srgbClr val="800080"/>
                    </a:solidFill>
                  </a:rPr>
                  <a:t>GeV</a:t>
                </a:r>
              </a:p>
            </p:txBody>
          </p:sp>
          <p:sp>
            <p:nvSpPr>
              <p:cNvPr id="26640" name="Text Box 9"/>
              <p:cNvSpPr txBox="1">
                <a:spLocks noChangeArrowheads="1"/>
              </p:cNvSpPr>
              <p:nvPr/>
            </p:nvSpPr>
            <p:spPr bwMode="auto">
              <a:xfrm>
                <a:off x="1959327" y="5629159"/>
                <a:ext cx="946154" cy="305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699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>
                    <a:solidFill>
                      <a:srgbClr val="800080"/>
                    </a:solidFill>
                    <a:latin typeface="Arial" pitchFamily="34" charset="0"/>
                  </a:rPr>
                  <a:t>80 </a:t>
                </a:r>
                <a:r>
                  <a:rPr lang="en-US" sz="1400">
                    <a:solidFill>
                      <a:srgbClr val="800080"/>
                    </a:solidFill>
                  </a:rPr>
                  <a:t>MeV</a:t>
                </a:r>
              </a:p>
            </p:txBody>
          </p:sp>
          <p:cxnSp>
            <p:nvCxnSpPr>
              <p:cNvPr id="26641" name="Straight Arrow Connector 3793"/>
              <p:cNvCxnSpPr>
                <a:cxnSpLocks noChangeShapeType="1"/>
              </p:cNvCxnSpPr>
              <p:nvPr/>
            </p:nvCxnSpPr>
            <p:spPr bwMode="auto">
              <a:xfrm>
                <a:off x="2389632" y="2097024"/>
                <a:ext cx="12192" cy="3154708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6642" name="Straight Arrow Connector 3767"/>
              <p:cNvCxnSpPr>
                <a:cxnSpLocks noChangeShapeType="1"/>
              </p:cNvCxnSpPr>
              <p:nvPr/>
            </p:nvCxnSpPr>
            <p:spPr bwMode="auto">
              <a:xfrm flipH="1">
                <a:off x="2387049" y="5505450"/>
                <a:ext cx="1989690" cy="10497"/>
              </a:xfrm>
              <a:prstGeom prst="straightConnector1">
                <a:avLst/>
              </a:prstGeom>
              <a:noFill/>
              <a:ln w="38100" algn="ctr">
                <a:solidFill>
                  <a:srgbClr val="0000CC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6643" name="Straight Arrow Connector 3793"/>
              <p:cNvCxnSpPr>
                <a:cxnSpLocks noChangeShapeType="1"/>
              </p:cNvCxnSpPr>
              <p:nvPr/>
            </p:nvCxnSpPr>
            <p:spPr bwMode="auto">
              <a:xfrm flipH="1">
                <a:off x="4364736" y="1975426"/>
                <a:ext cx="12192" cy="3240212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6644" name="Straight Arrow Connector 3793"/>
              <p:cNvCxnSpPr>
                <a:cxnSpLocks noChangeShapeType="1"/>
              </p:cNvCxnSpPr>
              <p:nvPr/>
            </p:nvCxnSpPr>
            <p:spPr bwMode="auto">
              <a:xfrm>
                <a:off x="6370320" y="1981682"/>
                <a:ext cx="18288" cy="3258018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6645" name="TextBox 4108"/>
              <p:cNvSpPr txBox="1">
                <a:spLocks noChangeArrowheads="1"/>
              </p:cNvSpPr>
              <p:nvPr/>
            </p:nvSpPr>
            <p:spPr bwMode="auto">
              <a:xfrm>
                <a:off x="2011680" y="1560576"/>
                <a:ext cx="79248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>
                    <a:solidFill>
                      <a:srgbClr val="000000"/>
                    </a:solidFill>
                  </a:rPr>
                  <a:t>Arc 1</a:t>
                </a:r>
              </a:p>
            </p:txBody>
          </p:sp>
          <p:sp>
            <p:nvSpPr>
              <p:cNvPr id="26646" name="TextBox 4109"/>
              <p:cNvSpPr txBox="1">
                <a:spLocks noChangeArrowheads="1"/>
              </p:cNvSpPr>
              <p:nvPr/>
            </p:nvSpPr>
            <p:spPr bwMode="auto">
              <a:xfrm>
                <a:off x="3944112" y="1530096"/>
                <a:ext cx="79248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>
                    <a:solidFill>
                      <a:srgbClr val="000000"/>
                    </a:solidFill>
                  </a:rPr>
                  <a:t>Arc 2</a:t>
                </a:r>
              </a:p>
            </p:txBody>
          </p:sp>
          <p:sp>
            <p:nvSpPr>
              <p:cNvPr id="26647" name="TextBox 4110"/>
              <p:cNvSpPr txBox="1">
                <a:spLocks noChangeArrowheads="1"/>
              </p:cNvSpPr>
              <p:nvPr/>
            </p:nvSpPr>
            <p:spPr bwMode="auto">
              <a:xfrm>
                <a:off x="5986272" y="1560576"/>
                <a:ext cx="79248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>
                    <a:solidFill>
                      <a:srgbClr val="000000"/>
                    </a:solidFill>
                  </a:rPr>
                  <a:t>Arc 3</a:t>
                </a:r>
              </a:p>
            </p:txBody>
          </p:sp>
          <p:sp>
            <p:nvSpPr>
              <p:cNvPr id="26648" name="TextBox 4111"/>
              <p:cNvSpPr txBox="1">
                <a:spLocks noChangeArrowheads="1"/>
              </p:cNvSpPr>
              <p:nvPr/>
            </p:nvSpPr>
            <p:spPr bwMode="auto">
              <a:xfrm>
                <a:off x="8028432" y="1481328"/>
                <a:ext cx="792480" cy="3385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 Unicode MS" pitchFamily="34" charset="-128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>
                    <a:solidFill>
                      <a:srgbClr val="000000"/>
                    </a:solidFill>
                  </a:rPr>
                  <a:t>Arc 4</a:t>
                </a:r>
              </a:p>
            </p:txBody>
          </p:sp>
        </p:grpSp>
        <p:sp>
          <p:nvSpPr>
            <p:cNvPr id="26632" name="TextBox 4117"/>
            <p:cNvSpPr txBox="1">
              <a:spLocks noChangeArrowheads="1"/>
            </p:cNvSpPr>
            <p:nvPr/>
          </p:nvSpPr>
          <p:spPr bwMode="auto">
            <a:xfrm>
              <a:off x="195072" y="1452237"/>
              <a:ext cx="792480" cy="3430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</a:rPr>
                <a:t>inj</a:t>
              </a:r>
            </a:p>
          </p:txBody>
        </p:sp>
      </p:grpSp>
      <p:sp>
        <p:nvSpPr>
          <p:cNvPr id="104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3376613" y="6619875"/>
            <a:ext cx="4597400" cy="238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1050" dirty="0" smtClean="0">
                <a:solidFill>
                  <a:srgbClr val="000000"/>
                </a:solidFill>
              </a:rPr>
              <a:t>Alex Bogacz       ERL-TF at CERN </a:t>
            </a:r>
            <a:r>
              <a:rPr lang="en-US" sz="1050" dirty="0" err="1" smtClean="0">
                <a:solidFill>
                  <a:srgbClr val="000000"/>
                </a:solidFill>
              </a:rPr>
              <a:t>Mtg</a:t>
            </a:r>
            <a:r>
              <a:rPr lang="en-US" sz="1050" dirty="0" smtClean="0">
                <a:solidFill>
                  <a:srgbClr val="000000"/>
                </a:solidFill>
              </a:rPr>
              <a:t>, Jefferson Lab, August 21, 2012 </a:t>
            </a:r>
          </a:p>
        </p:txBody>
      </p:sp>
    </p:spTree>
    <p:extLst>
      <p:ext uri="{BB962C8B-B14F-4D97-AF65-F5344CB8AC3E}">
        <p14:creationId xmlns:p14="http://schemas.microsoft.com/office/powerpoint/2010/main" val="1783564532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338263" y="187325"/>
            <a:ext cx="6708775" cy="387350"/>
          </a:xfrm>
        </p:spPr>
        <p:txBody>
          <a:bodyPr/>
          <a:lstStyle/>
          <a:p>
            <a:pPr eaLnBrk="1" hangingPunct="1"/>
            <a:r>
              <a:rPr lang="en-US" b="0" smtClean="0">
                <a:solidFill>
                  <a:srgbClr val="00B050"/>
                </a:solidFill>
                <a:latin typeface="Arial" pitchFamily="34" charset="0"/>
              </a:rPr>
              <a:t>Linac 2  </a:t>
            </a:r>
            <a:r>
              <a:rPr lang="en-US" b="0" smtClean="0">
                <a:solidFill>
                  <a:srgbClr val="00B050"/>
                </a:solidFill>
                <a:latin typeface="Symbol" pitchFamily="18" charset="2"/>
              </a:rPr>
              <a:t>-</a:t>
            </a:r>
            <a:r>
              <a:rPr lang="en-US" b="0" smtClean="0">
                <a:solidFill>
                  <a:srgbClr val="00B050"/>
                </a:solidFill>
                <a:latin typeface="Arial" pitchFamily="34" charset="0"/>
              </a:rPr>
              <a:t> Multi-pass ER Optics</a:t>
            </a:r>
          </a:p>
        </p:txBody>
      </p:sp>
      <p:grpSp>
        <p:nvGrpSpPr>
          <p:cNvPr id="27651" name="Group 194"/>
          <p:cNvGrpSpPr>
            <a:grpSpLocks/>
          </p:cNvGrpSpPr>
          <p:nvPr/>
        </p:nvGrpSpPr>
        <p:grpSpPr bwMode="auto">
          <a:xfrm>
            <a:off x="231775" y="1073150"/>
            <a:ext cx="8797925" cy="4876800"/>
            <a:chOff x="231648" y="1073150"/>
            <a:chExt cx="8798047" cy="4877427"/>
          </a:xfrm>
        </p:grpSpPr>
        <p:grpSp>
          <p:nvGrpSpPr>
            <p:cNvPr id="27653" name="Group 6"/>
            <p:cNvGrpSpPr>
              <a:grpSpLocks noChangeAspect="1"/>
            </p:cNvGrpSpPr>
            <p:nvPr/>
          </p:nvGrpSpPr>
          <p:grpSpPr bwMode="auto">
            <a:xfrm>
              <a:off x="398905" y="1073150"/>
              <a:ext cx="8424820" cy="4241800"/>
              <a:chOff x="237" y="676"/>
              <a:chExt cx="4534" cy="2672"/>
            </a:xfrm>
          </p:grpSpPr>
          <p:sp>
            <p:nvSpPr>
              <p:cNvPr id="27672" name="AutoShape 5"/>
              <p:cNvSpPr>
                <a:spLocks noChangeAspect="1" noChangeArrowheads="1" noTextEdit="1"/>
              </p:cNvSpPr>
              <p:nvPr/>
            </p:nvSpPr>
            <p:spPr bwMode="auto">
              <a:xfrm>
                <a:off x="238" y="676"/>
                <a:ext cx="4533" cy="2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3" name="Rectangle 7"/>
              <p:cNvSpPr>
                <a:spLocks noChangeArrowheads="1"/>
              </p:cNvSpPr>
              <p:nvPr/>
            </p:nvSpPr>
            <p:spPr bwMode="auto">
              <a:xfrm>
                <a:off x="238" y="676"/>
                <a:ext cx="4533" cy="267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4" name="Rectangle 8"/>
              <p:cNvSpPr>
                <a:spLocks noChangeArrowheads="1"/>
              </p:cNvSpPr>
              <p:nvPr/>
            </p:nvSpPr>
            <p:spPr bwMode="auto">
              <a:xfrm>
                <a:off x="335" y="871"/>
                <a:ext cx="4339" cy="2274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5" name="Rectangle 9"/>
              <p:cNvSpPr>
                <a:spLocks noChangeArrowheads="1"/>
              </p:cNvSpPr>
              <p:nvPr/>
            </p:nvSpPr>
            <p:spPr bwMode="auto">
              <a:xfrm>
                <a:off x="4576" y="3161"/>
                <a:ext cx="162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b="1">
                    <a:solidFill>
                      <a:srgbClr val="000000"/>
                    </a:solidFill>
                    <a:latin typeface="Arial" pitchFamily="34" charset="0"/>
                  </a:rPr>
                  <a:t>29</a:t>
                </a:r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6" name="Rectangle 10"/>
              <p:cNvSpPr>
                <a:spLocks noChangeArrowheads="1"/>
              </p:cNvSpPr>
              <p:nvPr/>
            </p:nvSpPr>
            <p:spPr bwMode="auto">
              <a:xfrm>
                <a:off x="335" y="3161"/>
                <a:ext cx="106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b="1">
                    <a:solidFill>
                      <a:srgbClr val="000000"/>
                    </a:solidFill>
                    <a:latin typeface="Arial" pitchFamily="34" charset="0"/>
                  </a:rPr>
                  <a:t>0</a:t>
                </a:r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7" name="Rectangle 12"/>
              <p:cNvSpPr>
                <a:spLocks noChangeArrowheads="1"/>
              </p:cNvSpPr>
              <p:nvPr/>
            </p:nvSpPr>
            <p:spPr bwMode="auto">
              <a:xfrm>
                <a:off x="400" y="782"/>
                <a:ext cx="658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b="1">
                    <a:solidFill>
                      <a:srgbClr val="000000"/>
                    </a:solidFill>
                    <a:latin typeface="Arial" pitchFamily="34" charset="0"/>
                  </a:rPr>
                  <a:t>                         </a:t>
                </a:r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8" name="Rectangle 13"/>
              <p:cNvSpPr>
                <a:spLocks noChangeArrowheads="1"/>
              </p:cNvSpPr>
              <p:nvPr/>
            </p:nvSpPr>
            <p:spPr bwMode="auto">
              <a:xfrm rot="-5400000">
                <a:off x="257" y="841"/>
                <a:ext cx="99" cy="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 b="1">
                    <a:solidFill>
                      <a:srgbClr val="000000"/>
                    </a:solidFill>
                    <a:latin typeface="Arial" pitchFamily="34" charset="0"/>
                  </a:rPr>
                  <a:t>12</a:t>
                </a:r>
                <a:endParaRPr lang="en-US" sz="1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9" name="Rectangle 14"/>
              <p:cNvSpPr>
                <a:spLocks noChangeArrowheads="1"/>
              </p:cNvSpPr>
              <p:nvPr/>
            </p:nvSpPr>
            <p:spPr bwMode="auto">
              <a:xfrm rot="-5400000">
                <a:off x="253" y="3031"/>
                <a:ext cx="106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b="1">
                    <a:solidFill>
                      <a:srgbClr val="000000"/>
                    </a:solidFill>
                    <a:latin typeface="Arial" pitchFamily="34" charset="0"/>
                  </a:rPr>
                  <a:t>0</a:t>
                </a:r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80" name="Rectangle 17"/>
              <p:cNvSpPr>
                <a:spLocks noChangeArrowheads="1"/>
              </p:cNvSpPr>
              <p:nvPr/>
            </p:nvSpPr>
            <p:spPr bwMode="auto">
              <a:xfrm rot="-5400000">
                <a:off x="-64" y="1837"/>
                <a:ext cx="739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b="1">
                    <a:solidFill>
                      <a:srgbClr val="000000"/>
                    </a:solidFill>
                    <a:latin typeface="Arial" pitchFamily="34" charset="0"/>
                  </a:rPr>
                  <a:t>BETA_X&amp;Y[m]</a:t>
                </a:r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81" name="Line 19"/>
              <p:cNvSpPr>
                <a:spLocks noChangeShapeType="1"/>
              </p:cNvSpPr>
              <p:nvPr/>
            </p:nvSpPr>
            <p:spPr bwMode="auto">
              <a:xfrm flipH="1">
                <a:off x="4641" y="1098"/>
                <a:ext cx="2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82" name="Line 20"/>
              <p:cNvSpPr>
                <a:spLocks noChangeShapeType="1"/>
              </p:cNvSpPr>
              <p:nvPr/>
            </p:nvSpPr>
            <p:spPr bwMode="auto">
              <a:xfrm>
                <a:off x="335" y="1098"/>
                <a:ext cx="2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83" name="Line 21"/>
              <p:cNvSpPr>
                <a:spLocks noChangeShapeType="1"/>
              </p:cNvSpPr>
              <p:nvPr/>
            </p:nvSpPr>
            <p:spPr bwMode="auto">
              <a:xfrm flipV="1">
                <a:off x="766" y="3121"/>
                <a:ext cx="1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84" name="Line 22"/>
              <p:cNvSpPr>
                <a:spLocks noChangeShapeType="1"/>
              </p:cNvSpPr>
              <p:nvPr/>
            </p:nvSpPr>
            <p:spPr bwMode="auto">
              <a:xfrm>
                <a:off x="766" y="871"/>
                <a:ext cx="1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85" name="Line 23"/>
              <p:cNvSpPr>
                <a:spLocks noChangeShapeType="1"/>
              </p:cNvSpPr>
              <p:nvPr/>
            </p:nvSpPr>
            <p:spPr bwMode="auto">
              <a:xfrm flipH="1">
                <a:off x="4641" y="1326"/>
                <a:ext cx="2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86" name="Line 24"/>
              <p:cNvSpPr>
                <a:spLocks noChangeShapeType="1"/>
              </p:cNvSpPr>
              <p:nvPr/>
            </p:nvSpPr>
            <p:spPr bwMode="auto">
              <a:xfrm>
                <a:off x="335" y="1326"/>
                <a:ext cx="2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87" name="Line 25"/>
              <p:cNvSpPr>
                <a:spLocks noChangeShapeType="1"/>
              </p:cNvSpPr>
              <p:nvPr/>
            </p:nvSpPr>
            <p:spPr bwMode="auto">
              <a:xfrm flipV="1">
                <a:off x="1197" y="3121"/>
                <a:ext cx="1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88" name="Line 26"/>
              <p:cNvSpPr>
                <a:spLocks noChangeShapeType="1"/>
              </p:cNvSpPr>
              <p:nvPr/>
            </p:nvSpPr>
            <p:spPr bwMode="auto">
              <a:xfrm>
                <a:off x="1197" y="871"/>
                <a:ext cx="1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89" name="Line 27"/>
              <p:cNvSpPr>
                <a:spLocks noChangeShapeType="1"/>
              </p:cNvSpPr>
              <p:nvPr/>
            </p:nvSpPr>
            <p:spPr bwMode="auto">
              <a:xfrm flipH="1">
                <a:off x="4641" y="1553"/>
                <a:ext cx="2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90" name="Line 28"/>
              <p:cNvSpPr>
                <a:spLocks noChangeShapeType="1"/>
              </p:cNvSpPr>
              <p:nvPr/>
            </p:nvSpPr>
            <p:spPr bwMode="auto">
              <a:xfrm>
                <a:off x="335" y="1553"/>
                <a:ext cx="2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91" name="Line 29"/>
              <p:cNvSpPr>
                <a:spLocks noChangeShapeType="1"/>
              </p:cNvSpPr>
              <p:nvPr/>
            </p:nvSpPr>
            <p:spPr bwMode="auto">
              <a:xfrm flipV="1">
                <a:off x="1635" y="3121"/>
                <a:ext cx="1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92" name="Line 30"/>
              <p:cNvSpPr>
                <a:spLocks noChangeShapeType="1"/>
              </p:cNvSpPr>
              <p:nvPr/>
            </p:nvSpPr>
            <p:spPr bwMode="auto">
              <a:xfrm>
                <a:off x="1635" y="871"/>
                <a:ext cx="1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93" name="Line 31"/>
              <p:cNvSpPr>
                <a:spLocks noChangeShapeType="1"/>
              </p:cNvSpPr>
              <p:nvPr/>
            </p:nvSpPr>
            <p:spPr bwMode="auto">
              <a:xfrm flipH="1">
                <a:off x="4641" y="1781"/>
                <a:ext cx="2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94" name="Line 32"/>
              <p:cNvSpPr>
                <a:spLocks noChangeShapeType="1"/>
              </p:cNvSpPr>
              <p:nvPr/>
            </p:nvSpPr>
            <p:spPr bwMode="auto">
              <a:xfrm>
                <a:off x="335" y="1781"/>
                <a:ext cx="2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95" name="Line 33"/>
              <p:cNvSpPr>
                <a:spLocks noChangeShapeType="1"/>
              </p:cNvSpPr>
              <p:nvPr/>
            </p:nvSpPr>
            <p:spPr bwMode="auto">
              <a:xfrm flipV="1">
                <a:off x="2066" y="3121"/>
                <a:ext cx="1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96" name="Line 34"/>
              <p:cNvSpPr>
                <a:spLocks noChangeShapeType="1"/>
              </p:cNvSpPr>
              <p:nvPr/>
            </p:nvSpPr>
            <p:spPr bwMode="auto">
              <a:xfrm>
                <a:off x="2066" y="871"/>
                <a:ext cx="1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97" name="Line 35"/>
              <p:cNvSpPr>
                <a:spLocks noChangeShapeType="1"/>
              </p:cNvSpPr>
              <p:nvPr/>
            </p:nvSpPr>
            <p:spPr bwMode="auto">
              <a:xfrm flipH="1">
                <a:off x="4641" y="2008"/>
                <a:ext cx="2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98" name="Line 36"/>
              <p:cNvSpPr>
                <a:spLocks noChangeShapeType="1"/>
              </p:cNvSpPr>
              <p:nvPr/>
            </p:nvSpPr>
            <p:spPr bwMode="auto">
              <a:xfrm>
                <a:off x="335" y="2008"/>
                <a:ext cx="2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99" name="Line 37"/>
              <p:cNvSpPr>
                <a:spLocks noChangeShapeType="1"/>
              </p:cNvSpPr>
              <p:nvPr/>
            </p:nvSpPr>
            <p:spPr bwMode="auto">
              <a:xfrm flipV="1">
                <a:off x="2505" y="3121"/>
                <a:ext cx="1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700" name="Line 38"/>
              <p:cNvSpPr>
                <a:spLocks noChangeShapeType="1"/>
              </p:cNvSpPr>
              <p:nvPr/>
            </p:nvSpPr>
            <p:spPr bwMode="auto">
              <a:xfrm>
                <a:off x="2505" y="871"/>
                <a:ext cx="1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701" name="Line 39"/>
              <p:cNvSpPr>
                <a:spLocks noChangeShapeType="1"/>
              </p:cNvSpPr>
              <p:nvPr/>
            </p:nvSpPr>
            <p:spPr bwMode="auto">
              <a:xfrm flipH="1">
                <a:off x="4641" y="2235"/>
                <a:ext cx="2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702" name="Line 40"/>
              <p:cNvSpPr>
                <a:spLocks noChangeShapeType="1"/>
              </p:cNvSpPr>
              <p:nvPr/>
            </p:nvSpPr>
            <p:spPr bwMode="auto">
              <a:xfrm>
                <a:off x="335" y="2235"/>
                <a:ext cx="2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703" name="Line 41"/>
              <p:cNvSpPr>
                <a:spLocks noChangeShapeType="1"/>
              </p:cNvSpPr>
              <p:nvPr/>
            </p:nvSpPr>
            <p:spPr bwMode="auto">
              <a:xfrm flipV="1">
                <a:off x="2935" y="3121"/>
                <a:ext cx="1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704" name="Line 42"/>
              <p:cNvSpPr>
                <a:spLocks noChangeShapeType="1"/>
              </p:cNvSpPr>
              <p:nvPr/>
            </p:nvSpPr>
            <p:spPr bwMode="auto">
              <a:xfrm>
                <a:off x="2935" y="871"/>
                <a:ext cx="1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705" name="Line 43"/>
              <p:cNvSpPr>
                <a:spLocks noChangeShapeType="1"/>
              </p:cNvSpPr>
              <p:nvPr/>
            </p:nvSpPr>
            <p:spPr bwMode="auto">
              <a:xfrm flipH="1">
                <a:off x="4641" y="2463"/>
                <a:ext cx="2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706" name="Line 44"/>
              <p:cNvSpPr>
                <a:spLocks noChangeShapeType="1"/>
              </p:cNvSpPr>
              <p:nvPr/>
            </p:nvSpPr>
            <p:spPr bwMode="auto">
              <a:xfrm>
                <a:off x="335" y="2463"/>
                <a:ext cx="2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707" name="Line 45"/>
              <p:cNvSpPr>
                <a:spLocks noChangeShapeType="1"/>
              </p:cNvSpPr>
              <p:nvPr/>
            </p:nvSpPr>
            <p:spPr bwMode="auto">
              <a:xfrm flipV="1">
                <a:off x="3366" y="3121"/>
                <a:ext cx="1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708" name="Line 46"/>
              <p:cNvSpPr>
                <a:spLocks noChangeShapeType="1"/>
              </p:cNvSpPr>
              <p:nvPr/>
            </p:nvSpPr>
            <p:spPr bwMode="auto">
              <a:xfrm>
                <a:off x="3366" y="871"/>
                <a:ext cx="1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709" name="Line 47"/>
              <p:cNvSpPr>
                <a:spLocks noChangeShapeType="1"/>
              </p:cNvSpPr>
              <p:nvPr/>
            </p:nvSpPr>
            <p:spPr bwMode="auto">
              <a:xfrm flipH="1">
                <a:off x="4641" y="2690"/>
                <a:ext cx="2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710" name="Line 48"/>
              <p:cNvSpPr>
                <a:spLocks noChangeShapeType="1"/>
              </p:cNvSpPr>
              <p:nvPr/>
            </p:nvSpPr>
            <p:spPr bwMode="auto">
              <a:xfrm>
                <a:off x="335" y="2690"/>
                <a:ext cx="2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711" name="Line 49"/>
              <p:cNvSpPr>
                <a:spLocks noChangeShapeType="1"/>
              </p:cNvSpPr>
              <p:nvPr/>
            </p:nvSpPr>
            <p:spPr bwMode="auto">
              <a:xfrm flipV="1">
                <a:off x="3804" y="3121"/>
                <a:ext cx="1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712" name="Line 50"/>
              <p:cNvSpPr>
                <a:spLocks noChangeShapeType="1"/>
              </p:cNvSpPr>
              <p:nvPr/>
            </p:nvSpPr>
            <p:spPr bwMode="auto">
              <a:xfrm>
                <a:off x="3804" y="871"/>
                <a:ext cx="1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713" name="Line 51"/>
              <p:cNvSpPr>
                <a:spLocks noChangeShapeType="1"/>
              </p:cNvSpPr>
              <p:nvPr/>
            </p:nvSpPr>
            <p:spPr bwMode="auto">
              <a:xfrm flipH="1">
                <a:off x="4641" y="2918"/>
                <a:ext cx="2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714" name="Line 52"/>
              <p:cNvSpPr>
                <a:spLocks noChangeShapeType="1"/>
              </p:cNvSpPr>
              <p:nvPr/>
            </p:nvSpPr>
            <p:spPr bwMode="auto">
              <a:xfrm>
                <a:off x="335" y="2918"/>
                <a:ext cx="2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715" name="Line 53"/>
              <p:cNvSpPr>
                <a:spLocks noChangeShapeType="1"/>
              </p:cNvSpPr>
              <p:nvPr/>
            </p:nvSpPr>
            <p:spPr bwMode="auto">
              <a:xfrm flipV="1">
                <a:off x="4235" y="3121"/>
                <a:ext cx="1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716" name="Line 54"/>
              <p:cNvSpPr>
                <a:spLocks noChangeShapeType="1"/>
              </p:cNvSpPr>
              <p:nvPr/>
            </p:nvSpPr>
            <p:spPr bwMode="auto">
              <a:xfrm>
                <a:off x="4235" y="871"/>
                <a:ext cx="1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717" name="Rectangle 55"/>
              <p:cNvSpPr>
                <a:spLocks noChangeArrowheads="1"/>
              </p:cNvSpPr>
              <p:nvPr/>
            </p:nvSpPr>
            <p:spPr bwMode="auto">
              <a:xfrm>
                <a:off x="644" y="3161"/>
                <a:ext cx="447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b="1">
                    <a:solidFill>
                      <a:srgbClr val="FF0000"/>
                    </a:solidFill>
                    <a:latin typeface="Arial" pitchFamily="34" charset="0"/>
                  </a:rPr>
                  <a:t>BETA_X</a:t>
                </a:r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718" name="Freeform 56"/>
              <p:cNvSpPr>
                <a:spLocks/>
              </p:cNvSpPr>
              <p:nvPr/>
            </p:nvSpPr>
            <p:spPr bwMode="auto">
              <a:xfrm>
                <a:off x="335" y="1147"/>
                <a:ext cx="4339" cy="1819"/>
              </a:xfrm>
              <a:custGeom>
                <a:avLst/>
                <a:gdLst>
                  <a:gd name="T0" fmla="*/ 25 w 4339"/>
                  <a:gd name="T1" fmla="*/ 171 h 1819"/>
                  <a:gd name="T2" fmla="*/ 57 w 4339"/>
                  <a:gd name="T3" fmla="*/ 341 h 1819"/>
                  <a:gd name="T4" fmla="*/ 82 w 4339"/>
                  <a:gd name="T5" fmla="*/ 495 h 1819"/>
                  <a:gd name="T6" fmla="*/ 114 w 4339"/>
                  <a:gd name="T7" fmla="*/ 642 h 1819"/>
                  <a:gd name="T8" fmla="*/ 301 w 4339"/>
                  <a:gd name="T9" fmla="*/ 1348 h 1819"/>
                  <a:gd name="T10" fmla="*/ 325 w 4339"/>
                  <a:gd name="T11" fmla="*/ 1429 h 1819"/>
                  <a:gd name="T12" fmla="*/ 358 w 4339"/>
                  <a:gd name="T13" fmla="*/ 1494 h 1819"/>
                  <a:gd name="T14" fmla="*/ 390 w 4339"/>
                  <a:gd name="T15" fmla="*/ 1559 h 1819"/>
                  <a:gd name="T16" fmla="*/ 569 w 4339"/>
                  <a:gd name="T17" fmla="*/ 1706 h 1819"/>
                  <a:gd name="T18" fmla="*/ 602 w 4339"/>
                  <a:gd name="T19" fmla="*/ 1697 h 1819"/>
                  <a:gd name="T20" fmla="*/ 626 w 4339"/>
                  <a:gd name="T21" fmla="*/ 1673 h 1819"/>
                  <a:gd name="T22" fmla="*/ 813 w 4339"/>
                  <a:gd name="T23" fmla="*/ 1324 h 1819"/>
                  <a:gd name="T24" fmla="*/ 845 w 4339"/>
                  <a:gd name="T25" fmla="*/ 1235 h 1819"/>
                  <a:gd name="T26" fmla="*/ 870 w 4339"/>
                  <a:gd name="T27" fmla="*/ 1129 h 1819"/>
                  <a:gd name="T28" fmla="*/ 1057 w 4339"/>
                  <a:gd name="T29" fmla="*/ 292 h 1819"/>
                  <a:gd name="T30" fmla="*/ 1089 w 4339"/>
                  <a:gd name="T31" fmla="*/ 122 h 1819"/>
                  <a:gd name="T32" fmla="*/ 1113 w 4339"/>
                  <a:gd name="T33" fmla="*/ 89 h 1819"/>
                  <a:gd name="T34" fmla="*/ 1146 w 4339"/>
                  <a:gd name="T35" fmla="*/ 260 h 1819"/>
                  <a:gd name="T36" fmla="*/ 1325 w 4339"/>
                  <a:gd name="T37" fmla="*/ 1113 h 1819"/>
                  <a:gd name="T38" fmla="*/ 1357 w 4339"/>
                  <a:gd name="T39" fmla="*/ 1210 h 1819"/>
                  <a:gd name="T40" fmla="*/ 1390 w 4339"/>
                  <a:gd name="T41" fmla="*/ 1308 h 1819"/>
                  <a:gd name="T42" fmla="*/ 1568 w 4339"/>
                  <a:gd name="T43" fmla="*/ 1673 h 1819"/>
                  <a:gd name="T44" fmla="*/ 1601 w 4339"/>
                  <a:gd name="T45" fmla="*/ 1689 h 1819"/>
                  <a:gd name="T46" fmla="*/ 1633 w 4339"/>
                  <a:gd name="T47" fmla="*/ 1706 h 1819"/>
                  <a:gd name="T48" fmla="*/ 1658 w 4339"/>
                  <a:gd name="T49" fmla="*/ 1706 h 1819"/>
                  <a:gd name="T50" fmla="*/ 1845 w 4339"/>
                  <a:gd name="T51" fmla="*/ 1511 h 1819"/>
                  <a:gd name="T52" fmla="*/ 1877 w 4339"/>
                  <a:gd name="T53" fmla="*/ 1446 h 1819"/>
                  <a:gd name="T54" fmla="*/ 1901 w 4339"/>
                  <a:gd name="T55" fmla="*/ 1364 h 1819"/>
                  <a:gd name="T56" fmla="*/ 2088 w 4339"/>
                  <a:gd name="T57" fmla="*/ 682 h 1819"/>
                  <a:gd name="T58" fmla="*/ 2113 w 4339"/>
                  <a:gd name="T59" fmla="*/ 536 h 1819"/>
                  <a:gd name="T60" fmla="*/ 2145 w 4339"/>
                  <a:gd name="T61" fmla="*/ 390 h 1819"/>
                  <a:gd name="T62" fmla="*/ 2178 w 4339"/>
                  <a:gd name="T63" fmla="*/ 227 h 1819"/>
                  <a:gd name="T64" fmla="*/ 2202 w 4339"/>
                  <a:gd name="T65" fmla="*/ 65 h 1819"/>
                  <a:gd name="T66" fmla="*/ 2226 w 4339"/>
                  <a:gd name="T67" fmla="*/ 130 h 1819"/>
                  <a:gd name="T68" fmla="*/ 2259 w 4339"/>
                  <a:gd name="T69" fmla="*/ 292 h 1819"/>
                  <a:gd name="T70" fmla="*/ 2283 w 4339"/>
                  <a:gd name="T71" fmla="*/ 447 h 1819"/>
                  <a:gd name="T72" fmla="*/ 2316 w 4339"/>
                  <a:gd name="T73" fmla="*/ 593 h 1819"/>
                  <a:gd name="T74" fmla="*/ 2348 w 4339"/>
                  <a:gd name="T75" fmla="*/ 731 h 1819"/>
                  <a:gd name="T76" fmla="*/ 2527 w 4339"/>
                  <a:gd name="T77" fmla="*/ 1397 h 1819"/>
                  <a:gd name="T78" fmla="*/ 2559 w 4339"/>
                  <a:gd name="T79" fmla="*/ 1470 h 1819"/>
                  <a:gd name="T80" fmla="*/ 2592 w 4339"/>
                  <a:gd name="T81" fmla="*/ 1535 h 1819"/>
                  <a:gd name="T82" fmla="*/ 2771 w 4339"/>
                  <a:gd name="T83" fmla="*/ 1714 h 1819"/>
                  <a:gd name="T84" fmla="*/ 2803 w 4339"/>
                  <a:gd name="T85" fmla="*/ 1706 h 1819"/>
                  <a:gd name="T86" fmla="*/ 2828 w 4339"/>
                  <a:gd name="T87" fmla="*/ 1689 h 1819"/>
                  <a:gd name="T88" fmla="*/ 3014 w 4339"/>
                  <a:gd name="T89" fmla="*/ 1364 h 1819"/>
                  <a:gd name="T90" fmla="*/ 3047 w 4339"/>
                  <a:gd name="T91" fmla="*/ 1283 h 1819"/>
                  <a:gd name="T92" fmla="*/ 3071 w 4339"/>
                  <a:gd name="T93" fmla="*/ 1186 h 1819"/>
                  <a:gd name="T94" fmla="*/ 3104 w 4339"/>
                  <a:gd name="T95" fmla="*/ 1080 h 1819"/>
                  <a:gd name="T96" fmla="*/ 3291 w 4339"/>
                  <a:gd name="T97" fmla="*/ 252 h 1819"/>
                  <a:gd name="T98" fmla="*/ 3315 w 4339"/>
                  <a:gd name="T99" fmla="*/ 98 h 1819"/>
                  <a:gd name="T100" fmla="*/ 3347 w 4339"/>
                  <a:gd name="T101" fmla="*/ 252 h 1819"/>
                  <a:gd name="T102" fmla="*/ 3526 w 4339"/>
                  <a:gd name="T103" fmla="*/ 1088 h 1819"/>
                  <a:gd name="T104" fmla="*/ 3559 w 4339"/>
                  <a:gd name="T105" fmla="*/ 1202 h 1819"/>
                  <a:gd name="T106" fmla="*/ 3591 w 4339"/>
                  <a:gd name="T107" fmla="*/ 1300 h 1819"/>
                  <a:gd name="T108" fmla="*/ 3616 w 4339"/>
                  <a:gd name="T109" fmla="*/ 1389 h 1819"/>
                  <a:gd name="T110" fmla="*/ 3802 w 4339"/>
                  <a:gd name="T111" fmla="*/ 1730 h 1819"/>
                  <a:gd name="T112" fmla="*/ 3835 w 4339"/>
                  <a:gd name="T113" fmla="*/ 1754 h 1819"/>
                  <a:gd name="T114" fmla="*/ 3859 w 4339"/>
                  <a:gd name="T115" fmla="*/ 1754 h 1819"/>
                  <a:gd name="T116" fmla="*/ 4046 w 4339"/>
                  <a:gd name="T117" fmla="*/ 1592 h 1819"/>
                  <a:gd name="T118" fmla="*/ 4079 w 4339"/>
                  <a:gd name="T119" fmla="*/ 1535 h 1819"/>
                  <a:gd name="T120" fmla="*/ 4103 w 4339"/>
                  <a:gd name="T121" fmla="*/ 1478 h 1819"/>
                  <a:gd name="T122" fmla="*/ 4290 w 4339"/>
                  <a:gd name="T123" fmla="*/ 1519 h 1819"/>
                  <a:gd name="T124" fmla="*/ 4314 w 4339"/>
                  <a:gd name="T125" fmla="*/ 1730 h 181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339"/>
                  <a:gd name="T190" fmla="*/ 0 h 1819"/>
                  <a:gd name="T191" fmla="*/ 4339 w 4339"/>
                  <a:gd name="T192" fmla="*/ 1819 h 181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339" h="1819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  <a:lnTo>
                      <a:pt x="0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9" y="49"/>
                    </a:lnTo>
                    <a:lnTo>
                      <a:pt x="9" y="57"/>
                    </a:lnTo>
                    <a:lnTo>
                      <a:pt x="9" y="65"/>
                    </a:lnTo>
                    <a:lnTo>
                      <a:pt x="9" y="73"/>
                    </a:lnTo>
                    <a:lnTo>
                      <a:pt x="9" y="81"/>
                    </a:lnTo>
                    <a:lnTo>
                      <a:pt x="9" y="89"/>
                    </a:lnTo>
                    <a:lnTo>
                      <a:pt x="17" y="98"/>
                    </a:lnTo>
                    <a:lnTo>
                      <a:pt x="17" y="106"/>
                    </a:lnTo>
                    <a:lnTo>
                      <a:pt x="17" y="114"/>
                    </a:lnTo>
                    <a:lnTo>
                      <a:pt x="17" y="122"/>
                    </a:lnTo>
                    <a:lnTo>
                      <a:pt x="17" y="130"/>
                    </a:lnTo>
                    <a:lnTo>
                      <a:pt x="17" y="138"/>
                    </a:lnTo>
                    <a:lnTo>
                      <a:pt x="25" y="146"/>
                    </a:lnTo>
                    <a:lnTo>
                      <a:pt x="25" y="154"/>
                    </a:lnTo>
                    <a:lnTo>
                      <a:pt x="25" y="162"/>
                    </a:lnTo>
                    <a:lnTo>
                      <a:pt x="25" y="171"/>
                    </a:lnTo>
                    <a:lnTo>
                      <a:pt x="25" y="179"/>
                    </a:lnTo>
                    <a:lnTo>
                      <a:pt x="25" y="187"/>
                    </a:lnTo>
                    <a:lnTo>
                      <a:pt x="33" y="195"/>
                    </a:lnTo>
                    <a:lnTo>
                      <a:pt x="33" y="203"/>
                    </a:lnTo>
                    <a:lnTo>
                      <a:pt x="33" y="211"/>
                    </a:lnTo>
                    <a:lnTo>
                      <a:pt x="33" y="219"/>
                    </a:lnTo>
                    <a:lnTo>
                      <a:pt x="33" y="227"/>
                    </a:lnTo>
                    <a:lnTo>
                      <a:pt x="33" y="236"/>
                    </a:lnTo>
                    <a:lnTo>
                      <a:pt x="41" y="236"/>
                    </a:lnTo>
                    <a:lnTo>
                      <a:pt x="41" y="244"/>
                    </a:lnTo>
                    <a:lnTo>
                      <a:pt x="41" y="252"/>
                    </a:lnTo>
                    <a:lnTo>
                      <a:pt x="41" y="260"/>
                    </a:lnTo>
                    <a:lnTo>
                      <a:pt x="41" y="268"/>
                    </a:lnTo>
                    <a:lnTo>
                      <a:pt x="41" y="276"/>
                    </a:lnTo>
                    <a:lnTo>
                      <a:pt x="41" y="284"/>
                    </a:lnTo>
                    <a:lnTo>
                      <a:pt x="49" y="284"/>
                    </a:lnTo>
                    <a:lnTo>
                      <a:pt x="49" y="292"/>
                    </a:lnTo>
                    <a:lnTo>
                      <a:pt x="49" y="301"/>
                    </a:lnTo>
                    <a:lnTo>
                      <a:pt x="49" y="309"/>
                    </a:lnTo>
                    <a:lnTo>
                      <a:pt x="49" y="317"/>
                    </a:lnTo>
                    <a:lnTo>
                      <a:pt x="49" y="325"/>
                    </a:lnTo>
                    <a:lnTo>
                      <a:pt x="57" y="333"/>
                    </a:lnTo>
                    <a:lnTo>
                      <a:pt x="57" y="341"/>
                    </a:lnTo>
                    <a:lnTo>
                      <a:pt x="57" y="349"/>
                    </a:lnTo>
                    <a:lnTo>
                      <a:pt x="57" y="357"/>
                    </a:lnTo>
                    <a:lnTo>
                      <a:pt x="57" y="366"/>
                    </a:lnTo>
                    <a:lnTo>
                      <a:pt x="57" y="374"/>
                    </a:lnTo>
                    <a:lnTo>
                      <a:pt x="65" y="374"/>
                    </a:lnTo>
                    <a:lnTo>
                      <a:pt x="65" y="382"/>
                    </a:lnTo>
                    <a:lnTo>
                      <a:pt x="65" y="390"/>
                    </a:lnTo>
                    <a:lnTo>
                      <a:pt x="65" y="398"/>
                    </a:lnTo>
                    <a:lnTo>
                      <a:pt x="65" y="406"/>
                    </a:lnTo>
                    <a:lnTo>
                      <a:pt x="65" y="414"/>
                    </a:lnTo>
                    <a:lnTo>
                      <a:pt x="74" y="414"/>
                    </a:lnTo>
                    <a:lnTo>
                      <a:pt x="74" y="422"/>
                    </a:lnTo>
                    <a:lnTo>
                      <a:pt x="74" y="430"/>
                    </a:lnTo>
                    <a:lnTo>
                      <a:pt x="74" y="439"/>
                    </a:lnTo>
                    <a:lnTo>
                      <a:pt x="74" y="447"/>
                    </a:lnTo>
                    <a:lnTo>
                      <a:pt x="74" y="455"/>
                    </a:lnTo>
                    <a:lnTo>
                      <a:pt x="82" y="463"/>
                    </a:lnTo>
                    <a:lnTo>
                      <a:pt x="82" y="471"/>
                    </a:lnTo>
                    <a:lnTo>
                      <a:pt x="82" y="479"/>
                    </a:lnTo>
                    <a:lnTo>
                      <a:pt x="82" y="487"/>
                    </a:lnTo>
                    <a:lnTo>
                      <a:pt x="82" y="495"/>
                    </a:lnTo>
                    <a:lnTo>
                      <a:pt x="82" y="504"/>
                    </a:lnTo>
                    <a:lnTo>
                      <a:pt x="90" y="504"/>
                    </a:lnTo>
                    <a:lnTo>
                      <a:pt x="90" y="512"/>
                    </a:lnTo>
                    <a:lnTo>
                      <a:pt x="90" y="520"/>
                    </a:lnTo>
                    <a:lnTo>
                      <a:pt x="90" y="528"/>
                    </a:lnTo>
                    <a:lnTo>
                      <a:pt x="90" y="536"/>
                    </a:lnTo>
                    <a:lnTo>
                      <a:pt x="98" y="544"/>
                    </a:lnTo>
                    <a:lnTo>
                      <a:pt x="98" y="552"/>
                    </a:lnTo>
                    <a:lnTo>
                      <a:pt x="98" y="560"/>
                    </a:lnTo>
                    <a:lnTo>
                      <a:pt x="98" y="569"/>
                    </a:lnTo>
                    <a:lnTo>
                      <a:pt x="98" y="577"/>
                    </a:lnTo>
                    <a:lnTo>
                      <a:pt x="98" y="585"/>
                    </a:lnTo>
                    <a:lnTo>
                      <a:pt x="106" y="585"/>
                    </a:lnTo>
                    <a:lnTo>
                      <a:pt x="106" y="593"/>
                    </a:lnTo>
                    <a:lnTo>
                      <a:pt x="106" y="601"/>
                    </a:lnTo>
                    <a:lnTo>
                      <a:pt x="106" y="609"/>
                    </a:lnTo>
                    <a:lnTo>
                      <a:pt x="106" y="617"/>
                    </a:lnTo>
                    <a:lnTo>
                      <a:pt x="106" y="625"/>
                    </a:lnTo>
                    <a:lnTo>
                      <a:pt x="114" y="625"/>
                    </a:lnTo>
                    <a:lnTo>
                      <a:pt x="114" y="634"/>
                    </a:lnTo>
                    <a:lnTo>
                      <a:pt x="114" y="642"/>
                    </a:lnTo>
                    <a:lnTo>
                      <a:pt x="114" y="650"/>
                    </a:lnTo>
                    <a:lnTo>
                      <a:pt x="114" y="658"/>
                    </a:lnTo>
                    <a:lnTo>
                      <a:pt x="114" y="666"/>
                    </a:lnTo>
                    <a:lnTo>
                      <a:pt x="122" y="666"/>
                    </a:lnTo>
                    <a:lnTo>
                      <a:pt x="122" y="674"/>
                    </a:lnTo>
                    <a:lnTo>
                      <a:pt x="122" y="682"/>
                    </a:lnTo>
                    <a:lnTo>
                      <a:pt x="122" y="690"/>
                    </a:lnTo>
                    <a:lnTo>
                      <a:pt x="122" y="699"/>
                    </a:lnTo>
                    <a:lnTo>
                      <a:pt x="130" y="707"/>
                    </a:lnTo>
                    <a:lnTo>
                      <a:pt x="130" y="715"/>
                    </a:lnTo>
                    <a:lnTo>
                      <a:pt x="130" y="723"/>
                    </a:lnTo>
                    <a:lnTo>
                      <a:pt x="130" y="731"/>
                    </a:lnTo>
                    <a:lnTo>
                      <a:pt x="130" y="739"/>
                    </a:lnTo>
                    <a:lnTo>
                      <a:pt x="139" y="739"/>
                    </a:lnTo>
                    <a:lnTo>
                      <a:pt x="139" y="747"/>
                    </a:lnTo>
                    <a:lnTo>
                      <a:pt x="293" y="1332"/>
                    </a:lnTo>
                    <a:lnTo>
                      <a:pt x="293" y="1340"/>
                    </a:lnTo>
                    <a:lnTo>
                      <a:pt x="293" y="1348"/>
                    </a:lnTo>
                    <a:lnTo>
                      <a:pt x="301" y="1348"/>
                    </a:lnTo>
                    <a:lnTo>
                      <a:pt x="301" y="1356"/>
                    </a:lnTo>
                    <a:lnTo>
                      <a:pt x="301" y="1364"/>
                    </a:lnTo>
                    <a:lnTo>
                      <a:pt x="301" y="1373"/>
                    </a:lnTo>
                    <a:lnTo>
                      <a:pt x="309" y="1373"/>
                    </a:lnTo>
                    <a:lnTo>
                      <a:pt x="309" y="1381"/>
                    </a:lnTo>
                    <a:lnTo>
                      <a:pt x="309" y="1389"/>
                    </a:lnTo>
                    <a:lnTo>
                      <a:pt x="317" y="1389"/>
                    </a:lnTo>
                    <a:lnTo>
                      <a:pt x="317" y="1397"/>
                    </a:lnTo>
                    <a:lnTo>
                      <a:pt x="317" y="1405"/>
                    </a:lnTo>
                    <a:lnTo>
                      <a:pt x="317" y="1413"/>
                    </a:lnTo>
                    <a:lnTo>
                      <a:pt x="325" y="1413"/>
                    </a:lnTo>
                    <a:lnTo>
                      <a:pt x="325" y="1421"/>
                    </a:lnTo>
                    <a:lnTo>
                      <a:pt x="325" y="1429"/>
                    </a:lnTo>
                    <a:lnTo>
                      <a:pt x="334" y="1438"/>
                    </a:lnTo>
                    <a:lnTo>
                      <a:pt x="334" y="1446"/>
                    </a:lnTo>
                    <a:lnTo>
                      <a:pt x="334" y="1454"/>
                    </a:lnTo>
                    <a:lnTo>
                      <a:pt x="342" y="1454"/>
                    </a:lnTo>
                    <a:lnTo>
                      <a:pt x="342" y="1462"/>
                    </a:lnTo>
                    <a:lnTo>
                      <a:pt x="342" y="1470"/>
                    </a:lnTo>
                    <a:lnTo>
                      <a:pt x="350" y="1470"/>
                    </a:lnTo>
                    <a:lnTo>
                      <a:pt x="350" y="1478"/>
                    </a:lnTo>
                    <a:lnTo>
                      <a:pt x="350" y="1486"/>
                    </a:lnTo>
                    <a:lnTo>
                      <a:pt x="358" y="1494"/>
                    </a:lnTo>
                    <a:lnTo>
                      <a:pt x="358" y="1503"/>
                    </a:lnTo>
                    <a:lnTo>
                      <a:pt x="366" y="1511"/>
                    </a:lnTo>
                    <a:lnTo>
                      <a:pt x="366" y="1519"/>
                    </a:lnTo>
                    <a:lnTo>
                      <a:pt x="366" y="1527"/>
                    </a:lnTo>
                    <a:lnTo>
                      <a:pt x="374" y="1527"/>
                    </a:lnTo>
                    <a:lnTo>
                      <a:pt x="374" y="1535"/>
                    </a:lnTo>
                    <a:lnTo>
                      <a:pt x="374" y="1543"/>
                    </a:lnTo>
                    <a:lnTo>
                      <a:pt x="382" y="1543"/>
                    </a:lnTo>
                    <a:lnTo>
                      <a:pt x="382" y="1551"/>
                    </a:lnTo>
                    <a:lnTo>
                      <a:pt x="390" y="1559"/>
                    </a:lnTo>
                    <a:lnTo>
                      <a:pt x="545" y="1706"/>
                    </a:lnTo>
                    <a:lnTo>
                      <a:pt x="553" y="1706"/>
                    </a:lnTo>
                    <a:lnTo>
                      <a:pt x="561" y="1706"/>
                    </a:lnTo>
                    <a:lnTo>
                      <a:pt x="569" y="1706"/>
                    </a:lnTo>
                    <a:lnTo>
                      <a:pt x="577" y="1706"/>
                    </a:lnTo>
                    <a:lnTo>
                      <a:pt x="585" y="1706"/>
                    </a:lnTo>
                    <a:lnTo>
                      <a:pt x="585" y="1697"/>
                    </a:lnTo>
                    <a:lnTo>
                      <a:pt x="594" y="1697"/>
                    </a:lnTo>
                    <a:lnTo>
                      <a:pt x="602" y="1697"/>
                    </a:lnTo>
                    <a:lnTo>
                      <a:pt x="602" y="1689"/>
                    </a:lnTo>
                    <a:lnTo>
                      <a:pt x="610" y="1689"/>
                    </a:lnTo>
                    <a:lnTo>
                      <a:pt x="618" y="1689"/>
                    </a:lnTo>
                    <a:lnTo>
                      <a:pt x="618" y="1681"/>
                    </a:lnTo>
                    <a:lnTo>
                      <a:pt x="626" y="1681"/>
                    </a:lnTo>
                    <a:lnTo>
                      <a:pt x="626" y="1673"/>
                    </a:lnTo>
                    <a:lnTo>
                      <a:pt x="634" y="1673"/>
                    </a:lnTo>
                    <a:lnTo>
                      <a:pt x="634" y="1665"/>
                    </a:lnTo>
                    <a:lnTo>
                      <a:pt x="642" y="1665"/>
                    </a:lnTo>
                    <a:lnTo>
                      <a:pt x="642" y="1657"/>
                    </a:lnTo>
                    <a:lnTo>
                      <a:pt x="797" y="1364"/>
                    </a:lnTo>
                    <a:lnTo>
                      <a:pt x="805" y="1356"/>
                    </a:lnTo>
                    <a:lnTo>
                      <a:pt x="805" y="1348"/>
                    </a:lnTo>
                    <a:lnTo>
                      <a:pt x="805" y="1340"/>
                    </a:lnTo>
                    <a:lnTo>
                      <a:pt x="813" y="1340"/>
                    </a:lnTo>
                    <a:lnTo>
                      <a:pt x="813" y="1332"/>
                    </a:lnTo>
                    <a:lnTo>
                      <a:pt x="813" y="1324"/>
                    </a:lnTo>
                    <a:lnTo>
                      <a:pt x="813" y="1316"/>
                    </a:lnTo>
                    <a:lnTo>
                      <a:pt x="821" y="1316"/>
                    </a:lnTo>
                    <a:lnTo>
                      <a:pt x="821" y="1308"/>
                    </a:lnTo>
                    <a:lnTo>
                      <a:pt x="821" y="1300"/>
                    </a:lnTo>
                    <a:lnTo>
                      <a:pt x="821" y="1291"/>
                    </a:lnTo>
                    <a:lnTo>
                      <a:pt x="829" y="1291"/>
                    </a:lnTo>
                    <a:lnTo>
                      <a:pt x="829" y="1283"/>
                    </a:lnTo>
                    <a:lnTo>
                      <a:pt x="829" y="1275"/>
                    </a:lnTo>
                    <a:lnTo>
                      <a:pt x="829" y="1267"/>
                    </a:lnTo>
                    <a:lnTo>
                      <a:pt x="837" y="1267"/>
                    </a:lnTo>
                    <a:lnTo>
                      <a:pt x="837" y="1259"/>
                    </a:lnTo>
                    <a:lnTo>
                      <a:pt x="837" y="1251"/>
                    </a:lnTo>
                    <a:lnTo>
                      <a:pt x="837" y="1243"/>
                    </a:lnTo>
                    <a:lnTo>
                      <a:pt x="845" y="1235"/>
                    </a:lnTo>
                    <a:lnTo>
                      <a:pt x="845" y="1226"/>
                    </a:lnTo>
                    <a:lnTo>
                      <a:pt x="845" y="1218"/>
                    </a:lnTo>
                    <a:lnTo>
                      <a:pt x="845" y="1210"/>
                    </a:lnTo>
                    <a:lnTo>
                      <a:pt x="853" y="1210"/>
                    </a:lnTo>
                    <a:lnTo>
                      <a:pt x="853" y="1202"/>
                    </a:lnTo>
                    <a:lnTo>
                      <a:pt x="853" y="1194"/>
                    </a:lnTo>
                    <a:lnTo>
                      <a:pt x="853" y="1186"/>
                    </a:lnTo>
                    <a:lnTo>
                      <a:pt x="862" y="1186"/>
                    </a:lnTo>
                    <a:lnTo>
                      <a:pt x="862" y="1178"/>
                    </a:lnTo>
                    <a:lnTo>
                      <a:pt x="862" y="1170"/>
                    </a:lnTo>
                    <a:lnTo>
                      <a:pt x="862" y="1161"/>
                    </a:lnTo>
                    <a:lnTo>
                      <a:pt x="862" y="1153"/>
                    </a:lnTo>
                    <a:lnTo>
                      <a:pt x="870" y="1153"/>
                    </a:lnTo>
                    <a:lnTo>
                      <a:pt x="870" y="1145"/>
                    </a:lnTo>
                    <a:lnTo>
                      <a:pt x="870" y="1137"/>
                    </a:lnTo>
                    <a:lnTo>
                      <a:pt x="870" y="1129"/>
                    </a:lnTo>
                    <a:lnTo>
                      <a:pt x="878" y="1129"/>
                    </a:lnTo>
                    <a:lnTo>
                      <a:pt x="878" y="1121"/>
                    </a:lnTo>
                    <a:lnTo>
                      <a:pt x="878" y="1113"/>
                    </a:lnTo>
                    <a:lnTo>
                      <a:pt x="878" y="1105"/>
                    </a:lnTo>
                    <a:lnTo>
                      <a:pt x="886" y="1096"/>
                    </a:lnTo>
                    <a:lnTo>
                      <a:pt x="886" y="1088"/>
                    </a:lnTo>
                    <a:lnTo>
                      <a:pt x="886" y="1080"/>
                    </a:lnTo>
                    <a:lnTo>
                      <a:pt x="886" y="1072"/>
                    </a:lnTo>
                    <a:lnTo>
                      <a:pt x="894" y="1064"/>
                    </a:lnTo>
                    <a:lnTo>
                      <a:pt x="894" y="1056"/>
                    </a:lnTo>
                    <a:lnTo>
                      <a:pt x="894" y="1048"/>
                    </a:lnTo>
                    <a:lnTo>
                      <a:pt x="894" y="1040"/>
                    </a:lnTo>
                    <a:lnTo>
                      <a:pt x="902" y="1040"/>
                    </a:lnTo>
                    <a:lnTo>
                      <a:pt x="1057" y="301"/>
                    </a:lnTo>
                    <a:lnTo>
                      <a:pt x="1057" y="292"/>
                    </a:lnTo>
                    <a:lnTo>
                      <a:pt x="1057" y="284"/>
                    </a:lnTo>
                    <a:lnTo>
                      <a:pt x="1057" y="276"/>
                    </a:lnTo>
                    <a:lnTo>
                      <a:pt x="1057" y="268"/>
                    </a:lnTo>
                    <a:lnTo>
                      <a:pt x="1065" y="268"/>
                    </a:lnTo>
                    <a:lnTo>
                      <a:pt x="1065" y="260"/>
                    </a:lnTo>
                    <a:lnTo>
                      <a:pt x="1065" y="252"/>
                    </a:lnTo>
                    <a:lnTo>
                      <a:pt x="1065" y="244"/>
                    </a:lnTo>
                    <a:lnTo>
                      <a:pt x="1065" y="236"/>
                    </a:lnTo>
                    <a:lnTo>
                      <a:pt x="1065" y="227"/>
                    </a:lnTo>
                    <a:lnTo>
                      <a:pt x="1065" y="219"/>
                    </a:lnTo>
                    <a:lnTo>
                      <a:pt x="1073" y="219"/>
                    </a:lnTo>
                    <a:lnTo>
                      <a:pt x="1073" y="211"/>
                    </a:lnTo>
                    <a:lnTo>
                      <a:pt x="1073" y="203"/>
                    </a:lnTo>
                    <a:lnTo>
                      <a:pt x="1073" y="195"/>
                    </a:lnTo>
                    <a:lnTo>
                      <a:pt x="1073" y="187"/>
                    </a:lnTo>
                    <a:lnTo>
                      <a:pt x="1073" y="179"/>
                    </a:lnTo>
                    <a:lnTo>
                      <a:pt x="1081" y="171"/>
                    </a:lnTo>
                    <a:lnTo>
                      <a:pt x="1081" y="162"/>
                    </a:lnTo>
                    <a:lnTo>
                      <a:pt x="1081" y="154"/>
                    </a:lnTo>
                    <a:lnTo>
                      <a:pt x="1081" y="146"/>
                    </a:lnTo>
                    <a:lnTo>
                      <a:pt x="1081" y="138"/>
                    </a:lnTo>
                    <a:lnTo>
                      <a:pt x="1081" y="130"/>
                    </a:lnTo>
                    <a:lnTo>
                      <a:pt x="1089" y="130"/>
                    </a:lnTo>
                    <a:lnTo>
                      <a:pt x="1089" y="122"/>
                    </a:lnTo>
                    <a:lnTo>
                      <a:pt x="1089" y="114"/>
                    </a:lnTo>
                    <a:lnTo>
                      <a:pt x="1089" y="106"/>
                    </a:lnTo>
                    <a:lnTo>
                      <a:pt x="1089" y="98"/>
                    </a:lnTo>
                    <a:lnTo>
                      <a:pt x="1089" y="89"/>
                    </a:lnTo>
                    <a:lnTo>
                      <a:pt x="1089" y="81"/>
                    </a:lnTo>
                    <a:lnTo>
                      <a:pt x="1097" y="73"/>
                    </a:lnTo>
                    <a:lnTo>
                      <a:pt x="1097" y="65"/>
                    </a:lnTo>
                    <a:lnTo>
                      <a:pt x="1097" y="57"/>
                    </a:lnTo>
                    <a:lnTo>
                      <a:pt x="1097" y="49"/>
                    </a:lnTo>
                    <a:lnTo>
                      <a:pt x="1097" y="41"/>
                    </a:lnTo>
                    <a:lnTo>
                      <a:pt x="1097" y="33"/>
                    </a:lnTo>
                    <a:lnTo>
                      <a:pt x="1105" y="24"/>
                    </a:lnTo>
                    <a:lnTo>
                      <a:pt x="1105" y="16"/>
                    </a:lnTo>
                    <a:lnTo>
                      <a:pt x="1105" y="24"/>
                    </a:lnTo>
                    <a:lnTo>
                      <a:pt x="1105" y="33"/>
                    </a:lnTo>
                    <a:lnTo>
                      <a:pt x="1105" y="41"/>
                    </a:lnTo>
                    <a:lnTo>
                      <a:pt x="1105" y="49"/>
                    </a:lnTo>
                    <a:lnTo>
                      <a:pt x="1113" y="57"/>
                    </a:lnTo>
                    <a:lnTo>
                      <a:pt x="1113" y="65"/>
                    </a:lnTo>
                    <a:lnTo>
                      <a:pt x="1113" y="73"/>
                    </a:lnTo>
                    <a:lnTo>
                      <a:pt x="1113" y="81"/>
                    </a:lnTo>
                    <a:lnTo>
                      <a:pt x="1113" y="89"/>
                    </a:lnTo>
                    <a:lnTo>
                      <a:pt x="1113" y="98"/>
                    </a:lnTo>
                    <a:lnTo>
                      <a:pt x="1122" y="106"/>
                    </a:lnTo>
                    <a:lnTo>
                      <a:pt x="1122" y="114"/>
                    </a:lnTo>
                    <a:lnTo>
                      <a:pt x="1122" y="122"/>
                    </a:lnTo>
                    <a:lnTo>
                      <a:pt x="1122" y="130"/>
                    </a:lnTo>
                    <a:lnTo>
                      <a:pt x="1122" y="138"/>
                    </a:lnTo>
                    <a:lnTo>
                      <a:pt x="1122" y="146"/>
                    </a:lnTo>
                    <a:lnTo>
                      <a:pt x="1130" y="154"/>
                    </a:lnTo>
                    <a:lnTo>
                      <a:pt x="1130" y="162"/>
                    </a:lnTo>
                    <a:lnTo>
                      <a:pt x="1130" y="171"/>
                    </a:lnTo>
                    <a:lnTo>
                      <a:pt x="1130" y="179"/>
                    </a:lnTo>
                    <a:lnTo>
                      <a:pt x="1130" y="187"/>
                    </a:lnTo>
                    <a:lnTo>
                      <a:pt x="1130" y="195"/>
                    </a:lnTo>
                    <a:lnTo>
                      <a:pt x="1138" y="203"/>
                    </a:lnTo>
                    <a:lnTo>
                      <a:pt x="1138" y="211"/>
                    </a:lnTo>
                    <a:lnTo>
                      <a:pt x="1138" y="219"/>
                    </a:lnTo>
                    <a:lnTo>
                      <a:pt x="1138" y="227"/>
                    </a:lnTo>
                    <a:lnTo>
                      <a:pt x="1138" y="236"/>
                    </a:lnTo>
                    <a:lnTo>
                      <a:pt x="1138" y="244"/>
                    </a:lnTo>
                    <a:lnTo>
                      <a:pt x="1146" y="244"/>
                    </a:lnTo>
                    <a:lnTo>
                      <a:pt x="1146" y="252"/>
                    </a:lnTo>
                    <a:lnTo>
                      <a:pt x="1146" y="260"/>
                    </a:lnTo>
                    <a:lnTo>
                      <a:pt x="1146" y="268"/>
                    </a:lnTo>
                    <a:lnTo>
                      <a:pt x="1146" y="276"/>
                    </a:lnTo>
                    <a:lnTo>
                      <a:pt x="1146" y="284"/>
                    </a:lnTo>
                    <a:lnTo>
                      <a:pt x="1154" y="292"/>
                    </a:lnTo>
                    <a:lnTo>
                      <a:pt x="1154" y="301"/>
                    </a:lnTo>
                    <a:lnTo>
                      <a:pt x="1308" y="1040"/>
                    </a:lnTo>
                    <a:lnTo>
                      <a:pt x="1308" y="1048"/>
                    </a:lnTo>
                    <a:lnTo>
                      <a:pt x="1317" y="1056"/>
                    </a:lnTo>
                    <a:lnTo>
                      <a:pt x="1317" y="1064"/>
                    </a:lnTo>
                    <a:lnTo>
                      <a:pt x="1317" y="1072"/>
                    </a:lnTo>
                    <a:lnTo>
                      <a:pt x="1317" y="1080"/>
                    </a:lnTo>
                    <a:lnTo>
                      <a:pt x="1325" y="1088"/>
                    </a:lnTo>
                    <a:lnTo>
                      <a:pt x="1325" y="1096"/>
                    </a:lnTo>
                    <a:lnTo>
                      <a:pt x="1325" y="1105"/>
                    </a:lnTo>
                    <a:lnTo>
                      <a:pt x="1325" y="1113"/>
                    </a:lnTo>
                    <a:lnTo>
                      <a:pt x="1333" y="1113"/>
                    </a:lnTo>
                    <a:lnTo>
                      <a:pt x="1333" y="1121"/>
                    </a:lnTo>
                    <a:lnTo>
                      <a:pt x="1333" y="1129"/>
                    </a:lnTo>
                    <a:lnTo>
                      <a:pt x="1333" y="1137"/>
                    </a:lnTo>
                    <a:lnTo>
                      <a:pt x="1341" y="1145"/>
                    </a:lnTo>
                    <a:lnTo>
                      <a:pt x="1341" y="1153"/>
                    </a:lnTo>
                    <a:lnTo>
                      <a:pt x="1341" y="1161"/>
                    </a:lnTo>
                    <a:lnTo>
                      <a:pt x="1341" y="1170"/>
                    </a:lnTo>
                    <a:lnTo>
                      <a:pt x="1349" y="1170"/>
                    </a:lnTo>
                    <a:lnTo>
                      <a:pt x="1349" y="1178"/>
                    </a:lnTo>
                    <a:lnTo>
                      <a:pt x="1349" y="1186"/>
                    </a:lnTo>
                    <a:lnTo>
                      <a:pt x="1349" y="1194"/>
                    </a:lnTo>
                    <a:lnTo>
                      <a:pt x="1357" y="1202"/>
                    </a:lnTo>
                    <a:lnTo>
                      <a:pt x="1357" y="1210"/>
                    </a:lnTo>
                    <a:lnTo>
                      <a:pt x="1357" y="1218"/>
                    </a:lnTo>
                    <a:lnTo>
                      <a:pt x="1357" y="1226"/>
                    </a:lnTo>
                    <a:lnTo>
                      <a:pt x="1365" y="1226"/>
                    </a:lnTo>
                    <a:lnTo>
                      <a:pt x="1365" y="1235"/>
                    </a:lnTo>
                    <a:lnTo>
                      <a:pt x="1365" y="1243"/>
                    </a:lnTo>
                    <a:lnTo>
                      <a:pt x="1365" y="1251"/>
                    </a:lnTo>
                    <a:lnTo>
                      <a:pt x="1373" y="1251"/>
                    </a:lnTo>
                    <a:lnTo>
                      <a:pt x="1373" y="1259"/>
                    </a:lnTo>
                    <a:lnTo>
                      <a:pt x="1373" y="1267"/>
                    </a:lnTo>
                    <a:lnTo>
                      <a:pt x="1373" y="1275"/>
                    </a:lnTo>
                    <a:lnTo>
                      <a:pt x="1382" y="1275"/>
                    </a:lnTo>
                    <a:lnTo>
                      <a:pt x="1382" y="1283"/>
                    </a:lnTo>
                    <a:lnTo>
                      <a:pt x="1382" y="1291"/>
                    </a:lnTo>
                    <a:lnTo>
                      <a:pt x="1382" y="1300"/>
                    </a:lnTo>
                    <a:lnTo>
                      <a:pt x="1390" y="1308"/>
                    </a:lnTo>
                    <a:lnTo>
                      <a:pt x="1390" y="1316"/>
                    </a:lnTo>
                    <a:lnTo>
                      <a:pt x="1390" y="1324"/>
                    </a:lnTo>
                    <a:lnTo>
                      <a:pt x="1398" y="1324"/>
                    </a:lnTo>
                    <a:lnTo>
                      <a:pt x="1398" y="1332"/>
                    </a:lnTo>
                    <a:lnTo>
                      <a:pt x="1398" y="1340"/>
                    </a:lnTo>
                    <a:lnTo>
                      <a:pt x="1398" y="1348"/>
                    </a:lnTo>
                    <a:lnTo>
                      <a:pt x="1406" y="1348"/>
                    </a:lnTo>
                    <a:lnTo>
                      <a:pt x="1406" y="1356"/>
                    </a:lnTo>
                    <a:lnTo>
                      <a:pt x="1406" y="1364"/>
                    </a:lnTo>
                    <a:lnTo>
                      <a:pt x="1560" y="1665"/>
                    </a:lnTo>
                    <a:lnTo>
                      <a:pt x="1568" y="1665"/>
                    </a:lnTo>
                    <a:lnTo>
                      <a:pt x="1568" y="1673"/>
                    </a:lnTo>
                    <a:lnTo>
                      <a:pt x="1576" y="1673"/>
                    </a:lnTo>
                    <a:lnTo>
                      <a:pt x="1576" y="1681"/>
                    </a:lnTo>
                    <a:lnTo>
                      <a:pt x="1585" y="1681"/>
                    </a:lnTo>
                    <a:lnTo>
                      <a:pt x="1593" y="1681"/>
                    </a:lnTo>
                    <a:lnTo>
                      <a:pt x="1593" y="1689"/>
                    </a:lnTo>
                    <a:lnTo>
                      <a:pt x="1601" y="1689"/>
                    </a:lnTo>
                    <a:lnTo>
                      <a:pt x="1601" y="1697"/>
                    </a:lnTo>
                    <a:lnTo>
                      <a:pt x="1609" y="1697"/>
                    </a:lnTo>
                    <a:lnTo>
                      <a:pt x="1617" y="1697"/>
                    </a:lnTo>
                    <a:lnTo>
                      <a:pt x="1617" y="1706"/>
                    </a:lnTo>
                    <a:lnTo>
                      <a:pt x="1625" y="1706"/>
                    </a:lnTo>
                    <a:lnTo>
                      <a:pt x="1633" y="1706"/>
                    </a:lnTo>
                    <a:lnTo>
                      <a:pt x="1641" y="1706"/>
                    </a:lnTo>
                    <a:lnTo>
                      <a:pt x="1650" y="1706"/>
                    </a:lnTo>
                    <a:lnTo>
                      <a:pt x="1658" y="1706"/>
                    </a:lnTo>
                    <a:lnTo>
                      <a:pt x="1820" y="1568"/>
                    </a:lnTo>
                    <a:lnTo>
                      <a:pt x="1820" y="1559"/>
                    </a:lnTo>
                    <a:lnTo>
                      <a:pt x="1820" y="1551"/>
                    </a:lnTo>
                    <a:lnTo>
                      <a:pt x="1828" y="1551"/>
                    </a:lnTo>
                    <a:lnTo>
                      <a:pt x="1828" y="1543"/>
                    </a:lnTo>
                    <a:lnTo>
                      <a:pt x="1828" y="1535"/>
                    </a:lnTo>
                    <a:lnTo>
                      <a:pt x="1836" y="1535"/>
                    </a:lnTo>
                    <a:lnTo>
                      <a:pt x="1836" y="1527"/>
                    </a:lnTo>
                    <a:lnTo>
                      <a:pt x="1836" y="1519"/>
                    </a:lnTo>
                    <a:lnTo>
                      <a:pt x="1845" y="1519"/>
                    </a:lnTo>
                    <a:lnTo>
                      <a:pt x="1845" y="1511"/>
                    </a:lnTo>
                    <a:lnTo>
                      <a:pt x="1845" y="1503"/>
                    </a:lnTo>
                    <a:lnTo>
                      <a:pt x="1853" y="1503"/>
                    </a:lnTo>
                    <a:lnTo>
                      <a:pt x="1853" y="1494"/>
                    </a:lnTo>
                    <a:lnTo>
                      <a:pt x="1853" y="1486"/>
                    </a:lnTo>
                    <a:lnTo>
                      <a:pt x="1861" y="1478"/>
                    </a:lnTo>
                    <a:lnTo>
                      <a:pt x="1861" y="1470"/>
                    </a:lnTo>
                    <a:lnTo>
                      <a:pt x="1861" y="1462"/>
                    </a:lnTo>
                    <a:lnTo>
                      <a:pt x="1869" y="1462"/>
                    </a:lnTo>
                    <a:lnTo>
                      <a:pt x="1869" y="1454"/>
                    </a:lnTo>
                    <a:lnTo>
                      <a:pt x="1869" y="1446"/>
                    </a:lnTo>
                    <a:lnTo>
                      <a:pt x="1877" y="1446"/>
                    </a:lnTo>
                    <a:lnTo>
                      <a:pt x="1877" y="1438"/>
                    </a:lnTo>
                    <a:lnTo>
                      <a:pt x="1877" y="1429"/>
                    </a:lnTo>
                    <a:lnTo>
                      <a:pt x="1885" y="1421"/>
                    </a:lnTo>
                    <a:lnTo>
                      <a:pt x="1885" y="1413"/>
                    </a:lnTo>
                    <a:lnTo>
                      <a:pt x="1885" y="1405"/>
                    </a:lnTo>
                    <a:lnTo>
                      <a:pt x="1893" y="1405"/>
                    </a:lnTo>
                    <a:lnTo>
                      <a:pt x="1893" y="1397"/>
                    </a:lnTo>
                    <a:lnTo>
                      <a:pt x="1893" y="1389"/>
                    </a:lnTo>
                    <a:lnTo>
                      <a:pt x="1901" y="1381"/>
                    </a:lnTo>
                    <a:lnTo>
                      <a:pt x="1901" y="1373"/>
                    </a:lnTo>
                    <a:lnTo>
                      <a:pt x="1901" y="1364"/>
                    </a:lnTo>
                    <a:lnTo>
                      <a:pt x="1910" y="1356"/>
                    </a:lnTo>
                    <a:lnTo>
                      <a:pt x="1910" y="1348"/>
                    </a:lnTo>
                    <a:lnTo>
                      <a:pt x="1910" y="1340"/>
                    </a:lnTo>
                    <a:lnTo>
                      <a:pt x="1918" y="1340"/>
                    </a:lnTo>
                    <a:lnTo>
                      <a:pt x="1918" y="1332"/>
                    </a:lnTo>
                    <a:lnTo>
                      <a:pt x="2072" y="747"/>
                    </a:lnTo>
                    <a:lnTo>
                      <a:pt x="2072" y="739"/>
                    </a:lnTo>
                    <a:lnTo>
                      <a:pt x="2072" y="731"/>
                    </a:lnTo>
                    <a:lnTo>
                      <a:pt x="2080" y="731"/>
                    </a:lnTo>
                    <a:lnTo>
                      <a:pt x="2080" y="723"/>
                    </a:lnTo>
                    <a:lnTo>
                      <a:pt x="2080" y="715"/>
                    </a:lnTo>
                    <a:lnTo>
                      <a:pt x="2080" y="707"/>
                    </a:lnTo>
                    <a:lnTo>
                      <a:pt x="2080" y="699"/>
                    </a:lnTo>
                    <a:lnTo>
                      <a:pt x="2080" y="690"/>
                    </a:lnTo>
                    <a:lnTo>
                      <a:pt x="2088" y="690"/>
                    </a:lnTo>
                    <a:lnTo>
                      <a:pt x="2088" y="682"/>
                    </a:lnTo>
                    <a:lnTo>
                      <a:pt x="2088" y="674"/>
                    </a:lnTo>
                    <a:lnTo>
                      <a:pt x="2088" y="666"/>
                    </a:lnTo>
                    <a:lnTo>
                      <a:pt x="2088" y="658"/>
                    </a:lnTo>
                    <a:lnTo>
                      <a:pt x="2096" y="650"/>
                    </a:lnTo>
                    <a:lnTo>
                      <a:pt x="2096" y="642"/>
                    </a:lnTo>
                    <a:lnTo>
                      <a:pt x="2096" y="634"/>
                    </a:lnTo>
                    <a:lnTo>
                      <a:pt x="2096" y="625"/>
                    </a:lnTo>
                    <a:lnTo>
                      <a:pt x="2096" y="617"/>
                    </a:lnTo>
                    <a:lnTo>
                      <a:pt x="2105" y="609"/>
                    </a:lnTo>
                    <a:lnTo>
                      <a:pt x="2105" y="601"/>
                    </a:lnTo>
                    <a:lnTo>
                      <a:pt x="2105" y="593"/>
                    </a:lnTo>
                    <a:lnTo>
                      <a:pt x="2105" y="585"/>
                    </a:lnTo>
                    <a:lnTo>
                      <a:pt x="2105" y="577"/>
                    </a:lnTo>
                    <a:lnTo>
                      <a:pt x="2113" y="569"/>
                    </a:lnTo>
                    <a:lnTo>
                      <a:pt x="2113" y="560"/>
                    </a:lnTo>
                    <a:lnTo>
                      <a:pt x="2113" y="552"/>
                    </a:lnTo>
                    <a:lnTo>
                      <a:pt x="2113" y="544"/>
                    </a:lnTo>
                    <a:lnTo>
                      <a:pt x="2113" y="536"/>
                    </a:lnTo>
                    <a:lnTo>
                      <a:pt x="2121" y="528"/>
                    </a:lnTo>
                    <a:lnTo>
                      <a:pt x="2121" y="520"/>
                    </a:lnTo>
                    <a:lnTo>
                      <a:pt x="2121" y="512"/>
                    </a:lnTo>
                    <a:lnTo>
                      <a:pt x="2121" y="504"/>
                    </a:lnTo>
                    <a:lnTo>
                      <a:pt x="2121" y="495"/>
                    </a:lnTo>
                    <a:lnTo>
                      <a:pt x="2129" y="487"/>
                    </a:lnTo>
                    <a:lnTo>
                      <a:pt x="2129" y="479"/>
                    </a:lnTo>
                    <a:lnTo>
                      <a:pt x="2129" y="471"/>
                    </a:lnTo>
                    <a:lnTo>
                      <a:pt x="2129" y="463"/>
                    </a:lnTo>
                    <a:lnTo>
                      <a:pt x="2129" y="455"/>
                    </a:lnTo>
                    <a:lnTo>
                      <a:pt x="2137" y="447"/>
                    </a:lnTo>
                    <a:lnTo>
                      <a:pt x="2137" y="439"/>
                    </a:lnTo>
                    <a:lnTo>
                      <a:pt x="2137" y="430"/>
                    </a:lnTo>
                    <a:lnTo>
                      <a:pt x="2137" y="422"/>
                    </a:lnTo>
                    <a:lnTo>
                      <a:pt x="2137" y="414"/>
                    </a:lnTo>
                    <a:lnTo>
                      <a:pt x="2137" y="406"/>
                    </a:lnTo>
                    <a:lnTo>
                      <a:pt x="2145" y="406"/>
                    </a:lnTo>
                    <a:lnTo>
                      <a:pt x="2145" y="398"/>
                    </a:lnTo>
                    <a:lnTo>
                      <a:pt x="2145" y="390"/>
                    </a:lnTo>
                    <a:lnTo>
                      <a:pt x="2145" y="382"/>
                    </a:lnTo>
                    <a:lnTo>
                      <a:pt x="2145" y="374"/>
                    </a:lnTo>
                    <a:lnTo>
                      <a:pt x="2145" y="366"/>
                    </a:lnTo>
                    <a:lnTo>
                      <a:pt x="2153" y="357"/>
                    </a:lnTo>
                    <a:lnTo>
                      <a:pt x="2153" y="349"/>
                    </a:lnTo>
                    <a:lnTo>
                      <a:pt x="2153" y="341"/>
                    </a:lnTo>
                    <a:lnTo>
                      <a:pt x="2153" y="333"/>
                    </a:lnTo>
                    <a:lnTo>
                      <a:pt x="2153" y="325"/>
                    </a:lnTo>
                    <a:lnTo>
                      <a:pt x="2161" y="317"/>
                    </a:lnTo>
                    <a:lnTo>
                      <a:pt x="2161" y="309"/>
                    </a:lnTo>
                    <a:lnTo>
                      <a:pt x="2161" y="301"/>
                    </a:lnTo>
                    <a:lnTo>
                      <a:pt x="2161" y="292"/>
                    </a:lnTo>
                    <a:lnTo>
                      <a:pt x="2161" y="284"/>
                    </a:lnTo>
                    <a:lnTo>
                      <a:pt x="2161" y="276"/>
                    </a:lnTo>
                    <a:lnTo>
                      <a:pt x="2170" y="268"/>
                    </a:lnTo>
                    <a:lnTo>
                      <a:pt x="2170" y="260"/>
                    </a:lnTo>
                    <a:lnTo>
                      <a:pt x="2170" y="252"/>
                    </a:lnTo>
                    <a:lnTo>
                      <a:pt x="2170" y="244"/>
                    </a:lnTo>
                    <a:lnTo>
                      <a:pt x="2170" y="236"/>
                    </a:lnTo>
                    <a:lnTo>
                      <a:pt x="2178" y="227"/>
                    </a:lnTo>
                    <a:lnTo>
                      <a:pt x="2178" y="219"/>
                    </a:lnTo>
                    <a:lnTo>
                      <a:pt x="2178" y="211"/>
                    </a:lnTo>
                    <a:lnTo>
                      <a:pt x="2178" y="203"/>
                    </a:lnTo>
                    <a:lnTo>
                      <a:pt x="2178" y="195"/>
                    </a:lnTo>
                    <a:lnTo>
                      <a:pt x="2178" y="187"/>
                    </a:lnTo>
                    <a:lnTo>
                      <a:pt x="2186" y="179"/>
                    </a:lnTo>
                    <a:lnTo>
                      <a:pt x="2186" y="171"/>
                    </a:lnTo>
                    <a:lnTo>
                      <a:pt x="2186" y="162"/>
                    </a:lnTo>
                    <a:lnTo>
                      <a:pt x="2186" y="154"/>
                    </a:lnTo>
                    <a:lnTo>
                      <a:pt x="2186" y="146"/>
                    </a:lnTo>
                    <a:lnTo>
                      <a:pt x="2186" y="138"/>
                    </a:lnTo>
                    <a:lnTo>
                      <a:pt x="2194" y="130"/>
                    </a:lnTo>
                    <a:lnTo>
                      <a:pt x="2194" y="122"/>
                    </a:lnTo>
                    <a:lnTo>
                      <a:pt x="2194" y="114"/>
                    </a:lnTo>
                    <a:lnTo>
                      <a:pt x="2194" y="106"/>
                    </a:lnTo>
                    <a:lnTo>
                      <a:pt x="2194" y="98"/>
                    </a:lnTo>
                    <a:lnTo>
                      <a:pt x="2194" y="89"/>
                    </a:lnTo>
                    <a:lnTo>
                      <a:pt x="2202" y="81"/>
                    </a:lnTo>
                    <a:lnTo>
                      <a:pt x="2202" y="73"/>
                    </a:lnTo>
                    <a:lnTo>
                      <a:pt x="2202" y="65"/>
                    </a:lnTo>
                    <a:lnTo>
                      <a:pt x="2202" y="57"/>
                    </a:lnTo>
                    <a:lnTo>
                      <a:pt x="2202" y="49"/>
                    </a:lnTo>
                    <a:lnTo>
                      <a:pt x="2202" y="41"/>
                    </a:lnTo>
                    <a:lnTo>
                      <a:pt x="2210" y="41"/>
                    </a:lnTo>
                    <a:lnTo>
                      <a:pt x="2210" y="33"/>
                    </a:lnTo>
                    <a:lnTo>
                      <a:pt x="2210" y="24"/>
                    </a:lnTo>
                    <a:lnTo>
                      <a:pt x="2210" y="16"/>
                    </a:lnTo>
                    <a:lnTo>
                      <a:pt x="2210" y="24"/>
                    </a:lnTo>
                    <a:lnTo>
                      <a:pt x="2210" y="33"/>
                    </a:lnTo>
                    <a:lnTo>
                      <a:pt x="2218" y="41"/>
                    </a:lnTo>
                    <a:lnTo>
                      <a:pt x="2218" y="49"/>
                    </a:lnTo>
                    <a:lnTo>
                      <a:pt x="2218" y="57"/>
                    </a:lnTo>
                    <a:lnTo>
                      <a:pt x="2218" y="65"/>
                    </a:lnTo>
                    <a:lnTo>
                      <a:pt x="2218" y="73"/>
                    </a:lnTo>
                    <a:lnTo>
                      <a:pt x="2218" y="81"/>
                    </a:lnTo>
                    <a:lnTo>
                      <a:pt x="2226" y="89"/>
                    </a:lnTo>
                    <a:lnTo>
                      <a:pt x="2226" y="98"/>
                    </a:lnTo>
                    <a:lnTo>
                      <a:pt x="2226" y="106"/>
                    </a:lnTo>
                    <a:lnTo>
                      <a:pt x="2226" y="114"/>
                    </a:lnTo>
                    <a:lnTo>
                      <a:pt x="2226" y="122"/>
                    </a:lnTo>
                    <a:lnTo>
                      <a:pt x="2226" y="130"/>
                    </a:lnTo>
                    <a:lnTo>
                      <a:pt x="2234" y="138"/>
                    </a:lnTo>
                    <a:lnTo>
                      <a:pt x="2234" y="146"/>
                    </a:lnTo>
                    <a:lnTo>
                      <a:pt x="2234" y="154"/>
                    </a:lnTo>
                    <a:lnTo>
                      <a:pt x="2234" y="162"/>
                    </a:lnTo>
                    <a:lnTo>
                      <a:pt x="2234" y="171"/>
                    </a:lnTo>
                    <a:lnTo>
                      <a:pt x="2234" y="179"/>
                    </a:lnTo>
                    <a:lnTo>
                      <a:pt x="2243" y="179"/>
                    </a:lnTo>
                    <a:lnTo>
                      <a:pt x="2243" y="187"/>
                    </a:lnTo>
                    <a:lnTo>
                      <a:pt x="2243" y="195"/>
                    </a:lnTo>
                    <a:lnTo>
                      <a:pt x="2243" y="203"/>
                    </a:lnTo>
                    <a:lnTo>
                      <a:pt x="2243" y="211"/>
                    </a:lnTo>
                    <a:lnTo>
                      <a:pt x="2243" y="219"/>
                    </a:lnTo>
                    <a:lnTo>
                      <a:pt x="2251" y="227"/>
                    </a:lnTo>
                    <a:lnTo>
                      <a:pt x="2251" y="236"/>
                    </a:lnTo>
                    <a:lnTo>
                      <a:pt x="2251" y="244"/>
                    </a:lnTo>
                    <a:lnTo>
                      <a:pt x="2251" y="252"/>
                    </a:lnTo>
                    <a:lnTo>
                      <a:pt x="2251" y="260"/>
                    </a:lnTo>
                    <a:lnTo>
                      <a:pt x="2251" y="268"/>
                    </a:lnTo>
                    <a:lnTo>
                      <a:pt x="2259" y="276"/>
                    </a:lnTo>
                    <a:lnTo>
                      <a:pt x="2259" y="284"/>
                    </a:lnTo>
                    <a:lnTo>
                      <a:pt x="2259" y="292"/>
                    </a:lnTo>
                    <a:lnTo>
                      <a:pt x="2259" y="301"/>
                    </a:lnTo>
                    <a:lnTo>
                      <a:pt x="2259" y="309"/>
                    </a:lnTo>
                    <a:lnTo>
                      <a:pt x="2259" y="317"/>
                    </a:lnTo>
                    <a:lnTo>
                      <a:pt x="2267" y="317"/>
                    </a:lnTo>
                    <a:lnTo>
                      <a:pt x="2267" y="325"/>
                    </a:lnTo>
                    <a:lnTo>
                      <a:pt x="2267" y="333"/>
                    </a:lnTo>
                    <a:lnTo>
                      <a:pt x="2267" y="341"/>
                    </a:lnTo>
                    <a:lnTo>
                      <a:pt x="2267" y="349"/>
                    </a:lnTo>
                    <a:lnTo>
                      <a:pt x="2267" y="357"/>
                    </a:lnTo>
                    <a:lnTo>
                      <a:pt x="2275" y="366"/>
                    </a:lnTo>
                    <a:lnTo>
                      <a:pt x="2275" y="374"/>
                    </a:lnTo>
                    <a:lnTo>
                      <a:pt x="2275" y="382"/>
                    </a:lnTo>
                    <a:lnTo>
                      <a:pt x="2275" y="390"/>
                    </a:lnTo>
                    <a:lnTo>
                      <a:pt x="2275" y="398"/>
                    </a:lnTo>
                    <a:lnTo>
                      <a:pt x="2283" y="406"/>
                    </a:lnTo>
                    <a:lnTo>
                      <a:pt x="2283" y="414"/>
                    </a:lnTo>
                    <a:lnTo>
                      <a:pt x="2283" y="422"/>
                    </a:lnTo>
                    <a:lnTo>
                      <a:pt x="2283" y="430"/>
                    </a:lnTo>
                    <a:lnTo>
                      <a:pt x="2283" y="439"/>
                    </a:lnTo>
                    <a:lnTo>
                      <a:pt x="2283" y="447"/>
                    </a:lnTo>
                    <a:lnTo>
                      <a:pt x="2291" y="447"/>
                    </a:lnTo>
                    <a:lnTo>
                      <a:pt x="2291" y="455"/>
                    </a:lnTo>
                    <a:lnTo>
                      <a:pt x="2291" y="463"/>
                    </a:lnTo>
                    <a:lnTo>
                      <a:pt x="2291" y="471"/>
                    </a:lnTo>
                    <a:lnTo>
                      <a:pt x="2291" y="479"/>
                    </a:lnTo>
                    <a:lnTo>
                      <a:pt x="2291" y="487"/>
                    </a:lnTo>
                    <a:lnTo>
                      <a:pt x="2299" y="495"/>
                    </a:lnTo>
                    <a:lnTo>
                      <a:pt x="2299" y="504"/>
                    </a:lnTo>
                    <a:lnTo>
                      <a:pt x="2299" y="512"/>
                    </a:lnTo>
                    <a:lnTo>
                      <a:pt x="2299" y="520"/>
                    </a:lnTo>
                    <a:lnTo>
                      <a:pt x="2299" y="528"/>
                    </a:lnTo>
                    <a:lnTo>
                      <a:pt x="2308" y="536"/>
                    </a:lnTo>
                    <a:lnTo>
                      <a:pt x="2308" y="544"/>
                    </a:lnTo>
                    <a:lnTo>
                      <a:pt x="2308" y="552"/>
                    </a:lnTo>
                    <a:lnTo>
                      <a:pt x="2308" y="560"/>
                    </a:lnTo>
                    <a:lnTo>
                      <a:pt x="2308" y="569"/>
                    </a:lnTo>
                    <a:lnTo>
                      <a:pt x="2316" y="577"/>
                    </a:lnTo>
                    <a:lnTo>
                      <a:pt x="2316" y="585"/>
                    </a:lnTo>
                    <a:lnTo>
                      <a:pt x="2316" y="593"/>
                    </a:lnTo>
                    <a:lnTo>
                      <a:pt x="2316" y="601"/>
                    </a:lnTo>
                    <a:lnTo>
                      <a:pt x="2316" y="609"/>
                    </a:lnTo>
                    <a:lnTo>
                      <a:pt x="2324" y="609"/>
                    </a:lnTo>
                    <a:lnTo>
                      <a:pt x="2324" y="617"/>
                    </a:lnTo>
                    <a:lnTo>
                      <a:pt x="2324" y="625"/>
                    </a:lnTo>
                    <a:lnTo>
                      <a:pt x="2324" y="634"/>
                    </a:lnTo>
                    <a:lnTo>
                      <a:pt x="2324" y="642"/>
                    </a:lnTo>
                    <a:lnTo>
                      <a:pt x="2324" y="650"/>
                    </a:lnTo>
                    <a:lnTo>
                      <a:pt x="2332" y="658"/>
                    </a:lnTo>
                    <a:lnTo>
                      <a:pt x="2332" y="666"/>
                    </a:lnTo>
                    <a:lnTo>
                      <a:pt x="2332" y="674"/>
                    </a:lnTo>
                    <a:lnTo>
                      <a:pt x="2332" y="682"/>
                    </a:lnTo>
                    <a:lnTo>
                      <a:pt x="2332" y="690"/>
                    </a:lnTo>
                    <a:lnTo>
                      <a:pt x="2340" y="690"/>
                    </a:lnTo>
                    <a:lnTo>
                      <a:pt x="2340" y="699"/>
                    </a:lnTo>
                    <a:lnTo>
                      <a:pt x="2340" y="707"/>
                    </a:lnTo>
                    <a:lnTo>
                      <a:pt x="2340" y="715"/>
                    </a:lnTo>
                    <a:lnTo>
                      <a:pt x="2340" y="723"/>
                    </a:lnTo>
                    <a:lnTo>
                      <a:pt x="2348" y="731"/>
                    </a:lnTo>
                    <a:lnTo>
                      <a:pt x="2348" y="739"/>
                    </a:lnTo>
                    <a:lnTo>
                      <a:pt x="2348" y="747"/>
                    </a:lnTo>
                    <a:lnTo>
                      <a:pt x="2503" y="1332"/>
                    </a:lnTo>
                    <a:lnTo>
                      <a:pt x="2511" y="1340"/>
                    </a:lnTo>
                    <a:lnTo>
                      <a:pt x="2511" y="1348"/>
                    </a:lnTo>
                    <a:lnTo>
                      <a:pt x="2511" y="1356"/>
                    </a:lnTo>
                    <a:lnTo>
                      <a:pt x="2519" y="1364"/>
                    </a:lnTo>
                    <a:lnTo>
                      <a:pt x="2519" y="1373"/>
                    </a:lnTo>
                    <a:lnTo>
                      <a:pt x="2519" y="1381"/>
                    </a:lnTo>
                    <a:lnTo>
                      <a:pt x="2527" y="1381"/>
                    </a:lnTo>
                    <a:lnTo>
                      <a:pt x="2527" y="1389"/>
                    </a:lnTo>
                    <a:lnTo>
                      <a:pt x="2527" y="1397"/>
                    </a:lnTo>
                    <a:lnTo>
                      <a:pt x="2527" y="1405"/>
                    </a:lnTo>
                    <a:lnTo>
                      <a:pt x="2535" y="1405"/>
                    </a:lnTo>
                    <a:lnTo>
                      <a:pt x="2535" y="1413"/>
                    </a:lnTo>
                    <a:lnTo>
                      <a:pt x="2535" y="1421"/>
                    </a:lnTo>
                    <a:lnTo>
                      <a:pt x="2543" y="1429"/>
                    </a:lnTo>
                    <a:lnTo>
                      <a:pt x="2543" y="1438"/>
                    </a:lnTo>
                    <a:lnTo>
                      <a:pt x="2543" y="1446"/>
                    </a:lnTo>
                    <a:lnTo>
                      <a:pt x="2551" y="1446"/>
                    </a:lnTo>
                    <a:lnTo>
                      <a:pt x="2551" y="1454"/>
                    </a:lnTo>
                    <a:lnTo>
                      <a:pt x="2551" y="1462"/>
                    </a:lnTo>
                    <a:lnTo>
                      <a:pt x="2559" y="1470"/>
                    </a:lnTo>
                    <a:lnTo>
                      <a:pt x="2559" y="1478"/>
                    </a:lnTo>
                    <a:lnTo>
                      <a:pt x="2559" y="1486"/>
                    </a:lnTo>
                    <a:lnTo>
                      <a:pt x="2568" y="1486"/>
                    </a:lnTo>
                    <a:lnTo>
                      <a:pt x="2568" y="1494"/>
                    </a:lnTo>
                    <a:lnTo>
                      <a:pt x="2568" y="1503"/>
                    </a:lnTo>
                    <a:lnTo>
                      <a:pt x="2576" y="1503"/>
                    </a:lnTo>
                    <a:lnTo>
                      <a:pt x="2576" y="1511"/>
                    </a:lnTo>
                    <a:lnTo>
                      <a:pt x="2576" y="1519"/>
                    </a:lnTo>
                    <a:lnTo>
                      <a:pt x="2584" y="1519"/>
                    </a:lnTo>
                    <a:lnTo>
                      <a:pt x="2584" y="1527"/>
                    </a:lnTo>
                    <a:lnTo>
                      <a:pt x="2584" y="1535"/>
                    </a:lnTo>
                    <a:lnTo>
                      <a:pt x="2592" y="1535"/>
                    </a:lnTo>
                    <a:lnTo>
                      <a:pt x="2592" y="1543"/>
                    </a:lnTo>
                    <a:lnTo>
                      <a:pt x="2592" y="1551"/>
                    </a:lnTo>
                    <a:lnTo>
                      <a:pt x="2600" y="1551"/>
                    </a:lnTo>
                    <a:lnTo>
                      <a:pt x="2600" y="1559"/>
                    </a:lnTo>
                    <a:lnTo>
                      <a:pt x="2600" y="1568"/>
                    </a:lnTo>
                    <a:lnTo>
                      <a:pt x="2763" y="1714"/>
                    </a:lnTo>
                    <a:lnTo>
                      <a:pt x="2771" y="1714"/>
                    </a:lnTo>
                    <a:lnTo>
                      <a:pt x="2779" y="1714"/>
                    </a:lnTo>
                    <a:lnTo>
                      <a:pt x="2787" y="1714"/>
                    </a:lnTo>
                    <a:lnTo>
                      <a:pt x="2795" y="1714"/>
                    </a:lnTo>
                    <a:lnTo>
                      <a:pt x="2795" y="1706"/>
                    </a:lnTo>
                    <a:lnTo>
                      <a:pt x="2803" y="1706"/>
                    </a:lnTo>
                    <a:lnTo>
                      <a:pt x="2811" y="1706"/>
                    </a:lnTo>
                    <a:lnTo>
                      <a:pt x="2811" y="1697"/>
                    </a:lnTo>
                    <a:lnTo>
                      <a:pt x="2819" y="1697"/>
                    </a:lnTo>
                    <a:lnTo>
                      <a:pt x="2828" y="1697"/>
                    </a:lnTo>
                    <a:lnTo>
                      <a:pt x="2828" y="1689"/>
                    </a:lnTo>
                    <a:lnTo>
                      <a:pt x="2836" y="1689"/>
                    </a:lnTo>
                    <a:lnTo>
                      <a:pt x="2836" y="1681"/>
                    </a:lnTo>
                    <a:lnTo>
                      <a:pt x="2844" y="1681"/>
                    </a:lnTo>
                    <a:lnTo>
                      <a:pt x="2844" y="1673"/>
                    </a:lnTo>
                    <a:lnTo>
                      <a:pt x="2852" y="1673"/>
                    </a:lnTo>
                    <a:lnTo>
                      <a:pt x="2852" y="1665"/>
                    </a:lnTo>
                    <a:lnTo>
                      <a:pt x="2860" y="1665"/>
                    </a:lnTo>
                    <a:lnTo>
                      <a:pt x="3014" y="1373"/>
                    </a:lnTo>
                    <a:lnTo>
                      <a:pt x="3014" y="1364"/>
                    </a:lnTo>
                    <a:lnTo>
                      <a:pt x="3014" y="1356"/>
                    </a:lnTo>
                    <a:lnTo>
                      <a:pt x="3022" y="1356"/>
                    </a:lnTo>
                    <a:lnTo>
                      <a:pt x="3022" y="1348"/>
                    </a:lnTo>
                    <a:lnTo>
                      <a:pt x="3022" y="1340"/>
                    </a:lnTo>
                    <a:lnTo>
                      <a:pt x="3031" y="1332"/>
                    </a:lnTo>
                    <a:lnTo>
                      <a:pt x="3031" y="1324"/>
                    </a:lnTo>
                    <a:lnTo>
                      <a:pt x="3031" y="1316"/>
                    </a:lnTo>
                    <a:lnTo>
                      <a:pt x="3039" y="1308"/>
                    </a:lnTo>
                    <a:lnTo>
                      <a:pt x="3039" y="1300"/>
                    </a:lnTo>
                    <a:lnTo>
                      <a:pt x="3039" y="1291"/>
                    </a:lnTo>
                    <a:lnTo>
                      <a:pt x="3047" y="1283"/>
                    </a:lnTo>
                    <a:lnTo>
                      <a:pt x="3047" y="1275"/>
                    </a:lnTo>
                    <a:lnTo>
                      <a:pt x="3047" y="1267"/>
                    </a:lnTo>
                    <a:lnTo>
                      <a:pt x="3047" y="1259"/>
                    </a:lnTo>
                    <a:lnTo>
                      <a:pt x="3055" y="1259"/>
                    </a:lnTo>
                    <a:lnTo>
                      <a:pt x="3055" y="1251"/>
                    </a:lnTo>
                    <a:lnTo>
                      <a:pt x="3055" y="1243"/>
                    </a:lnTo>
                    <a:lnTo>
                      <a:pt x="3055" y="1235"/>
                    </a:lnTo>
                    <a:lnTo>
                      <a:pt x="3063" y="1235"/>
                    </a:lnTo>
                    <a:lnTo>
                      <a:pt x="3063" y="1226"/>
                    </a:lnTo>
                    <a:lnTo>
                      <a:pt x="3063" y="1218"/>
                    </a:lnTo>
                    <a:lnTo>
                      <a:pt x="3063" y="1210"/>
                    </a:lnTo>
                    <a:lnTo>
                      <a:pt x="3071" y="1210"/>
                    </a:lnTo>
                    <a:lnTo>
                      <a:pt x="3071" y="1202"/>
                    </a:lnTo>
                    <a:lnTo>
                      <a:pt x="3071" y="1194"/>
                    </a:lnTo>
                    <a:lnTo>
                      <a:pt x="3071" y="1186"/>
                    </a:lnTo>
                    <a:lnTo>
                      <a:pt x="3079" y="1178"/>
                    </a:lnTo>
                    <a:lnTo>
                      <a:pt x="3079" y="1170"/>
                    </a:lnTo>
                    <a:lnTo>
                      <a:pt x="3079" y="1161"/>
                    </a:lnTo>
                    <a:lnTo>
                      <a:pt x="3079" y="1153"/>
                    </a:lnTo>
                    <a:lnTo>
                      <a:pt x="3087" y="1153"/>
                    </a:lnTo>
                    <a:lnTo>
                      <a:pt x="3087" y="1145"/>
                    </a:lnTo>
                    <a:lnTo>
                      <a:pt x="3087" y="1137"/>
                    </a:lnTo>
                    <a:lnTo>
                      <a:pt x="3087" y="1129"/>
                    </a:lnTo>
                    <a:lnTo>
                      <a:pt x="3096" y="1129"/>
                    </a:lnTo>
                    <a:lnTo>
                      <a:pt x="3096" y="1121"/>
                    </a:lnTo>
                    <a:lnTo>
                      <a:pt x="3096" y="1113"/>
                    </a:lnTo>
                    <a:lnTo>
                      <a:pt x="3096" y="1105"/>
                    </a:lnTo>
                    <a:lnTo>
                      <a:pt x="3096" y="1096"/>
                    </a:lnTo>
                    <a:lnTo>
                      <a:pt x="3104" y="1096"/>
                    </a:lnTo>
                    <a:lnTo>
                      <a:pt x="3104" y="1088"/>
                    </a:lnTo>
                    <a:lnTo>
                      <a:pt x="3104" y="1080"/>
                    </a:lnTo>
                    <a:lnTo>
                      <a:pt x="3104" y="1072"/>
                    </a:lnTo>
                    <a:lnTo>
                      <a:pt x="3112" y="1064"/>
                    </a:lnTo>
                    <a:lnTo>
                      <a:pt x="3112" y="1056"/>
                    </a:lnTo>
                    <a:lnTo>
                      <a:pt x="3112" y="1048"/>
                    </a:lnTo>
                    <a:lnTo>
                      <a:pt x="3266" y="357"/>
                    </a:lnTo>
                    <a:lnTo>
                      <a:pt x="3266" y="349"/>
                    </a:lnTo>
                    <a:lnTo>
                      <a:pt x="3274" y="341"/>
                    </a:lnTo>
                    <a:lnTo>
                      <a:pt x="3274" y="333"/>
                    </a:lnTo>
                    <a:lnTo>
                      <a:pt x="3274" y="325"/>
                    </a:lnTo>
                    <a:lnTo>
                      <a:pt x="3274" y="317"/>
                    </a:lnTo>
                    <a:lnTo>
                      <a:pt x="3274" y="309"/>
                    </a:lnTo>
                    <a:lnTo>
                      <a:pt x="3274" y="301"/>
                    </a:lnTo>
                    <a:lnTo>
                      <a:pt x="3282" y="301"/>
                    </a:lnTo>
                    <a:lnTo>
                      <a:pt x="3282" y="292"/>
                    </a:lnTo>
                    <a:lnTo>
                      <a:pt x="3282" y="284"/>
                    </a:lnTo>
                    <a:lnTo>
                      <a:pt x="3282" y="276"/>
                    </a:lnTo>
                    <a:lnTo>
                      <a:pt x="3282" y="268"/>
                    </a:lnTo>
                    <a:lnTo>
                      <a:pt x="3282" y="260"/>
                    </a:lnTo>
                    <a:lnTo>
                      <a:pt x="3291" y="260"/>
                    </a:lnTo>
                    <a:lnTo>
                      <a:pt x="3291" y="252"/>
                    </a:lnTo>
                    <a:lnTo>
                      <a:pt x="3291" y="244"/>
                    </a:lnTo>
                    <a:lnTo>
                      <a:pt x="3291" y="236"/>
                    </a:lnTo>
                    <a:lnTo>
                      <a:pt x="3291" y="227"/>
                    </a:lnTo>
                    <a:lnTo>
                      <a:pt x="3291" y="219"/>
                    </a:lnTo>
                    <a:lnTo>
                      <a:pt x="3299" y="219"/>
                    </a:lnTo>
                    <a:lnTo>
                      <a:pt x="3299" y="211"/>
                    </a:lnTo>
                    <a:lnTo>
                      <a:pt x="3299" y="203"/>
                    </a:lnTo>
                    <a:lnTo>
                      <a:pt x="3299" y="195"/>
                    </a:lnTo>
                    <a:lnTo>
                      <a:pt x="3299" y="187"/>
                    </a:lnTo>
                    <a:lnTo>
                      <a:pt x="3299" y="179"/>
                    </a:lnTo>
                    <a:lnTo>
                      <a:pt x="3307" y="171"/>
                    </a:lnTo>
                    <a:lnTo>
                      <a:pt x="3307" y="162"/>
                    </a:lnTo>
                    <a:lnTo>
                      <a:pt x="3307" y="154"/>
                    </a:lnTo>
                    <a:lnTo>
                      <a:pt x="3307" y="146"/>
                    </a:lnTo>
                    <a:lnTo>
                      <a:pt x="3307" y="138"/>
                    </a:lnTo>
                    <a:lnTo>
                      <a:pt x="3307" y="130"/>
                    </a:lnTo>
                    <a:lnTo>
                      <a:pt x="3315" y="130"/>
                    </a:lnTo>
                    <a:lnTo>
                      <a:pt x="3315" y="122"/>
                    </a:lnTo>
                    <a:lnTo>
                      <a:pt x="3315" y="114"/>
                    </a:lnTo>
                    <a:lnTo>
                      <a:pt x="3315" y="106"/>
                    </a:lnTo>
                    <a:lnTo>
                      <a:pt x="3315" y="98"/>
                    </a:lnTo>
                    <a:lnTo>
                      <a:pt x="3315" y="106"/>
                    </a:lnTo>
                    <a:lnTo>
                      <a:pt x="3323" y="106"/>
                    </a:lnTo>
                    <a:lnTo>
                      <a:pt x="3323" y="114"/>
                    </a:lnTo>
                    <a:lnTo>
                      <a:pt x="3323" y="122"/>
                    </a:lnTo>
                    <a:lnTo>
                      <a:pt x="3323" y="130"/>
                    </a:lnTo>
                    <a:lnTo>
                      <a:pt x="3323" y="138"/>
                    </a:lnTo>
                    <a:lnTo>
                      <a:pt x="3323" y="146"/>
                    </a:lnTo>
                    <a:lnTo>
                      <a:pt x="3331" y="154"/>
                    </a:lnTo>
                    <a:lnTo>
                      <a:pt x="3331" y="162"/>
                    </a:lnTo>
                    <a:lnTo>
                      <a:pt x="3331" y="171"/>
                    </a:lnTo>
                    <a:lnTo>
                      <a:pt x="3331" y="179"/>
                    </a:lnTo>
                    <a:lnTo>
                      <a:pt x="3331" y="187"/>
                    </a:lnTo>
                    <a:lnTo>
                      <a:pt x="3339" y="195"/>
                    </a:lnTo>
                    <a:lnTo>
                      <a:pt x="3339" y="203"/>
                    </a:lnTo>
                    <a:lnTo>
                      <a:pt x="3339" y="211"/>
                    </a:lnTo>
                    <a:lnTo>
                      <a:pt x="3339" y="219"/>
                    </a:lnTo>
                    <a:lnTo>
                      <a:pt x="3339" y="227"/>
                    </a:lnTo>
                    <a:lnTo>
                      <a:pt x="3339" y="236"/>
                    </a:lnTo>
                    <a:lnTo>
                      <a:pt x="3347" y="244"/>
                    </a:lnTo>
                    <a:lnTo>
                      <a:pt x="3347" y="252"/>
                    </a:lnTo>
                    <a:lnTo>
                      <a:pt x="3347" y="260"/>
                    </a:lnTo>
                    <a:lnTo>
                      <a:pt x="3347" y="268"/>
                    </a:lnTo>
                    <a:lnTo>
                      <a:pt x="3347" y="276"/>
                    </a:lnTo>
                    <a:lnTo>
                      <a:pt x="3356" y="284"/>
                    </a:lnTo>
                    <a:lnTo>
                      <a:pt x="3356" y="292"/>
                    </a:lnTo>
                    <a:lnTo>
                      <a:pt x="3356" y="301"/>
                    </a:lnTo>
                    <a:lnTo>
                      <a:pt x="3356" y="309"/>
                    </a:lnTo>
                    <a:lnTo>
                      <a:pt x="3356" y="317"/>
                    </a:lnTo>
                    <a:lnTo>
                      <a:pt x="3364" y="317"/>
                    </a:lnTo>
                    <a:lnTo>
                      <a:pt x="3364" y="325"/>
                    </a:lnTo>
                    <a:lnTo>
                      <a:pt x="3364" y="333"/>
                    </a:lnTo>
                    <a:lnTo>
                      <a:pt x="3364" y="341"/>
                    </a:lnTo>
                    <a:lnTo>
                      <a:pt x="3364" y="349"/>
                    </a:lnTo>
                    <a:lnTo>
                      <a:pt x="3364" y="357"/>
                    </a:lnTo>
                    <a:lnTo>
                      <a:pt x="3526" y="1056"/>
                    </a:lnTo>
                    <a:lnTo>
                      <a:pt x="3526" y="1064"/>
                    </a:lnTo>
                    <a:lnTo>
                      <a:pt x="3526" y="1072"/>
                    </a:lnTo>
                    <a:lnTo>
                      <a:pt x="3526" y="1080"/>
                    </a:lnTo>
                    <a:lnTo>
                      <a:pt x="3526" y="1088"/>
                    </a:lnTo>
                    <a:lnTo>
                      <a:pt x="3534" y="1096"/>
                    </a:lnTo>
                    <a:lnTo>
                      <a:pt x="3534" y="1105"/>
                    </a:lnTo>
                    <a:lnTo>
                      <a:pt x="3534" y="1113"/>
                    </a:lnTo>
                    <a:lnTo>
                      <a:pt x="3534" y="1121"/>
                    </a:lnTo>
                    <a:lnTo>
                      <a:pt x="3542" y="1121"/>
                    </a:lnTo>
                    <a:lnTo>
                      <a:pt x="3542" y="1129"/>
                    </a:lnTo>
                    <a:lnTo>
                      <a:pt x="3542" y="1137"/>
                    </a:lnTo>
                    <a:lnTo>
                      <a:pt x="3542" y="1145"/>
                    </a:lnTo>
                    <a:lnTo>
                      <a:pt x="3542" y="1153"/>
                    </a:lnTo>
                    <a:lnTo>
                      <a:pt x="3551" y="1153"/>
                    </a:lnTo>
                    <a:lnTo>
                      <a:pt x="3551" y="1161"/>
                    </a:lnTo>
                    <a:lnTo>
                      <a:pt x="3551" y="1170"/>
                    </a:lnTo>
                    <a:lnTo>
                      <a:pt x="3551" y="1178"/>
                    </a:lnTo>
                    <a:lnTo>
                      <a:pt x="3559" y="1186"/>
                    </a:lnTo>
                    <a:lnTo>
                      <a:pt x="3559" y="1194"/>
                    </a:lnTo>
                    <a:lnTo>
                      <a:pt x="3559" y="1202"/>
                    </a:lnTo>
                    <a:lnTo>
                      <a:pt x="3559" y="1210"/>
                    </a:lnTo>
                    <a:lnTo>
                      <a:pt x="3567" y="1210"/>
                    </a:lnTo>
                    <a:lnTo>
                      <a:pt x="3567" y="1218"/>
                    </a:lnTo>
                    <a:lnTo>
                      <a:pt x="3567" y="1226"/>
                    </a:lnTo>
                    <a:lnTo>
                      <a:pt x="3567" y="1235"/>
                    </a:lnTo>
                    <a:lnTo>
                      <a:pt x="3575" y="1243"/>
                    </a:lnTo>
                    <a:lnTo>
                      <a:pt x="3575" y="1251"/>
                    </a:lnTo>
                    <a:lnTo>
                      <a:pt x="3575" y="1259"/>
                    </a:lnTo>
                    <a:lnTo>
                      <a:pt x="3575" y="1267"/>
                    </a:lnTo>
                    <a:lnTo>
                      <a:pt x="3583" y="1267"/>
                    </a:lnTo>
                    <a:lnTo>
                      <a:pt x="3583" y="1275"/>
                    </a:lnTo>
                    <a:lnTo>
                      <a:pt x="3583" y="1283"/>
                    </a:lnTo>
                    <a:lnTo>
                      <a:pt x="3583" y="1291"/>
                    </a:lnTo>
                    <a:lnTo>
                      <a:pt x="3591" y="1291"/>
                    </a:lnTo>
                    <a:lnTo>
                      <a:pt x="3591" y="1300"/>
                    </a:lnTo>
                    <a:lnTo>
                      <a:pt x="3591" y="1308"/>
                    </a:lnTo>
                    <a:lnTo>
                      <a:pt x="3591" y="1316"/>
                    </a:lnTo>
                    <a:lnTo>
                      <a:pt x="3599" y="1324"/>
                    </a:lnTo>
                    <a:lnTo>
                      <a:pt x="3599" y="1332"/>
                    </a:lnTo>
                    <a:lnTo>
                      <a:pt x="3599" y="1340"/>
                    </a:lnTo>
                    <a:lnTo>
                      <a:pt x="3607" y="1340"/>
                    </a:lnTo>
                    <a:lnTo>
                      <a:pt x="3607" y="1348"/>
                    </a:lnTo>
                    <a:lnTo>
                      <a:pt x="3607" y="1356"/>
                    </a:lnTo>
                    <a:lnTo>
                      <a:pt x="3607" y="1364"/>
                    </a:lnTo>
                    <a:lnTo>
                      <a:pt x="3616" y="1373"/>
                    </a:lnTo>
                    <a:lnTo>
                      <a:pt x="3616" y="1381"/>
                    </a:lnTo>
                    <a:lnTo>
                      <a:pt x="3616" y="1389"/>
                    </a:lnTo>
                    <a:lnTo>
                      <a:pt x="3624" y="1389"/>
                    </a:lnTo>
                    <a:lnTo>
                      <a:pt x="3624" y="1397"/>
                    </a:lnTo>
                    <a:lnTo>
                      <a:pt x="3778" y="1706"/>
                    </a:lnTo>
                    <a:lnTo>
                      <a:pt x="3778" y="1714"/>
                    </a:lnTo>
                    <a:lnTo>
                      <a:pt x="3786" y="1714"/>
                    </a:lnTo>
                    <a:lnTo>
                      <a:pt x="3786" y="1722"/>
                    </a:lnTo>
                    <a:lnTo>
                      <a:pt x="3794" y="1722"/>
                    </a:lnTo>
                    <a:lnTo>
                      <a:pt x="3794" y="1730"/>
                    </a:lnTo>
                    <a:lnTo>
                      <a:pt x="3802" y="1730"/>
                    </a:lnTo>
                    <a:lnTo>
                      <a:pt x="3802" y="1738"/>
                    </a:lnTo>
                    <a:lnTo>
                      <a:pt x="3810" y="1738"/>
                    </a:lnTo>
                    <a:lnTo>
                      <a:pt x="3819" y="1738"/>
                    </a:lnTo>
                    <a:lnTo>
                      <a:pt x="3819" y="1746"/>
                    </a:lnTo>
                    <a:lnTo>
                      <a:pt x="3827" y="1746"/>
                    </a:lnTo>
                    <a:lnTo>
                      <a:pt x="3827" y="1754"/>
                    </a:lnTo>
                    <a:lnTo>
                      <a:pt x="3835" y="1754"/>
                    </a:lnTo>
                    <a:lnTo>
                      <a:pt x="3843" y="1754"/>
                    </a:lnTo>
                    <a:lnTo>
                      <a:pt x="3851" y="1754"/>
                    </a:lnTo>
                    <a:lnTo>
                      <a:pt x="3859" y="1754"/>
                    </a:lnTo>
                    <a:lnTo>
                      <a:pt x="3867" y="1754"/>
                    </a:lnTo>
                    <a:lnTo>
                      <a:pt x="3875" y="1754"/>
                    </a:lnTo>
                    <a:lnTo>
                      <a:pt x="4030" y="1616"/>
                    </a:lnTo>
                    <a:lnTo>
                      <a:pt x="4030" y="1608"/>
                    </a:lnTo>
                    <a:lnTo>
                      <a:pt x="4038" y="1608"/>
                    </a:lnTo>
                    <a:lnTo>
                      <a:pt x="4038" y="1600"/>
                    </a:lnTo>
                    <a:lnTo>
                      <a:pt x="4046" y="1592"/>
                    </a:lnTo>
                    <a:lnTo>
                      <a:pt x="4046" y="1584"/>
                    </a:lnTo>
                    <a:lnTo>
                      <a:pt x="4054" y="1584"/>
                    </a:lnTo>
                    <a:lnTo>
                      <a:pt x="4054" y="1576"/>
                    </a:lnTo>
                    <a:lnTo>
                      <a:pt x="4054" y="1568"/>
                    </a:lnTo>
                    <a:lnTo>
                      <a:pt x="4062" y="1568"/>
                    </a:lnTo>
                    <a:lnTo>
                      <a:pt x="4062" y="1559"/>
                    </a:lnTo>
                    <a:lnTo>
                      <a:pt x="4062" y="1551"/>
                    </a:lnTo>
                    <a:lnTo>
                      <a:pt x="4070" y="1551"/>
                    </a:lnTo>
                    <a:lnTo>
                      <a:pt x="4070" y="1543"/>
                    </a:lnTo>
                    <a:lnTo>
                      <a:pt x="4079" y="1535"/>
                    </a:lnTo>
                    <a:lnTo>
                      <a:pt x="4079" y="1527"/>
                    </a:lnTo>
                    <a:lnTo>
                      <a:pt x="4087" y="1519"/>
                    </a:lnTo>
                    <a:lnTo>
                      <a:pt x="4087" y="1511"/>
                    </a:lnTo>
                    <a:lnTo>
                      <a:pt x="4095" y="1503"/>
                    </a:lnTo>
                    <a:lnTo>
                      <a:pt x="4095" y="1494"/>
                    </a:lnTo>
                    <a:lnTo>
                      <a:pt x="4095" y="1486"/>
                    </a:lnTo>
                    <a:lnTo>
                      <a:pt x="4103" y="1486"/>
                    </a:lnTo>
                    <a:lnTo>
                      <a:pt x="4103" y="1478"/>
                    </a:lnTo>
                    <a:lnTo>
                      <a:pt x="4103" y="1470"/>
                    </a:lnTo>
                    <a:lnTo>
                      <a:pt x="4111" y="1470"/>
                    </a:lnTo>
                    <a:lnTo>
                      <a:pt x="4111" y="1462"/>
                    </a:lnTo>
                    <a:lnTo>
                      <a:pt x="4111" y="1454"/>
                    </a:lnTo>
                    <a:lnTo>
                      <a:pt x="4119" y="1454"/>
                    </a:lnTo>
                    <a:lnTo>
                      <a:pt x="4119" y="1446"/>
                    </a:lnTo>
                    <a:lnTo>
                      <a:pt x="4119" y="1438"/>
                    </a:lnTo>
                    <a:lnTo>
                      <a:pt x="4127" y="1429"/>
                    </a:lnTo>
                    <a:lnTo>
                      <a:pt x="4127" y="1421"/>
                    </a:lnTo>
                    <a:lnTo>
                      <a:pt x="4127" y="1413"/>
                    </a:lnTo>
                    <a:lnTo>
                      <a:pt x="4282" y="1486"/>
                    </a:lnTo>
                    <a:lnTo>
                      <a:pt x="4290" y="1494"/>
                    </a:lnTo>
                    <a:lnTo>
                      <a:pt x="4290" y="1503"/>
                    </a:lnTo>
                    <a:lnTo>
                      <a:pt x="4290" y="1511"/>
                    </a:lnTo>
                    <a:lnTo>
                      <a:pt x="4290" y="1519"/>
                    </a:lnTo>
                    <a:lnTo>
                      <a:pt x="4290" y="1527"/>
                    </a:lnTo>
                    <a:lnTo>
                      <a:pt x="4290" y="1535"/>
                    </a:lnTo>
                    <a:lnTo>
                      <a:pt x="4290" y="1543"/>
                    </a:lnTo>
                    <a:lnTo>
                      <a:pt x="4290" y="1551"/>
                    </a:lnTo>
                    <a:lnTo>
                      <a:pt x="4290" y="1559"/>
                    </a:lnTo>
                    <a:lnTo>
                      <a:pt x="4298" y="1568"/>
                    </a:lnTo>
                    <a:lnTo>
                      <a:pt x="4298" y="1576"/>
                    </a:lnTo>
                    <a:lnTo>
                      <a:pt x="4298" y="1584"/>
                    </a:lnTo>
                    <a:lnTo>
                      <a:pt x="4298" y="1592"/>
                    </a:lnTo>
                    <a:lnTo>
                      <a:pt x="4298" y="1600"/>
                    </a:lnTo>
                    <a:lnTo>
                      <a:pt x="4298" y="1608"/>
                    </a:lnTo>
                    <a:lnTo>
                      <a:pt x="4298" y="1616"/>
                    </a:lnTo>
                    <a:lnTo>
                      <a:pt x="4306" y="1624"/>
                    </a:lnTo>
                    <a:lnTo>
                      <a:pt x="4306" y="1632"/>
                    </a:lnTo>
                    <a:lnTo>
                      <a:pt x="4306" y="1641"/>
                    </a:lnTo>
                    <a:lnTo>
                      <a:pt x="4306" y="1649"/>
                    </a:lnTo>
                    <a:lnTo>
                      <a:pt x="4306" y="1657"/>
                    </a:lnTo>
                    <a:lnTo>
                      <a:pt x="4306" y="1665"/>
                    </a:lnTo>
                    <a:lnTo>
                      <a:pt x="4306" y="1673"/>
                    </a:lnTo>
                    <a:lnTo>
                      <a:pt x="4314" y="1681"/>
                    </a:lnTo>
                    <a:lnTo>
                      <a:pt x="4314" y="1689"/>
                    </a:lnTo>
                    <a:lnTo>
                      <a:pt x="4314" y="1697"/>
                    </a:lnTo>
                    <a:lnTo>
                      <a:pt x="4314" y="1706"/>
                    </a:lnTo>
                    <a:lnTo>
                      <a:pt x="4314" y="1714"/>
                    </a:lnTo>
                    <a:lnTo>
                      <a:pt x="4314" y="1722"/>
                    </a:lnTo>
                    <a:lnTo>
                      <a:pt x="4314" y="1730"/>
                    </a:lnTo>
                    <a:lnTo>
                      <a:pt x="4322" y="1738"/>
                    </a:lnTo>
                    <a:lnTo>
                      <a:pt x="4322" y="1746"/>
                    </a:lnTo>
                    <a:lnTo>
                      <a:pt x="4322" y="1754"/>
                    </a:lnTo>
                    <a:lnTo>
                      <a:pt x="4322" y="1762"/>
                    </a:lnTo>
                    <a:lnTo>
                      <a:pt x="4322" y="1771"/>
                    </a:lnTo>
                    <a:lnTo>
                      <a:pt x="4322" y="1779"/>
                    </a:lnTo>
                    <a:lnTo>
                      <a:pt x="4330" y="1779"/>
                    </a:lnTo>
                    <a:lnTo>
                      <a:pt x="4330" y="1787"/>
                    </a:lnTo>
                    <a:lnTo>
                      <a:pt x="4330" y="1795"/>
                    </a:lnTo>
                    <a:lnTo>
                      <a:pt x="4330" y="1803"/>
                    </a:lnTo>
                    <a:lnTo>
                      <a:pt x="4330" y="1811"/>
                    </a:lnTo>
                    <a:lnTo>
                      <a:pt x="4339" y="1819"/>
                    </a:lnTo>
                  </a:path>
                </a:pathLst>
              </a:custGeom>
              <a:noFill/>
              <a:ln w="158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719" name="Rectangle 57"/>
              <p:cNvSpPr>
                <a:spLocks noChangeArrowheads="1"/>
              </p:cNvSpPr>
              <p:nvPr/>
            </p:nvSpPr>
            <p:spPr bwMode="auto">
              <a:xfrm>
                <a:off x="1213" y="3161"/>
                <a:ext cx="447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b="1">
                    <a:solidFill>
                      <a:srgbClr val="00FF00"/>
                    </a:solidFill>
                    <a:latin typeface="Arial" pitchFamily="34" charset="0"/>
                  </a:rPr>
                  <a:t>BETA_Y</a:t>
                </a:r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720" name="Freeform 58"/>
              <p:cNvSpPr>
                <a:spLocks/>
              </p:cNvSpPr>
              <p:nvPr/>
            </p:nvSpPr>
            <p:spPr bwMode="auto">
              <a:xfrm>
                <a:off x="335" y="3145"/>
                <a:ext cx="4339" cy="1"/>
              </a:xfrm>
              <a:custGeom>
                <a:avLst/>
                <a:gdLst>
                  <a:gd name="T0" fmla="*/ 25 w 4339"/>
                  <a:gd name="T1" fmla="*/ 0 h 1"/>
                  <a:gd name="T2" fmla="*/ 57 w 4339"/>
                  <a:gd name="T3" fmla="*/ 0 h 1"/>
                  <a:gd name="T4" fmla="*/ 82 w 4339"/>
                  <a:gd name="T5" fmla="*/ 0 h 1"/>
                  <a:gd name="T6" fmla="*/ 114 w 4339"/>
                  <a:gd name="T7" fmla="*/ 0 h 1"/>
                  <a:gd name="T8" fmla="*/ 301 w 4339"/>
                  <a:gd name="T9" fmla="*/ 0 h 1"/>
                  <a:gd name="T10" fmla="*/ 325 w 4339"/>
                  <a:gd name="T11" fmla="*/ 0 h 1"/>
                  <a:gd name="T12" fmla="*/ 358 w 4339"/>
                  <a:gd name="T13" fmla="*/ 0 h 1"/>
                  <a:gd name="T14" fmla="*/ 390 w 4339"/>
                  <a:gd name="T15" fmla="*/ 0 h 1"/>
                  <a:gd name="T16" fmla="*/ 569 w 4339"/>
                  <a:gd name="T17" fmla="*/ 0 h 1"/>
                  <a:gd name="T18" fmla="*/ 602 w 4339"/>
                  <a:gd name="T19" fmla="*/ 0 h 1"/>
                  <a:gd name="T20" fmla="*/ 626 w 4339"/>
                  <a:gd name="T21" fmla="*/ 0 h 1"/>
                  <a:gd name="T22" fmla="*/ 813 w 4339"/>
                  <a:gd name="T23" fmla="*/ 0 h 1"/>
                  <a:gd name="T24" fmla="*/ 845 w 4339"/>
                  <a:gd name="T25" fmla="*/ 0 h 1"/>
                  <a:gd name="T26" fmla="*/ 870 w 4339"/>
                  <a:gd name="T27" fmla="*/ 0 h 1"/>
                  <a:gd name="T28" fmla="*/ 1057 w 4339"/>
                  <a:gd name="T29" fmla="*/ 0 h 1"/>
                  <a:gd name="T30" fmla="*/ 1089 w 4339"/>
                  <a:gd name="T31" fmla="*/ 0 h 1"/>
                  <a:gd name="T32" fmla="*/ 1113 w 4339"/>
                  <a:gd name="T33" fmla="*/ 0 h 1"/>
                  <a:gd name="T34" fmla="*/ 1146 w 4339"/>
                  <a:gd name="T35" fmla="*/ 0 h 1"/>
                  <a:gd name="T36" fmla="*/ 1325 w 4339"/>
                  <a:gd name="T37" fmla="*/ 0 h 1"/>
                  <a:gd name="T38" fmla="*/ 1357 w 4339"/>
                  <a:gd name="T39" fmla="*/ 0 h 1"/>
                  <a:gd name="T40" fmla="*/ 1390 w 4339"/>
                  <a:gd name="T41" fmla="*/ 0 h 1"/>
                  <a:gd name="T42" fmla="*/ 1568 w 4339"/>
                  <a:gd name="T43" fmla="*/ 0 h 1"/>
                  <a:gd name="T44" fmla="*/ 1601 w 4339"/>
                  <a:gd name="T45" fmla="*/ 0 h 1"/>
                  <a:gd name="T46" fmla="*/ 1633 w 4339"/>
                  <a:gd name="T47" fmla="*/ 0 h 1"/>
                  <a:gd name="T48" fmla="*/ 1658 w 4339"/>
                  <a:gd name="T49" fmla="*/ 0 h 1"/>
                  <a:gd name="T50" fmla="*/ 1845 w 4339"/>
                  <a:gd name="T51" fmla="*/ 0 h 1"/>
                  <a:gd name="T52" fmla="*/ 1877 w 4339"/>
                  <a:gd name="T53" fmla="*/ 0 h 1"/>
                  <a:gd name="T54" fmla="*/ 1901 w 4339"/>
                  <a:gd name="T55" fmla="*/ 0 h 1"/>
                  <a:gd name="T56" fmla="*/ 2088 w 4339"/>
                  <a:gd name="T57" fmla="*/ 0 h 1"/>
                  <a:gd name="T58" fmla="*/ 2113 w 4339"/>
                  <a:gd name="T59" fmla="*/ 0 h 1"/>
                  <a:gd name="T60" fmla="*/ 2145 w 4339"/>
                  <a:gd name="T61" fmla="*/ 0 h 1"/>
                  <a:gd name="T62" fmla="*/ 2178 w 4339"/>
                  <a:gd name="T63" fmla="*/ 0 h 1"/>
                  <a:gd name="T64" fmla="*/ 2202 w 4339"/>
                  <a:gd name="T65" fmla="*/ 0 h 1"/>
                  <a:gd name="T66" fmla="*/ 2226 w 4339"/>
                  <a:gd name="T67" fmla="*/ 0 h 1"/>
                  <a:gd name="T68" fmla="*/ 2259 w 4339"/>
                  <a:gd name="T69" fmla="*/ 0 h 1"/>
                  <a:gd name="T70" fmla="*/ 2283 w 4339"/>
                  <a:gd name="T71" fmla="*/ 0 h 1"/>
                  <a:gd name="T72" fmla="*/ 2316 w 4339"/>
                  <a:gd name="T73" fmla="*/ 0 h 1"/>
                  <a:gd name="T74" fmla="*/ 2348 w 4339"/>
                  <a:gd name="T75" fmla="*/ 0 h 1"/>
                  <a:gd name="T76" fmla="*/ 2527 w 4339"/>
                  <a:gd name="T77" fmla="*/ 0 h 1"/>
                  <a:gd name="T78" fmla="*/ 2559 w 4339"/>
                  <a:gd name="T79" fmla="*/ 0 h 1"/>
                  <a:gd name="T80" fmla="*/ 2592 w 4339"/>
                  <a:gd name="T81" fmla="*/ 0 h 1"/>
                  <a:gd name="T82" fmla="*/ 2771 w 4339"/>
                  <a:gd name="T83" fmla="*/ 0 h 1"/>
                  <a:gd name="T84" fmla="*/ 2803 w 4339"/>
                  <a:gd name="T85" fmla="*/ 0 h 1"/>
                  <a:gd name="T86" fmla="*/ 2828 w 4339"/>
                  <a:gd name="T87" fmla="*/ 0 h 1"/>
                  <a:gd name="T88" fmla="*/ 3014 w 4339"/>
                  <a:gd name="T89" fmla="*/ 0 h 1"/>
                  <a:gd name="T90" fmla="*/ 3047 w 4339"/>
                  <a:gd name="T91" fmla="*/ 0 h 1"/>
                  <a:gd name="T92" fmla="*/ 3071 w 4339"/>
                  <a:gd name="T93" fmla="*/ 0 h 1"/>
                  <a:gd name="T94" fmla="*/ 3104 w 4339"/>
                  <a:gd name="T95" fmla="*/ 0 h 1"/>
                  <a:gd name="T96" fmla="*/ 3291 w 4339"/>
                  <a:gd name="T97" fmla="*/ 0 h 1"/>
                  <a:gd name="T98" fmla="*/ 3315 w 4339"/>
                  <a:gd name="T99" fmla="*/ 0 h 1"/>
                  <a:gd name="T100" fmla="*/ 3347 w 4339"/>
                  <a:gd name="T101" fmla="*/ 0 h 1"/>
                  <a:gd name="T102" fmla="*/ 3526 w 4339"/>
                  <a:gd name="T103" fmla="*/ 0 h 1"/>
                  <a:gd name="T104" fmla="*/ 3559 w 4339"/>
                  <a:gd name="T105" fmla="*/ 0 h 1"/>
                  <a:gd name="T106" fmla="*/ 3591 w 4339"/>
                  <a:gd name="T107" fmla="*/ 0 h 1"/>
                  <a:gd name="T108" fmla="*/ 3616 w 4339"/>
                  <a:gd name="T109" fmla="*/ 0 h 1"/>
                  <a:gd name="T110" fmla="*/ 3802 w 4339"/>
                  <a:gd name="T111" fmla="*/ 0 h 1"/>
                  <a:gd name="T112" fmla="*/ 3835 w 4339"/>
                  <a:gd name="T113" fmla="*/ 0 h 1"/>
                  <a:gd name="T114" fmla="*/ 3859 w 4339"/>
                  <a:gd name="T115" fmla="*/ 0 h 1"/>
                  <a:gd name="T116" fmla="*/ 4046 w 4339"/>
                  <a:gd name="T117" fmla="*/ 0 h 1"/>
                  <a:gd name="T118" fmla="*/ 4079 w 4339"/>
                  <a:gd name="T119" fmla="*/ 0 h 1"/>
                  <a:gd name="T120" fmla="*/ 4103 w 4339"/>
                  <a:gd name="T121" fmla="*/ 0 h 1"/>
                  <a:gd name="T122" fmla="*/ 4290 w 4339"/>
                  <a:gd name="T123" fmla="*/ 0 h 1"/>
                  <a:gd name="T124" fmla="*/ 4314 w 4339"/>
                  <a:gd name="T125" fmla="*/ 0 h 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339"/>
                  <a:gd name="T190" fmla="*/ 0 h 1"/>
                  <a:gd name="T191" fmla="*/ 4339 w 4339"/>
                  <a:gd name="T192" fmla="*/ 1 h 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339" h="1">
                    <a:moveTo>
                      <a:pt x="0" y="0"/>
                    </a:moveTo>
                    <a:lnTo>
                      <a:pt x="0" y="0"/>
                    </a:lnTo>
                    <a:lnTo>
                      <a:pt x="9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3" y="0"/>
                    </a:lnTo>
                    <a:lnTo>
                      <a:pt x="41" y="0"/>
                    </a:lnTo>
                    <a:lnTo>
                      <a:pt x="49" y="0"/>
                    </a:lnTo>
                    <a:lnTo>
                      <a:pt x="57" y="0"/>
                    </a:lnTo>
                    <a:lnTo>
                      <a:pt x="65" y="0"/>
                    </a:lnTo>
                    <a:lnTo>
                      <a:pt x="74" y="0"/>
                    </a:lnTo>
                    <a:lnTo>
                      <a:pt x="82" y="0"/>
                    </a:lnTo>
                    <a:lnTo>
                      <a:pt x="90" y="0"/>
                    </a:lnTo>
                    <a:lnTo>
                      <a:pt x="98" y="0"/>
                    </a:lnTo>
                    <a:lnTo>
                      <a:pt x="106" y="0"/>
                    </a:lnTo>
                    <a:lnTo>
                      <a:pt x="114" y="0"/>
                    </a:lnTo>
                    <a:lnTo>
                      <a:pt x="122" y="0"/>
                    </a:lnTo>
                    <a:lnTo>
                      <a:pt x="130" y="0"/>
                    </a:lnTo>
                    <a:lnTo>
                      <a:pt x="139" y="0"/>
                    </a:lnTo>
                    <a:lnTo>
                      <a:pt x="293" y="0"/>
                    </a:lnTo>
                    <a:lnTo>
                      <a:pt x="301" y="0"/>
                    </a:lnTo>
                    <a:lnTo>
                      <a:pt x="309" y="0"/>
                    </a:lnTo>
                    <a:lnTo>
                      <a:pt x="317" y="0"/>
                    </a:lnTo>
                    <a:lnTo>
                      <a:pt x="325" y="0"/>
                    </a:lnTo>
                    <a:lnTo>
                      <a:pt x="334" y="0"/>
                    </a:lnTo>
                    <a:lnTo>
                      <a:pt x="342" y="0"/>
                    </a:lnTo>
                    <a:lnTo>
                      <a:pt x="350" y="0"/>
                    </a:lnTo>
                    <a:lnTo>
                      <a:pt x="358" y="0"/>
                    </a:lnTo>
                    <a:lnTo>
                      <a:pt x="366" y="0"/>
                    </a:lnTo>
                    <a:lnTo>
                      <a:pt x="374" y="0"/>
                    </a:lnTo>
                    <a:lnTo>
                      <a:pt x="382" y="0"/>
                    </a:lnTo>
                    <a:lnTo>
                      <a:pt x="390" y="0"/>
                    </a:lnTo>
                    <a:lnTo>
                      <a:pt x="545" y="0"/>
                    </a:lnTo>
                    <a:lnTo>
                      <a:pt x="553" y="0"/>
                    </a:lnTo>
                    <a:lnTo>
                      <a:pt x="561" y="0"/>
                    </a:lnTo>
                    <a:lnTo>
                      <a:pt x="569" y="0"/>
                    </a:lnTo>
                    <a:lnTo>
                      <a:pt x="577" y="0"/>
                    </a:lnTo>
                    <a:lnTo>
                      <a:pt x="585" y="0"/>
                    </a:lnTo>
                    <a:lnTo>
                      <a:pt x="594" y="0"/>
                    </a:lnTo>
                    <a:lnTo>
                      <a:pt x="602" y="0"/>
                    </a:lnTo>
                    <a:lnTo>
                      <a:pt x="610" y="0"/>
                    </a:lnTo>
                    <a:lnTo>
                      <a:pt x="618" y="0"/>
                    </a:lnTo>
                    <a:lnTo>
                      <a:pt x="626" y="0"/>
                    </a:lnTo>
                    <a:lnTo>
                      <a:pt x="634" y="0"/>
                    </a:lnTo>
                    <a:lnTo>
                      <a:pt x="642" y="0"/>
                    </a:lnTo>
                    <a:lnTo>
                      <a:pt x="797" y="0"/>
                    </a:lnTo>
                    <a:lnTo>
                      <a:pt x="805" y="0"/>
                    </a:lnTo>
                    <a:lnTo>
                      <a:pt x="813" y="0"/>
                    </a:lnTo>
                    <a:lnTo>
                      <a:pt x="821" y="0"/>
                    </a:lnTo>
                    <a:lnTo>
                      <a:pt x="829" y="0"/>
                    </a:lnTo>
                    <a:lnTo>
                      <a:pt x="837" y="0"/>
                    </a:lnTo>
                    <a:lnTo>
                      <a:pt x="845" y="0"/>
                    </a:lnTo>
                    <a:lnTo>
                      <a:pt x="853" y="0"/>
                    </a:lnTo>
                    <a:lnTo>
                      <a:pt x="862" y="0"/>
                    </a:lnTo>
                    <a:lnTo>
                      <a:pt x="870" y="0"/>
                    </a:lnTo>
                    <a:lnTo>
                      <a:pt x="878" y="0"/>
                    </a:lnTo>
                    <a:lnTo>
                      <a:pt x="886" y="0"/>
                    </a:lnTo>
                    <a:lnTo>
                      <a:pt x="894" y="0"/>
                    </a:lnTo>
                    <a:lnTo>
                      <a:pt x="902" y="0"/>
                    </a:lnTo>
                    <a:lnTo>
                      <a:pt x="1057" y="0"/>
                    </a:lnTo>
                    <a:lnTo>
                      <a:pt x="1065" y="0"/>
                    </a:lnTo>
                    <a:lnTo>
                      <a:pt x="1073" y="0"/>
                    </a:lnTo>
                    <a:lnTo>
                      <a:pt x="1081" y="0"/>
                    </a:lnTo>
                    <a:lnTo>
                      <a:pt x="1089" y="0"/>
                    </a:lnTo>
                    <a:lnTo>
                      <a:pt x="1097" y="0"/>
                    </a:lnTo>
                    <a:lnTo>
                      <a:pt x="1105" y="0"/>
                    </a:lnTo>
                    <a:lnTo>
                      <a:pt x="1113" y="0"/>
                    </a:lnTo>
                    <a:lnTo>
                      <a:pt x="1122" y="0"/>
                    </a:lnTo>
                    <a:lnTo>
                      <a:pt x="1130" y="0"/>
                    </a:lnTo>
                    <a:lnTo>
                      <a:pt x="1138" y="0"/>
                    </a:lnTo>
                    <a:lnTo>
                      <a:pt x="1146" y="0"/>
                    </a:lnTo>
                    <a:lnTo>
                      <a:pt x="1154" y="0"/>
                    </a:lnTo>
                    <a:lnTo>
                      <a:pt x="1308" y="0"/>
                    </a:lnTo>
                    <a:lnTo>
                      <a:pt x="1317" y="0"/>
                    </a:lnTo>
                    <a:lnTo>
                      <a:pt x="1325" y="0"/>
                    </a:lnTo>
                    <a:lnTo>
                      <a:pt x="1333" y="0"/>
                    </a:lnTo>
                    <a:lnTo>
                      <a:pt x="1341" y="0"/>
                    </a:lnTo>
                    <a:lnTo>
                      <a:pt x="1349" y="0"/>
                    </a:lnTo>
                    <a:lnTo>
                      <a:pt x="1357" y="0"/>
                    </a:lnTo>
                    <a:lnTo>
                      <a:pt x="1365" y="0"/>
                    </a:lnTo>
                    <a:lnTo>
                      <a:pt x="1373" y="0"/>
                    </a:lnTo>
                    <a:lnTo>
                      <a:pt x="1382" y="0"/>
                    </a:lnTo>
                    <a:lnTo>
                      <a:pt x="1390" y="0"/>
                    </a:lnTo>
                    <a:lnTo>
                      <a:pt x="1398" y="0"/>
                    </a:lnTo>
                    <a:lnTo>
                      <a:pt x="1406" y="0"/>
                    </a:lnTo>
                    <a:lnTo>
                      <a:pt x="1560" y="0"/>
                    </a:lnTo>
                    <a:lnTo>
                      <a:pt x="1568" y="0"/>
                    </a:lnTo>
                    <a:lnTo>
                      <a:pt x="1576" y="0"/>
                    </a:lnTo>
                    <a:lnTo>
                      <a:pt x="1585" y="0"/>
                    </a:lnTo>
                    <a:lnTo>
                      <a:pt x="1593" y="0"/>
                    </a:lnTo>
                    <a:lnTo>
                      <a:pt x="1601" y="0"/>
                    </a:lnTo>
                    <a:lnTo>
                      <a:pt x="1609" y="0"/>
                    </a:lnTo>
                    <a:lnTo>
                      <a:pt x="1617" y="0"/>
                    </a:lnTo>
                    <a:lnTo>
                      <a:pt x="1625" y="0"/>
                    </a:lnTo>
                    <a:lnTo>
                      <a:pt x="1633" y="0"/>
                    </a:lnTo>
                    <a:lnTo>
                      <a:pt x="1641" y="0"/>
                    </a:lnTo>
                    <a:lnTo>
                      <a:pt x="1650" y="0"/>
                    </a:lnTo>
                    <a:lnTo>
                      <a:pt x="1658" y="0"/>
                    </a:lnTo>
                    <a:lnTo>
                      <a:pt x="1820" y="0"/>
                    </a:lnTo>
                    <a:lnTo>
                      <a:pt x="1828" y="0"/>
                    </a:lnTo>
                    <a:lnTo>
                      <a:pt x="1836" y="0"/>
                    </a:lnTo>
                    <a:lnTo>
                      <a:pt x="1845" y="0"/>
                    </a:lnTo>
                    <a:lnTo>
                      <a:pt x="1853" y="0"/>
                    </a:lnTo>
                    <a:lnTo>
                      <a:pt x="1861" y="0"/>
                    </a:lnTo>
                    <a:lnTo>
                      <a:pt x="1869" y="0"/>
                    </a:lnTo>
                    <a:lnTo>
                      <a:pt x="1877" y="0"/>
                    </a:lnTo>
                    <a:lnTo>
                      <a:pt x="1885" y="0"/>
                    </a:lnTo>
                    <a:lnTo>
                      <a:pt x="1893" y="0"/>
                    </a:lnTo>
                    <a:lnTo>
                      <a:pt x="1901" y="0"/>
                    </a:lnTo>
                    <a:lnTo>
                      <a:pt x="1910" y="0"/>
                    </a:lnTo>
                    <a:lnTo>
                      <a:pt x="1918" y="0"/>
                    </a:lnTo>
                    <a:lnTo>
                      <a:pt x="2072" y="0"/>
                    </a:lnTo>
                    <a:lnTo>
                      <a:pt x="2080" y="0"/>
                    </a:lnTo>
                    <a:lnTo>
                      <a:pt x="2088" y="0"/>
                    </a:lnTo>
                    <a:lnTo>
                      <a:pt x="2096" y="0"/>
                    </a:lnTo>
                    <a:lnTo>
                      <a:pt x="2105" y="0"/>
                    </a:lnTo>
                    <a:lnTo>
                      <a:pt x="2113" y="0"/>
                    </a:lnTo>
                    <a:lnTo>
                      <a:pt x="2121" y="0"/>
                    </a:lnTo>
                    <a:lnTo>
                      <a:pt x="2129" y="0"/>
                    </a:lnTo>
                    <a:lnTo>
                      <a:pt x="2137" y="0"/>
                    </a:lnTo>
                    <a:lnTo>
                      <a:pt x="2145" y="0"/>
                    </a:lnTo>
                    <a:lnTo>
                      <a:pt x="2153" y="0"/>
                    </a:lnTo>
                    <a:lnTo>
                      <a:pt x="2161" y="0"/>
                    </a:lnTo>
                    <a:lnTo>
                      <a:pt x="2170" y="0"/>
                    </a:lnTo>
                    <a:lnTo>
                      <a:pt x="2178" y="0"/>
                    </a:lnTo>
                    <a:lnTo>
                      <a:pt x="2186" y="0"/>
                    </a:lnTo>
                    <a:lnTo>
                      <a:pt x="2194" y="0"/>
                    </a:lnTo>
                    <a:lnTo>
                      <a:pt x="2202" y="0"/>
                    </a:lnTo>
                    <a:lnTo>
                      <a:pt x="2210" y="0"/>
                    </a:lnTo>
                    <a:lnTo>
                      <a:pt x="2218" y="0"/>
                    </a:lnTo>
                    <a:lnTo>
                      <a:pt x="2226" y="0"/>
                    </a:lnTo>
                    <a:lnTo>
                      <a:pt x="2234" y="0"/>
                    </a:lnTo>
                    <a:lnTo>
                      <a:pt x="2243" y="0"/>
                    </a:lnTo>
                    <a:lnTo>
                      <a:pt x="2251" y="0"/>
                    </a:lnTo>
                    <a:lnTo>
                      <a:pt x="2259" y="0"/>
                    </a:lnTo>
                    <a:lnTo>
                      <a:pt x="2267" y="0"/>
                    </a:lnTo>
                    <a:lnTo>
                      <a:pt x="2275" y="0"/>
                    </a:lnTo>
                    <a:lnTo>
                      <a:pt x="2283" y="0"/>
                    </a:lnTo>
                    <a:lnTo>
                      <a:pt x="2291" y="0"/>
                    </a:lnTo>
                    <a:lnTo>
                      <a:pt x="2299" y="0"/>
                    </a:lnTo>
                    <a:lnTo>
                      <a:pt x="2308" y="0"/>
                    </a:lnTo>
                    <a:lnTo>
                      <a:pt x="2316" y="0"/>
                    </a:lnTo>
                    <a:lnTo>
                      <a:pt x="2324" y="0"/>
                    </a:lnTo>
                    <a:lnTo>
                      <a:pt x="2332" y="0"/>
                    </a:lnTo>
                    <a:lnTo>
                      <a:pt x="2340" y="0"/>
                    </a:lnTo>
                    <a:lnTo>
                      <a:pt x="2348" y="0"/>
                    </a:lnTo>
                    <a:lnTo>
                      <a:pt x="2503" y="0"/>
                    </a:lnTo>
                    <a:lnTo>
                      <a:pt x="2511" y="0"/>
                    </a:lnTo>
                    <a:lnTo>
                      <a:pt x="2519" y="0"/>
                    </a:lnTo>
                    <a:lnTo>
                      <a:pt x="2527" y="0"/>
                    </a:lnTo>
                    <a:lnTo>
                      <a:pt x="2535" y="0"/>
                    </a:lnTo>
                    <a:lnTo>
                      <a:pt x="2543" y="0"/>
                    </a:lnTo>
                    <a:lnTo>
                      <a:pt x="2551" y="0"/>
                    </a:lnTo>
                    <a:lnTo>
                      <a:pt x="2559" y="0"/>
                    </a:lnTo>
                    <a:lnTo>
                      <a:pt x="2568" y="0"/>
                    </a:lnTo>
                    <a:lnTo>
                      <a:pt x="2576" y="0"/>
                    </a:lnTo>
                    <a:lnTo>
                      <a:pt x="2584" y="0"/>
                    </a:lnTo>
                    <a:lnTo>
                      <a:pt x="2592" y="0"/>
                    </a:lnTo>
                    <a:lnTo>
                      <a:pt x="2600" y="0"/>
                    </a:lnTo>
                    <a:lnTo>
                      <a:pt x="2763" y="0"/>
                    </a:lnTo>
                    <a:lnTo>
                      <a:pt x="2771" y="0"/>
                    </a:lnTo>
                    <a:lnTo>
                      <a:pt x="2779" y="0"/>
                    </a:lnTo>
                    <a:lnTo>
                      <a:pt x="2787" y="0"/>
                    </a:lnTo>
                    <a:lnTo>
                      <a:pt x="2795" y="0"/>
                    </a:lnTo>
                    <a:lnTo>
                      <a:pt x="2803" y="0"/>
                    </a:lnTo>
                    <a:lnTo>
                      <a:pt x="2811" y="0"/>
                    </a:lnTo>
                    <a:lnTo>
                      <a:pt x="2819" y="0"/>
                    </a:lnTo>
                    <a:lnTo>
                      <a:pt x="2828" y="0"/>
                    </a:lnTo>
                    <a:lnTo>
                      <a:pt x="2836" y="0"/>
                    </a:lnTo>
                    <a:lnTo>
                      <a:pt x="2844" y="0"/>
                    </a:lnTo>
                    <a:lnTo>
                      <a:pt x="2852" y="0"/>
                    </a:lnTo>
                    <a:lnTo>
                      <a:pt x="2860" y="0"/>
                    </a:lnTo>
                    <a:lnTo>
                      <a:pt x="3014" y="0"/>
                    </a:lnTo>
                    <a:lnTo>
                      <a:pt x="3022" y="0"/>
                    </a:lnTo>
                    <a:lnTo>
                      <a:pt x="3031" y="0"/>
                    </a:lnTo>
                    <a:lnTo>
                      <a:pt x="3039" y="0"/>
                    </a:lnTo>
                    <a:lnTo>
                      <a:pt x="3047" y="0"/>
                    </a:lnTo>
                    <a:lnTo>
                      <a:pt x="3055" y="0"/>
                    </a:lnTo>
                    <a:lnTo>
                      <a:pt x="3063" y="0"/>
                    </a:lnTo>
                    <a:lnTo>
                      <a:pt x="3071" y="0"/>
                    </a:lnTo>
                    <a:lnTo>
                      <a:pt x="3079" y="0"/>
                    </a:lnTo>
                    <a:lnTo>
                      <a:pt x="3087" y="0"/>
                    </a:lnTo>
                    <a:lnTo>
                      <a:pt x="3096" y="0"/>
                    </a:lnTo>
                    <a:lnTo>
                      <a:pt x="3104" y="0"/>
                    </a:lnTo>
                    <a:lnTo>
                      <a:pt x="3112" y="0"/>
                    </a:lnTo>
                    <a:lnTo>
                      <a:pt x="3266" y="0"/>
                    </a:lnTo>
                    <a:lnTo>
                      <a:pt x="3274" y="0"/>
                    </a:lnTo>
                    <a:lnTo>
                      <a:pt x="3282" y="0"/>
                    </a:lnTo>
                    <a:lnTo>
                      <a:pt x="3291" y="0"/>
                    </a:lnTo>
                    <a:lnTo>
                      <a:pt x="3299" y="0"/>
                    </a:lnTo>
                    <a:lnTo>
                      <a:pt x="3307" y="0"/>
                    </a:lnTo>
                    <a:lnTo>
                      <a:pt x="3315" y="0"/>
                    </a:lnTo>
                    <a:lnTo>
                      <a:pt x="3323" y="0"/>
                    </a:lnTo>
                    <a:lnTo>
                      <a:pt x="3331" y="0"/>
                    </a:lnTo>
                    <a:lnTo>
                      <a:pt x="3339" y="0"/>
                    </a:lnTo>
                    <a:lnTo>
                      <a:pt x="3347" y="0"/>
                    </a:lnTo>
                    <a:lnTo>
                      <a:pt x="3356" y="0"/>
                    </a:lnTo>
                    <a:lnTo>
                      <a:pt x="3364" y="0"/>
                    </a:lnTo>
                    <a:lnTo>
                      <a:pt x="3526" y="0"/>
                    </a:lnTo>
                    <a:lnTo>
                      <a:pt x="3534" y="0"/>
                    </a:lnTo>
                    <a:lnTo>
                      <a:pt x="3542" y="0"/>
                    </a:lnTo>
                    <a:lnTo>
                      <a:pt x="3551" y="0"/>
                    </a:lnTo>
                    <a:lnTo>
                      <a:pt x="3559" y="0"/>
                    </a:lnTo>
                    <a:lnTo>
                      <a:pt x="3567" y="0"/>
                    </a:lnTo>
                    <a:lnTo>
                      <a:pt x="3575" y="0"/>
                    </a:lnTo>
                    <a:lnTo>
                      <a:pt x="3583" y="0"/>
                    </a:lnTo>
                    <a:lnTo>
                      <a:pt x="3591" y="0"/>
                    </a:lnTo>
                    <a:lnTo>
                      <a:pt x="3599" y="0"/>
                    </a:lnTo>
                    <a:lnTo>
                      <a:pt x="3607" y="0"/>
                    </a:lnTo>
                    <a:lnTo>
                      <a:pt x="3616" y="0"/>
                    </a:lnTo>
                    <a:lnTo>
                      <a:pt x="3624" y="0"/>
                    </a:lnTo>
                    <a:lnTo>
                      <a:pt x="3778" y="0"/>
                    </a:lnTo>
                    <a:lnTo>
                      <a:pt x="3786" y="0"/>
                    </a:lnTo>
                    <a:lnTo>
                      <a:pt x="3794" y="0"/>
                    </a:lnTo>
                    <a:lnTo>
                      <a:pt x="3802" y="0"/>
                    </a:lnTo>
                    <a:lnTo>
                      <a:pt x="3810" y="0"/>
                    </a:lnTo>
                    <a:lnTo>
                      <a:pt x="3819" y="0"/>
                    </a:lnTo>
                    <a:lnTo>
                      <a:pt x="3827" y="0"/>
                    </a:lnTo>
                    <a:lnTo>
                      <a:pt x="3835" y="0"/>
                    </a:lnTo>
                    <a:lnTo>
                      <a:pt x="3843" y="0"/>
                    </a:lnTo>
                    <a:lnTo>
                      <a:pt x="3851" y="0"/>
                    </a:lnTo>
                    <a:lnTo>
                      <a:pt x="3859" y="0"/>
                    </a:lnTo>
                    <a:lnTo>
                      <a:pt x="3867" y="0"/>
                    </a:lnTo>
                    <a:lnTo>
                      <a:pt x="3875" y="0"/>
                    </a:lnTo>
                    <a:lnTo>
                      <a:pt x="4030" y="0"/>
                    </a:lnTo>
                    <a:lnTo>
                      <a:pt x="4038" y="0"/>
                    </a:lnTo>
                    <a:lnTo>
                      <a:pt x="4046" y="0"/>
                    </a:lnTo>
                    <a:lnTo>
                      <a:pt x="4054" y="0"/>
                    </a:lnTo>
                    <a:lnTo>
                      <a:pt x="4062" y="0"/>
                    </a:lnTo>
                    <a:lnTo>
                      <a:pt x="4070" y="0"/>
                    </a:lnTo>
                    <a:lnTo>
                      <a:pt x="4079" y="0"/>
                    </a:lnTo>
                    <a:lnTo>
                      <a:pt x="4087" y="0"/>
                    </a:lnTo>
                    <a:lnTo>
                      <a:pt x="4095" y="0"/>
                    </a:lnTo>
                    <a:lnTo>
                      <a:pt x="4103" y="0"/>
                    </a:lnTo>
                    <a:lnTo>
                      <a:pt x="4111" y="0"/>
                    </a:lnTo>
                    <a:lnTo>
                      <a:pt x="4119" y="0"/>
                    </a:lnTo>
                    <a:lnTo>
                      <a:pt x="4127" y="0"/>
                    </a:lnTo>
                    <a:lnTo>
                      <a:pt x="4282" y="0"/>
                    </a:lnTo>
                    <a:lnTo>
                      <a:pt x="4290" y="0"/>
                    </a:lnTo>
                    <a:lnTo>
                      <a:pt x="4298" y="0"/>
                    </a:lnTo>
                    <a:lnTo>
                      <a:pt x="4306" y="0"/>
                    </a:lnTo>
                    <a:lnTo>
                      <a:pt x="4314" y="0"/>
                    </a:lnTo>
                    <a:lnTo>
                      <a:pt x="4322" y="0"/>
                    </a:lnTo>
                    <a:lnTo>
                      <a:pt x="4330" y="0"/>
                    </a:lnTo>
                    <a:lnTo>
                      <a:pt x="4339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721" name="Freeform 60"/>
              <p:cNvSpPr>
                <a:spLocks/>
              </p:cNvSpPr>
              <p:nvPr/>
            </p:nvSpPr>
            <p:spPr bwMode="auto">
              <a:xfrm>
                <a:off x="335" y="3145"/>
                <a:ext cx="4339" cy="1"/>
              </a:xfrm>
              <a:custGeom>
                <a:avLst/>
                <a:gdLst>
                  <a:gd name="T0" fmla="*/ 25 w 4339"/>
                  <a:gd name="T1" fmla="*/ 0 h 1"/>
                  <a:gd name="T2" fmla="*/ 57 w 4339"/>
                  <a:gd name="T3" fmla="*/ 0 h 1"/>
                  <a:gd name="T4" fmla="*/ 82 w 4339"/>
                  <a:gd name="T5" fmla="*/ 0 h 1"/>
                  <a:gd name="T6" fmla="*/ 114 w 4339"/>
                  <a:gd name="T7" fmla="*/ 0 h 1"/>
                  <a:gd name="T8" fmla="*/ 301 w 4339"/>
                  <a:gd name="T9" fmla="*/ 0 h 1"/>
                  <a:gd name="T10" fmla="*/ 325 w 4339"/>
                  <a:gd name="T11" fmla="*/ 0 h 1"/>
                  <a:gd name="T12" fmla="*/ 358 w 4339"/>
                  <a:gd name="T13" fmla="*/ 0 h 1"/>
                  <a:gd name="T14" fmla="*/ 390 w 4339"/>
                  <a:gd name="T15" fmla="*/ 0 h 1"/>
                  <a:gd name="T16" fmla="*/ 569 w 4339"/>
                  <a:gd name="T17" fmla="*/ 0 h 1"/>
                  <a:gd name="T18" fmla="*/ 602 w 4339"/>
                  <a:gd name="T19" fmla="*/ 0 h 1"/>
                  <a:gd name="T20" fmla="*/ 626 w 4339"/>
                  <a:gd name="T21" fmla="*/ 0 h 1"/>
                  <a:gd name="T22" fmla="*/ 813 w 4339"/>
                  <a:gd name="T23" fmla="*/ 0 h 1"/>
                  <a:gd name="T24" fmla="*/ 845 w 4339"/>
                  <a:gd name="T25" fmla="*/ 0 h 1"/>
                  <a:gd name="T26" fmla="*/ 870 w 4339"/>
                  <a:gd name="T27" fmla="*/ 0 h 1"/>
                  <a:gd name="T28" fmla="*/ 1057 w 4339"/>
                  <a:gd name="T29" fmla="*/ 0 h 1"/>
                  <a:gd name="T30" fmla="*/ 1089 w 4339"/>
                  <a:gd name="T31" fmla="*/ 0 h 1"/>
                  <a:gd name="T32" fmla="*/ 1113 w 4339"/>
                  <a:gd name="T33" fmla="*/ 0 h 1"/>
                  <a:gd name="T34" fmla="*/ 1146 w 4339"/>
                  <a:gd name="T35" fmla="*/ 0 h 1"/>
                  <a:gd name="T36" fmla="*/ 1325 w 4339"/>
                  <a:gd name="T37" fmla="*/ 0 h 1"/>
                  <a:gd name="T38" fmla="*/ 1357 w 4339"/>
                  <a:gd name="T39" fmla="*/ 0 h 1"/>
                  <a:gd name="T40" fmla="*/ 1390 w 4339"/>
                  <a:gd name="T41" fmla="*/ 0 h 1"/>
                  <a:gd name="T42" fmla="*/ 1568 w 4339"/>
                  <a:gd name="T43" fmla="*/ 0 h 1"/>
                  <a:gd name="T44" fmla="*/ 1601 w 4339"/>
                  <a:gd name="T45" fmla="*/ 0 h 1"/>
                  <a:gd name="T46" fmla="*/ 1633 w 4339"/>
                  <a:gd name="T47" fmla="*/ 0 h 1"/>
                  <a:gd name="T48" fmla="*/ 1658 w 4339"/>
                  <a:gd name="T49" fmla="*/ 0 h 1"/>
                  <a:gd name="T50" fmla="*/ 1845 w 4339"/>
                  <a:gd name="T51" fmla="*/ 0 h 1"/>
                  <a:gd name="T52" fmla="*/ 1877 w 4339"/>
                  <a:gd name="T53" fmla="*/ 0 h 1"/>
                  <a:gd name="T54" fmla="*/ 1901 w 4339"/>
                  <a:gd name="T55" fmla="*/ 0 h 1"/>
                  <a:gd name="T56" fmla="*/ 2088 w 4339"/>
                  <a:gd name="T57" fmla="*/ 0 h 1"/>
                  <a:gd name="T58" fmla="*/ 2113 w 4339"/>
                  <a:gd name="T59" fmla="*/ 0 h 1"/>
                  <a:gd name="T60" fmla="*/ 2145 w 4339"/>
                  <a:gd name="T61" fmla="*/ 0 h 1"/>
                  <a:gd name="T62" fmla="*/ 2178 w 4339"/>
                  <a:gd name="T63" fmla="*/ 0 h 1"/>
                  <a:gd name="T64" fmla="*/ 2202 w 4339"/>
                  <a:gd name="T65" fmla="*/ 0 h 1"/>
                  <a:gd name="T66" fmla="*/ 2226 w 4339"/>
                  <a:gd name="T67" fmla="*/ 0 h 1"/>
                  <a:gd name="T68" fmla="*/ 2259 w 4339"/>
                  <a:gd name="T69" fmla="*/ 0 h 1"/>
                  <a:gd name="T70" fmla="*/ 2283 w 4339"/>
                  <a:gd name="T71" fmla="*/ 0 h 1"/>
                  <a:gd name="T72" fmla="*/ 2316 w 4339"/>
                  <a:gd name="T73" fmla="*/ 0 h 1"/>
                  <a:gd name="T74" fmla="*/ 2348 w 4339"/>
                  <a:gd name="T75" fmla="*/ 0 h 1"/>
                  <a:gd name="T76" fmla="*/ 2527 w 4339"/>
                  <a:gd name="T77" fmla="*/ 0 h 1"/>
                  <a:gd name="T78" fmla="*/ 2559 w 4339"/>
                  <a:gd name="T79" fmla="*/ 0 h 1"/>
                  <a:gd name="T80" fmla="*/ 2592 w 4339"/>
                  <a:gd name="T81" fmla="*/ 0 h 1"/>
                  <a:gd name="T82" fmla="*/ 2771 w 4339"/>
                  <a:gd name="T83" fmla="*/ 0 h 1"/>
                  <a:gd name="T84" fmla="*/ 2803 w 4339"/>
                  <a:gd name="T85" fmla="*/ 0 h 1"/>
                  <a:gd name="T86" fmla="*/ 2828 w 4339"/>
                  <a:gd name="T87" fmla="*/ 0 h 1"/>
                  <a:gd name="T88" fmla="*/ 3014 w 4339"/>
                  <a:gd name="T89" fmla="*/ 0 h 1"/>
                  <a:gd name="T90" fmla="*/ 3047 w 4339"/>
                  <a:gd name="T91" fmla="*/ 0 h 1"/>
                  <a:gd name="T92" fmla="*/ 3071 w 4339"/>
                  <a:gd name="T93" fmla="*/ 0 h 1"/>
                  <a:gd name="T94" fmla="*/ 3104 w 4339"/>
                  <a:gd name="T95" fmla="*/ 0 h 1"/>
                  <a:gd name="T96" fmla="*/ 3291 w 4339"/>
                  <a:gd name="T97" fmla="*/ 0 h 1"/>
                  <a:gd name="T98" fmla="*/ 3315 w 4339"/>
                  <a:gd name="T99" fmla="*/ 0 h 1"/>
                  <a:gd name="T100" fmla="*/ 3347 w 4339"/>
                  <a:gd name="T101" fmla="*/ 0 h 1"/>
                  <a:gd name="T102" fmla="*/ 3526 w 4339"/>
                  <a:gd name="T103" fmla="*/ 0 h 1"/>
                  <a:gd name="T104" fmla="*/ 3559 w 4339"/>
                  <a:gd name="T105" fmla="*/ 0 h 1"/>
                  <a:gd name="T106" fmla="*/ 3591 w 4339"/>
                  <a:gd name="T107" fmla="*/ 0 h 1"/>
                  <a:gd name="T108" fmla="*/ 3616 w 4339"/>
                  <a:gd name="T109" fmla="*/ 0 h 1"/>
                  <a:gd name="T110" fmla="*/ 3802 w 4339"/>
                  <a:gd name="T111" fmla="*/ 0 h 1"/>
                  <a:gd name="T112" fmla="*/ 3835 w 4339"/>
                  <a:gd name="T113" fmla="*/ 0 h 1"/>
                  <a:gd name="T114" fmla="*/ 3859 w 4339"/>
                  <a:gd name="T115" fmla="*/ 0 h 1"/>
                  <a:gd name="T116" fmla="*/ 4046 w 4339"/>
                  <a:gd name="T117" fmla="*/ 0 h 1"/>
                  <a:gd name="T118" fmla="*/ 4079 w 4339"/>
                  <a:gd name="T119" fmla="*/ 0 h 1"/>
                  <a:gd name="T120" fmla="*/ 4103 w 4339"/>
                  <a:gd name="T121" fmla="*/ 0 h 1"/>
                  <a:gd name="T122" fmla="*/ 4290 w 4339"/>
                  <a:gd name="T123" fmla="*/ 0 h 1"/>
                  <a:gd name="T124" fmla="*/ 4314 w 4339"/>
                  <a:gd name="T125" fmla="*/ 0 h 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339"/>
                  <a:gd name="T190" fmla="*/ 0 h 1"/>
                  <a:gd name="T191" fmla="*/ 4339 w 4339"/>
                  <a:gd name="T192" fmla="*/ 1 h 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339" h="1">
                    <a:moveTo>
                      <a:pt x="0" y="0"/>
                    </a:moveTo>
                    <a:lnTo>
                      <a:pt x="0" y="0"/>
                    </a:lnTo>
                    <a:lnTo>
                      <a:pt x="9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3" y="0"/>
                    </a:lnTo>
                    <a:lnTo>
                      <a:pt x="41" y="0"/>
                    </a:lnTo>
                    <a:lnTo>
                      <a:pt x="49" y="0"/>
                    </a:lnTo>
                    <a:lnTo>
                      <a:pt x="57" y="0"/>
                    </a:lnTo>
                    <a:lnTo>
                      <a:pt x="65" y="0"/>
                    </a:lnTo>
                    <a:lnTo>
                      <a:pt x="74" y="0"/>
                    </a:lnTo>
                    <a:lnTo>
                      <a:pt x="82" y="0"/>
                    </a:lnTo>
                    <a:lnTo>
                      <a:pt x="90" y="0"/>
                    </a:lnTo>
                    <a:lnTo>
                      <a:pt x="98" y="0"/>
                    </a:lnTo>
                    <a:lnTo>
                      <a:pt x="106" y="0"/>
                    </a:lnTo>
                    <a:lnTo>
                      <a:pt x="114" y="0"/>
                    </a:lnTo>
                    <a:lnTo>
                      <a:pt x="122" y="0"/>
                    </a:lnTo>
                    <a:lnTo>
                      <a:pt x="130" y="0"/>
                    </a:lnTo>
                    <a:lnTo>
                      <a:pt x="139" y="0"/>
                    </a:lnTo>
                    <a:lnTo>
                      <a:pt x="293" y="0"/>
                    </a:lnTo>
                    <a:lnTo>
                      <a:pt x="301" y="0"/>
                    </a:lnTo>
                    <a:lnTo>
                      <a:pt x="309" y="0"/>
                    </a:lnTo>
                    <a:lnTo>
                      <a:pt x="317" y="0"/>
                    </a:lnTo>
                    <a:lnTo>
                      <a:pt x="325" y="0"/>
                    </a:lnTo>
                    <a:lnTo>
                      <a:pt x="334" y="0"/>
                    </a:lnTo>
                    <a:lnTo>
                      <a:pt x="342" y="0"/>
                    </a:lnTo>
                    <a:lnTo>
                      <a:pt x="350" y="0"/>
                    </a:lnTo>
                    <a:lnTo>
                      <a:pt x="358" y="0"/>
                    </a:lnTo>
                    <a:lnTo>
                      <a:pt x="366" y="0"/>
                    </a:lnTo>
                    <a:lnTo>
                      <a:pt x="374" y="0"/>
                    </a:lnTo>
                    <a:lnTo>
                      <a:pt x="382" y="0"/>
                    </a:lnTo>
                    <a:lnTo>
                      <a:pt x="390" y="0"/>
                    </a:lnTo>
                    <a:lnTo>
                      <a:pt x="545" y="0"/>
                    </a:lnTo>
                    <a:lnTo>
                      <a:pt x="553" y="0"/>
                    </a:lnTo>
                    <a:lnTo>
                      <a:pt x="561" y="0"/>
                    </a:lnTo>
                    <a:lnTo>
                      <a:pt x="569" y="0"/>
                    </a:lnTo>
                    <a:lnTo>
                      <a:pt x="577" y="0"/>
                    </a:lnTo>
                    <a:lnTo>
                      <a:pt x="585" y="0"/>
                    </a:lnTo>
                    <a:lnTo>
                      <a:pt x="594" y="0"/>
                    </a:lnTo>
                    <a:lnTo>
                      <a:pt x="602" y="0"/>
                    </a:lnTo>
                    <a:lnTo>
                      <a:pt x="610" y="0"/>
                    </a:lnTo>
                    <a:lnTo>
                      <a:pt x="618" y="0"/>
                    </a:lnTo>
                    <a:lnTo>
                      <a:pt x="626" y="0"/>
                    </a:lnTo>
                    <a:lnTo>
                      <a:pt x="634" y="0"/>
                    </a:lnTo>
                    <a:lnTo>
                      <a:pt x="642" y="0"/>
                    </a:lnTo>
                    <a:lnTo>
                      <a:pt x="797" y="0"/>
                    </a:lnTo>
                    <a:lnTo>
                      <a:pt x="805" y="0"/>
                    </a:lnTo>
                    <a:lnTo>
                      <a:pt x="813" y="0"/>
                    </a:lnTo>
                    <a:lnTo>
                      <a:pt x="821" y="0"/>
                    </a:lnTo>
                    <a:lnTo>
                      <a:pt x="829" y="0"/>
                    </a:lnTo>
                    <a:lnTo>
                      <a:pt x="837" y="0"/>
                    </a:lnTo>
                    <a:lnTo>
                      <a:pt x="845" y="0"/>
                    </a:lnTo>
                    <a:lnTo>
                      <a:pt x="853" y="0"/>
                    </a:lnTo>
                    <a:lnTo>
                      <a:pt x="862" y="0"/>
                    </a:lnTo>
                    <a:lnTo>
                      <a:pt x="870" y="0"/>
                    </a:lnTo>
                    <a:lnTo>
                      <a:pt x="878" y="0"/>
                    </a:lnTo>
                    <a:lnTo>
                      <a:pt x="886" y="0"/>
                    </a:lnTo>
                    <a:lnTo>
                      <a:pt x="894" y="0"/>
                    </a:lnTo>
                    <a:lnTo>
                      <a:pt x="902" y="0"/>
                    </a:lnTo>
                    <a:lnTo>
                      <a:pt x="1057" y="0"/>
                    </a:lnTo>
                    <a:lnTo>
                      <a:pt x="1065" y="0"/>
                    </a:lnTo>
                    <a:lnTo>
                      <a:pt x="1073" y="0"/>
                    </a:lnTo>
                    <a:lnTo>
                      <a:pt x="1081" y="0"/>
                    </a:lnTo>
                    <a:lnTo>
                      <a:pt x="1089" y="0"/>
                    </a:lnTo>
                    <a:lnTo>
                      <a:pt x="1097" y="0"/>
                    </a:lnTo>
                    <a:lnTo>
                      <a:pt x="1105" y="0"/>
                    </a:lnTo>
                    <a:lnTo>
                      <a:pt x="1113" y="0"/>
                    </a:lnTo>
                    <a:lnTo>
                      <a:pt x="1122" y="0"/>
                    </a:lnTo>
                    <a:lnTo>
                      <a:pt x="1130" y="0"/>
                    </a:lnTo>
                    <a:lnTo>
                      <a:pt x="1138" y="0"/>
                    </a:lnTo>
                    <a:lnTo>
                      <a:pt x="1146" y="0"/>
                    </a:lnTo>
                    <a:lnTo>
                      <a:pt x="1154" y="0"/>
                    </a:lnTo>
                    <a:lnTo>
                      <a:pt x="1308" y="0"/>
                    </a:lnTo>
                    <a:lnTo>
                      <a:pt x="1317" y="0"/>
                    </a:lnTo>
                    <a:lnTo>
                      <a:pt x="1325" y="0"/>
                    </a:lnTo>
                    <a:lnTo>
                      <a:pt x="1333" y="0"/>
                    </a:lnTo>
                    <a:lnTo>
                      <a:pt x="1341" y="0"/>
                    </a:lnTo>
                    <a:lnTo>
                      <a:pt x="1349" y="0"/>
                    </a:lnTo>
                    <a:lnTo>
                      <a:pt x="1357" y="0"/>
                    </a:lnTo>
                    <a:lnTo>
                      <a:pt x="1365" y="0"/>
                    </a:lnTo>
                    <a:lnTo>
                      <a:pt x="1373" y="0"/>
                    </a:lnTo>
                    <a:lnTo>
                      <a:pt x="1382" y="0"/>
                    </a:lnTo>
                    <a:lnTo>
                      <a:pt x="1390" y="0"/>
                    </a:lnTo>
                    <a:lnTo>
                      <a:pt x="1398" y="0"/>
                    </a:lnTo>
                    <a:lnTo>
                      <a:pt x="1406" y="0"/>
                    </a:lnTo>
                    <a:lnTo>
                      <a:pt x="1560" y="0"/>
                    </a:lnTo>
                    <a:lnTo>
                      <a:pt x="1568" y="0"/>
                    </a:lnTo>
                    <a:lnTo>
                      <a:pt x="1576" y="0"/>
                    </a:lnTo>
                    <a:lnTo>
                      <a:pt x="1585" y="0"/>
                    </a:lnTo>
                    <a:lnTo>
                      <a:pt x="1593" y="0"/>
                    </a:lnTo>
                    <a:lnTo>
                      <a:pt x="1601" y="0"/>
                    </a:lnTo>
                    <a:lnTo>
                      <a:pt x="1609" y="0"/>
                    </a:lnTo>
                    <a:lnTo>
                      <a:pt x="1617" y="0"/>
                    </a:lnTo>
                    <a:lnTo>
                      <a:pt x="1625" y="0"/>
                    </a:lnTo>
                    <a:lnTo>
                      <a:pt x="1633" y="0"/>
                    </a:lnTo>
                    <a:lnTo>
                      <a:pt x="1641" y="0"/>
                    </a:lnTo>
                    <a:lnTo>
                      <a:pt x="1650" y="0"/>
                    </a:lnTo>
                    <a:lnTo>
                      <a:pt x="1658" y="0"/>
                    </a:lnTo>
                    <a:lnTo>
                      <a:pt x="1820" y="0"/>
                    </a:lnTo>
                    <a:lnTo>
                      <a:pt x="1828" y="0"/>
                    </a:lnTo>
                    <a:lnTo>
                      <a:pt x="1836" y="0"/>
                    </a:lnTo>
                    <a:lnTo>
                      <a:pt x="1845" y="0"/>
                    </a:lnTo>
                    <a:lnTo>
                      <a:pt x="1853" y="0"/>
                    </a:lnTo>
                    <a:lnTo>
                      <a:pt x="1861" y="0"/>
                    </a:lnTo>
                    <a:lnTo>
                      <a:pt x="1869" y="0"/>
                    </a:lnTo>
                    <a:lnTo>
                      <a:pt x="1877" y="0"/>
                    </a:lnTo>
                    <a:lnTo>
                      <a:pt x="1885" y="0"/>
                    </a:lnTo>
                    <a:lnTo>
                      <a:pt x="1893" y="0"/>
                    </a:lnTo>
                    <a:lnTo>
                      <a:pt x="1901" y="0"/>
                    </a:lnTo>
                    <a:lnTo>
                      <a:pt x="1910" y="0"/>
                    </a:lnTo>
                    <a:lnTo>
                      <a:pt x="1918" y="0"/>
                    </a:lnTo>
                    <a:lnTo>
                      <a:pt x="2072" y="0"/>
                    </a:lnTo>
                    <a:lnTo>
                      <a:pt x="2080" y="0"/>
                    </a:lnTo>
                    <a:lnTo>
                      <a:pt x="2088" y="0"/>
                    </a:lnTo>
                    <a:lnTo>
                      <a:pt x="2096" y="0"/>
                    </a:lnTo>
                    <a:lnTo>
                      <a:pt x="2105" y="0"/>
                    </a:lnTo>
                    <a:lnTo>
                      <a:pt x="2113" y="0"/>
                    </a:lnTo>
                    <a:lnTo>
                      <a:pt x="2121" y="0"/>
                    </a:lnTo>
                    <a:lnTo>
                      <a:pt x="2129" y="0"/>
                    </a:lnTo>
                    <a:lnTo>
                      <a:pt x="2137" y="0"/>
                    </a:lnTo>
                    <a:lnTo>
                      <a:pt x="2145" y="0"/>
                    </a:lnTo>
                    <a:lnTo>
                      <a:pt x="2153" y="0"/>
                    </a:lnTo>
                    <a:lnTo>
                      <a:pt x="2161" y="0"/>
                    </a:lnTo>
                    <a:lnTo>
                      <a:pt x="2170" y="0"/>
                    </a:lnTo>
                    <a:lnTo>
                      <a:pt x="2178" y="0"/>
                    </a:lnTo>
                    <a:lnTo>
                      <a:pt x="2186" y="0"/>
                    </a:lnTo>
                    <a:lnTo>
                      <a:pt x="2194" y="0"/>
                    </a:lnTo>
                    <a:lnTo>
                      <a:pt x="2202" y="0"/>
                    </a:lnTo>
                    <a:lnTo>
                      <a:pt x="2210" y="0"/>
                    </a:lnTo>
                    <a:lnTo>
                      <a:pt x="2218" y="0"/>
                    </a:lnTo>
                    <a:lnTo>
                      <a:pt x="2226" y="0"/>
                    </a:lnTo>
                    <a:lnTo>
                      <a:pt x="2234" y="0"/>
                    </a:lnTo>
                    <a:lnTo>
                      <a:pt x="2243" y="0"/>
                    </a:lnTo>
                    <a:lnTo>
                      <a:pt x="2251" y="0"/>
                    </a:lnTo>
                    <a:lnTo>
                      <a:pt x="2259" y="0"/>
                    </a:lnTo>
                    <a:lnTo>
                      <a:pt x="2267" y="0"/>
                    </a:lnTo>
                    <a:lnTo>
                      <a:pt x="2275" y="0"/>
                    </a:lnTo>
                    <a:lnTo>
                      <a:pt x="2283" y="0"/>
                    </a:lnTo>
                    <a:lnTo>
                      <a:pt x="2291" y="0"/>
                    </a:lnTo>
                    <a:lnTo>
                      <a:pt x="2299" y="0"/>
                    </a:lnTo>
                    <a:lnTo>
                      <a:pt x="2308" y="0"/>
                    </a:lnTo>
                    <a:lnTo>
                      <a:pt x="2316" y="0"/>
                    </a:lnTo>
                    <a:lnTo>
                      <a:pt x="2324" y="0"/>
                    </a:lnTo>
                    <a:lnTo>
                      <a:pt x="2332" y="0"/>
                    </a:lnTo>
                    <a:lnTo>
                      <a:pt x="2340" y="0"/>
                    </a:lnTo>
                    <a:lnTo>
                      <a:pt x="2348" y="0"/>
                    </a:lnTo>
                    <a:lnTo>
                      <a:pt x="2503" y="0"/>
                    </a:lnTo>
                    <a:lnTo>
                      <a:pt x="2511" y="0"/>
                    </a:lnTo>
                    <a:lnTo>
                      <a:pt x="2519" y="0"/>
                    </a:lnTo>
                    <a:lnTo>
                      <a:pt x="2527" y="0"/>
                    </a:lnTo>
                    <a:lnTo>
                      <a:pt x="2535" y="0"/>
                    </a:lnTo>
                    <a:lnTo>
                      <a:pt x="2543" y="0"/>
                    </a:lnTo>
                    <a:lnTo>
                      <a:pt x="2551" y="0"/>
                    </a:lnTo>
                    <a:lnTo>
                      <a:pt x="2559" y="0"/>
                    </a:lnTo>
                    <a:lnTo>
                      <a:pt x="2568" y="0"/>
                    </a:lnTo>
                    <a:lnTo>
                      <a:pt x="2576" y="0"/>
                    </a:lnTo>
                    <a:lnTo>
                      <a:pt x="2584" y="0"/>
                    </a:lnTo>
                    <a:lnTo>
                      <a:pt x="2592" y="0"/>
                    </a:lnTo>
                    <a:lnTo>
                      <a:pt x="2600" y="0"/>
                    </a:lnTo>
                    <a:lnTo>
                      <a:pt x="2763" y="0"/>
                    </a:lnTo>
                    <a:lnTo>
                      <a:pt x="2771" y="0"/>
                    </a:lnTo>
                    <a:lnTo>
                      <a:pt x="2779" y="0"/>
                    </a:lnTo>
                    <a:lnTo>
                      <a:pt x="2787" y="0"/>
                    </a:lnTo>
                    <a:lnTo>
                      <a:pt x="2795" y="0"/>
                    </a:lnTo>
                    <a:lnTo>
                      <a:pt x="2803" y="0"/>
                    </a:lnTo>
                    <a:lnTo>
                      <a:pt x="2811" y="0"/>
                    </a:lnTo>
                    <a:lnTo>
                      <a:pt x="2819" y="0"/>
                    </a:lnTo>
                    <a:lnTo>
                      <a:pt x="2828" y="0"/>
                    </a:lnTo>
                    <a:lnTo>
                      <a:pt x="2836" y="0"/>
                    </a:lnTo>
                    <a:lnTo>
                      <a:pt x="2844" y="0"/>
                    </a:lnTo>
                    <a:lnTo>
                      <a:pt x="2852" y="0"/>
                    </a:lnTo>
                    <a:lnTo>
                      <a:pt x="2860" y="0"/>
                    </a:lnTo>
                    <a:lnTo>
                      <a:pt x="3014" y="0"/>
                    </a:lnTo>
                    <a:lnTo>
                      <a:pt x="3022" y="0"/>
                    </a:lnTo>
                    <a:lnTo>
                      <a:pt x="3031" y="0"/>
                    </a:lnTo>
                    <a:lnTo>
                      <a:pt x="3039" y="0"/>
                    </a:lnTo>
                    <a:lnTo>
                      <a:pt x="3047" y="0"/>
                    </a:lnTo>
                    <a:lnTo>
                      <a:pt x="3055" y="0"/>
                    </a:lnTo>
                    <a:lnTo>
                      <a:pt x="3063" y="0"/>
                    </a:lnTo>
                    <a:lnTo>
                      <a:pt x="3071" y="0"/>
                    </a:lnTo>
                    <a:lnTo>
                      <a:pt x="3079" y="0"/>
                    </a:lnTo>
                    <a:lnTo>
                      <a:pt x="3087" y="0"/>
                    </a:lnTo>
                    <a:lnTo>
                      <a:pt x="3096" y="0"/>
                    </a:lnTo>
                    <a:lnTo>
                      <a:pt x="3104" y="0"/>
                    </a:lnTo>
                    <a:lnTo>
                      <a:pt x="3112" y="0"/>
                    </a:lnTo>
                    <a:lnTo>
                      <a:pt x="3266" y="0"/>
                    </a:lnTo>
                    <a:lnTo>
                      <a:pt x="3274" y="0"/>
                    </a:lnTo>
                    <a:lnTo>
                      <a:pt x="3282" y="0"/>
                    </a:lnTo>
                    <a:lnTo>
                      <a:pt x="3291" y="0"/>
                    </a:lnTo>
                    <a:lnTo>
                      <a:pt x="3299" y="0"/>
                    </a:lnTo>
                    <a:lnTo>
                      <a:pt x="3307" y="0"/>
                    </a:lnTo>
                    <a:lnTo>
                      <a:pt x="3315" y="0"/>
                    </a:lnTo>
                    <a:lnTo>
                      <a:pt x="3323" y="0"/>
                    </a:lnTo>
                    <a:lnTo>
                      <a:pt x="3331" y="0"/>
                    </a:lnTo>
                    <a:lnTo>
                      <a:pt x="3339" y="0"/>
                    </a:lnTo>
                    <a:lnTo>
                      <a:pt x="3347" y="0"/>
                    </a:lnTo>
                    <a:lnTo>
                      <a:pt x="3356" y="0"/>
                    </a:lnTo>
                    <a:lnTo>
                      <a:pt x="3364" y="0"/>
                    </a:lnTo>
                    <a:lnTo>
                      <a:pt x="3526" y="0"/>
                    </a:lnTo>
                    <a:lnTo>
                      <a:pt x="3534" y="0"/>
                    </a:lnTo>
                    <a:lnTo>
                      <a:pt x="3542" y="0"/>
                    </a:lnTo>
                    <a:lnTo>
                      <a:pt x="3551" y="0"/>
                    </a:lnTo>
                    <a:lnTo>
                      <a:pt x="3559" y="0"/>
                    </a:lnTo>
                    <a:lnTo>
                      <a:pt x="3567" y="0"/>
                    </a:lnTo>
                    <a:lnTo>
                      <a:pt x="3575" y="0"/>
                    </a:lnTo>
                    <a:lnTo>
                      <a:pt x="3583" y="0"/>
                    </a:lnTo>
                    <a:lnTo>
                      <a:pt x="3591" y="0"/>
                    </a:lnTo>
                    <a:lnTo>
                      <a:pt x="3599" y="0"/>
                    </a:lnTo>
                    <a:lnTo>
                      <a:pt x="3607" y="0"/>
                    </a:lnTo>
                    <a:lnTo>
                      <a:pt x="3616" y="0"/>
                    </a:lnTo>
                    <a:lnTo>
                      <a:pt x="3624" y="0"/>
                    </a:lnTo>
                    <a:lnTo>
                      <a:pt x="3778" y="0"/>
                    </a:lnTo>
                    <a:lnTo>
                      <a:pt x="3786" y="0"/>
                    </a:lnTo>
                    <a:lnTo>
                      <a:pt x="3794" y="0"/>
                    </a:lnTo>
                    <a:lnTo>
                      <a:pt x="3802" y="0"/>
                    </a:lnTo>
                    <a:lnTo>
                      <a:pt x="3810" y="0"/>
                    </a:lnTo>
                    <a:lnTo>
                      <a:pt x="3819" y="0"/>
                    </a:lnTo>
                    <a:lnTo>
                      <a:pt x="3827" y="0"/>
                    </a:lnTo>
                    <a:lnTo>
                      <a:pt x="3835" y="0"/>
                    </a:lnTo>
                    <a:lnTo>
                      <a:pt x="3843" y="0"/>
                    </a:lnTo>
                    <a:lnTo>
                      <a:pt x="3851" y="0"/>
                    </a:lnTo>
                    <a:lnTo>
                      <a:pt x="3859" y="0"/>
                    </a:lnTo>
                    <a:lnTo>
                      <a:pt x="3867" y="0"/>
                    </a:lnTo>
                    <a:lnTo>
                      <a:pt x="3875" y="0"/>
                    </a:lnTo>
                    <a:lnTo>
                      <a:pt x="4030" y="0"/>
                    </a:lnTo>
                    <a:lnTo>
                      <a:pt x="4038" y="0"/>
                    </a:lnTo>
                    <a:lnTo>
                      <a:pt x="4046" y="0"/>
                    </a:lnTo>
                    <a:lnTo>
                      <a:pt x="4054" y="0"/>
                    </a:lnTo>
                    <a:lnTo>
                      <a:pt x="4062" y="0"/>
                    </a:lnTo>
                    <a:lnTo>
                      <a:pt x="4070" y="0"/>
                    </a:lnTo>
                    <a:lnTo>
                      <a:pt x="4079" y="0"/>
                    </a:lnTo>
                    <a:lnTo>
                      <a:pt x="4087" y="0"/>
                    </a:lnTo>
                    <a:lnTo>
                      <a:pt x="4095" y="0"/>
                    </a:lnTo>
                    <a:lnTo>
                      <a:pt x="4103" y="0"/>
                    </a:lnTo>
                    <a:lnTo>
                      <a:pt x="4111" y="0"/>
                    </a:lnTo>
                    <a:lnTo>
                      <a:pt x="4119" y="0"/>
                    </a:lnTo>
                    <a:lnTo>
                      <a:pt x="4127" y="0"/>
                    </a:lnTo>
                    <a:lnTo>
                      <a:pt x="4282" y="0"/>
                    </a:lnTo>
                    <a:lnTo>
                      <a:pt x="4290" y="0"/>
                    </a:lnTo>
                    <a:lnTo>
                      <a:pt x="4298" y="0"/>
                    </a:lnTo>
                    <a:lnTo>
                      <a:pt x="4306" y="0"/>
                    </a:lnTo>
                    <a:lnTo>
                      <a:pt x="4314" y="0"/>
                    </a:lnTo>
                    <a:lnTo>
                      <a:pt x="4322" y="0"/>
                    </a:lnTo>
                    <a:lnTo>
                      <a:pt x="4330" y="0"/>
                    </a:lnTo>
                    <a:lnTo>
                      <a:pt x="433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722" name="Rectangle 62"/>
              <p:cNvSpPr>
                <a:spLocks noChangeArrowheads="1"/>
              </p:cNvSpPr>
              <p:nvPr/>
            </p:nvSpPr>
            <p:spPr bwMode="auto">
              <a:xfrm>
                <a:off x="344" y="3299"/>
                <a:ext cx="16" cy="41"/>
              </a:xfrm>
              <a:prstGeom prst="rect">
                <a:avLst/>
              </a:prstGeom>
              <a:solidFill>
                <a:srgbClr val="0080FF"/>
              </a:solidFill>
              <a:ln w="12700">
                <a:solidFill>
                  <a:srgbClr val="008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723" name="Rectangle 63"/>
              <p:cNvSpPr>
                <a:spLocks noChangeArrowheads="1"/>
              </p:cNvSpPr>
              <p:nvPr/>
            </p:nvSpPr>
            <p:spPr bwMode="auto">
              <a:xfrm>
                <a:off x="368" y="3299"/>
                <a:ext cx="32" cy="41"/>
              </a:xfrm>
              <a:prstGeom prst="rect">
                <a:avLst/>
              </a:prstGeom>
              <a:solidFill>
                <a:srgbClr val="0080FF"/>
              </a:solidFill>
              <a:ln w="12700">
                <a:solidFill>
                  <a:srgbClr val="008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724" name="Rectangle 64"/>
              <p:cNvSpPr>
                <a:spLocks noChangeArrowheads="1"/>
              </p:cNvSpPr>
              <p:nvPr/>
            </p:nvSpPr>
            <p:spPr bwMode="auto">
              <a:xfrm>
                <a:off x="409" y="3299"/>
                <a:ext cx="16" cy="41"/>
              </a:xfrm>
              <a:prstGeom prst="rect">
                <a:avLst/>
              </a:prstGeom>
              <a:solidFill>
                <a:srgbClr val="0080FF"/>
              </a:solidFill>
              <a:ln w="12700">
                <a:solidFill>
                  <a:srgbClr val="008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725" name="Rectangle 65"/>
              <p:cNvSpPr>
                <a:spLocks noChangeArrowheads="1"/>
              </p:cNvSpPr>
              <p:nvPr/>
            </p:nvSpPr>
            <p:spPr bwMode="auto">
              <a:xfrm>
                <a:off x="474" y="3316"/>
                <a:ext cx="154" cy="24"/>
              </a:xfrm>
              <a:prstGeom prst="rect">
                <a:avLst/>
              </a:prstGeom>
              <a:solidFill>
                <a:srgbClr val="008080"/>
              </a:solidFill>
              <a:ln w="12700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726" name="Rectangle 66"/>
              <p:cNvSpPr>
                <a:spLocks noChangeArrowheads="1"/>
              </p:cNvSpPr>
              <p:nvPr/>
            </p:nvSpPr>
            <p:spPr bwMode="auto">
              <a:xfrm>
                <a:off x="725" y="3316"/>
                <a:ext cx="155" cy="24"/>
              </a:xfrm>
              <a:prstGeom prst="rect">
                <a:avLst/>
              </a:prstGeom>
              <a:solidFill>
                <a:srgbClr val="008080"/>
              </a:solidFill>
              <a:ln w="12700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727" name="Rectangle 67"/>
              <p:cNvSpPr>
                <a:spLocks noChangeArrowheads="1"/>
              </p:cNvSpPr>
              <p:nvPr/>
            </p:nvSpPr>
            <p:spPr bwMode="auto">
              <a:xfrm>
                <a:off x="977" y="3316"/>
                <a:ext cx="155" cy="24"/>
              </a:xfrm>
              <a:prstGeom prst="rect">
                <a:avLst/>
              </a:prstGeom>
              <a:solidFill>
                <a:srgbClr val="008080"/>
              </a:solidFill>
              <a:ln w="12700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728" name="Rectangle 68"/>
              <p:cNvSpPr>
                <a:spLocks noChangeArrowheads="1"/>
              </p:cNvSpPr>
              <p:nvPr/>
            </p:nvSpPr>
            <p:spPr bwMode="auto">
              <a:xfrm>
                <a:off x="1237" y="3316"/>
                <a:ext cx="155" cy="24"/>
              </a:xfrm>
              <a:prstGeom prst="rect">
                <a:avLst/>
              </a:prstGeom>
              <a:solidFill>
                <a:srgbClr val="008080"/>
              </a:solidFill>
              <a:ln w="12700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729" name="Rectangle 69"/>
              <p:cNvSpPr>
                <a:spLocks noChangeArrowheads="1"/>
              </p:cNvSpPr>
              <p:nvPr/>
            </p:nvSpPr>
            <p:spPr bwMode="auto">
              <a:xfrm>
                <a:off x="1440" y="3316"/>
                <a:ext cx="8" cy="24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730" name="Rectangle 70"/>
              <p:cNvSpPr>
                <a:spLocks noChangeArrowheads="1"/>
              </p:cNvSpPr>
              <p:nvPr/>
            </p:nvSpPr>
            <p:spPr bwMode="auto">
              <a:xfrm>
                <a:off x="1489" y="3316"/>
                <a:ext cx="154" cy="24"/>
              </a:xfrm>
              <a:prstGeom prst="rect">
                <a:avLst/>
              </a:prstGeom>
              <a:solidFill>
                <a:srgbClr val="008080"/>
              </a:solidFill>
              <a:ln w="12700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731" name="Rectangle 71"/>
              <p:cNvSpPr>
                <a:spLocks noChangeArrowheads="1"/>
              </p:cNvSpPr>
              <p:nvPr/>
            </p:nvSpPr>
            <p:spPr bwMode="auto">
              <a:xfrm>
                <a:off x="1741" y="3316"/>
                <a:ext cx="154" cy="24"/>
              </a:xfrm>
              <a:prstGeom prst="rect">
                <a:avLst/>
              </a:prstGeom>
              <a:solidFill>
                <a:srgbClr val="008080"/>
              </a:solidFill>
              <a:ln w="12700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732" name="Rectangle 72"/>
              <p:cNvSpPr>
                <a:spLocks noChangeArrowheads="1"/>
              </p:cNvSpPr>
              <p:nvPr/>
            </p:nvSpPr>
            <p:spPr bwMode="auto">
              <a:xfrm>
                <a:off x="1993" y="3316"/>
                <a:ext cx="162" cy="24"/>
              </a:xfrm>
              <a:prstGeom prst="rect">
                <a:avLst/>
              </a:prstGeom>
              <a:solidFill>
                <a:srgbClr val="008080"/>
              </a:solidFill>
              <a:ln w="12700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733" name="Rectangle 73"/>
              <p:cNvSpPr>
                <a:spLocks noChangeArrowheads="1"/>
              </p:cNvSpPr>
              <p:nvPr/>
            </p:nvSpPr>
            <p:spPr bwMode="auto">
              <a:xfrm>
                <a:off x="2253" y="3316"/>
                <a:ext cx="154" cy="24"/>
              </a:xfrm>
              <a:prstGeom prst="rect">
                <a:avLst/>
              </a:prstGeom>
              <a:solidFill>
                <a:srgbClr val="008080"/>
              </a:solidFill>
              <a:ln w="12700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734" name="Rectangle 74"/>
              <p:cNvSpPr>
                <a:spLocks noChangeArrowheads="1"/>
              </p:cNvSpPr>
              <p:nvPr/>
            </p:nvSpPr>
            <p:spPr bwMode="auto">
              <a:xfrm>
                <a:off x="2456" y="3299"/>
                <a:ext cx="16" cy="41"/>
              </a:xfrm>
              <a:prstGeom prst="rect">
                <a:avLst/>
              </a:prstGeom>
              <a:solidFill>
                <a:srgbClr val="0080FF"/>
              </a:solidFill>
              <a:ln w="12700">
                <a:solidFill>
                  <a:srgbClr val="008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735" name="Rectangle 75"/>
              <p:cNvSpPr>
                <a:spLocks noChangeArrowheads="1"/>
              </p:cNvSpPr>
              <p:nvPr/>
            </p:nvSpPr>
            <p:spPr bwMode="auto">
              <a:xfrm>
                <a:off x="2480" y="3299"/>
                <a:ext cx="25" cy="41"/>
              </a:xfrm>
              <a:prstGeom prst="rect">
                <a:avLst/>
              </a:prstGeom>
              <a:solidFill>
                <a:srgbClr val="0080FF"/>
              </a:solidFill>
              <a:ln w="12700">
                <a:solidFill>
                  <a:srgbClr val="008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736" name="Rectangle 76"/>
              <p:cNvSpPr>
                <a:spLocks noChangeArrowheads="1"/>
              </p:cNvSpPr>
              <p:nvPr/>
            </p:nvSpPr>
            <p:spPr bwMode="auto">
              <a:xfrm>
                <a:off x="2513" y="3299"/>
                <a:ext cx="16" cy="41"/>
              </a:xfrm>
              <a:prstGeom prst="rect">
                <a:avLst/>
              </a:prstGeom>
              <a:solidFill>
                <a:srgbClr val="0080FF"/>
              </a:solidFill>
              <a:ln w="12700">
                <a:solidFill>
                  <a:srgbClr val="008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737" name="Rectangle 77"/>
              <p:cNvSpPr>
                <a:spLocks noChangeArrowheads="1"/>
              </p:cNvSpPr>
              <p:nvPr/>
            </p:nvSpPr>
            <p:spPr bwMode="auto">
              <a:xfrm>
                <a:off x="2545" y="3316"/>
                <a:ext cx="8" cy="24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738" name="Rectangle 78"/>
              <p:cNvSpPr>
                <a:spLocks noChangeArrowheads="1"/>
              </p:cNvSpPr>
              <p:nvPr/>
            </p:nvSpPr>
            <p:spPr bwMode="auto">
              <a:xfrm>
                <a:off x="2561" y="3299"/>
                <a:ext cx="17" cy="41"/>
              </a:xfrm>
              <a:prstGeom prst="rect">
                <a:avLst/>
              </a:prstGeom>
              <a:solidFill>
                <a:srgbClr val="0080FF"/>
              </a:solidFill>
              <a:ln w="12700">
                <a:solidFill>
                  <a:srgbClr val="008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739" name="Rectangle 79"/>
              <p:cNvSpPr>
                <a:spLocks noChangeArrowheads="1"/>
              </p:cNvSpPr>
              <p:nvPr/>
            </p:nvSpPr>
            <p:spPr bwMode="auto">
              <a:xfrm>
                <a:off x="2586" y="3299"/>
                <a:ext cx="24" cy="41"/>
              </a:xfrm>
              <a:prstGeom prst="rect">
                <a:avLst/>
              </a:prstGeom>
              <a:solidFill>
                <a:srgbClr val="0080FF"/>
              </a:solidFill>
              <a:ln w="12700">
                <a:solidFill>
                  <a:srgbClr val="008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740" name="Rectangle 80"/>
              <p:cNvSpPr>
                <a:spLocks noChangeArrowheads="1"/>
              </p:cNvSpPr>
              <p:nvPr/>
            </p:nvSpPr>
            <p:spPr bwMode="auto">
              <a:xfrm>
                <a:off x="2618" y="3299"/>
                <a:ext cx="16" cy="41"/>
              </a:xfrm>
              <a:prstGeom prst="rect">
                <a:avLst/>
              </a:prstGeom>
              <a:solidFill>
                <a:srgbClr val="0080FF"/>
              </a:solidFill>
              <a:ln w="12700">
                <a:solidFill>
                  <a:srgbClr val="008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741" name="Rectangle 81"/>
              <p:cNvSpPr>
                <a:spLocks noChangeArrowheads="1"/>
              </p:cNvSpPr>
              <p:nvPr/>
            </p:nvSpPr>
            <p:spPr bwMode="auto">
              <a:xfrm>
                <a:off x="2683" y="3316"/>
                <a:ext cx="155" cy="24"/>
              </a:xfrm>
              <a:prstGeom prst="rect">
                <a:avLst/>
              </a:prstGeom>
              <a:solidFill>
                <a:srgbClr val="008080"/>
              </a:solidFill>
              <a:ln w="12700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742" name="Rectangle 82"/>
              <p:cNvSpPr>
                <a:spLocks noChangeArrowheads="1"/>
              </p:cNvSpPr>
              <p:nvPr/>
            </p:nvSpPr>
            <p:spPr bwMode="auto">
              <a:xfrm>
                <a:off x="2935" y="3316"/>
                <a:ext cx="163" cy="24"/>
              </a:xfrm>
              <a:prstGeom prst="rect">
                <a:avLst/>
              </a:prstGeom>
              <a:solidFill>
                <a:srgbClr val="008080"/>
              </a:solidFill>
              <a:ln w="12700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743" name="Rectangle 83"/>
              <p:cNvSpPr>
                <a:spLocks noChangeArrowheads="1"/>
              </p:cNvSpPr>
              <p:nvPr/>
            </p:nvSpPr>
            <p:spPr bwMode="auto">
              <a:xfrm>
                <a:off x="3195" y="3316"/>
                <a:ext cx="154" cy="24"/>
              </a:xfrm>
              <a:prstGeom prst="rect">
                <a:avLst/>
              </a:prstGeom>
              <a:solidFill>
                <a:srgbClr val="008080"/>
              </a:solidFill>
              <a:ln w="12700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744" name="Rectangle 84"/>
              <p:cNvSpPr>
                <a:spLocks noChangeArrowheads="1"/>
              </p:cNvSpPr>
              <p:nvPr/>
            </p:nvSpPr>
            <p:spPr bwMode="auto">
              <a:xfrm>
                <a:off x="3447" y="3316"/>
                <a:ext cx="154" cy="24"/>
              </a:xfrm>
              <a:prstGeom prst="rect">
                <a:avLst/>
              </a:prstGeom>
              <a:solidFill>
                <a:srgbClr val="008080"/>
              </a:solidFill>
              <a:ln w="12700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745" name="Rectangle 85"/>
              <p:cNvSpPr>
                <a:spLocks noChangeArrowheads="1"/>
              </p:cNvSpPr>
              <p:nvPr/>
            </p:nvSpPr>
            <p:spPr bwMode="auto">
              <a:xfrm>
                <a:off x="3650" y="3316"/>
                <a:ext cx="8" cy="24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746" name="Rectangle 86"/>
              <p:cNvSpPr>
                <a:spLocks noChangeArrowheads="1"/>
              </p:cNvSpPr>
              <p:nvPr/>
            </p:nvSpPr>
            <p:spPr bwMode="auto">
              <a:xfrm>
                <a:off x="3699" y="3316"/>
                <a:ext cx="162" cy="24"/>
              </a:xfrm>
              <a:prstGeom prst="rect">
                <a:avLst/>
              </a:prstGeom>
              <a:solidFill>
                <a:srgbClr val="008080"/>
              </a:solidFill>
              <a:ln w="12700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747" name="Rectangle 87"/>
              <p:cNvSpPr>
                <a:spLocks noChangeArrowheads="1"/>
              </p:cNvSpPr>
              <p:nvPr/>
            </p:nvSpPr>
            <p:spPr bwMode="auto">
              <a:xfrm>
                <a:off x="3959" y="3316"/>
                <a:ext cx="154" cy="24"/>
              </a:xfrm>
              <a:prstGeom prst="rect">
                <a:avLst/>
              </a:prstGeom>
              <a:solidFill>
                <a:srgbClr val="008080"/>
              </a:solidFill>
              <a:ln w="12700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748" name="Rectangle 88"/>
              <p:cNvSpPr>
                <a:spLocks noChangeArrowheads="1"/>
              </p:cNvSpPr>
              <p:nvPr/>
            </p:nvSpPr>
            <p:spPr bwMode="auto">
              <a:xfrm>
                <a:off x="4210" y="3316"/>
                <a:ext cx="155" cy="24"/>
              </a:xfrm>
              <a:prstGeom prst="rect">
                <a:avLst/>
              </a:prstGeom>
              <a:solidFill>
                <a:srgbClr val="008080"/>
              </a:solidFill>
              <a:ln w="12700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749" name="Rectangle 89"/>
              <p:cNvSpPr>
                <a:spLocks noChangeArrowheads="1"/>
              </p:cNvSpPr>
              <p:nvPr/>
            </p:nvSpPr>
            <p:spPr bwMode="auto">
              <a:xfrm>
                <a:off x="4462" y="3316"/>
                <a:ext cx="155" cy="24"/>
              </a:xfrm>
              <a:prstGeom prst="rect">
                <a:avLst/>
              </a:prstGeom>
              <a:solidFill>
                <a:srgbClr val="008080"/>
              </a:solidFill>
              <a:ln w="12700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7654" name="Text Box 9"/>
            <p:cNvSpPr txBox="1">
              <a:spLocks noChangeArrowheads="1"/>
            </p:cNvSpPr>
            <p:nvPr/>
          </p:nvSpPr>
          <p:spPr bwMode="auto">
            <a:xfrm>
              <a:off x="7988600" y="5644929"/>
              <a:ext cx="957858" cy="305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800080"/>
                  </a:solidFill>
                  <a:latin typeface="Arial" pitchFamily="34" charset="0"/>
                </a:rPr>
                <a:t>5 </a:t>
              </a:r>
              <a:r>
                <a:rPr lang="en-US" sz="1400">
                  <a:solidFill>
                    <a:srgbClr val="800080"/>
                  </a:solidFill>
                </a:rPr>
                <a:t>MeV</a:t>
              </a:r>
            </a:p>
          </p:txBody>
        </p:sp>
        <p:sp>
          <p:nvSpPr>
            <p:cNvPr id="27655" name="AutoShape 3786"/>
            <p:cNvSpPr>
              <a:spLocks noChangeAspect="1" noChangeArrowheads="1" noTextEdit="1"/>
            </p:cNvSpPr>
            <p:nvPr/>
          </p:nvSpPr>
          <p:spPr bwMode="auto">
            <a:xfrm>
              <a:off x="654603" y="1109473"/>
              <a:ext cx="8375092" cy="4362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>
                <a:solidFill>
                  <a:srgbClr val="000000"/>
                </a:solidFill>
              </a:endParaRPr>
            </a:p>
          </p:txBody>
        </p:sp>
        <p:cxnSp>
          <p:nvCxnSpPr>
            <p:cNvPr id="27656" name="Straight Arrow Connector 3758"/>
            <p:cNvCxnSpPr>
              <a:cxnSpLocks noChangeShapeType="1"/>
            </p:cNvCxnSpPr>
            <p:nvPr/>
          </p:nvCxnSpPr>
          <p:spPr bwMode="auto">
            <a:xfrm>
              <a:off x="573132" y="5491163"/>
              <a:ext cx="2076853" cy="21061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57" name="Straight Arrow Connector 3766"/>
            <p:cNvCxnSpPr>
              <a:cxnSpLocks noChangeShapeType="1"/>
            </p:cNvCxnSpPr>
            <p:nvPr/>
          </p:nvCxnSpPr>
          <p:spPr bwMode="auto">
            <a:xfrm>
              <a:off x="4699978" y="5499670"/>
              <a:ext cx="2013284" cy="14479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58" name="Straight Arrow Connector 3767"/>
            <p:cNvCxnSpPr>
              <a:cxnSpLocks noChangeShapeType="1"/>
            </p:cNvCxnSpPr>
            <p:nvPr/>
          </p:nvCxnSpPr>
          <p:spPr bwMode="auto">
            <a:xfrm flipH="1" flipV="1">
              <a:off x="6743353" y="5519959"/>
              <a:ext cx="1871883" cy="3017"/>
            </a:xfrm>
            <a:prstGeom prst="straightConnector1">
              <a:avLst/>
            </a:prstGeom>
            <a:noFill/>
            <a:ln w="38100" algn="ctr">
              <a:solidFill>
                <a:srgbClr val="0000CC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659" name="Text Box 9"/>
            <p:cNvSpPr txBox="1">
              <a:spLocks noChangeArrowheads="1"/>
            </p:cNvSpPr>
            <p:nvPr/>
          </p:nvSpPr>
          <p:spPr bwMode="auto">
            <a:xfrm>
              <a:off x="257642" y="5605975"/>
              <a:ext cx="961476" cy="309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800080"/>
                  </a:solidFill>
                  <a:latin typeface="Arial" pitchFamily="34" charset="0"/>
                </a:rPr>
                <a:t>305 </a:t>
              </a:r>
              <a:r>
                <a:rPr lang="en-US" sz="1400">
                  <a:solidFill>
                    <a:srgbClr val="800080"/>
                  </a:solidFill>
                </a:rPr>
                <a:t>MeV</a:t>
              </a:r>
            </a:p>
          </p:txBody>
        </p:sp>
        <p:sp>
          <p:nvSpPr>
            <p:cNvPr id="27660" name="Text Box 9"/>
            <p:cNvSpPr txBox="1">
              <a:spLocks noChangeArrowheads="1"/>
            </p:cNvSpPr>
            <p:nvPr/>
          </p:nvSpPr>
          <p:spPr bwMode="auto">
            <a:xfrm>
              <a:off x="2189257" y="5604250"/>
              <a:ext cx="961476" cy="309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800080"/>
                  </a:solidFill>
                  <a:latin typeface="Arial" pitchFamily="34" charset="0"/>
                </a:rPr>
                <a:t>230 </a:t>
              </a:r>
              <a:r>
                <a:rPr lang="en-US" sz="1400">
                  <a:solidFill>
                    <a:srgbClr val="800080"/>
                  </a:solidFill>
                </a:rPr>
                <a:t>MeV</a:t>
              </a:r>
            </a:p>
          </p:txBody>
        </p:sp>
        <p:sp>
          <p:nvSpPr>
            <p:cNvPr id="27661" name="Text Box 9"/>
            <p:cNvSpPr txBox="1">
              <a:spLocks noChangeArrowheads="1"/>
            </p:cNvSpPr>
            <p:nvPr/>
          </p:nvSpPr>
          <p:spPr bwMode="auto">
            <a:xfrm>
              <a:off x="4205042" y="5595196"/>
              <a:ext cx="961476" cy="309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800080"/>
                  </a:solidFill>
                  <a:latin typeface="Arial" pitchFamily="34" charset="0"/>
                </a:rPr>
                <a:t>155 </a:t>
              </a:r>
              <a:r>
                <a:rPr lang="en-US" sz="1400">
                  <a:solidFill>
                    <a:srgbClr val="800080"/>
                  </a:solidFill>
                </a:rPr>
                <a:t>GeV</a:t>
              </a:r>
            </a:p>
          </p:txBody>
        </p:sp>
        <p:sp>
          <p:nvSpPr>
            <p:cNvPr id="27662" name="Text Box 9"/>
            <p:cNvSpPr txBox="1">
              <a:spLocks noChangeArrowheads="1"/>
            </p:cNvSpPr>
            <p:nvPr/>
          </p:nvSpPr>
          <p:spPr bwMode="auto">
            <a:xfrm>
              <a:off x="6329805" y="5600648"/>
              <a:ext cx="961476" cy="309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800080"/>
                  </a:solidFill>
                  <a:latin typeface="Arial" pitchFamily="34" charset="0"/>
                </a:rPr>
                <a:t>80 </a:t>
              </a:r>
              <a:r>
                <a:rPr lang="en-US" sz="1400">
                  <a:solidFill>
                    <a:srgbClr val="800080"/>
                  </a:solidFill>
                </a:rPr>
                <a:t>MeV</a:t>
              </a:r>
            </a:p>
          </p:txBody>
        </p:sp>
        <p:cxnSp>
          <p:nvCxnSpPr>
            <p:cNvPr id="27663" name="Straight Arrow Connector 3793"/>
            <p:cNvCxnSpPr>
              <a:cxnSpLocks noChangeShapeType="1"/>
            </p:cNvCxnSpPr>
            <p:nvPr/>
          </p:nvCxnSpPr>
          <p:spPr bwMode="auto">
            <a:xfrm>
              <a:off x="2629005" y="1914144"/>
              <a:ext cx="12389" cy="3304032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64" name="Straight Arrow Connector 3767"/>
            <p:cNvCxnSpPr>
              <a:cxnSpLocks noChangeShapeType="1"/>
            </p:cNvCxnSpPr>
            <p:nvPr/>
          </p:nvCxnSpPr>
          <p:spPr bwMode="auto">
            <a:xfrm flipH="1">
              <a:off x="2663548" y="5499670"/>
              <a:ext cx="2021912" cy="10637"/>
            </a:xfrm>
            <a:prstGeom prst="straightConnector1">
              <a:avLst/>
            </a:prstGeom>
            <a:noFill/>
            <a:ln w="38100" algn="ctr">
              <a:solidFill>
                <a:srgbClr val="0000CC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65" name="Straight Arrow Connector 3793"/>
            <p:cNvCxnSpPr>
              <a:cxnSpLocks noChangeShapeType="1"/>
            </p:cNvCxnSpPr>
            <p:nvPr/>
          </p:nvCxnSpPr>
          <p:spPr bwMode="auto">
            <a:xfrm flipH="1">
              <a:off x="4673263" y="1922460"/>
              <a:ext cx="12389" cy="3283524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66" name="Straight Arrow Connector 3793"/>
            <p:cNvCxnSpPr>
              <a:cxnSpLocks noChangeShapeType="1"/>
            </p:cNvCxnSpPr>
            <p:nvPr/>
          </p:nvCxnSpPr>
          <p:spPr bwMode="auto">
            <a:xfrm>
              <a:off x="6723715" y="1953183"/>
              <a:ext cx="18584" cy="3301568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667" name="TextBox 4108"/>
            <p:cNvSpPr txBox="1">
              <a:spLocks noChangeArrowheads="1"/>
            </p:cNvSpPr>
            <p:nvPr/>
          </p:nvSpPr>
          <p:spPr bwMode="auto">
            <a:xfrm>
              <a:off x="2282101" y="1502065"/>
              <a:ext cx="805314" cy="343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</a:rPr>
                <a:t>Arc 3</a:t>
              </a:r>
            </a:p>
          </p:txBody>
        </p:sp>
        <p:sp>
          <p:nvSpPr>
            <p:cNvPr id="27668" name="TextBox 4109"/>
            <p:cNvSpPr txBox="1">
              <a:spLocks noChangeArrowheads="1"/>
            </p:cNvSpPr>
            <p:nvPr/>
          </p:nvSpPr>
          <p:spPr bwMode="auto">
            <a:xfrm>
              <a:off x="4245827" y="1471177"/>
              <a:ext cx="805314" cy="343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</a:rPr>
                <a:t>Arc 2</a:t>
              </a:r>
            </a:p>
          </p:txBody>
        </p:sp>
        <p:sp>
          <p:nvSpPr>
            <p:cNvPr id="27669" name="TextBox 4110"/>
            <p:cNvSpPr txBox="1">
              <a:spLocks noChangeArrowheads="1"/>
            </p:cNvSpPr>
            <p:nvPr/>
          </p:nvSpPr>
          <p:spPr bwMode="auto">
            <a:xfrm>
              <a:off x="6321058" y="1502065"/>
              <a:ext cx="805314" cy="343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</a:rPr>
                <a:t>Arc 1</a:t>
              </a:r>
            </a:p>
          </p:txBody>
        </p:sp>
        <p:sp>
          <p:nvSpPr>
            <p:cNvPr id="27670" name="TextBox 4111"/>
            <p:cNvSpPr txBox="1">
              <a:spLocks noChangeArrowheads="1"/>
            </p:cNvSpPr>
            <p:nvPr/>
          </p:nvSpPr>
          <p:spPr bwMode="auto">
            <a:xfrm>
              <a:off x="231648" y="1555869"/>
              <a:ext cx="805314" cy="3430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</a:rPr>
                <a:t>Arc 4</a:t>
              </a:r>
            </a:p>
          </p:txBody>
        </p:sp>
        <p:sp>
          <p:nvSpPr>
            <p:cNvPr id="27671" name="TextBox 191"/>
            <p:cNvSpPr txBox="1">
              <a:spLocks noChangeArrowheads="1"/>
            </p:cNvSpPr>
            <p:nvPr/>
          </p:nvSpPr>
          <p:spPr bwMode="auto">
            <a:xfrm>
              <a:off x="8179475" y="1513197"/>
              <a:ext cx="805314" cy="3430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</a:rPr>
                <a:t>dump</a:t>
              </a:r>
            </a:p>
          </p:txBody>
        </p:sp>
      </p:grpSp>
      <p:sp>
        <p:nvSpPr>
          <p:cNvPr id="102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3376613" y="6619875"/>
            <a:ext cx="4597400" cy="238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1050" dirty="0" smtClean="0">
                <a:solidFill>
                  <a:srgbClr val="000000"/>
                </a:solidFill>
              </a:rPr>
              <a:t>Alex Bogacz       ERL-TF at CERN </a:t>
            </a:r>
            <a:r>
              <a:rPr lang="en-US" sz="1050" dirty="0" err="1" smtClean="0">
                <a:solidFill>
                  <a:srgbClr val="000000"/>
                </a:solidFill>
              </a:rPr>
              <a:t>Mtg</a:t>
            </a:r>
            <a:r>
              <a:rPr lang="en-US" sz="1050" dirty="0" smtClean="0">
                <a:solidFill>
                  <a:srgbClr val="000000"/>
                </a:solidFill>
              </a:rPr>
              <a:t>, Jefferson Lab, August 21, 2012 </a:t>
            </a:r>
          </a:p>
        </p:txBody>
      </p:sp>
    </p:spTree>
    <p:extLst>
      <p:ext uri="{BB962C8B-B14F-4D97-AF65-F5344CB8AC3E}">
        <p14:creationId xmlns:p14="http://schemas.microsoft.com/office/powerpoint/2010/main" val="2030752703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69925" y="223838"/>
            <a:ext cx="7559675" cy="387350"/>
          </a:xfrm>
        </p:spPr>
        <p:txBody>
          <a:bodyPr/>
          <a:lstStyle/>
          <a:p>
            <a:pPr eaLnBrk="1" hangingPunct="1"/>
            <a:r>
              <a:rPr lang="en-US" sz="3200" b="0" smtClean="0">
                <a:solidFill>
                  <a:srgbClr val="00B050"/>
                </a:solidFill>
                <a:latin typeface="Arial" pitchFamily="34" charset="0"/>
              </a:rPr>
              <a:t>Linac 1 and 2  </a:t>
            </a:r>
            <a:r>
              <a:rPr lang="en-US" sz="3200" b="0" smtClean="0">
                <a:solidFill>
                  <a:srgbClr val="00B050"/>
                </a:solidFill>
                <a:latin typeface="Symbol" pitchFamily="18" charset="2"/>
              </a:rPr>
              <a:t>-</a:t>
            </a:r>
            <a:r>
              <a:rPr lang="en-US" sz="3200" b="0" smtClean="0">
                <a:solidFill>
                  <a:srgbClr val="00B050"/>
                </a:solidFill>
                <a:latin typeface="Arial" pitchFamily="34" charset="0"/>
              </a:rPr>
              <a:t> Multi-pass ER Optics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1474788"/>
            <a:ext cx="4559301" cy="399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75" y="1511300"/>
            <a:ext cx="4632325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 Box 9"/>
          <p:cNvSpPr txBox="1">
            <a:spLocks noChangeArrowheads="1"/>
          </p:cNvSpPr>
          <p:nvPr/>
        </p:nvSpPr>
        <p:spPr bwMode="auto">
          <a:xfrm>
            <a:off x="1927225" y="1352550"/>
            <a:ext cx="84772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800080"/>
                </a:solidFill>
              </a:rPr>
              <a:t>Linac 1</a:t>
            </a:r>
          </a:p>
        </p:txBody>
      </p:sp>
      <p:sp>
        <p:nvSpPr>
          <p:cNvPr id="28678" name="Text Box 9"/>
          <p:cNvSpPr txBox="1">
            <a:spLocks noChangeArrowheads="1"/>
          </p:cNvSpPr>
          <p:nvPr/>
        </p:nvSpPr>
        <p:spPr bwMode="auto">
          <a:xfrm>
            <a:off x="6262688" y="1370013"/>
            <a:ext cx="84772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800080"/>
                </a:solidFill>
              </a:rPr>
              <a:t>Linac 2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3376613" y="6619875"/>
            <a:ext cx="4597400" cy="238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1050" dirty="0" smtClean="0">
                <a:solidFill>
                  <a:srgbClr val="000000"/>
                </a:solidFill>
              </a:rPr>
              <a:t>Alex Bogacz       ERL-TF at CERN </a:t>
            </a:r>
            <a:r>
              <a:rPr lang="en-US" sz="1050" dirty="0" err="1" smtClean="0">
                <a:solidFill>
                  <a:srgbClr val="000000"/>
                </a:solidFill>
              </a:rPr>
              <a:t>Mtg</a:t>
            </a:r>
            <a:r>
              <a:rPr lang="en-US" sz="1050" dirty="0" smtClean="0">
                <a:solidFill>
                  <a:srgbClr val="000000"/>
                </a:solidFill>
              </a:rPr>
              <a:t>, Jefferson Lab, August 21, 2012 </a:t>
            </a:r>
          </a:p>
        </p:txBody>
      </p:sp>
    </p:spTree>
    <p:extLst>
      <p:ext uri="{BB962C8B-B14F-4D97-AF65-F5344CB8AC3E}">
        <p14:creationId xmlns:p14="http://schemas.microsoft.com/office/powerpoint/2010/main" val="1381267596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12" name="AutoShape 4"/>
          <p:cNvSpPr>
            <a:spLocks noChangeAspect="1" noChangeArrowheads="1" noTextEdit="1"/>
          </p:cNvSpPr>
          <p:nvPr/>
        </p:nvSpPr>
        <p:spPr bwMode="auto">
          <a:xfrm>
            <a:off x="803204" y="938213"/>
            <a:ext cx="7132101" cy="3266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29713" name="Rectangle 6"/>
          <p:cNvSpPr>
            <a:spLocks noChangeArrowheads="1"/>
          </p:cNvSpPr>
          <p:nvPr/>
        </p:nvSpPr>
        <p:spPr bwMode="auto">
          <a:xfrm>
            <a:off x="803204" y="959444"/>
            <a:ext cx="7132101" cy="326648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29714" name="Rectangle 7"/>
          <p:cNvSpPr>
            <a:spLocks noChangeArrowheads="1"/>
          </p:cNvSpPr>
          <p:nvPr/>
        </p:nvSpPr>
        <p:spPr bwMode="auto">
          <a:xfrm>
            <a:off x="912369" y="1156585"/>
            <a:ext cx="6913772" cy="2820639"/>
          </a:xfrm>
          <a:prstGeom prst="rect">
            <a:avLst/>
          </a:prstGeom>
          <a:noFill/>
          <a:ln w="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29715" name="Rectangle 8"/>
          <p:cNvSpPr>
            <a:spLocks noChangeArrowheads="1"/>
          </p:cNvSpPr>
          <p:nvPr/>
        </p:nvSpPr>
        <p:spPr bwMode="auto">
          <a:xfrm>
            <a:off x="7444064" y="3995421"/>
            <a:ext cx="463950" cy="15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7.09188</a:t>
            </a: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29716" name="Rectangle 9"/>
          <p:cNvSpPr>
            <a:spLocks noChangeArrowheads="1"/>
          </p:cNvSpPr>
          <p:nvPr/>
        </p:nvSpPr>
        <p:spPr bwMode="auto">
          <a:xfrm>
            <a:off x="912369" y="3995421"/>
            <a:ext cx="118262" cy="15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0</a:t>
            </a: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29717" name="Rectangle 11"/>
          <p:cNvSpPr>
            <a:spLocks noChangeArrowheads="1"/>
          </p:cNvSpPr>
          <p:nvPr/>
        </p:nvSpPr>
        <p:spPr bwMode="auto">
          <a:xfrm>
            <a:off x="985146" y="1056498"/>
            <a:ext cx="736863" cy="15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                         </a:t>
            </a: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29718" name="Rectangle 12"/>
          <p:cNvSpPr>
            <a:spLocks noChangeArrowheads="1"/>
          </p:cNvSpPr>
          <p:nvPr/>
        </p:nvSpPr>
        <p:spPr bwMode="auto">
          <a:xfrm rot="16200000">
            <a:off x="789541" y="1097458"/>
            <a:ext cx="181977" cy="15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10</a:t>
            </a: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29719" name="Rectangle 13"/>
          <p:cNvSpPr>
            <a:spLocks noChangeArrowheads="1"/>
          </p:cNvSpPr>
          <p:nvPr/>
        </p:nvSpPr>
        <p:spPr bwMode="auto">
          <a:xfrm rot="16200000">
            <a:off x="819871" y="3849855"/>
            <a:ext cx="118285" cy="15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0</a:t>
            </a: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29720" name="Rectangle 14"/>
          <p:cNvSpPr>
            <a:spLocks noChangeArrowheads="1"/>
          </p:cNvSpPr>
          <p:nvPr/>
        </p:nvSpPr>
        <p:spPr bwMode="auto">
          <a:xfrm rot="16200000">
            <a:off x="7853421" y="1073194"/>
            <a:ext cx="118285" cy="15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2</a:t>
            </a: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29721" name="Rectangle 15"/>
          <p:cNvSpPr>
            <a:spLocks noChangeArrowheads="1"/>
          </p:cNvSpPr>
          <p:nvPr/>
        </p:nvSpPr>
        <p:spPr bwMode="auto">
          <a:xfrm rot="16200000">
            <a:off x="7835223" y="3831657"/>
            <a:ext cx="154680" cy="15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-2</a:t>
            </a: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29722" name="Rectangle 16"/>
          <p:cNvSpPr>
            <a:spLocks noChangeArrowheads="1"/>
          </p:cNvSpPr>
          <p:nvPr/>
        </p:nvSpPr>
        <p:spPr bwMode="auto">
          <a:xfrm rot="16200000">
            <a:off x="465016" y="2375844"/>
            <a:ext cx="827994" cy="15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BETA_X&amp;Y[m]</a:t>
            </a: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29723" name="Rectangle 17"/>
          <p:cNvSpPr>
            <a:spLocks noChangeArrowheads="1"/>
          </p:cNvSpPr>
          <p:nvPr/>
        </p:nvSpPr>
        <p:spPr bwMode="auto">
          <a:xfrm rot="16200000">
            <a:off x="7525862" y="2401624"/>
            <a:ext cx="773401" cy="15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DISP_X&amp;Y[m]</a:t>
            </a: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29724" name="Line 18"/>
          <p:cNvSpPr>
            <a:spLocks noChangeShapeType="1"/>
          </p:cNvSpPr>
          <p:nvPr/>
        </p:nvSpPr>
        <p:spPr bwMode="auto">
          <a:xfrm flipH="1">
            <a:off x="7780655" y="1438649"/>
            <a:ext cx="36388" cy="1516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29725" name="Line 19"/>
          <p:cNvSpPr>
            <a:spLocks noChangeShapeType="1"/>
          </p:cNvSpPr>
          <p:nvPr/>
        </p:nvSpPr>
        <p:spPr bwMode="auto">
          <a:xfrm>
            <a:off x="912369" y="1438649"/>
            <a:ext cx="36388" cy="1516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29726" name="Line 20"/>
          <p:cNvSpPr>
            <a:spLocks noChangeShapeType="1"/>
          </p:cNvSpPr>
          <p:nvPr/>
        </p:nvSpPr>
        <p:spPr bwMode="auto">
          <a:xfrm flipV="1">
            <a:off x="1603746" y="3940828"/>
            <a:ext cx="1516" cy="3639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29727" name="Line 21"/>
          <p:cNvSpPr>
            <a:spLocks noChangeShapeType="1"/>
          </p:cNvSpPr>
          <p:nvPr/>
        </p:nvSpPr>
        <p:spPr bwMode="auto">
          <a:xfrm>
            <a:off x="1603746" y="1156585"/>
            <a:ext cx="1516" cy="3639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29728" name="Line 22"/>
          <p:cNvSpPr>
            <a:spLocks noChangeShapeType="1"/>
          </p:cNvSpPr>
          <p:nvPr/>
        </p:nvSpPr>
        <p:spPr bwMode="auto">
          <a:xfrm flipH="1">
            <a:off x="7780655" y="1720713"/>
            <a:ext cx="36388" cy="1516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29729" name="Line 23"/>
          <p:cNvSpPr>
            <a:spLocks noChangeShapeType="1"/>
          </p:cNvSpPr>
          <p:nvPr/>
        </p:nvSpPr>
        <p:spPr bwMode="auto">
          <a:xfrm>
            <a:off x="912369" y="1720713"/>
            <a:ext cx="36388" cy="1516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29730" name="Line 24"/>
          <p:cNvSpPr>
            <a:spLocks noChangeShapeType="1"/>
          </p:cNvSpPr>
          <p:nvPr/>
        </p:nvSpPr>
        <p:spPr bwMode="auto">
          <a:xfrm flipV="1">
            <a:off x="2295123" y="3940828"/>
            <a:ext cx="1516" cy="3639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29731" name="Line 25"/>
          <p:cNvSpPr>
            <a:spLocks noChangeShapeType="1"/>
          </p:cNvSpPr>
          <p:nvPr/>
        </p:nvSpPr>
        <p:spPr bwMode="auto">
          <a:xfrm>
            <a:off x="2295123" y="1156585"/>
            <a:ext cx="1516" cy="3639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29732" name="Line 26"/>
          <p:cNvSpPr>
            <a:spLocks noChangeShapeType="1"/>
          </p:cNvSpPr>
          <p:nvPr/>
        </p:nvSpPr>
        <p:spPr bwMode="auto">
          <a:xfrm flipH="1">
            <a:off x="7780655" y="2002777"/>
            <a:ext cx="36388" cy="1516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29733" name="Line 27"/>
          <p:cNvSpPr>
            <a:spLocks noChangeShapeType="1"/>
          </p:cNvSpPr>
          <p:nvPr/>
        </p:nvSpPr>
        <p:spPr bwMode="auto">
          <a:xfrm>
            <a:off x="912369" y="2002777"/>
            <a:ext cx="36388" cy="1516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29734" name="Line 28"/>
          <p:cNvSpPr>
            <a:spLocks noChangeShapeType="1"/>
          </p:cNvSpPr>
          <p:nvPr/>
        </p:nvSpPr>
        <p:spPr bwMode="auto">
          <a:xfrm flipV="1">
            <a:off x="2986501" y="3940828"/>
            <a:ext cx="1516" cy="3639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29735" name="Line 29"/>
          <p:cNvSpPr>
            <a:spLocks noChangeShapeType="1"/>
          </p:cNvSpPr>
          <p:nvPr/>
        </p:nvSpPr>
        <p:spPr bwMode="auto">
          <a:xfrm>
            <a:off x="2986501" y="1156585"/>
            <a:ext cx="1516" cy="3639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29736" name="Line 30"/>
          <p:cNvSpPr>
            <a:spLocks noChangeShapeType="1"/>
          </p:cNvSpPr>
          <p:nvPr/>
        </p:nvSpPr>
        <p:spPr bwMode="auto">
          <a:xfrm flipH="1">
            <a:off x="7780655" y="2284840"/>
            <a:ext cx="36388" cy="1516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29737" name="Line 31"/>
          <p:cNvSpPr>
            <a:spLocks noChangeShapeType="1"/>
          </p:cNvSpPr>
          <p:nvPr/>
        </p:nvSpPr>
        <p:spPr bwMode="auto">
          <a:xfrm>
            <a:off x="912369" y="2284840"/>
            <a:ext cx="36388" cy="1516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29738" name="Line 32"/>
          <p:cNvSpPr>
            <a:spLocks noChangeShapeType="1"/>
          </p:cNvSpPr>
          <p:nvPr/>
        </p:nvSpPr>
        <p:spPr bwMode="auto">
          <a:xfrm flipV="1">
            <a:off x="3677878" y="3940828"/>
            <a:ext cx="1516" cy="3639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29739" name="Line 33"/>
          <p:cNvSpPr>
            <a:spLocks noChangeShapeType="1"/>
          </p:cNvSpPr>
          <p:nvPr/>
        </p:nvSpPr>
        <p:spPr bwMode="auto">
          <a:xfrm>
            <a:off x="3677878" y="1156585"/>
            <a:ext cx="1516" cy="3639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29740" name="Line 34"/>
          <p:cNvSpPr>
            <a:spLocks noChangeShapeType="1"/>
          </p:cNvSpPr>
          <p:nvPr/>
        </p:nvSpPr>
        <p:spPr bwMode="auto">
          <a:xfrm flipH="1">
            <a:off x="7780655" y="2566904"/>
            <a:ext cx="36388" cy="1516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29741" name="Line 35"/>
          <p:cNvSpPr>
            <a:spLocks noChangeShapeType="1"/>
          </p:cNvSpPr>
          <p:nvPr/>
        </p:nvSpPr>
        <p:spPr bwMode="auto">
          <a:xfrm>
            <a:off x="912369" y="2566904"/>
            <a:ext cx="36388" cy="1516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29742" name="Line 36"/>
          <p:cNvSpPr>
            <a:spLocks noChangeShapeType="1"/>
          </p:cNvSpPr>
          <p:nvPr/>
        </p:nvSpPr>
        <p:spPr bwMode="auto">
          <a:xfrm flipV="1">
            <a:off x="4369255" y="3940828"/>
            <a:ext cx="1516" cy="3639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29743" name="Line 37"/>
          <p:cNvSpPr>
            <a:spLocks noChangeShapeType="1"/>
          </p:cNvSpPr>
          <p:nvPr/>
        </p:nvSpPr>
        <p:spPr bwMode="auto">
          <a:xfrm>
            <a:off x="4369255" y="1156585"/>
            <a:ext cx="1516" cy="3639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29744" name="Line 38"/>
          <p:cNvSpPr>
            <a:spLocks noChangeShapeType="1"/>
          </p:cNvSpPr>
          <p:nvPr/>
        </p:nvSpPr>
        <p:spPr bwMode="auto">
          <a:xfrm flipH="1">
            <a:off x="7780655" y="2848968"/>
            <a:ext cx="36388" cy="1516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29745" name="Line 39"/>
          <p:cNvSpPr>
            <a:spLocks noChangeShapeType="1"/>
          </p:cNvSpPr>
          <p:nvPr/>
        </p:nvSpPr>
        <p:spPr bwMode="auto">
          <a:xfrm>
            <a:off x="912369" y="2848968"/>
            <a:ext cx="36388" cy="1516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29746" name="Line 40"/>
          <p:cNvSpPr>
            <a:spLocks noChangeShapeType="1"/>
          </p:cNvSpPr>
          <p:nvPr/>
        </p:nvSpPr>
        <p:spPr bwMode="auto">
          <a:xfrm flipV="1">
            <a:off x="5060632" y="3940828"/>
            <a:ext cx="1516" cy="3639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29747" name="Line 41"/>
          <p:cNvSpPr>
            <a:spLocks noChangeShapeType="1"/>
          </p:cNvSpPr>
          <p:nvPr/>
        </p:nvSpPr>
        <p:spPr bwMode="auto">
          <a:xfrm>
            <a:off x="5060632" y="1156585"/>
            <a:ext cx="1516" cy="3639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29748" name="Line 42"/>
          <p:cNvSpPr>
            <a:spLocks noChangeShapeType="1"/>
          </p:cNvSpPr>
          <p:nvPr/>
        </p:nvSpPr>
        <p:spPr bwMode="auto">
          <a:xfrm flipH="1">
            <a:off x="7780655" y="3131032"/>
            <a:ext cx="36388" cy="1516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29749" name="Line 43"/>
          <p:cNvSpPr>
            <a:spLocks noChangeShapeType="1"/>
          </p:cNvSpPr>
          <p:nvPr/>
        </p:nvSpPr>
        <p:spPr bwMode="auto">
          <a:xfrm>
            <a:off x="912369" y="3131032"/>
            <a:ext cx="36388" cy="1516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29750" name="Line 44"/>
          <p:cNvSpPr>
            <a:spLocks noChangeShapeType="1"/>
          </p:cNvSpPr>
          <p:nvPr/>
        </p:nvSpPr>
        <p:spPr bwMode="auto">
          <a:xfrm flipV="1">
            <a:off x="5752009" y="3940828"/>
            <a:ext cx="1516" cy="3639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29751" name="Line 45"/>
          <p:cNvSpPr>
            <a:spLocks noChangeShapeType="1"/>
          </p:cNvSpPr>
          <p:nvPr/>
        </p:nvSpPr>
        <p:spPr bwMode="auto">
          <a:xfrm>
            <a:off x="5752009" y="1156585"/>
            <a:ext cx="1516" cy="3639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29752" name="Line 46"/>
          <p:cNvSpPr>
            <a:spLocks noChangeShapeType="1"/>
          </p:cNvSpPr>
          <p:nvPr/>
        </p:nvSpPr>
        <p:spPr bwMode="auto">
          <a:xfrm flipH="1">
            <a:off x="7780655" y="3413096"/>
            <a:ext cx="36388" cy="1516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29753" name="Line 47"/>
          <p:cNvSpPr>
            <a:spLocks noChangeShapeType="1"/>
          </p:cNvSpPr>
          <p:nvPr/>
        </p:nvSpPr>
        <p:spPr bwMode="auto">
          <a:xfrm>
            <a:off x="912369" y="3413096"/>
            <a:ext cx="36388" cy="1516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29754" name="Line 48"/>
          <p:cNvSpPr>
            <a:spLocks noChangeShapeType="1"/>
          </p:cNvSpPr>
          <p:nvPr/>
        </p:nvSpPr>
        <p:spPr bwMode="auto">
          <a:xfrm flipV="1">
            <a:off x="6443386" y="3940828"/>
            <a:ext cx="1516" cy="3639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29755" name="Line 49"/>
          <p:cNvSpPr>
            <a:spLocks noChangeShapeType="1"/>
          </p:cNvSpPr>
          <p:nvPr/>
        </p:nvSpPr>
        <p:spPr bwMode="auto">
          <a:xfrm>
            <a:off x="6443386" y="1156585"/>
            <a:ext cx="1516" cy="3639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29756" name="Line 50"/>
          <p:cNvSpPr>
            <a:spLocks noChangeShapeType="1"/>
          </p:cNvSpPr>
          <p:nvPr/>
        </p:nvSpPr>
        <p:spPr bwMode="auto">
          <a:xfrm flipH="1">
            <a:off x="7780655" y="3695160"/>
            <a:ext cx="36388" cy="1516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29757" name="Line 51"/>
          <p:cNvSpPr>
            <a:spLocks noChangeShapeType="1"/>
          </p:cNvSpPr>
          <p:nvPr/>
        </p:nvSpPr>
        <p:spPr bwMode="auto">
          <a:xfrm>
            <a:off x="912369" y="3695160"/>
            <a:ext cx="36388" cy="1516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29758" name="Line 52"/>
          <p:cNvSpPr>
            <a:spLocks noChangeShapeType="1"/>
          </p:cNvSpPr>
          <p:nvPr/>
        </p:nvSpPr>
        <p:spPr bwMode="auto">
          <a:xfrm flipV="1">
            <a:off x="7134764" y="3940828"/>
            <a:ext cx="1516" cy="3639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29759" name="Line 53"/>
          <p:cNvSpPr>
            <a:spLocks noChangeShapeType="1"/>
          </p:cNvSpPr>
          <p:nvPr/>
        </p:nvSpPr>
        <p:spPr bwMode="auto">
          <a:xfrm>
            <a:off x="7134764" y="1156585"/>
            <a:ext cx="1516" cy="3639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29760" name="Freeform 54"/>
          <p:cNvSpPr>
            <a:spLocks/>
          </p:cNvSpPr>
          <p:nvPr/>
        </p:nvSpPr>
        <p:spPr bwMode="auto">
          <a:xfrm>
            <a:off x="912369" y="2694288"/>
            <a:ext cx="6904675" cy="1237441"/>
          </a:xfrm>
          <a:custGeom>
            <a:avLst/>
            <a:gdLst>
              <a:gd name="T0" fmla="*/ 66 w 4554"/>
              <a:gd name="T1" fmla="*/ 306 h 816"/>
              <a:gd name="T2" fmla="*/ 138 w 4554"/>
              <a:gd name="T3" fmla="*/ 384 h 816"/>
              <a:gd name="T4" fmla="*/ 210 w 4554"/>
              <a:gd name="T5" fmla="*/ 492 h 816"/>
              <a:gd name="T6" fmla="*/ 282 w 4554"/>
              <a:gd name="T7" fmla="*/ 606 h 816"/>
              <a:gd name="T8" fmla="*/ 354 w 4554"/>
              <a:gd name="T9" fmla="*/ 702 h 816"/>
              <a:gd name="T10" fmla="*/ 432 w 4554"/>
              <a:gd name="T11" fmla="*/ 768 h 816"/>
              <a:gd name="T12" fmla="*/ 504 w 4554"/>
              <a:gd name="T13" fmla="*/ 804 h 816"/>
              <a:gd name="T14" fmla="*/ 576 w 4554"/>
              <a:gd name="T15" fmla="*/ 810 h 816"/>
              <a:gd name="T16" fmla="*/ 642 w 4554"/>
              <a:gd name="T17" fmla="*/ 792 h 816"/>
              <a:gd name="T18" fmla="*/ 714 w 4554"/>
              <a:gd name="T19" fmla="*/ 726 h 816"/>
              <a:gd name="T20" fmla="*/ 792 w 4554"/>
              <a:gd name="T21" fmla="*/ 588 h 816"/>
              <a:gd name="T22" fmla="*/ 864 w 4554"/>
              <a:gd name="T23" fmla="*/ 396 h 816"/>
              <a:gd name="T24" fmla="*/ 936 w 4554"/>
              <a:gd name="T25" fmla="*/ 138 h 816"/>
              <a:gd name="T26" fmla="*/ 1008 w 4554"/>
              <a:gd name="T27" fmla="*/ 6 h 816"/>
              <a:gd name="T28" fmla="*/ 1080 w 4554"/>
              <a:gd name="T29" fmla="*/ 168 h 816"/>
              <a:gd name="T30" fmla="*/ 1152 w 4554"/>
              <a:gd name="T31" fmla="*/ 342 h 816"/>
              <a:gd name="T32" fmla="*/ 1224 w 4554"/>
              <a:gd name="T33" fmla="*/ 480 h 816"/>
              <a:gd name="T34" fmla="*/ 1296 w 4554"/>
              <a:gd name="T35" fmla="*/ 552 h 816"/>
              <a:gd name="T36" fmla="*/ 1368 w 4554"/>
              <a:gd name="T37" fmla="*/ 546 h 816"/>
              <a:gd name="T38" fmla="*/ 1440 w 4554"/>
              <a:gd name="T39" fmla="*/ 522 h 816"/>
              <a:gd name="T40" fmla="*/ 1512 w 4554"/>
              <a:gd name="T41" fmla="*/ 498 h 816"/>
              <a:gd name="T42" fmla="*/ 1584 w 4554"/>
              <a:gd name="T43" fmla="*/ 468 h 816"/>
              <a:gd name="T44" fmla="*/ 1656 w 4554"/>
              <a:gd name="T45" fmla="*/ 438 h 816"/>
              <a:gd name="T46" fmla="*/ 1728 w 4554"/>
              <a:gd name="T47" fmla="*/ 402 h 816"/>
              <a:gd name="T48" fmla="*/ 1800 w 4554"/>
              <a:gd name="T49" fmla="*/ 396 h 816"/>
              <a:gd name="T50" fmla="*/ 1872 w 4554"/>
              <a:gd name="T51" fmla="*/ 426 h 816"/>
              <a:gd name="T52" fmla="*/ 1944 w 4554"/>
              <a:gd name="T53" fmla="*/ 492 h 816"/>
              <a:gd name="T54" fmla="*/ 2016 w 4554"/>
              <a:gd name="T55" fmla="*/ 570 h 816"/>
              <a:gd name="T56" fmla="*/ 2088 w 4554"/>
              <a:gd name="T57" fmla="*/ 642 h 816"/>
              <a:gd name="T58" fmla="*/ 2160 w 4554"/>
              <a:gd name="T59" fmla="*/ 696 h 816"/>
              <a:gd name="T60" fmla="*/ 2232 w 4554"/>
              <a:gd name="T61" fmla="*/ 738 h 816"/>
              <a:gd name="T62" fmla="*/ 2304 w 4554"/>
              <a:gd name="T63" fmla="*/ 744 h 816"/>
              <a:gd name="T64" fmla="*/ 2376 w 4554"/>
              <a:gd name="T65" fmla="*/ 708 h 816"/>
              <a:gd name="T66" fmla="*/ 2448 w 4554"/>
              <a:gd name="T67" fmla="*/ 660 h 816"/>
              <a:gd name="T68" fmla="*/ 2520 w 4554"/>
              <a:gd name="T69" fmla="*/ 594 h 816"/>
              <a:gd name="T70" fmla="*/ 2592 w 4554"/>
              <a:gd name="T71" fmla="*/ 516 h 816"/>
              <a:gd name="T72" fmla="*/ 2664 w 4554"/>
              <a:gd name="T73" fmla="*/ 444 h 816"/>
              <a:gd name="T74" fmla="*/ 2736 w 4554"/>
              <a:gd name="T75" fmla="*/ 402 h 816"/>
              <a:gd name="T76" fmla="*/ 2808 w 4554"/>
              <a:gd name="T77" fmla="*/ 396 h 816"/>
              <a:gd name="T78" fmla="*/ 2880 w 4554"/>
              <a:gd name="T79" fmla="*/ 426 h 816"/>
              <a:gd name="T80" fmla="*/ 2952 w 4554"/>
              <a:gd name="T81" fmla="*/ 462 h 816"/>
              <a:gd name="T82" fmla="*/ 3024 w 4554"/>
              <a:gd name="T83" fmla="*/ 492 h 816"/>
              <a:gd name="T84" fmla="*/ 3096 w 4554"/>
              <a:gd name="T85" fmla="*/ 516 h 816"/>
              <a:gd name="T86" fmla="*/ 3168 w 4554"/>
              <a:gd name="T87" fmla="*/ 540 h 816"/>
              <a:gd name="T88" fmla="*/ 3240 w 4554"/>
              <a:gd name="T89" fmla="*/ 558 h 816"/>
              <a:gd name="T90" fmla="*/ 3312 w 4554"/>
              <a:gd name="T91" fmla="*/ 516 h 816"/>
              <a:gd name="T92" fmla="*/ 3384 w 4554"/>
              <a:gd name="T93" fmla="*/ 384 h 816"/>
              <a:gd name="T94" fmla="*/ 3456 w 4554"/>
              <a:gd name="T95" fmla="*/ 222 h 816"/>
              <a:gd name="T96" fmla="*/ 3528 w 4554"/>
              <a:gd name="T97" fmla="*/ 36 h 816"/>
              <a:gd name="T98" fmla="*/ 3600 w 4554"/>
              <a:gd name="T99" fmla="*/ 60 h 816"/>
              <a:gd name="T100" fmla="*/ 3672 w 4554"/>
              <a:gd name="T101" fmla="*/ 324 h 816"/>
              <a:gd name="T102" fmla="*/ 3744 w 4554"/>
              <a:gd name="T103" fmla="*/ 540 h 816"/>
              <a:gd name="T104" fmla="*/ 3816 w 4554"/>
              <a:gd name="T105" fmla="*/ 696 h 816"/>
              <a:gd name="T106" fmla="*/ 3888 w 4554"/>
              <a:gd name="T107" fmla="*/ 780 h 816"/>
              <a:gd name="T108" fmla="*/ 3960 w 4554"/>
              <a:gd name="T109" fmla="*/ 810 h 816"/>
              <a:gd name="T110" fmla="*/ 4032 w 4554"/>
              <a:gd name="T111" fmla="*/ 810 h 816"/>
              <a:gd name="T112" fmla="*/ 4104 w 4554"/>
              <a:gd name="T113" fmla="*/ 780 h 816"/>
              <a:gd name="T114" fmla="*/ 4176 w 4554"/>
              <a:gd name="T115" fmla="*/ 726 h 816"/>
              <a:gd name="T116" fmla="*/ 4248 w 4554"/>
              <a:gd name="T117" fmla="*/ 636 h 816"/>
              <a:gd name="T118" fmla="*/ 4320 w 4554"/>
              <a:gd name="T119" fmla="*/ 528 h 816"/>
              <a:gd name="T120" fmla="*/ 4392 w 4554"/>
              <a:gd name="T121" fmla="*/ 414 h 816"/>
              <a:gd name="T122" fmla="*/ 4464 w 4554"/>
              <a:gd name="T123" fmla="*/ 324 h 816"/>
              <a:gd name="T124" fmla="*/ 4536 w 4554"/>
              <a:gd name="T125" fmla="*/ 276 h 81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4554"/>
              <a:gd name="T190" fmla="*/ 0 h 816"/>
              <a:gd name="T191" fmla="*/ 4554 w 4554"/>
              <a:gd name="T192" fmla="*/ 816 h 81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4554" h="816">
                <a:moveTo>
                  <a:pt x="0" y="270"/>
                </a:moveTo>
                <a:lnTo>
                  <a:pt x="0" y="270"/>
                </a:lnTo>
                <a:lnTo>
                  <a:pt x="6" y="270"/>
                </a:lnTo>
                <a:lnTo>
                  <a:pt x="12" y="270"/>
                </a:lnTo>
                <a:lnTo>
                  <a:pt x="12" y="276"/>
                </a:lnTo>
                <a:lnTo>
                  <a:pt x="18" y="276"/>
                </a:lnTo>
                <a:lnTo>
                  <a:pt x="24" y="276"/>
                </a:lnTo>
                <a:lnTo>
                  <a:pt x="30" y="276"/>
                </a:lnTo>
                <a:lnTo>
                  <a:pt x="30" y="282"/>
                </a:lnTo>
                <a:lnTo>
                  <a:pt x="36" y="282"/>
                </a:lnTo>
                <a:lnTo>
                  <a:pt x="42" y="282"/>
                </a:lnTo>
                <a:lnTo>
                  <a:pt x="42" y="288"/>
                </a:lnTo>
                <a:lnTo>
                  <a:pt x="48" y="288"/>
                </a:lnTo>
                <a:lnTo>
                  <a:pt x="54" y="294"/>
                </a:lnTo>
                <a:lnTo>
                  <a:pt x="60" y="294"/>
                </a:lnTo>
                <a:lnTo>
                  <a:pt x="60" y="300"/>
                </a:lnTo>
                <a:lnTo>
                  <a:pt x="66" y="300"/>
                </a:lnTo>
                <a:lnTo>
                  <a:pt x="66" y="306"/>
                </a:lnTo>
                <a:lnTo>
                  <a:pt x="72" y="306"/>
                </a:lnTo>
                <a:lnTo>
                  <a:pt x="78" y="312"/>
                </a:lnTo>
                <a:lnTo>
                  <a:pt x="84" y="318"/>
                </a:lnTo>
                <a:lnTo>
                  <a:pt x="90" y="318"/>
                </a:lnTo>
                <a:lnTo>
                  <a:pt x="90" y="324"/>
                </a:lnTo>
                <a:lnTo>
                  <a:pt x="96" y="324"/>
                </a:lnTo>
                <a:lnTo>
                  <a:pt x="96" y="330"/>
                </a:lnTo>
                <a:lnTo>
                  <a:pt x="102" y="336"/>
                </a:lnTo>
                <a:lnTo>
                  <a:pt x="108" y="342"/>
                </a:lnTo>
                <a:lnTo>
                  <a:pt x="108" y="348"/>
                </a:lnTo>
                <a:lnTo>
                  <a:pt x="114" y="348"/>
                </a:lnTo>
                <a:lnTo>
                  <a:pt x="114" y="354"/>
                </a:lnTo>
                <a:lnTo>
                  <a:pt x="120" y="354"/>
                </a:lnTo>
                <a:lnTo>
                  <a:pt x="120" y="360"/>
                </a:lnTo>
                <a:lnTo>
                  <a:pt x="126" y="360"/>
                </a:lnTo>
                <a:lnTo>
                  <a:pt x="126" y="366"/>
                </a:lnTo>
                <a:lnTo>
                  <a:pt x="132" y="366"/>
                </a:lnTo>
                <a:lnTo>
                  <a:pt x="132" y="372"/>
                </a:lnTo>
                <a:lnTo>
                  <a:pt x="138" y="378"/>
                </a:lnTo>
                <a:lnTo>
                  <a:pt x="138" y="384"/>
                </a:lnTo>
                <a:lnTo>
                  <a:pt x="144" y="384"/>
                </a:lnTo>
                <a:lnTo>
                  <a:pt x="144" y="390"/>
                </a:lnTo>
                <a:lnTo>
                  <a:pt x="150" y="390"/>
                </a:lnTo>
                <a:lnTo>
                  <a:pt x="150" y="396"/>
                </a:lnTo>
                <a:lnTo>
                  <a:pt x="156" y="402"/>
                </a:lnTo>
                <a:lnTo>
                  <a:pt x="156" y="408"/>
                </a:lnTo>
                <a:lnTo>
                  <a:pt x="162" y="408"/>
                </a:lnTo>
                <a:lnTo>
                  <a:pt x="162" y="414"/>
                </a:lnTo>
                <a:lnTo>
                  <a:pt x="168" y="420"/>
                </a:lnTo>
                <a:lnTo>
                  <a:pt x="168" y="426"/>
                </a:lnTo>
                <a:lnTo>
                  <a:pt x="174" y="426"/>
                </a:lnTo>
                <a:lnTo>
                  <a:pt x="174" y="432"/>
                </a:lnTo>
                <a:lnTo>
                  <a:pt x="180" y="432"/>
                </a:lnTo>
                <a:lnTo>
                  <a:pt x="180" y="438"/>
                </a:lnTo>
                <a:lnTo>
                  <a:pt x="180" y="444"/>
                </a:lnTo>
                <a:lnTo>
                  <a:pt x="186" y="444"/>
                </a:lnTo>
                <a:lnTo>
                  <a:pt x="186" y="450"/>
                </a:lnTo>
                <a:lnTo>
                  <a:pt x="192" y="450"/>
                </a:lnTo>
                <a:lnTo>
                  <a:pt x="192" y="456"/>
                </a:lnTo>
                <a:lnTo>
                  <a:pt x="192" y="462"/>
                </a:lnTo>
                <a:lnTo>
                  <a:pt x="198" y="462"/>
                </a:lnTo>
                <a:lnTo>
                  <a:pt x="198" y="468"/>
                </a:lnTo>
                <a:lnTo>
                  <a:pt x="198" y="474"/>
                </a:lnTo>
                <a:lnTo>
                  <a:pt x="204" y="474"/>
                </a:lnTo>
                <a:lnTo>
                  <a:pt x="204" y="480"/>
                </a:lnTo>
                <a:lnTo>
                  <a:pt x="210" y="480"/>
                </a:lnTo>
                <a:lnTo>
                  <a:pt x="210" y="486"/>
                </a:lnTo>
                <a:lnTo>
                  <a:pt x="210" y="492"/>
                </a:lnTo>
                <a:lnTo>
                  <a:pt x="216" y="492"/>
                </a:lnTo>
                <a:lnTo>
                  <a:pt x="216" y="498"/>
                </a:lnTo>
                <a:lnTo>
                  <a:pt x="222" y="504"/>
                </a:lnTo>
                <a:lnTo>
                  <a:pt x="222" y="510"/>
                </a:lnTo>
                <a:lnTo>
                  <a:pt x="228" y="510"/>
                </a:lnTo>
                <a:lnTo>
                  <a:pt x="228" y="516"/>
                </a:lnTo>
                <a:lnTo>
                  <a:pt x="228" y="522"/>
                </a:lnTo>
                <a:lnTo>
                  <a:pt x="234" y="522"/>
                </a:lnTo>
                <a:lnTo>
                  <a:pt x="234" y="528"/>
                </a:lnTo>
                <a:lnTo>
                  <a:pt x="240" y="534"/>
                </a:lnTo>
                <a:lnTo>
                  <a:pt x="240" y="540"/>
                </a:lnTo>
                <a:lnTo>
                  <a:pt x="246" y="540"/>
                </a:lnTo>
                <a:lnTo>
                  <a:pt x="246" y="546"/>
                </a:lnTo>
                <a:lnTo>
                  <a:pt x="246" y="552"/>
                </a:lnTo>
                <a:lnTo>
                  <a:pt x="252" y="552"/>
                </a:lnTo>
                <a:lnTo>
                  <a:pt x="252" y="558"/>
                </a:lnTo>
                <a:lnTo>
                  <a:pt x="258" y="564"/>
                </a:lnTo>
                <a:lnTo>
                  <a:pt x="258" y="570"/>
                </a:lnTo>
                <a:lnTo>
                  <a:pt x="264" y="570"/>
                </a:lnTo>
                <a:lnTo>
                  <a:pt x="264" y="576"/>
                </a:lnTo>
                <a:lnTo>
                  <a:pt x="264" y="582"/>
                </a:lnTo>
                <a:lnTo>
                  <a:pt x="270" y="582"/>
                </a:lnTo>
                <a:lnTo>
                  <a:pt x="270" y="588"/>
                </a:lnTo>
                <a:lnTo>
                  <a:pt x="276" y="588"/>
                </a:lnTo>
                <a:lnTo>
                  <a:pt x="276" y="594"/>
                </a:lnTo>
                <a:lnTo>
                  <a:pt x="276" y="600"/>
                </a:lnTo>
                <a:lnTo>
                  <a:pt x="282" y="600"/>
                </a:lnTo>
                <a:lnTo>
                  <a:pt x="282" y="606"/>
                </a:lnTo>
                <a:lnTo>
                  <a:pt x="288" y="612"/>
                </a:lnTo>
                <a:lnTo>
                  <a:pt x="288" y="618"/>
                </a:lnTo>
                <a:lnTo>
                  <a:pt x="294" y="618"/>
                </a:lnTo>
                <a:lnTo>
                  <a:pt x="294" y="624"/>
                </a:lnTo>
                <a:lnTo>
                  <a:pt x="300" y="624"/>
                </a:lnTo>
                <a:lnTo>
                  <a:pt x="300" y="630"/>
                </a:lnTo>
                <a:lnTo>
                  <a:pt x="300" y="636"/>
                </a:lnTo>
                <a:lnTo>
                  <a:pt x="306" y="636"/>
                </a:lnTo>
                <a:lnTo>
                  <a:pt x="306" y="642"/>
                </a:lnTo>
                <a:lnTo>
                  <a:pt x="312" y="642"/>
                </a:lnTo>
                <a:lnTo>
                  <a:pt x="312" y="648"/>
                </a:lnTo>
                <a:lnTo>
                  <a:pt x="312" y="654"/>
                </a:lnTo>
                <a:lnTo>
                  <a:pt x="318" y="654"/>
                </a:lnTo>
                <a:lnTo>
                  <a:pt x="318" y="660"/>
                </a:lnTo>
                <a:lnTo>
                  <a:pt x="324" y="660"/>
                </a:lnTo>
                <a:lnTo>
                  <a:pt x="324" y="666"/>
                </a:lnTo>
                <a:lnTo>
                  <a:pt x="330" y="666"/>
                </a:lnTo>
                <a:lnTo>
                  <a:pt x="330" y="672"/>
                </a:lnTo>
                <a:lnTo>
                  <a:pt x="336" y="678"/>
                </a:lnTo>
                <a:lnTo>
                  <a:pt x="336" y="684"/>
                </a:lnTo>
                <a:lnTo>
                  <a:pt x="342" y="684"/>
                </a:lnTo>
                <a:lnTo>
                  <a:pt x="342" y="690"/>
                </a:lnTo>
                <a:lnTo>
                  <a:pt x="348" y="690"/>
                </a:lnTo>
                <a:lnTo>
                  <a:pt x="348" y="696"/>
                </a:lnTo>
                <a:lnTo>
                  <a:pt x="354" y="696"/>
                </a:lnTo>
                <a:lnTo>
                  <a:pt x="354" y="702"/>
                </a:lnTo>
                <a:lnTo>
                  <a:pt x="360" y="702"/>
                </a:lnTo>
                <a:lnTo>
                  <a:pt x="360" y="708"/>
                </a:lnTo>
                <a:lnTo>
                  <a:pt x="366" y="708"/>
                </a:lnTo>
                <a:lnTo>
                  <a:pt x="366" y="714"/>
                </a:lnTo>
                <a:lnTo>
                  <a:pt x="372" y="714"/>
                </a:lnTo>
                <a:lnTo>
                  <a:pt x="372" y="720"/>
                </a:lnTo>
                <a:lnTo>
                  <a:pt x="378" y="720"/>
                </a:lnTo>
                <a:lnTo>
                  <a:pt x="378" y="726"/>
                </a:lnTo>
                <a:lnTo>
                  <a:pt x="384" y="726"/>
                </a:lnTo>
                <a:lnTo>
                  <a:pt x="384" y="732"/>
                </a:lnTo>
                <a:lnTo>
                  <a:pt x="390" y="732"/>
                </a:lnTo>
                <a:lnTo>
                  <a:pt x="390" y="738"/>
                </a:lnTo>
                <a:lnTo>
                  <a:pt x="396" y="738"/>
                </a:lnTo>
                <a:lnTo>
                  <a:pt x="396" y="744"/>
                </a:lnTo>
                <a:lnTo>
                  <a:pt x="402" y="744"/>
                </a:lnTo>
                <a:lnTo>
                  <a:pt x="402" y="750"/>
                </a:lnTo>
                <a:lnTo>
                  <a:pt x="408" y="750"/>
                </a:lnTo>
                <a:lnTo>
                  <a:pt x="408" y="756"/>
                </a:lnTo>
                <a:lnTo>
                  <a:pt x="414" y="756"/>
                </a:lnTo>
                <a:lnTo>
                  <a:pt x="414" y="762"/>
                </a:lnTo>
                <a:lnTo>
                  <a:pt x="420" y="762"/>
                </a:lnTo>
                <a:lnTo>
                  <a:pt x="426" y="768"/>
                </a:lnTo>
                <a:lnTo>
                  <a:pt x="432" y="768"/>
                </a:lnTo>
                <a:lnTo>
                  <a:pt x="432" y="774"/>
                </a:lnTo>
                <a:lnTo>
                  <a:pt x="438" y="774"/>
                </a:lnTo>
                <a:lnTo>
                  <a:pt x="444" y="774"/>
                </a:lnTo>
                <a:lnTo>
                  <a:pt x="444" y="780"/>
                </a:lnTo>
                <a:lnTo>
                  <a:pt x="450" y="780"/>
                </a:lnTo>
                <a:lnTo>
                  <a:pt x="450" y="786"/>
                </a:lnTo>
                <a:lnTo>
                  <a:pt x="456" y="786"/>
                </a:lnTo>
                <a:lnTo>
                  <a:pt x="462" y="786"/>
                </a:lnTo>
                <a:lnTo>
                  <a:pt x="462" y="792"/>
                </a:lnTo>
                <a:lnTo>
                  <a:pt x="468" y="792"/>
                </a:lnTo>
                <a:lnTo>
                  <a:pt x="474" y="792"/>
                </a:lnTo>
                <a:lnTo>
                  <a:pt x="474" y="798"/>
                </a:lnTo>
                <a:lnTo>
                  <a:pt x="480" y="798"/>
                </a:lnTo>
                <a:lnTo>
                  <a:pt x="486" y="798"/>
                </a:lnTo>
                <a:lnTo>
                  <a:pt x="492" y="804"/>
                </a:lnTo>
                <a:lnTo>
                  <a:pt x="498" y="804"/>
                </a:lnTo>
                <a:lnTo>
                  <a:pt x="504" y="804"/>
                </a:lnTo>
                <a:lnTo>
                  <a:pt x="510" y="810"/>
                </a:lnTo>
                <a:lnTo>
                  <a:pt x="516" y="810"/>
                </a:lnTo>
                <a:lnTo>
                  <a:pt x="522" y="810"/>
                </a:lnTo>
                <a:lnTo>
                  <a:pt x="528" y="810"/>
                </a:lnTo>
                <a:lnTo>
                  <a:pt x="534" y="810"/>
                </a:lnTo>
                <a:lnTo>
                  <a:pt x="540" y="810"/>
                </a:lnTo>
                <a:lnTo>
                  <a:pt x="546" y="810"/>
                </a:lnTo>
                <a:lnTo>
                  <a:pt x="546" y="816"/>
                </a:lnTo>
                <a:lnTo>
                  <a:pt x="552" y="816"/>
                </a:lnTo>
                <a:lnTo>
                  <a:pt x="558" y="816"/>
                </a:lnTo>
                <a:lnTo>
                  <a:pt x="564" y="816"/>
                </a:lnTo>
                <a:lnTo>
                  <a:pt x="564" y="810"/>
                </a:lnTo>
                <a:lnTo>
                  <a:pt x="570" y="810"/>
                </a:lnTo>
                <a:lnTo>
                  <a:pt x="576" y="810"/>
                </a:lnTo>
                <a:lnTo>
                  <a:pt x="582" y="810"/>
                </a:lnTo>
                <a:lnTo>
                  <a:pt x="588" y="810"/>
                </a:lnTo>
                <a:lnTo>
                  <a:pt x="594" y="810"/>
                </a:lnTo>
                <a:lnTo>
                  <a:pt x="600" y="810"/>
                </a:lnTo>
                <a:lnTo>
                  <a:pt x="600" y="804"/>
                </a:lnTo>
                <a:lnTo>
                  <a:pt x="606" y="804"/>
                </a:lnTo>
                <a:lnTo>
                  <a:pt x="612" y="804"/>
                </a:lnTo>
                <a:lnTo>
                  <a:pt x="618" y="804"/>
                </a:lnTo>
                <a:lnTo>
                  <a:pt x="624" y="798"/>
                </a:lnTo>
                <a:lnTo>
                  <a:pt x="630" y="798"/>
                </a:lnTo>
                <a:lnTo>
                  <a:pt x="636" y="798"/>
                </a:lnTo>
                <a:lnTo>
                  <a:pt x="636" y="792"/>
                </a:lnTo>
                <a:lnTo>
                  <a:pt x="642" y="792"/>
                </a:lnTo>
                <a:lnTo>
                  <a:pt x="648" y="792"/>
                </a:lnTo>
                <a:lnTo>
                  <a:pt x="648" y="786"/>
                </a:lnTo>
                <a:lnTo>
                  <a:pt x="654" y="786"/>
                </a:lnTo>
                <a:lnTo>
                  <a:pt x="660" y="786"/>
                </a:lnTo>
                <a:lnTo>
                  <a:pt x="660" y="780"/>
                </a:lnTo>
                <a:lnTo>
                  <a:pt x="666" y="780"/>
                </a:lnTo>
                <a:lnTo>
                  <a:pt x="666" y="774"/>
                </a:lnTo>
                <a:lnTo>
                  <a:pt x="672" y="774"/>
                </a:lnTo>
                <a:lnTo>
                  <a:pt x="678" y="768"/>
                </a:lnTo>
                <a:lnTo>
                  <a:pt x="684" y="768"/>
                </a:lnTo>
                <a:lnTo>
                  <a:pt x="684" y="762"/>
                </a:lnTo>
                <a:lnTo>
                  <a:pt x="690" y="762"/>
                </a:lnTo>
                <a:lnTo>
                  <a:pt x="690" y="756"/>
                </a:lnTo>
                <a:lnTo>
                  <a:pt x="696" y="756"/>
                </a:lnTo>
                <a:lnTo>
                  <a:pt x="696" y="750"/>
                </a:lnTo>
                <a:lnTo>
                  <a:pt x="702" y="750"/>
                </a:lnTo>
                <a:lnTo>
                  <a:pt x="702" y="744"/>
                </a:lnTo>
                <a:lnTo>
                  <a:pt x="708" y="744"/>
                </a:lnTo>
                <a:lnTo>
                  <a:pt x="708" y="738"/>
                </a:lnTo>
                <a:lnTo>
                  <a:pt x="714" y="732"/>
                </a:lnTo>
                <a:lnTo>
                  <a:pt x="714" y="726"/>
                </a:lnTo>
                <a:lnTo>
                  <a:pt x="720" y="726"/>
                </a:lnTo>
                <a:lnTo>
                  <a:pt x="720" y="720"/>
                </a:lnTo>
                <a:lnTo>
                  <a:pt x="726" y="720"/>
                </a:lnTo>
                <a:lnTo>
                  <a:pt x="726" y="714"/>
                </a:lnTo>
                <a:lnTo>
                  <a:pt x="726" y="708"/>
                </a:lnTo>
                <a:lnTo>
                  <a:pt x="732" y="708"/>
                </a:lnTo>
                <a:lnTo>
                  <a:pt x="732" y="702"/>
                </a:lnTo>
                <a:lnTo>
                  <a:pt x="738" y="702"/>
                </a:lnTo>
                <a:lnTo>
                  <a:pt x="738" y="696"/>
                </a:lnTo>
                <a:lnTo>
                  <a:pt x="738" y="690"/>
                </a:lnTo>
                <a:lnTo>
                  <a:pt x="744" y="690"/>
                </a:lnTo>
                <a:lnTo>
                  <a:pt x="744" y="684"/>
                </a:lnTo>
                <a:lnTo>
                  <a:pt x="744" y="678"/>
                </a:lnTo>
                <a:lnTo>
                  <a:pt x="750" y="678"/>
                </a:lnTo>
                <a:lnTo>
                  <a:pt x="750" y="672"/>
                </a:lnTo>
                <a:lnTo>
                  <a:pt x="756" y="666"/>
                </a:lnTo>
                <a:lnTo>
                  <a:pt x="756" y="660"/>
                </a:lnTo>
                <a:lnTo>
                  <a:pt x="762" y="654"/>
                </a:lnTo>
                <a:lnTo>
                  <a:pt x="762" y="648"/>
                </a:lnTo>
                <a:lnTo>
                  <a:pt x="768" y="642"/>
                </a:lnTo>
                <a:lnTo>
                  <a:pt x="768" y="636"/>
                </a:lnTo>
                <a:lnTo>
                  <a:pt x="768" y="630"/>
                </a:lnTo>
                <a:lnTo>
                  <a:pt x="774" y="630"/>
                </a:lnTo>
                <a:lnTo>
                  <a:pt x="774" y="624"/>
                </a:lnTo>
                <a:lnTo>
                  <a:pt x="774" y="618"/>
                </a:lnTo>
                <a:lnTo>
                  <a:pt x="780" y="618"/>
                </a:lnTo>
                <a:lnTo>
                  <a:pt x="780" y="612"/>
                </a:lnTo>
                <a:lnTo>
                  <a:pt x="780" y="606"/>
                </a:lnTo>
                <a:lnTo>
                  <a:pt x="786" y="606"/>
                </a:lnTo>
                <a:lnTo>
                  <a:pt x="786" y="600"/>
                </a:lnTo>
                <a:lnTo>
                  <a:pt x="786" y="594"/>
                </a:lnTo>
                <a:lnTo>
                  <a:pt x="792" y="588"/>
                </a:lnTo>
                <a:lnTo>
                  <a:pt x="792" y="582"/>
                </a:lnTo>
                <a:lnTo>
                  <a:pt x="798" y="576"/>
                </a:lnTo>
                <a:lnTo>
                  <a:pt x="798" y="570"/>
                </a:lnTo>
                <a:lnTo>
                  <a:pt x="798" y="564"/>
                </a:lnTo>
                <a:lnTo>
                  <a:pt x="804" y="564"/>
                </a:lnTo>
                <a:lnTo>
                  <a:pt x="804" y="558"/>
                </a:lnTo>
                <a:lnTo>
                  <a:pt x="804" y="552"/>
                </a:lnTo>
                <a:lnTo>
                  <a:pt x="804" y="546"/>
                </a:lnTo>
                <a:lnTo>
                  <a:pt x="810" y="546"/>
                </a:lnTo>
                <a:lnTo>
                  <a:pt x="810" y="540"/>
                </a:lnTo>
                <a:lnTo>
                  <a:pt x="810" y="534"/>
                </a:lnTo>
                <a:lnTo>
                  <a:pt x="816" y="534"/>
                </a:lnTo>
                <a:lnTo>
                  <a:pt x="816" y="528"/>
                </a:lnTo>
                <a:lnTo>
                  <a:pt x="816" y="522"/>
                </a:lnTo>
                <a:lnTo>
                  <a:pt x="816" y="516"/>
                </a:lnTo>
                <a:lnTo>
                  <a:pt x="822" y="516"/>
                </a:lnTo>
                <a:lnTo>
                  <a:pt x="822" y="510"/>
                </a:lnTo>
                <a:lnTo>
                  <a:pt x="822" y="504"/>
                </a:lnTo>
                <a:lnTo>
                  <a:pt x="828" y="498"/>
                </a:lnTo>
                <a:lnTo>
                  <a:pt x="828" y="492"/>
                </a:lnTo>
                <a:lnTo>
                  <a:pt x="828" y="486"/>
                </a:lnTo>
                <a:lnTo>
                  <a:pt x="834" y="480"/>
                </a:lnTo>
                <a:lnTo>
                  <a:pt x="834" y="474"/>
                </a:lnTo>
                <a:lnTo>
                  <a:pt x="834" y="468"/>
                </a:lnTo>
                <a:lnTo>
                  <a:pt x="840" y="462"/>
                </a:lnTo>
                <a:lnTo>
                  <a:pt x="840" y="456"/>
                </a:lnTo>
                <a:lnTo>
                  <a:pt x="840" y="450"/>
                </a:lnTo>
                <a:lnTo>
                  <a:pt x="846" y="450"/>
                </a:lnTo>
                <a:lnTo>
                  <a:pt x="846" y="444"/>
                </a:lnTo>
                <a:lnTo>
                  <a:pt x="846" y="438"/>
                </a:lnTo>
                <a:lnTo>
                  <a:pt x="846" y="432"/>
                </a:lnTo>
                <a:lnTo>
                  <a:pt x="852" y="432"/>
                </a:lnTo>
                <a:lnTo>
                  <a:pt x="852" y="426"/>
                </a:lnTo>
                <a:lnTo>
                  <a:pt x="852" y="420"/>
                </a:lnTo>
                <a:lnTo>
                  <a:pt x="852" y="414"/>
                </a:lnTo>
                <a:lnTo>
                  <a:pt x="858" y="414"/>
                </a:lnTo>
                <a:lnTo>
                  <a:pt x="858" y="408"/>
                </a:lnTo>
                <a:lnTo>
                  <a:pt x="858" y="402"/>
                </a:lnTo>
                <a:lnTo>
                  <a:pt x="858" y="396"/>
                </a:lnTo>
                <a:lnTo>
                  <a:pt x="864" y="396"/>
                </a:lnTo>
                <a:lnTo>
                  <a:pt x="864" y="390"/>
                </a:lnTo>
                <a:lnTo>
                  <a:pt x="864" y="384"/>
                </a:lnTo>
                <a:lnTo>
                  <a:pt x="864" y="378"/>
                </a:lnTo>
                <a:lnTo>
                  <a:pt x="870" y="372"/>
                </a:lnTo>
                <a:lnTo>
                  <a:pt x="870" y="366"/>
                </a:lnTo>
                <a:lnTo>
                  <a:pt x="870" y="360"/>
                </a:lnTo>
                <a:lnTo>
                  <a:pt x="876" y="354"/>
                </a:lnTo>
                <a:lnTo>
                  <a:pt x="876" y="348"/>
                </a:lnTo>
                <a:lnTo>
                  <a:pt x="876" y="342"/>
                </a:lnTo>
                <a:lnTo>
                  <a:pt x="876" y="336"/>
                </a:lnTo>
                <a:lnTo>
                  <a:pt x="882" y="336"/>
                </a:lnTo>
                <a:lnTo>
                  <a:pt x="882" y="330"/>
                </a:lnTo>
                <a:lnTo>
                  <a:pt x="882" y="324"/>
                </a:lnTo>
                <a:lnTo>
                  <a:pt x="882" y="318"/>
                </a:lnTo>
                <a:lnTo>
                  <a:pt x="888" y="318"/>
                </a:lnTo>
                <a:lnTo>
                  <a:pt x="888" y="312"/>
                </a:lnTo>
                <a:lnTo>
                  <a:pt x="888" y="306"/>
                </a:lnTo>
                <a:lnTo>
                  <a:pt x="888" y="300"/>
                </a:lnTo>
                <a:lnTo>
                  <a:pt x="888" y="294"/>
                </a:lnTo>
                <a:lnTo>
                  <a:pt x="894" y="294"/>
                </a:lnTo>
                <a:lnTo>
                  <a:pt x="894" y="288"/>
                </a:lnTo>
                <a:lnTo>
                  <a:pt x="894" y="282"/>
                </a:lnTo>
                <a:lnTo>
                  <a:pt x="894" y="276"/>
                </a:lnTo>
                <a:lnTo>
                  <a:pt x="900" y="270"/>
                </a:lnTo>
                <a:lnTo>
                  <a:pt x="900" y="264"/>
                </a:lnTo>
                <a:lnTo>
                  <a:pt x="900" y="258"/>
                </a:lnTo>
                <a:lnTo>
                  <a:pt x="900" y="252"/>
                </a:lnTo>
                <a:lnTo>
                  <a:pt x="906" y="252"/>
                </a:lnTo>
                <a:lnTo>
                  <a:pt x="906" y="246"/>
                </a:lnTo>
                <a:lnTo>
                  <a:pt x="906" y="240"/>
                </a:lnTo>
                <a:lnTo>
                  <a:pt x="906" y="234"/>
                </a:lnTo>
                <a:lnTo>
                  <a:pt x="912" y="228"/>
                </a:lnTo>
                <a:lnTo>
                  <a:pt x="912" y="222"/>
                </a:lnTo>
                <a:lnTo>
                  <a:pt x="912" y="216"/>
                </a:lnTo>
                <a:lnTo>
                  <a:pt x="912" y="210"/>
                </a:lnTo>
                <a:lnTo>
                  <a:pt x="918" y="210"/>
                </a:lnTo>
                <a:lnTo>
                  <a:pt x="918" y="204"/>
                </a:lnTo>
                <a:lnTo>
                  <a:pt x="918" y="198"/>
                </a:lnTo>
                <a:lnTo>
                  <a:pt x="918" y="192"/>
                </a:lnTo>
                <a:lnTo>
                  <a:pt x="918" y="186"/>
                </a:lnTo>
                <a:lnTo>
                  <a:pt x="924" y="186"/>
                </a:lnTo>
                <a:lnTo>
                  <a:pt x="924" y="180"/>
                </a:lnTo>
                <a:lnTo>
                  <a:pt x="924" y="174"/>
                </a:lnTo>
                <a:lnTo>
                  <a:pt x="924" y="168"/>
                </a:lnTo>
                <a:lnTo>
                  <a:pt x="924" y="162"/>
                </a:lnTo>
                <a:lnTo>
                  <a:pt x="930" y="156"/>
                </a:lnTo>
                <a:lnTo>
                  <a:pt x="930" y="150"/>
                </a:lnTo>
                <a:lnTo>
                  <a:pt x="930" y="144"/>
                </a:lnTo>
                <a:lnTo>
                  <a:pt x="930" y="138"/>
                </a:lnTo>
                <a:lnTo>
                  <a:pt x="936" y="138"/>
                </a:lnTo>
                <a:lnTo>
                  <a:pt x="936" y="132"/>
                </a:lnTo>
                <a:lnTo>
                  <a:pt x="936" y="126"/>
                </a:lnTo>
                <a:lnTo>
                  <a:pt x="936" y="120"/>
                </a:lnTo>
                <a:lnTo>
                  <a:pt x="936" y="114"/>
                </a:lnTo>
                <a:lnTo>
                  <a:pt x="942" y="114"/>
                </a:lnTo>
                <a:lnTo>
                  <a:pt x="942" y="108"/>
                </a:lnTo>
                <a:lnTo>
                  <a:pt x="942" y="102"/>
                </a:lnTo>
                <a:lnTo>
                  <a:pt x="942" y="96"/>
                </a:lnTo>
                <a:lnTo>
                  <a:pt x="948" y="90"/>
                </a:lnTo>
                <a:lnTo>
                  <a:pt x="948" y="84"/>
                </a:lnTo>
                <a:lnTo>
                  <a:pt x="948" y="78"/>
                </a:lnTo>
                <a:lnTo>
                  <a:pt x="948" y="72"/>
                </a:lnTo>
                <a:lnTo>
                  <a:pt x="954" y="72"/>
                </a:lnTo>
                <a:lnTo>
                  <a:pt x="954" y="66"/>
                </a:lnTo>
                <a:lnTo>
                  <a:pt x="954" y="60"/>
                </a:lnTo>
                <a:lnTo>
                  <a:pt x="954" y="54"/>
                </a:lnTo>
                <a:lnTo>
                  <a:pt x="960" y="54"/>
                </a:lnTo>
                <a:lnTo>
                  <a:pt x="960" y="48"/>
                </a:lnTo>
                <a:lnTo>
                  <a:pt x="960" y="42"/>
                </a:lnTo>
                <a:lnTo>
                  <a:pt x="966" y="36"/>
                </a:lnTo>
                <a:lnTo>
                  <a:pt x="966" y="30"/>
                </a:lnTo>
                <a:lnTo>
                  <a:pt x="972" y="24"/>
                </a:lnTo>
                <a:lnTo>
                  <a:pt x="972" y="18"/>
                </a:lnTo>
                <a:lnTo>
                  <a:pt x="978" y="18"/>
                </a:lnTo>
                <a:lnTo>
                  <a:pt x="978" y="12"/>
                </a:lnTo>
                <a:lnTo>
                  <a:pt x="984" y="6"/>
                </a:lnTo>
                <a:lnTo>
                  <a:pt x="990" y="6"/>
                </a:lnTo>
                <a:lnTo>
                  <a:pt x="990" y="0"/>
                </a:lnTo>
                <a:lnTo>
                  <a:pt x="996" y="0"/>
                </a:lnTo>
                <a:lnTo>
                  <a:pt x="1002" y="0"/>
                </a:lnTo>
                <a:lnTo>
                  <a:pt x="1002" y="6"/>
                </a:lnTo>
                <a:lnTo>
                  <a:pt x="1008" y="6"/>
                </a:lnTo>
                <a:lnTo>
                  <a:pt x="1008" y="12"/>
                </a:lnTo>
                <a:lnTo>
                  <a:pt x="1014" y="12"/>
                </a:lnTo>
                <a:lnTo>
                  <a:pt x="1014" y="18"/>
                </a:lnTo>
                <a:lnTo>
                  <a:pt x="1020" y="18"/>
                </a:lnTo>
                <a:lnTo>
                  <a:pt x="1020" y="24"/>
                </a:lnTo>
                <a:lnTo>
                  <a:pt x="1020" y="30"/>
                </a:lnTo>
                <a:lnTo>
                  <a:pt x="1026" y="30"/>
                </a:lnTo>
                <a:lnTo>
                  <a:pt x="1026" y="36"/>
                </a:lnTo>
                <a:lnTo>
                  <a:pt x="1026" y="42"/>
                </a:lnTo>
                <a:lnTo>
                  <a:pt x="1032" y="48"/>
                </a:lnTo>
                <a:lnTo>
                  <a:pt x="1032" y="54"/>
                </a:lnTo>
                <a:lnTo>
                  <a:pt x="1032" y="60"/>
                </a:lnTo>
                <a:lnTo>
                  <a:pt x="1038" y="60"/>
                </a:lnTo>
                <a:lnTo>
                  <a:pt x="1038" y="66"/>
                </a:lnTo>
                <a:lnTo>
                  <a:pt x="1038" y="72"/>
                </a:lnTo>
                <a:lnTo>
                  <a:pt x="1038" y="78"/>
                </a:lnTo>
                <a:lnTo>
                  <a:pt x="1044" y="78"/>
                </a:lnTo>
                <a:lnTo>
                  <a:pt x="1044" y="84"/>
                </a:lnTo>
                <a:lnTo>
                  <a:pt x="1044" y="90"/>
                </a:lnTo>
                <a:lnTo>
                  <a:pt x="1050" y="90"/>
                </a:lnTo>
                <a:lnTo>
                  <a:pt x="1050" y="96"/>
                </a:lnTo>
                <a:lnTo>
                  <a:pt x="1050" y="102"/>
                </a:lnTo>
                <a:lnTo>
                  <a:pt x="1050" y="108"/>
                </a:lnTo>
                <a:lnTo>
                  <a:pt x="1056" y="108"/>
                </a:lnTo>
                <a:lnTo>
                  <a:pt x="1056" y="114"/>
                </a:lnTo>
                <a:lnTo>
                  <a:pt x="1056" y="120"/>
                </a:lnTo>
                <a:lnTo>
                  <a:pt x="1056" y="126"/>
                </a:lnTo>
                <a:lnTo>
                  <a:pt x="1062" y="126"/>
                </a:lnTo>
                <a:lnTo>
                  <a:pt x="1062" y="132"/>
                </a:lnTo>
                <a:lnTo>
                  <a:pt x="1062" y="138"/>
                </a:lnTo>
                <a:lnTo>
                  <a:pt x="1068" y="138"/>
                </a:lnTo>
                <a:lnTo>
                  <a:pt x="1068" y="144"/>
                </a:lnTo>
                <a:lnTo>
                  <a:pt x="1068" y="150"/>
                </a:lnTo>
                <a:lnTo>
                  <a:pt x="1068" y="156"/>
                </a:lnTo>
                <a:lnTo>
                  <a:pt x="1074" y="156"/>
                </a:lnTo>
                <a:lnTo>
                  <a:pt x="1074" y="162"/>
                </a:lnTo>
                <a:lnTo>
                  <a:pt x="1074" y="168"/>
                </a:lnTo>
                <a:lnTo>
                  <a:pt x="1080" y="168"/>
                </a:lnTo>
                <a:lnTo>
                  <a:pt x="1080" y="174"/>
                </a:lnTo>
                <a:lnTo>
                  <a:pt x="1080" y="180"/>
                </a:lnTo>
                <a:lnTo>
                  <a:pt x="1080" y="186"/>
                </a:lnTo>
                <a:lnTo>
                  <a:pt x="1086" y="186"/>
                </a:lnTo>
                <a:lnTo>
                  <a:pt x="1086" y="192"/>
                </a:lnTo>
                <a:lnTo>
                  <a:pt x="1086" y="198"/>
                </a:lnTo>
                <a:lnTo>
                  <a:pt x="1092" y="204"/>
                </a:lnTo>
                <a:lnTo>
                  <a:pt x="1092" y="210"/>
                </a:lnTo>
                <a:lnTo>
                  <a:pt x="1098" y="216"/>
                </a:lnTo>
                <a:lnTo>
                  <a:pt x="1098" y="222"/>
                </a:lnTo>
                <a:lnTo>
                  <a:pt x="1098" y="228"/>
                </a:lnTo>
                <a:lnTo>
                  <a:pt x="1104" y="228"/>
                </a:lnTo>
                <a:lnTo>
                  <a:pt x="1104" y="234"/>
                </a:lnTo>
                <a:lnTo>
                  <a:pt x="1104" y="240"/>
                </a:lnTo>
                <a:lnTo>
                  <a:pt x="1110" y="246"/>
                </a:lnTo>
                <a:lnTo>
                  <a:pt x="1110" y="252"/>
                </a:lnTo>
                <a:lnTo>
                  <a:pt x="1110" y="258"/>
                </a:lnTo>
                <a:lnTo>
                  <a:pt x="1116" y="258"/>
                </a:lnTo>
                <a:lnTo>
                  <a:pt x="1116" y="264"/>
                </a:lnTo>
                <a:lnTo>
                  <a:pt x="1116" y="270"/>
                </a:lnTo>
                <a:lnTo>
                  <a:pt x="1122" y="270"/>
                </a:lnTo>
                <a:lnTo>
                  <a:pt x="1122" y="276"/>
                </a:lnTo>
                <a:lnTo>
                  <a:pt x="1122" y="282"/>
                </a:lnTo>
                <a:lnTo>
                  <a:pt x="1128" y="282"/>
                </a:lnTo>
                <a:lnTo>
                  <a:pt x="1128" y="288"/>
                </a:lnTo>
                <a:lnTo>
                  <a:pt x="1128" y="294"/>
                </a:lnTo>
                <a:lnTo>
                  <a:pt x="1128" y="300"/>
                </a:lnTo>
                <a:lnTo>
                  <a:pt x="1134" y="300"/>
                </a:lnTo>
                <a:lnTo>
                  <a:pt x="1134" y="306"/>
                </a:lnTo>
                <a:lnTo>
                  <a:pt x="1134" y="312"/>
                </a:lnTo>
                <a:lnTo>
                  <a:pt x="1140" y="312"/>
                </a:lnTo>
                <a:lnTo>
                  <a:pt x="1140" y="318"/>
                </a:lnTo>
                <a:lnTo>
                  <a:pt x="1140" y="324"/>
                </a:lnTo>
                <a:lnTo>
                  <a:pt x="1146" y="324"/>
                </a:lnTo>
                <a:lnTo>
                  <a:pt x="1146" y="330"/>
                </a:lnTo>
                <a:lnTo>
                  <a:pt x="1146" y="336"/>
                </a:lnTo>
                <a:lnTo>
                  <a:pt x="1152" y="342"/>
                </a:lnTo>
                <a:lnTo>
                  <a:pt x="1152" y="348"/>
                </a:lnTo>
                <a:lnTo>
                  <a:pt x="1158" y="348"/>
                </a:lnTo>
                <a:lnTo>
                  <a:pt x="1158" y="354"/>
                </a:lnTo>
                <a:lnTo>
                  <a:pt x="1158" y="360"/>
                </a:lnTo>
                <a:lnTo>
                  <a:pt x="1164" y="366"/>
                </a:lnTo>
                <a:lnTo>
                  <a:pt x="1164" y="372"/>
                </a:lnTo>
                <a:lnTo>
                  <a:pt x="1170" y="378"/>
                </a:lnTo>
                <a:lnTo>
                  <a:pt x="1170" y="384"/>
                </a:lnTo>
                <a:lnTo>
                  <a:pt x="1176" y="390"/>
                </a:lnTo>
                <a:lnTo>
                  <a:pt x="1176" y="396"/>
                </a:lnTo>
                <a:lnTo>
                  <a:pt x="1182" y="402"/>
                </a:lnTo>
                <a:lnTo>
                  <a:pt x="1182" y="408"/>
                </a:lnTo>
                <a:lnTo>
                  <a:pt x="1188" y="414"/>
                </a:lnTo>
                <a:lnTo>
                  <a:pt x="1188" y="420"/>
                </a:lnTo>
                <a:lnTo>
                  <a:pt x="1194" y="426"/>
                </a:lnTo>
                <a:lnTo>
                  <a:pt x="1194" y="432"/>
                </a:lnTo>
                <a:lnTo>
                  <a:pt x="1200" y="432"/>
                </a:lnTo>
                <a:lnTo>
                  <a:pt x="1200" y="438"/>
                </a:lnTo>
                <a:lnTo>
                  <a:pt x="1200" y="444"/>
                </a:lnTo>
                <a:lnTo>
                  <a:pt x="1206" y="450"/>
                </a:lnTo>
                <a:lnTo>
                  <a:pt x="1206" y="456"/>
                </a:lnTo>
                <a:lnTo>
                  <a:pt x="1212" y="456"/>
                </a:lnTo>
                <a:lnTo>
                  <a:pt x="1212" y="462"/>
                </a:lnTo>
                <a:lnTo>
                  <a:pt x="1212" y="468"/>
                </a:lnTo>
                <a:lnTo>
                  <a:pt x="1218" y="468"/>
                </a:lnTo>
                <a:lnTo>
                  <a:pt x="1218" y="474"/>
                </a:lnTo>
                <a:lnTo>
                  <a:pt x="1218" y="480"/>
                </a:lnTo>
                <a:lnTo>
                  <a:pt x="1224" y="480"/>
                </a:lnTo>
                <a:lnTo>
                  <a:pt x="1224" y="486"/>
                </a:lnTo>
                <a:lnTo>
                  <a:pt x="1230" y="492"/>
                </a:lnTo>
                <a:lnTo>
                  <a:pt x="1230" y="498"/>
                </a:lnTo>
                <a:lnTo>
                  <a:pt x="1236" y="498"/>
                </a:lnTo>
                <a:lnTo>
                  <a:pt x="1236" y="504"/>
                </a:lnTo>
                <a:lnTo>
                  <a:pt x="1236" y="510"/>
                </a:lnTo>
                <a:lnTo>
                  <a:pt x="1242" y="510"/>
                </a:lnTo>
                <a:lnTo>
                  <a:pt x="1242" y="516"/>
                </a:lnTo>
                <a:lnTo>
                  <a:pt x="1248" y="516"/>
                </a:lnTo>
                <a:lnTo>
                  <a:pt x="1248" y="522"/>
                </a:lnTo>
                <a:lnTo>
                  <a:pt x="1254" y="522"/>
                </a:lnTo>
                <a:lnTo>
                  <a:pt x="1254" y="528"/>
                </a:lnTo>
                <a:lnTo>
                  <a:pt x="1260" y="528"/>
                </a:lnTo>
                <a:lnTo>
                  <a:pt x="1260" y="534"/>
                </a:lnTo>
                <a:lnTo>
                  <a:pt x="1266" y="534"/>
                </a:lnTo>
                <a:lnTo>
                  <a:pt x="1266" y="540"/>
                </a:lnTo>
                <a:lnTo>
                  <a:pt x="1272" y="540"/>
                </a:lnTo>
                <a:lnTo>
                  <a:pt x="1272" y="546"/>
                </a:lnTo>
                <a:lnTo>
                  <a:pt x="1278" y="546"/>
                </a:lnTo>
                <a:lnTo>
                  <a:pt x="1284" y="552"/>
                </a:lnTo>
                <a:lnTo>
                  <a:pt x="1290" y="552"/>
                </a:lnTo>
                <a:lnTo>
                  <a:pt x="1296" y="552"/>
                </a:lnTo>
                <a:lnTo>
                  <a:pt x="1296" y="558"/>
                </a:lnTo>
                <a:lnTo>
                  <a:pt x="1302" y="558"/>
                </a:lnTo>
                <a:lnTo>
                  <a:pt x="1308" y="558"/>
                </a:lnTo>
                <a:lnTo>
                  <a:pt x="1314" y="558"/>
                </a:lnTo>
                <a:lnTo>
                  <a:pt x="1320" y="558"/>
                </a:lnTo>
                <a:lnTo>
                  <a:pt x="1320" y="552"/>
                </a:lnTo>
                <a:lnTo>
                  <a:pt x="1326" y="552"/>
                </a:lnTo>
                <a:lnTo>
                  <a:pt x="1332" y="552"/>
                </a:lnTo>
                <a:lnTo>
                  <a:pt x="1338" y="552"/>
                </a:lnTo>
                <a:lnTo>
                  <a:pt x="1344" y="552"/>
                </a:lnTo>
                <a:lnTo>
                  <a:pt x="1344" y="546"/>
                </a:lnTo>
                <a:lnTo>
                  <a:pt x="1350" y="546"/>
                </a:lnTo>
                <a:lnTo>
                  <a:pt x="1356" y="546"/>
                </a:lnTo>
                <a:lnTo>
                  <a:pt x="1362" y="546"/>
                </a:lnTo>
                <a:lnTo>
                  <a:pt x="1368" y="546"/>
                </a:lnTo>
                <a:lnTo>
                  <a:pt x="1368" y="540"/>
                </a:lnTo>
                <a:lnTo>
                  <a:pt x="1374" y="540"/>
                </a:lnTo>
                <a:lnTo>
                  <a:pt x="1380" y="540"/>
                </a:lnTo>
                <a:lnTo>
                  <a:pt x="1386" y="540"/>
                </a:lnTo>
                <a:lnTo>
                  <a:pt x="1392" y="534"/>
                </a:lnTo>
                <a:lnTo>
                  <a:pt x="1398" y="534"/>
                </a:lnTo>
                <a:lnTo>
                  <a:pt x="1404" y="534"/>
                </a:lnTo>
                <a:lnTo>
                  <a:pt x="1410" y="534"/>
                </a:lnTo>
                <a:lnTo>
                  <a:pt x="1410" y="528"/>
                </a:lnTo>
                <a:lnTo>
                  <a:pt x="1416" y="528"/>
                </a:lnTo>
                <a:lnTo>
                  <a:pt x="1422" y="528"/>
                </a:lnTo>
                <a:lnTo>
                  <a:pt x="1428" y="528"/>
                </a:lnTo>
                <a:lnTo>
                  <a:pt x="1428" y="522"/>
                </a:lnTo>
                <a:lnTo>
                  <a:pt x="1434" y="522"/>
                </a:lnTo>
                <a:lnTo>
                  <a:pt x="1440" y="522"/>
                </a:lnTo>
                <a:lnTo>
                  <a:pt x="1446" y="522"/>
                </a:lnTo>
                <a:lnTo>
                  <a:pt x="1446" y="516"/>
                </a:lnTo>
                <a:lnTo>
                  <a:pt x="1452" y="516"/>
                </a:lnTo>
                <a:lnTo>
                  <a:pt x="1458" y="516"/>
                </a:lnTo>
                <a:lnTo>
                  <a:pt x="1464" y="516"/>
                </a:lnTo>
                <a:lnTo>
                  <a:pt x="1464" y="510"/>
                </a:lnTo>
                <a:lnTo>
                  <a:pt x="1470" y="510"/>
                </a:lnTo>
                <a:lnTo>
                  <a:pt x="1476" y="510"/>
                </a:lnTo>
                <a:lnTo>
                  <a:pt x="1482" y="510"/>
                </a:lnTo>
                <a:lnTo>
                  <a:pt x="1482" y="504"/>
                </a:lnTo>
                <a:lnTo>
                  <a:pt x="1488" y="504"/>
                </a:lnTo>
                <a:lnTo>
                  <a:pt x="1494" y="504"/>
                </a:lnTo>
                <a:lnTo>
                  <a:pt x="1500" y="504"/>
                </a:lnTo>
                <a:lnTo>
                  <a:pt x="1500" y="498"/>
                </a:lnTo>
                <a:lnTo>
                  <a:pt x="1506" y="498"/>
                </a:lnTo>
                <a:lnTo>
                  <a:pt x="1512" y="498"/>
                </a:lnTo>
                <a:lnTo>
                  <a:pt x="1518" y="498"/>
                </a:lnTo>
                <a:lnTo>
                  <a:pt x="1518" y="492"/>
                </a:lnTo>
                <a:lnTo>
                  <a:pt x="1524" y="492"/>
                </a:lnTo>
                <a:lnTo>
                  <a:pt x="1530" y="492"/>
                </a:lnTo>
                <a:lnTo>
                  <a:pt x="1530" y="486"/>
                </a:lnTo>
                <a:lnTo>
                  <a:pt x="1536" y="486"/>
                </a:lnTo>
                <a:lnTo>
                  <a:pt x="1542" y="486"/>
                </a:lnTo>
                <a:lnTo>
                  <a:pt x="1548" y="486"/>
                </a:lnTo>
                <a:lnTo>
                  <a:pt x="1548" y="480"/>
                </a:lnTo>
                <a:lnTo>
                  <a:pt x="1554" y="480"/>
                </a:lnTo>
                <a:lnTo>
                  <a:pt x="1560" y="480"/>
                </a:lnTo>
                <a:lnTo>
                  <a:pt x="1566" y="474"/>
                </a:lnTo>
                <a:lnTo>
                  <a:pt x="1572" y="474"/>
                </a:lnTo>
                <a:lnTo>
                  <a:pt x="1578" y="474"/>
                </a:lnTo>
                <a:lnTo>
                  <a:pt x="1578" y="468"/>
                </a:lnTo>
                <a:lnTo>
                  <a:pt x="1584" y="468"/>
                </a:lnTo>
                <a:lnTo>
                  <a:pt x="1590" y="468"/>
                </a:lnTo>
                <a:lnTo>
                  <a:pt x="1596" y="462"/>
                </a:lnTo>
                <a:lnTo>
                  <a:pt x="1602" y="462"/>
                </a:lnTo>
                <a:lnTo>
                  <a:pt x="1608" y="462"/>
                </a:lnTo>
                <a:lnTo>
                  <a:pt x="1608" y="456"/>
                </a:lnTo>
                <a:lnTo>
                  <a:pt x="1614" y="456"/>
                </a:lnTo>
                <a:lnTo>
                  <a:pt x="1620" y="456"/>
                </a:lnTo>
                <a:lnTo>
                  <a:pt x="1620" y="450"/>
                </a:lnTo>
                <a:lnTo>
                  <a:pt x="1626" y="450"/>
                </a:lnTo>
                <a:lnTo>
                  <a:pt x="1632" y="450"/>
                </a:lnTo>
                <a:lnTo>
                  <a:pt x="1632" y="444"/>
                </a:lnTo>
                <a:lnTo>
                  <a:pt x="1638" y="444"/>
                </a:lnTo>
                <a:lnTo>
                  <a:pt x="1644" y="444"/>
                </a:lnTo>
                <a:lnTo>
                  <a:pt x="1650" y="438"/>
                </a:lnTo>
                <a:lnTo>
                  <a:pt x="1656" y="438"/>
                </a:lnTo>
                <a:lnTo>
                  <a:pt x="1662" y="438"/>
                </a:lnTo>
                <a:lnTo>
                  <a:pt x="1662" y="432"/>
                </a:lnTo>
                <a:lnTo>
                  <a:pt x="1668" y="432"/>
                </a:lnTo>
                <a:lnTo>
                  <a:pt x="1674" y="432"/>
                </a:lnTo>
                <a:lnTo>
                  <a:pt x="1674" y="426"/>
                </a:lnTo>
                <a:lnTo>
                  <a:pt x="1680" y="426"/>
                </a:lnTo>
                <a:lnTo>
                  <a:pt x="1686" y="426"/>
                </a:lnTo>
                <a:lnTo>
                  <a:pt x="1686" y="420"/>
                </a:lnTo>
                <a:lnTo>
                  <a:pt x="1692" y="420"/>
                </a:lnTo>
                <a:lnTo>
                  <a:pt x="1698" y="420"/>
                </a:lnTo>
                <a:lnTo>
                  <a:pt x="1698" y="414"/>
                </a:lnTo>
                <a:lnTo>
                  <a:pt x="1704" y="414"/>
                </a:lnTo>
                <a:lnTo>
                  <a:pt x="1710" y="414"/>
                </a:lnTo>
                <a:lnTo>
                  <a:pt x="1710" y="408"/>
                </a:lnTo>
                <a:lnTo>
                  <a:pt x="1716" y="408"/>
                </a:lnTo>
                <a:lnTo>
                  <a:pt x="1722" y="408"/>
                </a:lnTo>
                <a:lnTo>
                  <a:pt x="1722" y="402"/>
                </a:lnTo>
                <a:lnTo>
                  <a:pt x="1728" y="402"/>
                </a:lnTo>
                <a:lnTo>
                  <a:pt x="1734" y="402"/>
                </a:lnTo>
                <a:lnTo>
                  <a:pt x="1740" y="402"/>
                </a:lnTo>
                <a:lnTo>
                  <a:pt x="1740" y="396"/>
                </a:lnTo>
                <a:lnTo>
                  <a:pt x="1746" y="396"/>
                </a:lnTo>
                <a:lnTo>
                  <a:pt x="1752" y="396"/>
                </a:lnTo>
                <a:lnTo>
                  <a:pt x="1758" y="396"/>
                </a:lnTo>
                <a:lnTo>
                  <a:pt x="1764" y="396"/>
                </a:lnTo>
                <a:lnTo>
                  <a:pt x="1770" y="396"/>
                </a:lnTo>
                <a:lnTo>
                  <a:pt x="1776" y="396"/>
                </a:lnTo>
                <a:lnTo>
                  <a:pt x="1782" y="396"/>
                </a:lnTo>
                <a:lnTo>
                  <a:pt x="1788" y="396"/>
                </a:lnTo>
                <a:lnTo>
                  <a:pt x="1794" y="396"/>
                </a:lnTo>
                <a:lnTo>
                  <a:pt x="1800" y="396"/>
                </a:lnTo>
                <a:lnTo>
                  <a:pt x="1806" y="396"/>
                </a:lnTo>
                <a:lnTo>
                  <a:pt x="1812" y="396"/>
                </a:lnTo>
                <a:lnTo>
                  <a:pt x="1812" y="402"/>
                </a:lnTo>
                <a:lnTo>
                  <a:pt x="1818" y="402"/>
                </a:lnTo>
                <a:lnTo>
                  <a:pt x="1824" y="402"/>
                </a:lnTo>
                <a:lnTo>
                  <a:pt x="1830" y="402"/>
                </a:lnTo>
                <a:lnTo>
                  <a:pt x="1830" y="408"/>
                </a:lnTo>
                <a:lnTo>
                  <a:pt x="1836" y="408"/>
                </a:lnTo>
                <a:lnTo>
                  <a:pt x="1842" y="408"/>
                </a:lnTo>
                <a:lnTo>
                  <a:pt x="1842" y="414"/>
                </a:lnTo>
                <a:lnTo>
                  <a:pt x="1848" y="414"/>
                </a:lnTo>
                <a:lnTo>
                  <a:pt x="1854" y="414"/>
                </a:lnTo>
                <a:lnTo>
                  <a:pt x="1854" y="420"/>
                </a:lnTo>
                <a:lnTo>
                  <a:pt x="1860" y="420"/>
                </a:lnTo>
                <a:lnTo>
                  <a:pt x="1866" y="420"/>
                </a:lnTo>
                <a:lnTo>
                  <a:pt x="1866" y="426"/>
                </a:lnTo>
                <a:lnTo>
                  <a:pt x="1872" y="426"/>
                </a:lnTo>
                <a:lnTo>
                  <a:pt x="1872" y="432"/>
                </a:lnTo>
                <a:lnTo>
                  <a:pt x="1878" y="432"/>
                </a:lnTo>
                <a:lnTo>
                  <a:pt x="1884" y="438"/>
                </a:lnTo>
                <a:lnTo>
                  <a:pt x="1890" y="438"/>
                </a:lnTo>
                <a:lnTo>
                  <a:pt x="1890" y="444"/>
                </a:lnTo>
                <a:lnTo>
                  <a:pt x="1896" y="444"/>
                </a:lnTo>
                <a:lnTo>
                  <a:pt x="1896" y="450"/>
                </a:lnTo>
                <a:lnTo>
                  <a:pt x="1902" y="450"/>
                </a:lnTo>
                <a:lnTo>
                  <a:pt x="1902" y="456"/>
                </a:lnTo>
                <a:lnTo>
                  <a:pt x="1908" y="456"/>
                </a:lnTo>
                <a:lnTo>
                  <a:pt x="1908" y="462"/>
                </a:lnTo>
                <a:lnTo>
                  <a:pt x="1914" y="462"/>
                </a:lnTo>
                <a:lnTo>
                  <a:pt x="1914" y="468"/>
                </a:lnTo>
                <a:lnTo>
                  <a:pt x="1920" y="468"/>
                </a:lnTo>
                <a:lnTo>
                  <a:pt x="1926" y="474"/>
                </a:lnTo>
                <a:lnTo>
                  <a:pt x="1926" y="480"/>
                </a:lnTo>
                <a:lnTo>
                  <a:pt x="1932" y="480"/>
                </a:lnTo>
                <a:lnTo>
                  <a:pt x="1938" y="486"/>
                </a:lnTo>
                <a:lnTo>
                  <a:pt x="1938" y="492"/>
                </a:lnTo>
                <a:lnTo>
                  <a:pt x="1944" y="492"/>
                </a:lnTo>
                <a:lnTo>
                  <a:pt x="1944" y="498"/>
                </a:lnTo>
                <a:lnTo>
                  <a:pt x="1950" y="498"/>
                </a:lnTo>
                <a:lnTo>
                  <a:pt x="1950" y="504"/>
                </a:lnTo>
                <a:lnTo>
                  <a:pt x="1956" y="504"/>
                </a:lnTo>
                <a:lnTo>
                  <a:pt x="1956" y="510"/>
                </a:lnTo>
                <a:lnTo>
                  <a:pt x="1962" y="510"/>
                </a:lnTo>
                <a:lnTo>
                  <a:pt x="1962" y="516"/>
                </a:lnTo>
                <a:lnTo>
                  <a:pt x="1968" y="516"/>
                </a:lnTo>
                <a:lnTo>
                  <a:pt x="1968" y="522"/>
                </a:lnTo>
                <a:lnTo>
                  <a:pt x="1974" y="522"/>
                </a:lnTo>
                <a:lnTo>
                  <a:pt x="1974" y="528"/>
                </a:lnTo>
                <a:lnTo>
                  <a:pt x="1980" y="528"/>
                </a:lnTo>
                <a:lnTo>
                  <a:pt x="1980" y="534"/>
                </a:lnTo>
                <a:lnTo>
                  <a:pt x="1986" y="540"/>
                </a:lnTo>
                <a:lnTo>
                  <a:pt x="1986" y="546"/>
                </a:lnTo>
                <a:lnTo>
                  <a:pt x="1992" y="546"/>
                </a:lnTo>
                <a:lnTo>
                  <a:pt x="1992" y="552"/>
                </a:lnTo>
                <a:lnTo>
                  <a:pt x="1998" y="552"/>
                </a:lnTo>
                <a:lnTo>
                  <a:pt x="1998" y="558"/>
                </a:lnTo>
                <a:lnTo>
                  <a:pt x="2004" y="558"/>
                </a:lnTo>
                <a:lnTo>
                  <a:pt x="2004" y="564"/>
                </a:lnTo>
                <a:lnTo>
                  <a:pt x="2010" y="564"/>
                </a:lnTo>
                <a:lnTo>
                  <a:pt x="2010" y="570"/>
                </a:lnTo>
                <a:lnTo>
                  <a:pt x="2016" y="570"/>
                </a:lnTo>
                <a:lnTo>
                  <a:pt x="2016" y="576"/>
                </a:lnTo>
                <a:lnTo>
                  <a:pt x="2022" y="576"/>
                </a:lnTo>
                <a:lnTo>
                  <a:pt x="2022" y="582"/>
                </a:lnTo>
                <a:lnTo>
                  <a:pt x="2028" y="582"/>
                </a:lnTo>
                <a:lnTo>
                  <a:pt x="2028" y="588"/>
                </a:lnTo>
                <a:lnTo>
                  <a:pt x="2034" y="588"/>
                </a:lnTo>
                <a:lnTo>
                  <a:pt x="2034" y="594"/>
                </a:lnTo>
                <a:lnTo>
                  <a:pt x="2040" y="594"/>
                </a:lnTo>
                <a:lnTo>
                  <a:pt x="2040" y="600"/>
                </a:lnTo>
                <a:lnTo>
                  <a:pt x="2046" y="600"/>
                </a:lnTo>
                <a:lnTo>
                  <a:pt x="2046" y="606"/>
                </a:lnTo>
                <a:lnTo>
                  <a:pt x="2052" y="606"/>
                </a:lnTo>
                <a:lnTo>
                  <a:pt x="2052" y="612"/>
                </a:lnTo>
                <a:lnTo>
                  <a:pt x="2058" y="612"/>
                </a:lnTo>
                <a:lnTo>
                  <a:pt x="2058" y="618"/>
                </a:lnTo>
                <a:lnTo>
                  <a:pt x="2064" y="618"/>
                </a:lnTo>
                <a:lnTo>
                  <a:pt x="2064" y="624"/>
                </a:lnTo>
                <a:lnTo>
                  <a:pt x="2070" y="624"/>
                </a:lnTo>
                <a:lnTo>
                  <a:pt x="2070" y="630"/>
                </a:lnTo>
                <a:lnTo>
                  <a:pt x="2076" y="630"/>
                </a:lnTo>
                <a:lnTo>
                  <a:pt x="2076" y="636"/>
                </a:lnTo>
                <a:lnTo>
                  <a:pt x="2082" y="636"/>
                </a:lnTo>
                <a:lnTo>
                  <a:pt x="2088" y="642"/>
                </a:lnTo>
                <a:lnTo>
                  <a:pt x="2094" y="648"/>
                </a:lnTo>
                <a:lnTo>
                  <a:pt x="2100" y="648"/>
                </a:lnTo>
                <a:lnTo>
                  <a:pt x="2100" y="654"/>
                </a:lnTo>
                <a:lnTo>
                  <a:pt x="2106" y="654"/>
                </a:lnTo>
                <a:lnTo>
                  <a:pt x="2106" y="660"/>
                </a:lnTo>
                <a:lnTo>
                  <a:pt x="2112" y="660"/>
                </a:lnTo>
                <a:lnTo>
                  <a:pt x="2112" y="666"/>
                </a:lnTo>
                <a:lnTo>
                  <a:pt x="2118" y="666"/>
                </a:lnTo>
                <a:lnTo>
                  <a:pt x="2124" y="672"/>
                </a:lnTo>
                <a:lnTo>
                  <a:pt x="2130" y="672"/>
                </a:lnTo>
                <a:lnTo>
                  <a:pt x="2130" y="678"/>
                </a:lnTo>
                <a:lnTo>
                  <a:pt x="2136" y="678"/>
                </a:lnTo>
                <a:lnTo>
                  <a:pt x="2136" y="684"/>
                </a:lnTo>
                <a:lnTo>
                  <a:pt x="2142" y="684"/>
                </a:lnTo>
                <a:lnTo>
                  <a:pt x="2148" y="684"/>
                </a:lnTo>
                <a:lnTo>
                  <a:pt x="2148" y="690"/>
                </a:lnTo>
                <a:lnTo>
                  <a:pt x="2154" y="690"/>
                </a:lnTo>
                <a:lnTo>
                  <a:pt x="2154" y="696"/>
                </a:lnTo>
                <a:lnTo>
                  <a:pt x="2160" y="696"/>
                </a:lnTo>
                <a:lnTo>
                  <a:pt x="2166" y="702"/>
                </a:lnTo>
                <a:lnTo>
                  <a:pt x="2172" y="702"/>
                </a:lnTo>
                <a:lnTo>
                  <a:pt x="2172" y="708"/>
                </a:lnTo>
                <a:lnTo>
                  <a:pt x="2178" y="708"/>
                </a:lnTo>
                <a:lnTo>
                  <a:pt x="2184" y="708"/>
                </a:lnTo>
                <a:lnTo>
                  <a:pt x="2184" y="714"/>
                </a:lnTo>
                <a:lnTo>
                  <a:pt x="2190" y="714"/>
                </a:lnTo>
                <a:lnTo>
                  <a:pt x="2190" y="720"/>
                </a:lnTo>
                <a:lnTo>
                  <a:pt x="2196" y="720"/>
                </a:lnTo>
                <a:lnTo>
                  <a:pt x="2202" y="720"/>
                </a:lnTo>
                <a:lnTo>
                  <a:pt x="2202" y="726"/>
                </a:lnTo>
                <a:lnTo>
                  <a:pt x="2208" y="726"/>
                </a:lnTo>
                <a:lnTo>
                  <a:pt x="2214" y="726"/>
                </a:lnTo>
                <a:lnTo>
                  <a:pt x="2214" y="732"/>
                </a:lnTo>
                <a:lnTo>
                  <a:pt x="2220" y="732"/>
                </a:lnTo>
                <a:lnTo>
                  <a:pt x="2226" y="732"/>
                </a:lnTo>
                <a:lnTo>
                  <a:pt x="2226" y="738"/>
                </a:lnTo>
                <a:lnTo>
                  <a:pt x="2232" y="738"/>
                </a:lnTo>
                <a:lnTo>
                  <a:pt x="2238" y="738"/>
                </a:lnTo>
                <a:lnTo>
                  <a:pt x="2238" y="744"/>
                </a:lnTo>
                <a:lnTo>
                  <a:pt x="2244" y="744"/>
                </a:lnTo>
                <a:lnTo>
                  <a:pt x="2250" y="744"/>
                </a:lnTo>
                <a:lnTo>
                  <a:pt x="2256" y="744"/>
                </a:lnTo>
                <a:lnTo>
                  <a:pt x="2262" y="744"/>
                </a:lnTo>
                <a:lnTo>
                  <a:pt x="2262" y="750"/>
                </a:lnTo>
                <a:lnTo>
                  <a:pt x="2268" y="750"/>
                </a:lnTo>
                <a:lnTo>
                  <a:pt x="2274" y="750"/>
                </a:lnTo>
                <a:lnTo>
                  <a:pt x="2280" y="750"/>
                </a:lnTo>
                <a:lnTo>
                  <a:pt x="2286" y="750"/>
                </a:lnTo>
                <a:lnTo>
                  <a:pt x="2292" y="750"/>
                </a:lnTo>
                <a:lnTo>
                  <a:pt x="2292" y="744"/>
                </a:lnTo>
                <a:lnTo>
                  <a:pt x="2298" y="744"/>
                </a:lnTo>
                <a:lnTo>
                  <a:pt x="2304" y="744"/>
                </a:lnTo>
                <a:lnTo>
                  <a:pt x="2310" y="744"/>
                </a:lnTo>
                <a:lnTo>
                  <a:pt x="2316" y="744"/>
                </a:lnTo>
                <a:lnTo>
                  <a:pt x="2316" y="738"/>
                </a:lnTo>
                <a:lnTo>
                  <a:pt x="2322" y="738"/>
                </a:lnTo>
                <a:lnTo>
                  <a:pt x="2328" y="738"/>
                </a:lnTo>
                <a:lnTo>
                  <a:pt x="2328" y="732"/>
                </a:lnTo>
                <a:lnTo>
                  <a:pt x="2334" y="732"/>
                </a:lnTo>
                <a:lnTo>
                  <a:pt x="2340" y="732"/>
                </a:lnTo>
                <a:lnTo>
                  <a:pt x="2340" y="726"/>
                </a:lnTo>
                <a:lnTo>
                  <a:pt x="2346" y="726"/>
                </a:lnTo>
                <a:lnTo>
                  <a:pt x="2352" y="726"/>
                </a:lnTo>
                <a:lnTo>
                  <a:pt x="2352" y="720"/>
                </a:lnTo>
                <a:lnTo>
                  <a:pt x="2358" y="720"/>
                </a:lnTo>
                <a:lnTo>
                  <a:pt x="2364" y="720"/>
                </a:lnTo>
                <a:lnTo>
                  <a:pt x="2364" y="714"/>
                </a:lnTo>
                <a:lnTo>
                  <a:pt x="2370" y="714"/>
                </a:lnTo>
                <a:lnTo>
                  <a:pt x="2370" y="708"/>
                </a:lnTo>
                <a:lnTo>
                  <a:pt x="2376" y="708"/>
                </a:lnTo>
                <a:lnTo>
                  <a:pt x="2382" y="708"/>
                </a:lnTo>
                <a:lnTo>
                  <a:pt x="2382" y="702"/>
                </a:lnTo>
                <a:lnTo>
                  <a:pt x="2388" y="702"/>
                </a:lnTo>
                <a:lnTo>
                  <a:pt x="2394" y="696"/>
                </a:lnTo>
                <a:lnTo>
                  <a:pt x="2400" y="696"/>
                </a:lnTo>
                <a:lnTo>
                  <a:pt x="2400" y="690"/>
                </a:lnTo>
                <a:lnTo>
                  <a:pt x="2406" y="690"/>
                </a:lnTo>
                <a:lnTo>
                  <a:pt x="2406" y="684"/>
                </a:lnTo>
                <a:lnTo>
                  <a:pt x="2412" y="684"/>
                </a:lnTo>
                <a:lnTo>
                  <a:pt x="2418" y="684"/>
                </a:lnTo>
                <a:lnTo>
                  <a:pt x="2418" y="678"/>
                </a:lnTo>
                <a:lnTo>
                  <a:pt x="2424" y="678"/>
                </a:lnTo>
                <a:lnTo>
                  <a:pt x="2424" y="672"/>
                </a:lnTo>
                <a:lnTo>
                  <a:pt x="2430" y="672"/>
                </a:lnTo>
                <a:lnTo>
                  <a:pt x="2436" y="666"/>
                </a:lnTo>
                <a:lnTo>
                  <a:pt x="2442" y="666"/>
                </a:lnTo>
                <a:lnTo>
                  <a:pt x="2442" y="660"/>
                </a:lnTo>
                <a:lnTo>
                  <a:pt x="2448" y="660"/>
                </a:lnTo>
                <a:lnTo>
                  <a:pt x="2448" y="654"/>
                </a:lnTo>
                <a:lnTo>
                  <a:pt x="2454" y="654"/>
                </a:lnTo>
                <a:lnTo>
                  <a:pt x="2454" y="648"/>
                </a:lnTo>
                <a:lnTo>
                  <a:pt x="2460" y="648"/>
                </a:lnTo>
                <a:lnTo>
                  <a:pt x="2466" y="642"/>
                </a:lnTo>
                <a:lnTo>
                  <a:pt x="2472" y="636"/>
                </a:lnTo>
                <a:lnTo>
                  <a:pt x="2478" y="636"/>
                </a:lnTo>
                <a:lnTo>
                  <a:pt x="2478" y="630"/>
                </a:lnTo>
                <a:lnTo>
                  <a:pt x="2484" y="630"/>
                </a:lnTo>
                <a:lnTo>
                  <a:pt x="2484" y="624"/>
                </a:lnTo>
                <a:lnTo>
                  <a:pt x="2490" y="624"/>
                </a:lnTo>
                <a:lnTo>
                  <a:pt x="2490" y="618"/>
                </a:lnTo>
                <a:lnTo>
                  <a:pt x="2496" y="618"/>
                </a:lnTo>
                <a:lnTo>
                  <a:pt x="2496" y="612"/>
                </a:lnTo>
                <a:lnTo>
                  <a:pt x="2502" y="612"/>
                </a:lnTo>
                <a:lnTo>
                  <a:pt x="2502" y="606"/>
                </a:lnTo>
                <a:lnTo>
                  <a:pt x="2508" y="606"/>
                </a:lnTo>
                <a:lnTo>
                  <a:pt x="2508" y="600"/>
                </a:lnTo>
                <a:lnTo>
                  <a:pt x="2514" y="600"/>
                </a:lnTo>
                <a:lnTo>
                  <a:pt x="2514" y="594"/>
                </a:lnTo>
                <a:lnTo>
                  <a:pt x="2520" y="594"/>
                </a:lnTo>
                <a:lnTo>
                  <a:pt x="2520" y="588"/>
                </a:lnTo>
                <a:lnTo>
                  <a:pt x="2526" y="588"/>
                </a:lnTo>
                <a:lnTo>
                  <a:pt x="2526" y="582"/>
                </a:lnTo>
                <a:lnTo>
                  <a:pt x="2532" y="582"/>
                </a:lnTo>
                <a:lnTo>
                  <a:pt x="2532" y="576"/>
                </a:lnTo>
                <a:lnTo>
                  <a:pt x="2538" y="576"/>
                </a:lnTo>
                <a:lnTo>
                  <a:pt x="2538" y="570"/>
                </a:lnTo>
                <a:lnTo>
                  <a:pt x="2544" y="570"/>
                </a:lnTo>
                <a:lnTo>
                  <a:pt x="2544" y="564"/>
                </a:lnTo>
                <a:lnTo>
                  <a:pt x="2550" y="564"/>
                </a:lnTo>
                <a:lnTo>
                  <a:pt x="2550" y="558"/>
                </a:lnTo>
                <a:lnTo>
                  <a:pt x="2556" y="558"/>
                </a:lnTo>
                <a:lnTo>
                  <a:pt x="2556" y="552"/>
                </a:lnTo>
                <a:lnTo>
                  <a:pt x="2562" y="552"/>
                </a:lnTo>
                <a:lnTo>
                  <a:pt x="2562" y="546"/>
                </a:lnTo>
                <a:lnTo>
                  <a:pt x="2568" y="546"/>
                </a:lnTo>
                <a:lnTo>
                  <a:pt x="2568" y="540"/>
                </a:lnTo>
                <a:lnTo>
                  <a:pt x="2574" y="534"/>
                </a:lnTo>
                <a:lnTo>
                  <a:pt x="2574" y="528"/>
                </a:lnTo>
                <a:lnTo>
                  <a:pt x="2580" y="528"/>
                </a:lnTo>
                <a:lnTo>
                  <a:pt x="2580" y="522"/>
                </a:lnTo>
                <a:lnTo>
                  <a:pt x="2586" y="522"/>
                </a:lnTo>
                <a:lnTo>
                  <a:pt x="2586" y="516"/>
                </a:lnTo>
                <a:lnTo>
                  <a:pt x="2592" y="516"/>
                </a:lnTo>
                <a:lnTo>
                  <a:pt x="2592" y="510"/>
                </a:lnTo>
                <a:lnTo>
                  <a:pt x="2598" y="510"/>
                </a:lnTo>
                <a:lnTo>
                  <a:pt x="2598" y="504"/>
                </a:lnTo>
                <a:lnTo>
                  <a:pt x="2604" y="504"/>
                </a:lnTo>
                <a:lnTo>
                  <a:pt x="2604" y="498"/>
                </a:lnTo>
                <a:lnTo>
                  <a:pt x="2610" y="498"/>
                </a:lnTo>
                <a:lnTo>
                  <a:pt x="2610" y="492"/>
                </a:lnTo>
                <a:lnTo>
                  <a:pt x="2616" y="492"/>
                </a:lnTo>
                <a:lnTo>
                  <a:pt x="2616" y="486"/>
                </a:lnTo>
                <a:lnTo>
                  <a:pt x="2622" y="480"/>
                </a:lnTo>
                <a:lnTo>
                  <a:pt x="2628" y="480"/>
                </a:lnTo>
                <a:lnTo>
                  <a:pt x="2628" y="474"/>
                </a:lnTo>
                <a:lnTo>
                  <a:pt x="2634" y="468"/>
                </a:lnTo>
                <a:lnTo>
                  <a:pt x="2640" y="468"/>
                </a:lnTo>
                <a:lnTo>
                  <a:pt x="2640" y="462"/>
                </a:lnTo>
                <a:lnTo>
                  <a:pt x="2646" y="462"/>
                </a:lnTo>
                <a:lnTo>
                  <a:pt x="2646" y="456"/>
                </a:lnTo>
                <a:lnTo>
                  <a:pt x="2652" y="456"/>
                </a:lnTo>
                <a:lnTo>
                  <a:pt x="2652" y="450"/>
                </a:lnTo>
                <a:lnTo>
                  <a:pt x="2658" y="450"/>
                </a:lnTo>
                <a:lnTo>
                  <a:pt x="2658" y="444"/>
                </a:lnTo>
                <a:lnTo>
                  <a:pt x="2664" y="444"/>
                </a:lnTo>
                <a:lnTo>
                  <a:pt x="2664" y="438"/>
                </a:lnTo>
                <a:lnTo>
                  <a:pt x="2670" y="438"/>
                </a:lnTo>
                <a:lnTo>
                  <a:pt x="2676" y="432"/>
                </a:lnTo>
                <a:lnTo>
                  <a:pt x="2682" y="432"/>
                </a:lnTo>
                <a:lnTo>
                  <a:pt x="2682" y="426"/>
                </a:lnTo>
                <a:lnTo>
                  <a:pt x="2688" y="426"/>
                </a:lnTo>
                <a:lnTo>
                  <a:pt x="2688" y="420"/>
                </a:lnTo>
                <a:lnTo>
                  <a:pt x="2694" y="420"/>
                </a:lnTo>
                <a:lnTo>
                  <a:pt x="2700" y="420"/>
                </a:lnTo>
                <a:lnTo>
                  <a:pt x="2700" y="414"/>
                </a:lnTo>
                <a:lnTo>
                  <a:pt x="2706" y="414"/>
                </a:lnTo>
                <a:lnTo>
                  <a:pt x="2712" y="414"/>
                </a:lnTo>
                <a:lnTo>
                  <a:pt x="2712" y="408"/>
                </a:lnTo>
                <a:lnTo>
                  <a:pt x="2718" y="408"/>
                </a:lnTo>
                <a:lnTo>
                  <a:pt x="2724" y="408"/>
                </a:lnTo>
                <a:lnTo>
                  <a:pt x="2724" y="402"/>
                </a:lnTo>
                <a:lnTo>
                  <a:pt x="2730" y="402"/>
                </a:lnTo>
                <a:lnTo>
                  <a:pt x="2736" y="402"/>
                </a:lnTo>
                <a:lnTo>
                  <a:pt x="2742" y="402"/>
                </a:lnTo>
                <a:lnTo>
                  <a:pt x="2742" y="396"/>
                </a:lnTo>
                <a:lnTo>
                  <a:pt x="2748" y="396"/>
                </a:lnTo>
                <a:lnTo>
                  <a:pt x="2754" y="396"/>
                </a:lnTo>
                <a:lnTo>
                  <a:pt x="2760" y="396"/>
                </a:lnTo>
                <a:lnTo>
                  <a:pt x="2766" y="396"/>
                </a:lnTo>
                <a:lnTo>
                  <a:pt x="2772" y="396"/>
                </a:lnTo>
                <a:lnTo>
                  <a:pt x="2778" y="396"/>
                </a:lnTo>
                <a:lnTo>
                  <a:pt x="2784" y="396"/>
                </a:lnTo>
                <a:lnTo>
                  <a:pt x="2790" y="396"/>
                </a:lnTo>
                <a:lnTo>
                  <a:pt x="2796" y="396"/>
                </a:lnTo>
                <a:lnTo>
                  <a:pt x="2802" y="396"/>
                </a:lnTo>
                <a:lnTo>
                  <a:pt x="2808" y="396"/>
                </a:lnTo>
                <a:lnTo>
                  <a:pt x="2814" y="396"/>
                </a:lnTo>
                <a:lnTo>
                  <a:pt x="2814" y="402"/>
                </a:lnTo>
                <a:lnTo>
                  <a:pt x="2820" y="402"/>
                </a:lnTo>
                <a:lnTo>
                  <a:pt x="2826" y="402"/>
                </a:lnTo>
                <a:lnTo>
                  <a:pt x="2832" y="402"/>
                </a:lnTo>
                <a:lnTo>
                  <a:pt x="2832" y="408"/>
                </a:lnTo>
                <a:lnTo>
                  <a:pt x="2838" y="408"/>
                </a:lnTo>
                <a:lnTo>
                  <a:pt x="2844" y="408"/>
                </a:lnTo>
                <a:lnTo>
                  <a:pt x="2844" y="414"/>
                </a:lnTo>
                <a:lnTo>
                  <a:pt x="2850" y="414"/>
                </a:lnTo>
                <a:lnTo>
                  <a:pt x="2856" y="414"/>
                </a:lnTo>
                <a:lnTo>
                  <a:pt x="2856" y="420"/>
                </a:lnTo>
                <a:lnTo>
                  <a:pt x="2862" y="420"/>
                </a:lnTo>
                <a:lnTo>
                  <a:pt x="2868" y="420"/>
                </a:lnTo>
                <a:lnTo>
                  <a:pt x="2868" y="426"/>
                </a:lnTo>
                <a:lnTo>
                  <a:pt x="2874" y="426"/>
                </a:lnTo>
                <a:lnTo>
                  <a:pt x="2880" y="426"/>
                </a:lnTo>
                <a:lnTo>
                  <a:pt x="2880" y="432"/>
                </a:lnTo>
                <a:lnTo>
                  <a:pt x="2886" y="432"/>
                </a:lnTo>
                <a:lnTo>
                  <a:pt x="2892" y="432"/>
                </a:lnTo>
                <a:lnTo>
                  <a:pt x="2892" y="438"/>
                </a:lnTo>
                <a:lnTo>
                  <a:pt x="2898" y="438"/>
                </a:lnTo>
                <a:lnTo>
                  <a:pt x="2904" y="438"/>
                </a:lnTo>
                <a:lnTo>
                  <a:pt x="2910" y="444"/>
                </a:lnTo>
                <a:lnTo>
                  <a:pt x="2916" y="444"/>
                </a:lnTo>
                <a:lnTo>
                  <a:pt x="2922" y="444"/>
                </a:lnTo>
                <a:lnTo>
                  <a:pt x="2922" y="450"/>
                </a:lnTo>
                <a:lnTo>
                  <a:pt x="2928" y="450"/>
                </a:lnTo>
                <a:lnTo>
                  <a:pt x="2934" y="450"/>
                </a:lnTo>
                <a:lnTo>
                  <a:pt x="2934" y="456"/>
                </a:lnTo>
                <a:lnTo>
                  <a:pt x="2940" y="456"/>
                </a:lnTo>
                <a:lnTo>
                  <a:pt x="2946" y="456"/>
                </a:lnTo>
                <a:lnTo>
                  <a:pt x="2946" y="462"/>
                </a:lnTo>
                <a:lnTo>
                  <a:pt x="2952" y="462"/>
                </a:lnTo>
                <a:lnTo>
                  <a:pt x="2958" y="462"/>
                </a:lnTo>
                <a:lnTo>
                  <a:pt x="2964" y="468"/>
                </a:lnTo>
                <a:lnTo>
                  <a:pt x="2970" y="468"/>
                </a:lnTo>
                <a:lnTo>
                  <a:pt x="2976" y="468"/>
                </a:lnTo>
                <a:lnTo>
                  <a:pt x="2976" y="474"/>
                </a:lnTo>
                <a:lnTo>
                  <a:pt x="2982" y="474"/>
                </a:lnTo>
                <a:lnTo>
                  <a:pt x="2988" y="474"/>
                </a:lnTo>
                <a:lnTo>
                  <a:pt x="2994" y="480"/>
                </a:lnTo>
                <a:lnTo>
                  <a:pt x="3000" y="480"/>
                </a:lnTo>
                <a:lnTo>
                  <a:pt x="3006" y="480"/>
                </a:lnTo>
                <a:lnTo>
                  <a:pt x="3006" y="486"/>
                </a:lnTo>
                <a:lnTo>
                  <a:pt x="3012" y="486"/>
                </a:lnTo>
                <a:lnTo>
                  <a:pt x="3018" y="486"/>
                </a:lnTo>
                <a:lnTo>
                  <a:pt x="3024" y="486"/>
                </a:lnTo>
                <a:lnTo>
                  <a:pt x="3024" y="492"/>
                </a:lnTo>
                <a:lnTo>
                  <a:pt x="3030" y="492"/>
                </a:lnTo>
                <a:lnTo>
                  <a:pt x="3036" y="492"/>
                </a:lnTo>
                <a:lnTo>
                  <a:pt x="3036" y="498"/>
                </a:lnTo>
                <a:lnTo>
                  <a:pt x="3042" y="498"/>
                </a:lnTo>
                <a:lnTo>
                  <a:pt x="3048" y="498"/>
                </a:lnTo>
                <a:lnTo>
                  <a:pt x="3054" y="498"/>
                </a:lnTo>
                <a:lnTo>
                  <a:pt x="3054" y="504"/>
                </a:lnTo>
                <a:lnTo>
                  <a:pt x="3060" y="504"/>
                </a:lnTo>
                <a:lnTo>
                  <a:pt x="3066" y="504"/>
                </a:lnTo>
                <a:lnTo>
                  <a:pt x="3072" y="504"/>
                </a:lnTo>
                <a:lnTo>
                  <a:pt x="3072" y="510"/>
                </a:lnTo>
                <a:lnTo>
                  <a:pt x="3078" y="510"/>
                </a:lnTo>
                <a:lnTo>
                  <a:pt x="3084" y="510"/>
                </a:lnTo>
                <a:lnTo>
                  <a:pt x="3090" y="510"/>
                </a:lnTo>
                <a:lnTo>
                  <a:pt x="3090" y="516"/>
                </a:lnTo>
                <a:lnTo>
                  <a:pt x="3096" y="516"/>
                </a:lnTo>
                <a:lnTo>
                  <a:pt x="3102" y="516"/>
                </a:lnTo>
                <a:lnTo>
                  <a:pt x="3108" y="516"/>
                </a:lnTo>
                <a:lnTo>
                  <a:pt x="3108" y="522"/>
                </a:lnTo>
                <a:lnTo>
                  <a:pt x="3114" y="522"/>
                </a:lnTo>
                <a:lnTo>
                  <a:pt x="3120" y="522"/>
                </a:lnTo>
                <a:lnTo>
                  <a:pt x="3126" y="522"/>
                </a:lnTo>
                <a:lnTo>
                  <a:pt x="3126" y="528"/>
                </a:lnTo>
                <a:lnTo>
                  <a:pt x="3132" y="528"/>
                </a:lnTo>
                <a:lnTo>
                  <a:pt x="3138" y="528"/>
                </a:lnTo>
                <a:lnTo>
                  <a:pt x="3144" y="528"/>
                </a:lnTo>
                <a:lnTo>
                  <a:pt x="3144" y="534"/>
                </a:lnTo>
                <a:lnTo>
                  <a:pt x="3150" y="534"/>
                </a:lnTo>
                <a:lnTo>
                  <a:pt x="3156" y="534"/>
                </a:lnTo>
                <a:lnTo>
                  <a:pt x="3162" y="534"/>
                </a:lnTo>
                <a:lnTo>
                  <a:pt x="3168" y="540"/>
                </a:lnTo>
                <a:lnTo>
                  <a:pt x="3174" y="540"/>
                </a:lnTo>
                <a:lnTo>
                  <a:pt x="3180" y="540"/>
                </a:lnTo>
                <a:lnTo>
                  <a:pt x="3186" y="540"/>
                </a:lnTo>
                <a:lnTo>
                  <a:pt x="3186" y="546"/>
                </a:lnTo>
                <a:lnTo>
                  <a:pt x="3192" y="546"/>
                </a:lnTo>
                <a:lnTo>
                  <a:pt x="3198" y="546"/>
                </a:lnTo>
                <a:lnTo>
                  <a:pt x="3204" y="546"/>
                </a:lnTo>
                <a:lnTo>
                  <a:pt x="3210" y="546"/>
                </a:lnTo>
                <a:lnTo>
                  <a:pt x="3210" y="552"/>
                </a:lnTo>
                <a:lnTo>
                  <a:pt x="3216" y="552"/>
                </a:lnTo>
                <a:lnTo>
                  <a:pt x="3222" y="552"/>
                </a:lnTo>
                <a:lnTo>
                  <a:pt x="3228" y="552"/>
                </a:lnTo>
                <a:lnTo>
                  <a:pt x="3234" y="552"/>
                </a:lnTo>
                <a:lnTo>
                  <a:pt x="3234" y="558"/>
                </a:lnTo>
                <a:lnTo>
                  <a:pt x="3240" y="558"/>
                </a:lnTo>
                <a:lnTo>
                  <a:pt x="3246" y="558"/>
                </a:lnTo>
                <a:lnTo>
                  <a:pt x="3252" y="558"/>
                </a:lnTo>
                <a:lnTo>
                  <a:pt x="3258" y="558"/>
                </a:lnTo>
                <a:lnTo>
                  <a:pt x="3258" y="552"/>
                </a:lnTo>
                <a:lnTo>
                  <a:pt x="3264" y="552"/>
                </a:lnTo>
                <a:lnTo>
                  <a:pt x="3270" y="552"/>
                </a:lnTo>
                <a:lnTo>
                  <a:pt x="3276" y="546"/>
                </a:lnTo>
                <a:lnTo>
                  <a:pt x="3282" y="546"/>
                </a:lnTo>
                <a:lnTo>
                  <a:pt x="3282" y="540"/>
                </a:lnTo>
                <a:lnTo>
                  <a:pt x="3288" y="540"/>
                </a:lnTo>
                <a:lnTo>
                  <a:pt x="3288" y="534"/>
                </a:lnTo>
                <a:lnTo>
                  <a:pt x="3294" y="534"/>
                </a:lnTo>
                <a:lnTo>
                  <a:pt x="3294" y="528"/>
                </a:lnTo>
                <a:lnTo>
                  <a:pt x="3300" y="528"/>
                </a:lnTo>
                <a:lnTo>
                  <a:pt x="3300" y="522"/>
                </a:lnTo>
                <a:lnTo>
                  <a:pt x="3306" y="522"/>
                </a:lnTo>
                <a:lnTo>
                  <a:pt x="3306" y="516"/>
                </a:lnTo>
                <a:lnTo>
                  <a:pt x="3312" y="516"/>
                </a:lnTo>
                <a:lnTo>
                  <a:pt x="3312" y="510"/>
                </a:lnTo>
                <a:lnTo>
                  <a:pt x="3318" y="510"/>
                </a:lnTo>
                <a:lnTo>
                  <a:pt x="3318" y="504"/>
                </a:lnTo>
                <a:lnTo>
                  <a:pt x="3318" y="498"/>
                </a:lnTo>
                <a:lnTo>
                  <a:pt x="3324" y="498"/>
                </a:lnTo>
                <a:lnTo>
                  <a:pt x="3324" y="492"/>
                </a:lnTo>
                <a:lnTo>
                  <a:pt x="3330" y="486"/>
                </a:lnTo>
                <a:lnTo>
                  <a:pt x="3330" y="480"/>
                </a:lnTo>
                <a:lnTo>
                  <a:pt x="3336" y="480"/>
                </a:lnTo>
                <a:lnTo>
                  <a:pt x="3336" y="474"/>
                </a:lnTo>
                <a:lnTo>
                  <a:pt x="3336" y="468"/>
                </a:lnTo>
                <a:lnTo>
                  <a:pt x="3342" y="468"/>
                </a:lnTo>
                <a:lnTo>
                  <a:pt x="3342" y="462"/>
                </a:lnTo>
                <a:lnTo>
                  <a:pt x="3342" y="456"/>
                </a:lnTo>
                <a:lnTo>
                  <a:pt x="3348" y="456"/>
                </a:lnTo>
                <a:lnTo>
                  <a:pt x="3348" y="450"/>
                </a:lnTo>
                <a:lnTo>
                  <a:pt x="3354" y="444"/>
                </a:lnTo>
                <a:lnTo>
                  <a:pt x="3354" y="438"/>
                </a:lnTo>
                <a:lnTo>
                  <a:pt x="3354" y="432"/>
                </a:lnTo>
                <a:lnTo>
                  <a:pt x="3360" y="432"/>
                </a:lnTo>
                <a:lnTo>
                  <a:pt x="3360" y="426"/>
                </a:lnTo>
                <a:lnTo>
                  <a:pt x="3366" y="420"/>
                </a:lnTo>
                <a:lnTo>
                  <a:pt x="3366" y="414"/>
                </a:lnTo>
                <a:lnTo>
                  <a:pt x="3372" y="408"/>
                </a:lnTo>
                <a:lnTo>
                  <a:pt x="3372" y="402"/>
                </a:lnTo>
                <a:lnTo>
                  <a:pt x="3378" y="396"/>
                </a:lnTo>
                <a:lnTo>
                  <a:pt x="3378" y="390"/>
                </a:lnTo>
                <a:lnTo>
                  <a:pt x="3384" y="384"/>
                </a:lnTo>
                <a:lnTo>
                  <a:pt x="3384" y="378"/>
                </a:lnTo>
                <a:lnTo>
                  <a:pt x="3390" y="372"/>
                </a:lnTo>
                <a:lnTo>
                  <a:pt x="3390" y="366"/>
                </a:lnTo>
                <a:lnTo>
                  <a:pt x="3396" y="360"/>
                </a:lnTo>
                <a:lnTo>
                  <a:pt x="3396" y="354"/>
                </a:lnTo>
                <a:lnTo>
                  <a:pt x="3396" y="348"/>
                </a:lnTo>
                <a:lnTo>
                  <a:pt x="3402" y="348"/>
                </a:lnTo>
                <a:lnTo>
                  <a:pt x="3402" y="342"/>
                </a:lnTo>
                <a:lnTo>
                  <a:pt x="3408" y="336"/>
                </a:lnTo>
                <a:lnTo>
                  <a:pt x="3408" y="330"/>
                </a:lnTo>
                <a:lnTo>
                  <a:pt x="3408" y="324"/>
                </a:lnTo>
                <a:lnTo>
                  <a:pt x="3414" y="324"/>
                </a:lnTo>
                <a:lnTo>
                  <a:pt x="3414" y="318"/>
                </a:lnTo>
                <a:lnTo>
                  <a:pt x="3414" y="312"/>
                </a:lnTo>
                <a:lnTo>
                  <a:pt x="3420" y="312"/>
                </a:lnTo>
                <a:lnTo>
                  <a:pt x="3420" y="306"/>
                </a:lnTo>
                <a:lnTo>
                  <a:pt x="3420" y="300"/>
                </a:lnTo>
                <a:lnTo>
                  <a:pt x="3426" y="300"/>
                </a:lnTo>
                <a:lnTo>
                  <a:pt x="3426" y="294"/>
                </a:lnTo>
                <a:lnTo>
                  <a:pt x="3426" y="288"/>
                </a:lnTo>
                <a:lnTo>
                  <a:pt x="3426" y="282"/>
                </a:lnTo>
                <a:lnTo>
                  <a:pt x="3432" y="282"/>
                </a:lnTo>
                <a:lnTo>
                  <a:pt x="3432" y="276"/>
                </a:lnTo>
                <a:lnTo>
                  <a:pt x="3432" y="270"/>
                </a:lnTo>
                <a:lnTo>
                  <a:pt x="3438" y="270"/>
                </a:lnTo>
                <a:lnTo>
                  <a:pt x="3438" y="264"/>
                </a:lnTo>
                <a:lnTo>
                  <a:pt x="3438" y="258"/>
                </a:lnTo>
                <a:lnTo>
                  <a:pt x="3444" y="258"/>
                </a:lnTo>
                <a:lnTo>
                  <a:pt x="3444" y="252"/>
                </a:lnTo>
                <a:lnTo>
                  <a:pt x="3444" y="246"/>
                </a:lnTo>
                <a:lnTo>
                  <a:pt x="3444" y="240"/>
                </a:lnTo>
                <a:lnTo>
                  <a:pt x="3450" y="240"/>
                </a:lnTo>
                <a:lnTo>
                  <a:pt x="3450" y="234"/>
                </a:lnTo>
                <a:lnTo>
                  <a:pt x="3450" y="228"/>
                </a:lnTo>
                <a:lnTo>
                  <a:pt x="3456" y="228"/>
                </a:lnTo>
                <a:lnTo>
                  <a:pt x="3456" y="222"/>
                </a:lnTo>
                <a:lnTo>
                  <a:pt x="3456" y="216"/>
                </a:lnTo>
                <a:lnTo>
                  <a:pt x="3462" y="210"/>
                </a:lnTo>
                <a:lnTo>
                  <a:pt x="3462" y="204"/>
                </a:lnTo>
                <a:lnTo>
                  <a:pt x="3468" y="198"/>
                </a:lnTo>
                <a:lnTo>
                  <a:pt x="3468" y="192"/>
                </a:lnTo>
                <a:lnTo>
                  <a:pt x="3468" y="186"/>
                </a:lnTo>
                <a:lnTo>
                  <a:pt x="3474" y="186"/>
                </a:lnTo>
                <a:lnTo>
                  <a:pt x="3474" y="180"/>
                </a:lnTo>
                <a:lnTo>
                  <a:pt x="3474" y="174"/>
                </a:lnTo>
                <a:lnTo>
                  <a:pt x="3474" y="168"/>
                </a:lnTo>
                <a:lnTo>
                  <a:pt x="3480" y="168"/>
                </a:lnTo>
                <a:lnTo>
                  <a:pt x="3480" y="162"/>
                </a:lnTo>
                <a:lnTo>
                  <a:pt x="3480" y="156"/>
                </a:lnTo>
                <a:lnTo>
                  <a:pt x="3486" y="156"/>
                </a:lnTo>
                <a:lnTo>
                  <a:pt x="3486" y="150"/>
                </a:lnTo>
                <a:lnTo>
                  <a:pt x="3486" y="144"/>
                </a:lnTo>
                <a:lnTo>
                  <a:pt x="3486" y="138"/>
                </a:lnTo>
                <a:lnTo>
                  <a:pt x="3492" y="138"/>
                </a:lnTo>
                <a:lnTo>
                  <a:pt x="3492" y="132"/>
                </a:lnTo>
                <a:lnTo>
                  <a:pt x="3492" y="126"/>
                </a:lnTo>
                <a:lnTo>
                  <a:pt x="3498" y="126"/>
                </a:lnTo>
                <a:lnTo>
                  <a:pt x="3498" y="120"/>
                </a:lnTo>
                <a:lnTo>
                  <a:pt x="3498" y="114"/>
                </a:lnTo>
                <a:lnTo>
                  <a:pt x="3498" y="108"/>
                </a:lnTo>
                <a:lnTo>
                  <a:pt x="3504" y="108"/>
                </a:lnTo>
                <a:lnTo>
                  <a:pt x="3504" y="102"/>
                </a:lnTo>
                <a:lnTo>
                  <a:pt x="3504" y="96"/>
                </a:lnTo>
                <a:lnTo>
                  <a:pt x="3504" y="90"/>
                </a:lnTo>
                <a:lnTo>
                  <a:pt x="3510" y="90"/>
                </a:lnTo>
                <a:lnTo>
                  <a:pt x="3510" y="84"/>
                </a:lnTo>
                <a:lnTo>
                  <a:pt x="3510" y="78"/>
                </a:lnTo>
                <a:lnTo>
                  <a:pt x="3516" y="78"/>
                </a:lnTo>
                <a:lnTo>
                  <a:pt x="3516" y="72"/>
                </a:lnTo>
                <a:lnTo>
                  <a:pt x="3516" y="66"/>
                </a:lnTo>
                <a:lnTo>
                  <a:pt x="3516" y="60"/>
                </a:lnTo>
                <a:lnTo>
                  <a:pt x="3522" y="60"/>
                </a:lnTo>
                <a:lnTo>
                  <a:pt x="3522" y="54"/>
                </a:lnTo>
                <a:lnTo>
                  <a:pt x="3522" y="48"/>
                </a:lnTo>
                <a:lnTo>
                  <a:pt x="3528" y="42"/>
                </a:lnTo>
                <a:lnTo>
                  <a:pt x="3528" y="36"/>
                </a:lnTo>
                <a:lnTo>
                  <a:pt x="3528" y="30"/>
                </a:lnTo>
                <a:lnTo>
                  <a:pt x="3534" y="30"/>
                </a:lnTo>
                <a:lnTo>
                  <a:pt x="3534" y="24"/>
                </a:lnTo>
                <a:lnTo>
                  <a:pt x="3534" y="18"/>
                </a:lnTo>
                <a:lnTo>
                  <a:pt x="3540" y="18"/>
                </a:lnTo>
                <a:lnTo>
                  <a:pt x="3540" y="12"/>
                </a:lnTo>
                <a:lnTo>
                  <a:pt x="3546" y="12"/>
                </a:lnTo>
                <a:lnTo>
                  <a:pt x="3546" y="6"/>
                </a:lnTo>
                <a:lnTo>
                  <a:pt x="3552" y="6"/>
                </a:lnTo>
                <a:lnTo>
                  <a:pt x="3552" y="0"/>
                </a:lnTo>
                <a:lnTo>
                  <a:pt x="3558" y="0"/>
                </a:lnTo>
                <a:lnTo>
                  <a:pt x="3564" y="0"/>
                </a:lnTo>
                <a:lnTo>
                  <a:pt x="3564" y="6"/>
                </a:lnTo>
                <a:lnTo>
                  <a:pt x="3570" y="6"/>
                </a:lnTo>
                <a:lnTo>
                  <a:pt x="3576" y="12"/>
                </a:lnTo>
                <a:lnTo>
                  <a:pt x="3576" y="18"/>
                </a:lnTo>
                <a:lnTo>
                  <a:pt x="3582" y="18"/>
                </a:lnTo>
                <a:lnTo>
                  <a:pt x="3582" y="24"/>
                </a:lnTo>
                <a:lnTo>
                  <a:pt x="3588" y="30"/>
                </a:lnTo>
                <a:lnTo>
                  <a:pt x="3588" y="36"/>
                </a:lnTo>
                <a:lnTo>
                  <a:pt x="3594" y="42"/>
                </a:lnTo>
                <a:lnTo>
                  <a:pt x="3594" y="48"/>
                </a:lnTo>
                <a:lnTo>
                  <a:pt x="3594" y="54"/>
                </a:lnTo>
                <a:lnTo>
                  <a:pt x="3600" y="54"/>
                </a:lnTo>
                <a:lnTo>
                  <a:pt x="3600" y="60"/>
                </a:lnTo>
                <a:lnTo>
                  <a:pt x="3600" y="66"/>
                </a:lnTo>
                <a:lnTo>
                  <a:pt x="3600" y="72"/>
                </a:lnTo>
                <a:lnTo>
                  <a:pt x="3606" y="72"/>
                </a:lnTo>
                <a:lnTo>
                  <a:pt x="3606" y="78"/>
                </a:lnTo>
                <a:lnTo>
                  <a:pt x="3606" y="84"/>
                </a:lnTo>
                <a:lnTo>
                  <a:pt x="3606" y="90"/>
                </a:lnTo>
                <a:lnTo>
                  <a:pt x="3612" y="96"/>
                </a:lnTo>
                <a:lnTo>
                  <a:pt x="3612" y="102"/>
                </a:lnTo>
                <a:lnTo>
                  <a:pt x="3612" y="108"/>
                </a:lnTo>
                <a:lnTo>
                  <a:pt x="3612" y="114"/>
                </a:lnTo>
                <a:lnTo>
                  <a:pt x="3618" y="114"/>
                </a:lnTo>
                <a:lnTo>
                  <a:pt x="3618" y="120"/>
                </a:lnTo>
                <a:lnTo>
                  <a:pt x="3618" y="126"/>
                </a:lnTo>
                <a:lnTo>
                  <a:pt x="3618" y="132"/>
                </a:lnTo>
                <a:lnTo>
                  <a:pt x="3618" y="138"/>
                </a:lnTo>
                <a:lnTo>
                  <a:pt x="3624" y="138"/>
                </a:lnTo>
                <a:lnTo>
                  <a:pt x="3624" y="144"/>
                </a:lnTo>
                <a:lnTo>
                  <a:pt x="3624" y="150"/>
                </a:lnTo>
                <a:lnTo>
                  <a:pt x="3624" y="156"/>
                </a:lnTo>
                <a:lnTo>
                  <a:pt x="3630" y="162"/>
                </a:lnTo>
                <a:lnTo>
                  <a:pt x="3630" y="168"/>
                </a:lnTo>
                <a:lnTo>
                  <a:pt x="3630" y="174"/>
                </a:lnTo>
                <a:lnTo>
                  <a:pt x="3630" y="180"/>
                </a:lnTo>
                <a:lnTo>
                  <a:pt x="3630" y="186"/>
                </a:lnTo>
                <a:lnTo>
                  <a:pt x="3636" y="186"/>
                </a:lnTo>
                <a:lnTo>
                  <a:pt x="3636" y="192"/>
                </a:lnTo>
                <a:lnTo>
                  <a:pt x="3636" y="198"/>
                </a:lnTo>
                <a:lnTo>
                  <a:pt x="3636" y="204"/>
                </a:lnTo>
                <a:lnTo>
                  <a:pt x="3636" y="210"/>
                </a:lnTo>
                <a:lnTo>
                  <a:pt x="3642" y="210"/>
                </a:lnTo>
                <a:lnTo>
                  <a:pt x="3642" y="216"/>
                </a:lnTo>
                <a:lnTo>
                  <a:pt x="3642" y="222"/>
                </a:lnTo>
                <a:lnTo>
                  <a:pt x="3642" y="228"/>
                </a:lnTo>
                <a:lnTo>
                  <a:pt x="3648" y="234"/>
                </a:lnTo>
                <a:lnTo>
                  <a:pt x="3648" y="240"/>
                </a:lnTo>
                <a:lnTo>
                  <a:pt x="3648" y="246"/>
                </a:lnTo>
                <a:lnTo>
                  <a:pt x="3648" y="252"/>
                </a:lnTo>
                <a:lnTo>
                  <a:pt x="3654" y="252"/>
                </a:lnTo>
                <a:lnTo>
                  <a:pt x="3654" y="258"/>
                </a:lnTo>
                <a:lnTo>
                  <a:pt x="3654" y="264"/>
                </a:lnTo>
                <a:lnTo>
                  <a:pt x="3654" y="270"/>
                </a:lnTo>
                <a:lnTo>
                  <a:pt x="3660" y="276"/>
                </a:lnTo>
                <a:lnTo>
                  <a:pt x="3660" y="282"/>
                </a:lnTo>
                <a:lnTo>
                  <a:pt x="3660" y="288"/>
                </a:lnTo>
                <a:lnTo>
                  <a:pt x="3660" y="294"/>
                </a:lnTo>
                <a:lnTo>
                  <a:pt x="3666" y="294"/>
                </a:lnTo>
                <a:lnTo>
                  <a:pt x="3666" y="300"/>
                </a:lnTo>
                <a:lnTo>
                  <a:pt x="3666" y="306"/>
                </a:lnTo>
                <a:lnTo>
                  <a:pt x="3666" y="312"/>
                </a:lnTo>
                <a:lnTo>
                  <a:pt x="3666" y="318"/>
                </a:lnTo>
                <a:lnTo>
                  <a:pt x="3672" y="318"/>
                </a:lnTo>
                <a:lnTo>
                  <a:pt x="3672" y="324"/>
                </a:lnTo>
                <a:lnTo>
                  <a:pt x="3672" y="330"/>
                </a:lnTo>
                <a:lnTo>
                  <a:pt x="3672" y="336"/>
                </a:lnTo>
                <a:lnTo>
                  <a:pt x="3678" y="336"/>
                </a:lnTo>
                <a:lnTo>
                  <a:pt x="3678" y="342"/>
                </a:lnTo>
                <a:lnTo>
                  <a:pt x="3678" y="348"/>
                </a:lnTo>
                <a:lnTo>
                  <a:pt x="3678" y="354"/>
                </a:lnTo>
                <a:lnTo>
                  <a:pt x="3684" y="360"/>
                </a:lnTo>
                <a:lnTo>
                  <a:pt x="3684" y="366"/>
                </a:lnTo>
                <a:lnTo>
                  <a:pt x="3684" y="372"/>
                </a:lnTo>
                <a:lnTo>
                  <a:pt x="3690" y="378"/>
                </a:lnTo>
                <a:lnTo>
                  <a:pt x="3690" y="384"/>
                </a:lnTo>
                <a:lnTo>
                  <a:pt x="3690" y="390"/>
                </a:lnTo>
                <a:lnTo>
                  <a:pt x="3690" y="396"/>
                </a:lnTo>
                <a:lnTo>
                  <a:pt x="3696" y="396"/>
                </a:lnTo>
                <a:lnTo>
                  <a:pt x="3696" y="402"/>
                </a:lnTo>
                <a:lnTo>
                  <a:pt x="3696" y="408"/>
                </a:lnTo>
                <a:lnTo>
                  <a:pt x="3696" y="414"/>
                </a:lnTo>
                <a:lnTo>
                  <a:pt x="3702" y="414"/>
                </a:lnTo>
                <a:lnTo>
                  <a:pt x="3702" y="420"/>
                </a:lnTo>
                <a:lnTo>
                  <a:pt x="3702" y="426"/>
                </a:lnTo>
                <a:lnTo>
                  <a:pt x="3702" y="432"/>
                </a:lnTo>
                <a:lnTo>
                  <a:pt x="3708" y="432"/>
                </a:lnTo>
                <a:lnTo>
                  <a:pt x="3708" y="438"/>
                </a:lnTo>
                <a:lnTo>
                  <a:pt x="3708" y="444"/>
                </a:lnTo>
                <a:lnTo>
                  <a:pt x="3708" y="450"/>
                </a:lnTo>
                <a:lnTo>
                  <a:pt x="3714" y="450"/>
                </a:lnTo>
                <a:lnTo>
                  <a:pt x="3714" y="456"/>
                </a:lnTo>
                <a:lnTo>
                  <a:pt x="3714" y="462"/>
                </a:lnTo>
                <a:lnTo>
                  <a:pt x="3720" y="468"/>
                </a:lnTo>
                <a:lnTo>
                  <a:pt x="3720" y="474"/>
                </a:lnTo>
                <a:lnTo>
                  <a:pt x="3720" y="480"/>
                </a:lnTo>
                <a:lnTo>
                  <a:pt x="3726" y="486"/>
                </a:lnTo>
                <a:lnTo>
                  <a:pt x="3726" y="492"/>
                </a:lnTo>
                <a:lnTo>
                  <a:pt x="3726" y="498"/>
                </a:lnTo>
                <a:lnTo>
                  <a:pt x="3732" y="504"/>
                </a:lnTo>
                <a:lnTo>
                  <a:pt x="3732" y="510"/>
                </a:lnTo>
                <a:lnTo>
                  <a:pt x="3732" y="516"/>
                </a:lnTo>
                <a:lnTo>
                  <a:pt x="3738" y="516"/>
                </a:lnTo>
                <a:lnTo>
                  <a:pt x="3738" y="522"/>
                </a:lnTo>
                <a:lnTo>
                  <a:pt x="3738" y="528"/>
                </a:lnTo>
                <a:lnTo>
                  <a:pt x="3738" y="534"/>
                </a:lnTo>
                <a:lnTo>
                  <a:pt x="3744" y="534"/>
                </a:lnTo>
                <a:lnTo>
                  <a:pt x="3744" y="540"/>
                </a:lnTo>
                <a:lnTo>
                  <a:pt x="3744" y="546"/>
                </a:lnTo>
                <a:lnTo>
                  <a:pt x="3750" y="546"/>
                </a:lnTo>
                <a:lnTo>
                  <a:pt x="3750" y="552"/>
                </a:lnTo>
                <a:lnTo>
                  <a:pt x="3750" y="558"/>
                </a:lnTo>
                <a:lnTo>
                  <a:pt x="3750" y="564"/>
                </a:lnTo>
                <a:lnTo>
                  <a:pt x="3756" y="564"/>
                </a:lnTo>
                <a:lnTo>
                  <a:pt x="3756" y="570"/>
                </a:lnTo>
                <a:lnTo>
                  <a:pt x="3756" y="576"/>
                </a:lnTo>
                <a:lnTo>
                  <a:pt x="3762" y="582"/>
                </a:lnTo>
                <a:lnTo>
                  <a:pt x="3762" y="588"/>
                </a:lnTo>
                <a:lnTo>
                  <a:pt x="3768" y="594"/>
                </a:lnTo>
                <a:lnTo>
                  <a:pt x="3768" y="600"/>
                </a:lnTo>
                <a:lnTo>
                  <a:pt x="3768" y="606"/>
                </a:lnTo>
                <a:lnTo>
                  <a:pt x="3774" y="606"/>
                </a:lnTo>
                <a:lnTo>
                  <a:pt x="3774" y="612"/>
                </a:lnTo>
                <a:lnTo>
                  <a:pt x="3774" y="618"/>
                </a:lnTo>
                <a:lnTo>
                  <a:pt x="3780" y="618"/>
                </a:lnTo>
                <a:lnTo>
                  <a:pt x="3780" y="624"/>
                </a:lnTo>
                <a:lnTo>
                  <a:pt x="3780" y="630"/>
                </a:lnTo>
                <a:lnTo>
                  <a:pt x="3786" y="630"/>
                </a:lnTo>
                <a:lnTo>
                  <a:pt x="3786" y="636"/>
                </a:lnTo>
                <a:lnTo>
                  <a:pt x="3786" y="642"/>
                </a:lnTo>
                <a:lnTo>
                  <a:pt x="3792" y="648"/>
                </a:lnTo>
                <a:lnTo>
                  <a:pt x="3792" y="654"/>
                </a:lnTo>
                <a:lnTo>
                  <a:pt x="3798" y="660"/>
                </a:lnTo>
                <a:lnTo>
                  <a:pt x="3798" y="666"/>
                </a:lnTo>
                <a:lnTo>
                  <a:pt x="3804" y="672"/>
                </a:lnTo>
                <a:lnTo>
                  <a:pt x="3804" y="678"/>
                </a:lnTo>
                <a:lnTo>
                  <a:pt x="3810" y="678"/>
                </a:lnTo>
                <a:lnTo>
                  <a:pt x="3810" y="684"/>
                </a:lnTo>
                <a:lnTo>
                  <a:pt x="3810" y="690"/>
                </a:lnTo>
                <a:lnTo>
                  <a:pt x="3816" y="690"/>
                </a:lnTo>
                <a:lnTo>
                  <a:pt x="3816" y="696"/>
                </a:lnTo>
                <a:lnTo>
                  <a:pt x="3816" y="702"/>
                </a:lnTo>
                <a:lnTo>
                  <a:pt x="3822" y="702"/>
                </a:lnTo>
                <a:lnTo>
                  <a:pt x="3822" y="708"/>
                </a:lnTo>
                <a:lnTo>
                  <a:pt x="3828" y="708"/>
                </a:lnTo>
                <a:lnTo>
                  <a:pt x="3828" y="714"/>
                </a:lnTo>
                <a:lnTo>
                  <a:pt x="3828" y="720"/>
                </a:lnTo>
                <a:lnTo>
                  <a:pt x="3834" y="720"/>
                </a:lnTo>
                <a:lnTo>
                  <a:pt x="3834" y="726"/>
                </a:lnTo>
                <a:lnTo>
                  <a:pt x="3840" y="726"/>
                </a:lnTo>
                <a:lnTo>
                  <a:pt x="3840" y="732"/>
                </a:lnTo>
                <a:lnTo>
                  <a:pt x="3846" y="738"/>
                </a:lnTo>
                <a:lnTo>
                  <a:pt x="3846" y="744"/>
                </a:lnTo>
                <a:lnTo>
                  <a:pt x="3852" y="744"/>
                </a:lnTo>
                <a:lnTo>
                  <a:pt x="3852" y="750"/>
                </a:lnTo>
                <a:lnTo>
                  <a:pt x="3858" y="750"/>
                </a:lnTo>
                <a:lnTo>
                  <a:pt x="3858" y="756"/>
                </a:lnTo>
                <a:lnTo>
                  <a:pt x="3864" y="756"/>
                </a:lnTo>
                <a:lnTo>
                  <a:pt x="3864" y="762"/>
                </a:lnTo>
                <a:lnTo>
                  <a:pt x="3870" y="762"/>
                </a:lnTo>
                <a:lnTo>
                  <a:pt x="3870" y="768"/>
                </a:lnTo>
                <a:lnTo>
                  <a:pt x="3876" y="768"/>
                </a:lnTo>
                <a:lnTo>
                  <a:pt x="3882" y="774"/>
                </a:lnTo>
                <a:lnTo>
                  <a:pt x="3888" y="774"/>
                </a:lnTo>
                <a:lnTo>
                  <a:pt x="3888" y="780"/>
                </a:lnTo>
                <a:lnTo>
                  <a:pt x="3894" y="780"/>
                </a:lnTo>
                <a:lnTo>
                  <a:pt x="3894" y="786"/>
                </a:lnTo>
                <a:lnTo>
                  <a:pt x="3900" y="786"/>
                </a:lnTo>
                <a:lnTo>
                  <a:pt x="3906" y="786"/>
                </a:lnTo>
                <a:lnTo>
                  <a:pt x="3906" y="792"/>
                </a:lnTo>
                <a:lnTo>
                  <a:pt x="3912" y="792"/>
                </a:lnTo>
                <a:lnTo>
                  <a:pt x="3918" y="792"/>
                </a:lnTo>
                <a:lnTo>
                  <a:pt x="3918" y="798"/>
                </a:lnTo>
                <a:lnTo>
                  <a:pt x="3924" y="798"/>
                </a:lnTo>
                <a:lnTo>
                  <a:pt x="3930" y="798"/>
                </a:lnTo>
                <a:lnTo>
                  <a:pt x="3936" y="804"/>
                </a:lnTo>
                <a:lnTo>
                  <a:pt x="3942" y="804"/>
                </a:lnTo>
                <a:lnTo>
                  <a:pt x="3948" y="804"/>
                </a:lnTo>
                <a:lnTo>
                  <a:pt x="3954" y="804"/>
                </a:lnTo>
                <a:lnTo>
                  <a:pt x="3954" y="810"/>
                </a:lnTo>
                <a:lnTo>
                  <a:pt x="3960" y="810"/>
                </a:lnTo>
                <a:lnTo>
                  <a:pt x="3966" y="810"/>
                </a:lnTo>
                <a:lnTo>
                  <a:pt x="3972" y="810"/>
                </a:lnTo>
                <a:lnTo>
                  <a:pt x="3978" y="810"/>
                </a:lnTo>
                <a:lnTo>
                  <a:pt x="3984" y="810"/>
                </a:lnTo>
                <a:lnTo>
                  <a:pt x="3990" y="810"/>
                </a:lnTo>
                <a:lnTo>
                  <a:pt x="3990" y="816"/>
                </a:lnTo>
                <a:lnTo>
                  <a:pt x="3996" y="816"/>
                </a:lnTo>
                <a:lnTo>
                  <a:pt x="4002" y="816"/>
                </a:lnTo>
                <a:lnTo>
                  <a:pt x="4008" y="816"/>
                </a:lnTo>
                <a:lnTo>
                  <a:pt x="4008" y="810"/>
                </a:lnTo>
                <a:lnTo>
                  <a:pt x="4014" y="810"/>
                </a:lnTo>
                <a:lnTo>
                  <a:pt x="4020" y="810"/>
                </a:lnTo>
                <a:lnTo>
                  <a:pt x="4026" y="810"/>
                </a:lnTo>
                <a:lnTo>
                  <a:pt x="4032" y="810"/>
                </a:lnTo>
                <a:lnTo>
                  <a:pt x="4038" y="810"/>
                </a:lnTo>
                <a:lnTo>
                  <a:pt x="4044" y="810"/>
                </a:lnTo>
                <a:lnTo>
                  <a:pt x="4050" y="804"/>
                </a:lnTo>
                <a:lnTo>
                  <a:pt x="4056" y="804"/>
                </a:lnTo>
                <a:lnTo>
                  <a:pt x="4062" y="804"/>
                </a:lnTo>
                <a:lnTo>
                  <a:pt x="4068" y="798"/>
                </a:lnTo>
                <a:lnTo>
                  <a:pt x="4074" y="798"/>
                </a:lnTo>
                <a:lnTo>
                  <a:pt x="4080" y="798"/>
                </a:lnTo>
                <a:lnTo>
                  <a:pt x="4080" y="792"/>
                </a:lnTo>
                <a:lnTo>
                  <a:pt x="4086" y="792"/>
                </a:lnTo>
                <a:lnTo>
                  <a:pt x="4092" y="792"/>
                </a:lnTo>
                <a:lnTo>
                  <a:pt x="4092" y="786"/>
                </a:lnTo>
                <a:lnTo>
                  <a:pt x="4098" y="786"/>
                </a:lnTo>
                <a:lnTo>
                  <a:pt x="4104" y="786"/>
                </a:lnTo>
                <a:lnTo>
                  <a:pt x="4104" y="780"/>
                </a:lnTo>
                <a:lnTo>
                  <a:pt x="4110" y="780"/>
                </a:lnTo>
                <a:lnTo>
                  <a:pt x="4110" y="774"/>
                </a:lnTo>
                <a:lnTo>
                  <a:pt x="4116" y="774"/>
                </a:lnTo>
                <a:lnTo>
                  <a:pt x="4122" y="774"/>
                </a:lnTo>
                <a:lnTo>
                  <a:pt x="4122" y="768"/>
                </a:lnTo>
                <a:lnTo>
                  <a:pt x="4128" y="768"/>
                </a:lnTo>
                <a:lnTo>
                  <a:pt x="4134" y="762"/>
                </a:lnTo>
                <a:lnTo>
                  <a:pt x="4140" y="762"/>
                </a:lnTo>
                <a:lnTo>
                  <a:pt x="4140" y="756"/>
                </a:lnTo>
                <a:lnTo>
                  <a:pt x="4146" y="756"/>
                </a:lnTo>
                <a:lnTo>
                  <a:pt x="4146" y="750"/>
                </a:lnTo>
                <a:lnTo>
                  <a:pt x="4152" y="750"/>
                </a:lnTo>
                <a:lnTo>
                  <a:pt x="4152" y="744"/>
                </a:lnTo>
                <a:lnTo>
                  <a:pt x="4158" y="744"/>
                </a:lnTo>
                <a:lnTo>
                  <a:pt x="4158" y="738"/>
                </a:lnTo>
                <a:lnTo>
                  <a:pt x="4164" y="738"/>
                </a:lnTo>
                <a:lnTo>
                  <a:pt x="4164" y="732"/>
                </a:lnTo>
                <a:lnTo>
                  <a:pt x="4170" y="732"/>
                </a:lnTo>
                <a:lnTo>
                  <a:pt x="4170" y="726"/>
                </a:lnTo>
                <a:lnTo>
                  <a:pt x="4176" y="726"/>
                </a:lnTo>
                <a:lnTo>
                  <a:pt x="4176" y="720"/>
                </a:lnTo>
                <a:lnTo>
                  <a:pt x="4182" y="720"/>
                </a:lnTo>
                <a:lnTo>
                  <a:pt x="4182" y="714"/>
                </a:lnTo>
                <a:lnTo>
                  <a:pt x="4188" y="714"/>
                </a:lnTo>
                <a:lnTo>
                  <a:pt x="4188" y="708"/>
                </a:lnTo>
                <a:lnTo>
                  <a:pt x="4194" y="708"/>
                </a:lnTo>
                <a:lnTo>
                  <a:pt x="4194" y="702"/>
                </a:lnTo>
                <a:lnTo>
                  <a:pt x="4200" y="702"/>
                </a:lnTo>
                <a:lnTo>
                  <a:pt x="4200" y="696"/>
                </a:lnTo>
                <a:lnTo>
                  <a:pt x="4206" y="696"/>
                </a:lnTo>
                <a:lnTo>
                  <a:pt x="4206" y="690"/>
                </a:lnTo>
                <a:lnTo>
                  <a:pt x="4212" y="690"/>
                </a:lnTo>
                <a:lnTo>
                  <a:pt x="4212" y="684"/>
                </a:lnTo>
                <a:lnTo>
                  <a:pt x="4218" y="684"/>
                </a:lnTo>
                <a:lnTo>
                  <a:pt x="4218" y="678"/>
                </a:lnTo>
                <a:lnTo>
                  <a:pt x="4224" y="672"/>
                </a:lnTo>
                <a:lnTo>
                  <a:pt x="4224" y="666"/>
                </a:lnTo>
                <a:lnTo>
                  <a:pt x="4230" y="666"/>
                </a:lnTo>
                <a:lnTo>
                  <a:pt x="4230" y="660"/>
                </a:lnTo>
                <a:lnTo>
                  <a:pt x="4236" y="660"/>
                </a:lnTo>
                <a:lnTo>
                  <a:pt x="4236" y="654"/>
                </a:lnTo>
                <a:lnTo>
                  <a:pt x="4242" y="654"/>
                </a:lnTo>
                <a:lnTo>
                  <a:pt x="4242" y="648"/>
                </a:lnTo>
                <a:lnTo>
                  <a:pt x="4242" y="642"/>
                </a:lnTo>
                <a:lnTo>
                  <a:pt x="4248" y="642"/>
                </a:lnTo>
                <a:lnTo>
                  <a:pt x="4248" y="636"/>
                </a:lnTo>
                <a:lnTo>
                  <a:pt x="4254" y="636"/>
                </a:lnTo>
                <a:lnTo>
                  <a:pt x="4254" y="630"/>
                </a:lnTo>
                <a:lnTo>
                  <a:pt x="4254" y="624"/>
                </a:lnTo>
                <a:lnTo>
                  <a:pt x="4260" y="624"/>
                </a:lnTo>
                <a:lnTo>
                  <a:pt x="4260" y="618"/>
                </a:lnTo>
                <a:lnTo>
                  <a:pt x="4266" y="618"/>
                </a:lnTo>
                <a:lnTo>
                  <a:pt x="4266" y="612"/>
                </a:lnTo>
                <a:lnTo>
                  <a:pt x="4272" y="606"/>
                </a:lnTo>
                <a:lnTo>
                  <a:pt x="4272" y="600"/>
                </a:lnTo>
                <a:lnTo>
                  <a:pt x="4278" y="600"/>
                </a:lnTo>
                <a:lnTo>
                  <a:pt x="4278" y="594"/>
                </a:lnTo>
                <a:lnTo>
                  <a:pt x="4278" y="588"/>
                </a:lnTo>
                <a:lnTo>
                  <a:pt x="4284" y="588"/>
                </a:lnTo>
                <a:lnTo>
                  <a:pt x="4284" y="582"/>
                </a:lnTo>
                <a:lnTo>
                  <a:pt x="4290" y="582"/>
                </a:lnTo>
                <a:lnTo>
                  <a:pt x="4290" y="576"/>
                </a:lnTo>
                <a:lnTo>
                  <a:pt x="4290" y="570"/>
                </a:lnTo>
                <a:lnTo>
                  <a:pt x="4296" y="570"/>
                </a:lnTo>
                <a:lnTo>
                  <a:pt x="4296" y="564"/>
                </a:lnTo>
                <a:lnTo>
                  <a:pt x="4302" y="558"/>
                </a:lnTo>
                <a:lnTo>
                  <a:pt x="4302" y="552"/>
                </a:lnTo>
                <a:lnTo>
                  <a:pt x="4308" y="552"/>
                </a:lnTo>
                <a:lnTo>
                  <a:pt x="4308" y="546"/>
                </a:lnTo>
                <a:lnTo>
                  <a:pt x="4308" y="540"/>
                </a:lnTo>
                <a:lnTo>
                  <a:pt x="4314" y="540"/>
                </a:lnTo>
                <a:lnTo>
                  <a:pt x="4314" y="534"/>
                </a:lnTo>
                <a:lnTo>
                  <a:pt x="4320" y="528"/>
                </a:lnTo>
                <a:lnTo>
                  <a:pt x="4320" y="522"/>
                </a:lnTo>
                <a:lnTo>
                  <a:pt x="4326" y="522"/>
                </a:lnTo>
                <a:lnTo>
                  <a:pt x="4326" y="516"/>
                </a:lnTo>
                <a:lnTo>
                  <a:pt x="4326" y="510"/>
                </a:lnTo>
                <a:lnTo>
                  <a:pt x="4332" y="510"/>
                </a:lnTo>
                <a:lnTo>
                  <a:pt x="4332" y="504"/>
                </a:lnTo>
                <a:lnTo>
                  <a:pt x="4338" y="498"/>
                </a:lnTo>
                <a:lnTo>
                  <a:pt x="4338" y="492"/>
                </a:lnTo>
                <a:lnTo>
                  <a:pt x="4344" y="492"/>
                </a:lnTo>
                <a:lnTo>
                  <a:pt x="4344" y="486"/>
                </a:lnTo>
                <a:lnTo>
                  <a:pt x="4344" y="480"/>
                </a:lnTo>
                <a:lnTo>
                  <a:pt x="4350" y="480"/>
                </a:lnTo>
                <a:lnTo>
                  <a:pt x="4350" y="474"/>
                </a:lnTo>
                <a:lnTo>
                  <a:pt x="4356" y="474"/>
                </a:lnTo>
                <a:lnTo>
                  <a:pt x="4356" y="468"/>
                </a:lnTo>
                <a:lnTo>
                  <a:pt x="4356" y="462"/>
                </a:lnTo>
                <a:lnTo>
                  <a:pt x="4362" y="462"/>
                </a:lnTo>
                <a:lnTo>
                  <a:pt x="4362" y="456"/>
                </a:lnTo>
                <a:lnTo>
                  <a:pt x="4362" y="450"/>
                </a:lnTo>
                <a:lnTo>
                  <a:pt x="4368" y="450"/>
                </a:lnTo>
                <a:lnTo>
                  <a:pt x="4368" y="444"/>
                </a:lnTo>
                <a:lnTo>
                  <a:pt x="4374" y="444"/>
                </a:lnTo>
                <a:lnTo>
                  <a:pt x="4374" y="438"/>
                </a:lnTo>
                <a:lnTo>
                  <a:pt x="4374" y="432"/>
                </a:lnTo>
                <a:lnTo>
                  <a:pt x="4380" y="432"/>
                </a:lnTo>
                <a:lnTo>
                  <a:pt x="4380" y="426"/>
                </a:lnTo>
                <a:lnTo>
                  <a:pt x="4386" y="426"/>
                </a:lnTo>
                <a:lnTo>
                  <a:pt x="4386" y="420"/>
                </a:lnTo>
                <a:lnTo>
                  <a:pt x="4392" y="414"/>
                </a:lnTo>
                <a:lnTo>
                  <a:pt x="4392" y="408"/>
                </a:lnTo>
                <a:lnTo>
                  <a:pt x="4398" y="408"/>
                </a:lnTo>
                <a:lnTo>
                  <a:pt x="4398" y="402"/>
                </a:lnTo>
                <a:lnTo>
                  <a:pt x="4404" y="396"/>
                </a:lnTo>
                <a:lnTo>
                  <a:pt x="4404" y="390"/>
                </a:lnTo>
                <a:lnTo>
                  <a:pt x="4410" y="390"/>
                </a:lnTo>
                <a:lnTo>
                  <a:pt x="4410" y="384"/>
                </a:lnTo>
                <a:lnTo>
                  <a:pt x="4416" y="384"/>
                </a:lnTo>
                <a:lnTo>
                  <a:pt x="4416" y="378"/>
                </a:lnTo>
                <a:lnTo>
                  <a:pt x="4422" y="372"/>
                </a:lnTo>
                <a:lnTo>
                  <a:pt x="4422" y="366"/>
                </a:lnTo>
                <a:lnTo>
                  <a:pt x="4428" y="366"/>
                </a:lnTo>
                <a:lnTo>
                  <a:pt x="4428" y="360"/>
                </a:lnTo>
                <a:lnTo>
                  <a:pt x="4434" y="360"/>
                </a:lnTo>
                <a:lnTo>
                  <a:pt x="4434" y="354"/>
                </a:lnTo>
                <a:lnTo>
                  <a:pt x="4440" y="354"/>
                </a:lnTo>
                <a:lnTo>
                  <a:pt x="4440" y="348"/>
                </a:lnTo>
                <a:lnTo>
                  <a:pt x="4446" y="348"/>
                </a:lnTo>
                <a:lnTo>
                  <a:pt x="4446" y="342"/>
                </a:lnTo>
                <a:lnTo>
                  <a:pt x="4452" y="336"/>
                </a:lnTo>
                <a:lnTo>
                  <a:pt x="4458" y="330"/>
                </a:lnTo>
                <a:lnTo>
                  <a:pt x="4458" y="324"/>
                </a:lnTo>
                <a:lnTo>
                  <a:pt x="4464" y="324"/>
                </a:lnTo>
                <a:lnTo>
                  <a:pt x="4464" y="318"/>
                </a:lnTo>
                <a:lnTo>
                  <a:pt x="4470" y="318"/>
                </a:lnTo>
                <a:lnTo>
                  <a:pt x="4476" y="312"/>
                </a:lnTo>
                <a:lnTo>
                  <a:pt x="4482" y="306"/>
                </a:lnTo>
                <a:lnTo>
                  <a:pt x="4488" y="306"/>
                </a:lnTo>
                <a:lnTo>
                  <a:pt x="4488" y="300"/>
                </a:lnTo>
                <a:lnTo>
                  <a:pt x="4494" y="300"/>
                </a:lnTo>
                <a:lnTo>
                  <a:pt x="4494" y="294"/>
                </a:lnTo>
                <a:lnTo>
                  <a:pt x="4500" y="294"/>
                </a:lnTo>
                <a:lnTo>
                  <a:pt x="4506" y="288"/>
                </a:lnTo>
                <a:lnTo>
                  <a:pt x="4512" y="288"/>
                </a:lnTo>
                <a:lnTo>
                  <a:pt x="4512" y="282"/>
                </a:lnTo>
                <a:lnTo>
                  <a:pt x="4518" y="282"/>
                </a:lnTo>
                <a:lnTo>
                  <a:pt x="4524" y="282"/>
                </a:lnTo>
                <a:lnTo>
                  <a:pt x="4524" y="276"/>
                </a:lnTo>
                <a:lnTo>
                  <a:pt x="4530" y="276"/>
                </a:lnTo>
                <a:lnTo>
                  <a:pt x="4536" y="276"/>
                </a:lnTo>
                <a:lnTo>
                  <a:pt x="4542" y="276"/>
                </a:lnTo>
                <a:lnTo>
                  <a:pt x="4542" y="270"/>
                </a:lnTo>
                <a:lnTo>
                  <a:pt x="4548" y="270"/>
                </a:lnTo>
                <a:lnTo>
                  <a:pt x="4554" y="270"/>
                </a:lnTo>
              </a:path>
            </a:pathLst>
          </a:custGeom>
          <a:noFill/>
          <a:ln w="15875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29761" name="Rectangle 55"/>
          <p:cNvSpPr>
            <a:spLocks noChangeArrowheads="1"/>
          </p:cNvSpPr>
          <p:nvPr/>
        </p:nvSpPr>
        <p:spPr bwMode="auto">
          <a:xfrm>
            <a:off x="1258058" y="3995421"/>
            <a:ext cx="500339" cy="15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b="1">
                <a:solidFill>
                  <a:srgbClr val="FF0000"/>
                </a:solidFill>
                <a:latin typeface="Arial" pitchFamily="34" charset="0"/>
              </a:rPr>
              <a:t>BETA_X</a:t>
            </a: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29762" name="Freeform 56"/>
          <p:cNvSpPr>
            <a:spLocks/>
          </p:cNvSpPr>
          <p:nvPr/>
        </p:nvSpPr>
        <p:spPr bwMode="auto">
          <a:xfrm>
            <a:off x="912369" y="2794375"/>
            <a:ext cx="6904675" cy="1064564"/>
          </a:xfrm>
          <a:custGeom>
            <a:avLst/>
            <a:gdLst>
              <a:gd name="T0" fmla="*/ 66 w 4554"/>
              <a:gd name="T1" fmla="*/ 696 h 702"/>
              <a:gd name="T2" fmla="*/ 138 w 4554"/>
              <a:gd name="T3" fmla="*/ 702 h 702"/>
              <a:gd name="T4" fmla="*/ 210 w 4554"/>
              <a:gd name="T5" fmla="*/ 690 h 702"/>
              <a:gd name="T6" fmla="*/ 282 w 4554"/>
              <a:gd name="T7" fmla="*/ 672 h 702"/>
              <a:gd name="T8" fmla="*/ 354 w 4554"/>
              <a:gd name="T9" fmla="*/ 636 h 702"/>
              <a:gd name="T10" fmla="*/ 432 w 4554"/>
              <a:gd name="T11" fmla="*/ 594 h 702"/>
              <a:gd name="T12" fmla="*/ 504 w 4554"/>
              <a:gd name="T13" fmla="*/ 540 h 702"/>
              <a:gd name="T14" fmla="*/ 576 w 4554"/>
              <a:gd name="T15" fmla="*/ 474 h 702"/>
              <a:gd name="T16" fmla="*/ 642 w 4554"/>
              <a:gd name="T17" fmla="*/ 396 h 702"/>
              <a:gd name="T18" fmla="*/ 714 w 4554"/>
              <a:gd name="T19" fmla="*/ 366 h 702"/>
              <a:gd name="T20" fmla="*/ 792 w 4554"/>
              <a:gd name="T21" fmla="*/ 426 h 702"/>
              <a:gd name="T22" fmla="*/ 864 w 4554"/>
              <a:gd name="T23" fmla="*/ 486 h 702"/>
              <a:gd name="T24" fmla="*/ 936 w 4554"/>
              <a:gd name="T25" fmla="*/ 534 h 702"/>
              <a:gd name="T26" fmla="*/ 1008 w 4554"/>
              <a:gd name="T27" fmla="*/ 528 h 702"/>
              <a:gd name="T28" fmla="*/ 1080 w 4554"/>
              <a:gd name="T29" fmla="*/ 420 h 702"/>
              <a:gd name="T30" fmla="*/ 1152 w 4554"/>
              <a:gd name="T31" fmla="*/ 264 h 702"/>
              <a:gd name="T32" fmla="*/ 1224 w 4554"/>
              <a:gd name="T33" fmla="*/ 90 h 702"/>
              <a:gd name="T34" fmla="*/ 1296 w 4554"/>
              <a:gd name="T35" fmla="*/ 0 h 702"/>
              <a:gd name="T36" fmla="*/ 1368 w 4554"/>
              <a:gd name="T37" fmla="*/ 102 h 702"/>
              <a:gd name="T38" fmla="*/ 1440 w 4554"/>
              <a:gd name="T39" fmla="*/ 216 h 702"/>
              <a:gd name="T40" fmla="*/ 1512 w 4554"/>
              <a:gd name="T41" fmla="*/ 318 h 702"/>
              <a:gd name="T42" fmla="*/ 1584 w 4554"/>
              <a:gd name="T43" fmla="*/ 408 h 702"/>
              <a:gd name="T44" fmla="*/ 1656 w 4554"/>
              <a:gd name="T45" fmla="*/ 486 h 702"/>
              <a:gd name="T46" fmla="*/ 1728 w 4554"/>
              <a:gd name="T47" fmla="*/ 546 h 702"/>
              <a:gd name="T48" fmla="*/ 1800 w 4554"/>
              <a:gd name="T49" fmla="*/ 600 h 702"/>
              <a:gd name="T50" fmla="*/ 1872 w 4554"/>
              <a:gd name="T51" fmla="*/ 648 h 702"/>
              <a:gd name="T52" fmla="*/ 1944 w 4554"/>
              <a:gd name="T53" fmla="*/ 678 h 702"/>
              <a:gd name="T54" fmla="*/ 2016 w 4554"/>
              <a:gd name="T55" fmla="*/ 696 h 702"/>
              <a:gd name="T56" fmla="*/ 2088 w 4554"/>
              <a:gd name="T57" fmla="*/ 702 h 702"/>
              <a:gd name="T58" fmla="*/ 2160 w 4554"/>
              <a:gd name="T59" fmla="*/ 696 h 702"/>
              <a:gd name="T60" fmla="*/ 2232 w 4554"/>
              <a:gd name="T61" fmla="*/ 684 h 702"/>
              <a:gd name="T62" fmla="*/ 2304 w 4554"/>
              <a:gd name="T63" fmla="*/ 678 h 702"/>
              <a:gd name="T64" fmla="*/ 2376 w 4554"/>
              <a:gd name="T65" fmla="*/ 696 h 702"/>
              <a:gd name="T66" fmla="*/ 2448 w 4554"/>
              <a:gd name="T67" fmla="*/ 702 h 702"/>
              <a:gd name="T68" fmla="*/ 2520 w 4554"/>
              <a:gd name="T69" fmla="*/ 696 h 702"/>
              <a:gd name="T70" fmla="*/ 2592 w 4554"/>
              <a:gd name="T71" fmla="*/ 684 h 702"/>
              <a:gd name="T72" fmla="*/ 2664 w 4554"/>
              <a:gd name="T73" fmla="*/ 654 h 702"/>
              <a:gd name="T74" fmla="*/ 2736 w 4554"/>
              <a:gd name="T75" fmla="*/ 618 h 702"/>
              <a:gd name="T76" fmla="*/ 2808 w 4554"/>
              <a:gd name="T77" fmla="*/ 564 h 702"/>
              <a:gd name="T78" fmla="*/ 2880 w 4554"/>
              <a:gd name="T79" fmla="*/ 504 h 702"/>
              <a:gd name="T80" fmla="*/ 2952 w 4554"/>
              <a:gd name="T81" fmla="*/ 432 h 702"/>
              <a:gd name="T82" fmla="*/ 3024 w 4554"/>
              <a:gd name="T83" fmla="*/ 342 h 702"/>
              <a:gd name="T84" fmla="*/ 3096 w 4554"/>
              <a:gd name="T85" fmla="*/ 246 h 702"/>
              <a:gd name="T86" fmla="*/ 3168 w 4554"/>
              <a:gd name="T87" fmla="*/ 138 h 702"/>
              <a:gd name="T88" fmla="*/ 3240 w 4554"/>
              <a:gd name="T89" fmla="*/ 18 h 702"/>
              <a:gd name="T90" fmla="*/ 3312 w 4554"/>
              <a:gd name="T91" fmla="*/ 42 h 702"/>
              <a:gd name="T92" fmla="*/ 3384 w 4554"/>
              <a:gd name="T93" fmla="*/ 216 h 702"/>
              <a:gd name="T94" fmla="*/ 3456 w 4554"/>
              <a:gd name="T95" fmla="*/ 378 h 702"/>
              <a:gd name="T96" fmla="*/ 3528 w 4554"/>
              <a:gd name="T97" fmla="*/ 504 h 702"/>
              <a:gd name="T98" fmla="*/ 3600 w 4554"/>
              <a:gd name="T99" fmla="*/ 546 h 702"/>
              <a:gd name="T100" fmla="*/ 3672 w 4554"/>
              <a:gd name="T101" fmla="*/ 498 h 702"/>
              <a:gd name="T102" fmla="*/ 3744 w 4554"/>
              <a:gd name="T103" fmla="*/ 444 h 702"/>
              <a:gd name="T104" fmla="*/ 3816 w 4554"/>
              <a:gd name="T105" fmla="*/ 378 h 702"/>
              <a:gd name="T106" fmla="*/ 3888 w 4554"/>
              <a:gd name="T107" fmla="*/ 372 h 702"/>
              <a:gd name="T108" fmla="*/ 3960 w 4554"/>
              <a:gd name="T109" fmla="*/ 450 h 702"/>
              <a:gd name="T110" fmla="*/ 4032 w 4554"/>
              <a:gd name="T111" fmla="*/ 522 h 702"/>
              <a:gd name="T112" fmla="*/ 4104 w 4554"/>
              <a:gd name="T113" fmla="*/ 576 h 702"/>
              <a:gd name="T114" fmla="*/ 4176 w 4554"/>
              <a:gd name="T115" fmla="*/ 624 h 702"/>
              <a:gd name="T116" fmla="*/ 4248 w 4554"/>
              <a:gd name="T117" fmla="*/ 660 h 702"/>
              <a:gd name="T118" fmla="*/ 4320 w 4554"/>
              <a:gd name="T119" fmla="*/ 684 h 702"/>
              <a:gd name="T120" fmla="*/ 4392 w 4554"/>
              <a:gd name="T121" fmla="*/ 696 h 702"/>
              <a:gd name="T122" fmla="*/ 4464 w 4554"/>
              <a:gd name="T123" fmla="*/ 702 h 702"/>
              <a:gd name="T124" fmla="*/ 4536 w 4554"/>
              <a:gd name="T125" fmla="*/ 690 h 70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4554"/>
              <a:gd name="T190" fmla="*/ 0 h 702"/>
              <a:gd name="T191" fmla="*/ 4554 w 4554"/>
              <a:gd name="T192" fmla="*/ 702 h 70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4554" h="702">
                <a:moveTo>
                  <a:pt x="0" y="684"/>
                </a:moveTo>
                <a:lnTo>
                  <a:pt x="0" y="684"/>
                </a:lnTo>
                <a:lnTo>
                  <a:pt x="6" y="684"/>
                </a:lnTo>
                <a:lnTo>
                  <a:pt x="6" y="690"/>
                </a:lnTo>
                <a:lnTo>
                  <a:pt x="12" y="690"/>
                </a:lnTo>
                <a:lnTo>
                  <a:pt x="18" y="690"/>
                </a:lnTo>
                <a:lnTo>
                  <a:pt x="24" y="690"/>
                </a:lnTo>
                <a:lnTo>
                  <a:pt x="30" y="690"/>
                </a:lnTo>
                <a:lnTo>
                  <a:pt x="30" y="696"/>
                </a:lnTo>
                <a:lnTo>
                  <a:pt x="36" y="696"/>
                </a:lnTo>
                <a:lnTo>
                  <a:pt x="42" y="696"/>
                </a:lnTo>
                <a:lnTo>
                  <a:pt x="48" y="696"/>
                </a:lnTo>
                <a:lnTo>
                  <a:pt x="54" y="696"/>
                </a:lnTo>
                <a:lnTo>
                  <a:pt x="60" y="696"/>
                </a:lnTo>
                <a:lnTo>
                  <a:pt x="66" y="696"/>
                </a:lnTo>
                <a:lnTo>
                  <a:pt x="72" y="696"/>
                </a:lnTo>
                <a:lnTo>
                  <a:pt x="78" y="696"/>
                </a:lnTo>
                <a:lnTo>
                  <a:pt x="78" y="702"/>
                </a:lnTo>
                <a:lnTo>
                  <a:pt x="84" y="702"/>
                </a:lnTo>
                <a:lnTo>
                  <a:pt x="90" y="702"/>
                </a:lnTo>
                <a:lnTo>
                  <a:pt x="96" y="702"/>
                </a:lnTo>
                <a:lnTo>
                  <a:pt x="102" y="702"/>
                </a:lnTo>
                <a:lnTo>
                  <a:pt x="108" y="702"/>
                </a:lnTo>
                <a:lnTo>
                  <a:pt x="114" y="702"/>
                </a:lnTo>
                <a:lnTo>
                  <a:pt x="120" y="702"/>
                </a:lnTo>
                <a:lnTo>
                  <a:pt x="126" y="702"/>
                </a:lnTo>
                <a:lnTo>
                  <a:pt x="132" y="702"/>
                </a:lnTo>
                <a:lnTo>
                  <a:pt x="138" y="702"/>
                </a:lnTo>
                <a:lnTo>
                  <a:pt x="144" y="702"/>
                </a:lnTo>
                <a:lnTo>
                  <a:pt x="150" y="702"/>
                </a:lnTo>
                <a:lnTo>
                  <a:pt x="156" y="702"/>
                </a:lnTo>
                <a:lnTo>
                  <a:pt x="156" y="696"/>
                </a:lnTo>
                <a:lnTo>
                  <a:pt x="162" y="696"/>
                </a:lnTo>
                <a:lnTo>
                  <a:pt x="168" y="696"/>
                </a:lnTo>
                <a:lnTo>
                  <a:pt x="174" y="696"/>
                </a:lnTo>
                <a:lnTo>
                  <a:pt x="180" y="696"/>
                </a:lnTo>
                <a:lnTo>
                  <a:pt x="186" y="696"/>
                </a:lnTo>
                <a:lnTo>
                  <a:pt x="192" y="696"/>
                </a:lnTo>
                <a:lnTo>
                  <a:pt x="198" y="696"/>
                </a:lnTo>
                <a:lnTo>
                  <a:pt x="198" y="690"/>
                </a:lnTo>
                <a:lnTo>
                  <a:pt x="204" y="690"/>
                </a:lnTo>
                <a:lnTo>
                  <a:pt x="210" y="690"/>
                </a:lnTo>
                <a:lnTo>
                  <a:pt x="216" y="690"/>
                </a:lnTo>
                <a:lnTo>
                  <a:pt x="222" y="690"/>
                </a:lnTo>
                <a:lnTo>
                  <a:pt x="228" y="690"/>
                </a:lnTo>
                <a:lnTo>
                  <a:pt x="228" y="684"/>
                </a:lnTo>
                <a:lnTo>
                  <a:pt x="234" y="684"/>
                </a:lnTo>
                <a:lnTo>
                  <a:pt x="240" y="684"/>
                </a:lnTo>
                <a:lnTo>
                  <a:pt x="246" y="684"/>
                </a:lnTo>
                <a:lnTo>
                  <a:pt x="252" y="684"/>
                </a:lnTo>
                <a:lnTo>
                  <a:pt x="252" y="678"/>
                </a:lnTo>
                <a:lnTo>
                  <a:pt x="258" y="678"/>
                </a:lnTo>
                <a:lnTo>
                  <a:pt x="264" y="678"/>
                </a:lnTo>
                <a:lnTo>
                  <a:pt x="270" y="678"/>
                </a:lnTo>
                <a:lnTo>
                  <a:pt x="270" y="672"/>
                </a:lnTo>
                <a:lnTo>
                  <a:pt x="276" y="672"/>
                </a:lnTo>
                <a:lnTo>
                  <a:pt x="282" y="672"/>
                </a:lnTo>
                <a:lnTo>
                  <a:pt x="288" y="672"/>
                </a:lnTo>
                <a:lnTo>
                  <a:pt x="288" y="666"/>
                </a:lnTo>
                <a:lnTo>
                  <a:pt x="294" y="666"/>
                </a:lnTo>
                <a:lnTo>
                  <a:pt x="300" y="666"/>
                </a:lnTo>
                <a:lnTo>
                  <a:pt x="300" y="660"/>
                </a:lnTo>
                <a:lnTo>
                  <a:pt x="306" y="660"/>
                </a:lnTo>
                <a:lnTo>
                  <a:pt x="312" y="660"/>
                </a:lnTo>
                <a:lnTo>
                  <a:pt x="318" y="660"/>
                </a:lnTo>
                <a:lnTo>
                  <a:pt x="318" y="654"/>
                </a:lnTo>
                <a:lnTo>
                  <a:pt x="324" y="654"/>
                </a:lnTo>
                <a:lnTo>
                  <a:pt x="330" y="654"/>
                </a:lnTo>
                <a:lnTo>
                  <a:pt x="330" y="648"/>
                </a:lnTo>
                <a:lnTo>
                  <a:pt x="336" y="648"/>
                </a:lnTo>
                <a:lnTo>
                  <a:pt x="342" y="648"/>
                </a:lnTo>
                <a:lnTo>
                  <a:pt x="342" y="642"/>
                </a:lnTo>
                <a:lnTo>
                  <a:pt x="348" y="642"/>
                </a:lnTo>
                <a:lnTo>
                  <a:pt x="354" y="642"/>
                </a:lnTo>
                <a:lnTo>
                  <a:pt x="354" y="636"/>
                </a:lnTo>
                <a:lnTo>
                  <a:pt x="360" y="636"/>
                </a:lnTo>
                <a:lnTo>
                  <a:pt x="366" y="636"/>
                </a:lnTo>
                <a:lnTo>
                  <a:pt x="366" y="630"/>
                </a:lnTo>
                <a:lnTo>
                  <a:pt x="372" y="630"/>
                </a:lnTo>
                <a:lnTo>
                  <a:pt x="378" y="630"/>
                </a:lnTo>
                <a:lnTo>
                  <a:pt x="378" y="624"/>
                </a:lnTo>
                <a:lnTo>
                  <a:pt x="384" y="624"/>
                </a:lnTo>
                <a:lnTo>
                  <a:pt x="384" y="618"/>
                </a:lnTo>
                <a:lnTo>
                  <a:pt x="390" y="618"/>
                </a:lnTo>
                <a:lnTo>
                  <a:pt x="396" y="618"/>
                </a:lnTo>
                <a:lnTo>
                  <a:pt x="396" y="612"/>
                </a:lnTo>
                <a:lnTo>
                  <a:pt x="402" y="612"/>
                </a:lnTo>
                <a:lnTo>
                  <a:pt x="408" y="606"/>
                </a:lnTo>
                <a:lnTo>
                  <a:pt x="414" y="606"/>
                </a:lnTo>
                <a:lnTo>
                  <a:pt x="414" y="600"/>
                </a:lnTo>
                <a:lnTo>
                  <a:pt x="420" y="600"/>
                </a:lnTo>
                <a:lnTo>
                  <a:pt x="426" y="600"/>
                </a:lnTo>
                <a:lnTo>
                  <a:pt x="426" y="594"/>
                </a:lnTo>
                <a:lnTo>
                  <a:pt x="432" y="594"/>
                </a:lnTo>
                <a:lnTo>
                  <a:pt x="432" y="588"/>
                </a:lnTo>
                <a:lnTo>
                  <a:pt x="438" y="588"/>
                </a:lnTo>
                <a:lnTo>
                  <a:pt x="444" y="588"/>
                </a:lnTo>
                <a:lnTo>
                  <a:pt x="444" y="582"/>
                </a:lnTo>
                <a:lnTo>
                  <a:pt x="450" y="582"/>
                </a:lnTo>
                <a:lnTo>
                  <a:pt x="450" y="576"/>
                </a:lnTo>
                <a:lnTo>
                  <a:pt x="456" y="576"/>
                </a:lnTo>
                <a:lnTo>
                  <a:pt x="456" y="570"/>
                </a:lnTo>
                <a:lnTo>
                  <a:pt x="462" y="570"/>
                </a:lnTo>
                <a:lnTo>
                  <a:pt x="468" y="564"/>
                </a:lnTo>
                <a:lnTo>
                  <a:pt x="474" y="564"/>
                </a:lnTo>
                <a:lnTo>
                  <a:pt x="474" y="558"/>
                </a:lnTo>
                <a:lnTo>
                  <a:pt x="480" y="558"/>
                </a:lnTo>
                <a:lnTo>
                  <a:pt x="480" y="552"/>
                </a:lnTo>
                <a:lnTo>
                  <a:pt x="486" y="552"/>
                </a:lnTo>
                <a:lnTo>
                  <a:pt x="486" y="546"/>
                </a:lnTo>
                <a:lnTo>
                  <a:pt x="492" y="546"/>
                </a:lnTo>
                <a:lnTo>
                  <a:pt x="498" y="540"/>
                </a:lnTo>
                <a:lnTo>
                  <a:pt x="504" y="540"/>
                </a:lnTo>
                <a:lnTo>
                  <a:pt x="504" y="534"/>
                </a:lnTo>
                <a:lnTo>
                  <a:pt x="510" y="534"/>
                </a:lnTo>
                <a:lnTo>
                  <a:pt x="510" y="528"/>
                </a:lnTo>
                <a:lnTo>
                  <a:pt x="516" y="528"/>
                </a:lnTo>
                <a:lnTo>
                  <a:pt x="516" y="522"/>
                </a:lnTo>
                <a:lnTo>
                  <a:pt x="522" y="522"/>
                </a:lnTo>
                <a:lnTo>
                  <a:pt x="522" y="516"/>
                </a:lnTo>
                <a:lnTo>
                  <a:pt x="528" y="516"/>
                </a:lnTo>
                <a:lnTo>
                  <a:pt x="528" y="510"/>
                </a:lnTo>
                <a:lnTo>
                  <a:pt x="534" y="510"/>
                </a:lnTo>
                <a:lnTo>
                  <a:pt x="534" y="504"/>
                </a:lnTo>
                <a:lnTo>
                  <a:pt x="540" y="504"/>
                </a:lnTo>
                <a:lnTo>
                  <a:pt x="546" y="498"/>
                </a:lnTo>
                <a:lnTo>
                  <a:pt x="552" y="498"/>
                </a:lnTo>
                <a:lnTo>
                  <a:pt x="552" y="492"/>
                </a:lnTo>
                <a:lnTo>
                  <a:pt x="558" y="486"/>
                </a:lnTo>
                <a:lnTo>
                  <a:pt x="564" y="486"/>
                </a:lnTo>
                <a:lnTo>
                  <a:pt x="564" y="480"/>
                </a:lnTo>
                <a:lnTo>
                  <a:pt x="570" y="480"/>
                </a:lnTo>
                <a:lnTo>
                  <a:pt x="570" y="474"/>
                </a:lnTo>
                <a:lnTo>
                  <a:pt x="576" y="474"/>
                </a:lnTo>
                <a:lnTo>
                  <a:pt x="576" y="468"/>
                </a:lnTo>
                <a:lnTo>
                  <a:pt x="582" y="468"/>
                </a:lnTo>
                <a:lnTo>
                  <a:pt x="582" y="462"/>
                </a:lnTo>
                <a:lnTo>
                  <a:pt x="588" y="456"/>
                </a:lnTo>
                <a:lnTo>
                  <a:pt x="594" y="456"/>
                </a:lnTo>
                <a:lnTo>
                  <a:pt x="594" y="450"/>
                </a:lnTo>
                <a:lnTo>
                  <a:pt x="600" y="444"/>
                </a:lnTo>
                <a:lnTo>
                  <a:pt x="606" y="438"/>
                </a:lnTo>
                <a:lnTo>
                  <a:pt x="606" y="432"/>
                </a:lnTo>
                <a:lnTo>
                  <a:pt x="612" y="432"/>
                </a:lnTo>
                <a:lnTo>
                  <a:pt x="612" y="426"/>
                </a:lnTo>
                <a:lnTo>
                  <a:pt x="618" y="426"/>
                </a:lnTo>
                <a:lnTo>
                  <a:pt x="618" y="420"/>
                </a:lnTo>
                <a:lnTo>
                  <a:pt x="624" y="420"/>
                </a:lnTo>
                <a:lnTo>
                  <a:pt x="624" y="414"/>
                </a:lnTo>
                <a:lnTo>
                  <a:pt x="630" y="414"/>
                </a:lnTo>
                <a:lnTo>
                  <a:pt x="630" y="408"/>
                </a:lnTo>
                <a:lnTo>
                  <a:pt x="636" y="408"/>
                </a:lnTo>
                <a:lnTo>
                  <a:pt x="636" y="402"/>
                </a:lnTo>
                <a:lnTo>
                  <a:pt x="642" y="402"/>
                </a:lnTo>
                <a:lnTo>
                  <a:pt x="642" y="396"/>
                </a:lnTo>
                <a:lnTo>
                  <a:pt x="648" y="396"/>
                </a:lnTo>
                <a:lnTo>
                  <a:pt x="648" y="390"/>
                </a:lnTo>
                <a:lnTo>
                  <a:pt x="654" y="384"/>
                </a:lnTo>
                <a:lnTo>
                  <a:pt x="660" y="378"/>
                </a:lnTo>
                <a:lnTo>
                  <a:pt x="666" y="378"/>
                </a:lnTo>
                <a:lnTo>
                  <a:pt x="666" y="372"/>
                </a:lnTo>
                <a:lnTo>
                  <a:pt x="672" y="372"/>
                </a:lnTo>
                <a:lnTo>
                  <a:pt x="672" y="366"/>
                </a:lnTo>
                <a:lnTo>
                  <a:pt x="678" y="366"/>
                </a:lnTo>
                <a:lnTo>
                  <a:pt x="684" y="366"/>
                </a:lnTo>
                <a:lnTo>
                  <a:pt x="684" y="360"/>
                </a:lnTo>
                <a:lnTo>
                  <a:pt x="690" y="360"/>
                </a:lnTo>
                <a:lnTo>
                  <a:pt x="696" y="360"/>
                </a:lnTo>
                <a:lnTo>
                  <a:pt x="702" y="360"/>
                </a:lnTo>
                <a:lnTo>
                  <a:pt x="708" y="360"/>
                </a:lnTo>
                <a:lnTo>
                  <a:pt x="714" y="360"/>
                </a:lnTo>
                <a:lnTo>
                  <a:pt x="714" y="366"/>
                </a:lnTo>
                <a:lnTo>
                  <a:pt x="720" y="366"/>
                </a:lnTo>
                <a:lnTo>
                  <a:pt x="726" y="366"/>
                </a:lnTo>
                <a:lnTo>
                  <a:pt x="726" y="372"/>
                </a:lnTo>
                <a:lnTo>
                  <a:pt x="732" y="372"/>
                </a:lnTo>
                <a:lnTo>
                  <a:pt x="738" y="372"/>
                </a:lnTo>
                <a:lnTo>
                  <a:pt x="738" y="378"/>
                </a:lnTo>
                <a:lnTo>
                  <a:pt x="744" y="378"/>
                </a:lnTo>
                <a:lnTo>
                  <a:pt x="744" y="384"/>
                </a:lnTo>
                <a:lnTo>
                  <a:pt x="750" y="384"/>
                </a:lnTo>
                <a:lnTo>
                  <a:pt x="750" y="390"/>
                </a:lnTo>
                <a:lnTo>
                  <a:pt x="756" y="390"/>
                </a:lnTo>
                <a:lnTo>
                  <a:pt x="756" y="396"/>
                </a:lnTo>
                <a:lnTo>
                  <a:pt x="762" y="396"/>
                </a:lnTo>
                <a:lnTo>
                  <a:pt x="762" y="402"/>
                </a:lnTo>
                <a:lnTo>
                  <a:pt x="768" y="402"/>
                </a:lnTo>
                <a:lnTo>
                  <a:pt x="768" y="408"/>
                </a:lnTo>
                <a:lnTo>
                  <a:pt x="774" y="408"/>
                </a:lnTo>
                <a:lnTo>
                  <a:pt x="774" y="414"/>
                </a:lnTo>
                <a:lnTo>
                  <a:pt x="780" y="414"/>
                </a:lnTo>
                <a:lnTo>
                  <a:pt x="780" y="420"/>
                </a:lnTo>
                <a:lnTo>
                  <a:pt x="786" y="420"/>
                </a:lnTo>
                <a:lnTo>
                  <a:pt x="786" y="426"/>
                </a:lnTo>
                <a:lnTo>
                  <a:pt x="792" y="426"/>
                </a:lnTo>
                <a:lnTo>
                  <a:pt x="798" y="432"/>
                </a:lnTo>
                <a:lnTo>
                  <a:pt x="804" y="432"/>
                </a:lnTo>
                <a:lnTo>
                  <a:pt x="804" y="438"/>
                </a:lnTo>
                <a:lnTo>
                  <a:pt x="810" y="438"/>
                </a:lnTo>
                <a:lnTo>
                  <a:pt x="810" y="444"/>
                </a:lnTo>
                <a:lnTo>
                  <a:pt x="816" y="444"/>
                </a:lnTo>
                <a:lnTo>
                  <a:pt x="816" y="450"/>
                </a:lnTo>
                <a:lnTo>
                  <a:pt x="822" y="450"/>
                </a:lnTo>
                <a:lnTo>
                  <a:pt x="822" y="456"/>
                </a:lnTo>
                <a:lnTo>
                  <a:pt x="828" y="456"/>
                </a:lnTo>
                <a:lnTo>
                  <a:pt x="828" y="462"/>
                </a:lnTo>
                <a:lnTo>
                  <a:pt x="834" y="462"/>
                </a:lnTo>
                <a:lnTo>
                  <a:pt x="840" y="468"/>
                </a:lnTo>
                <a:lnTo>
                  <a:pt x="846" y="468"/>
                </a:lnTo>
                <a:lnTo>
                  <a:pt x="846" y="474"/>
                </a:lnTo>
                <a:lnTo>
                  <a:pt x="852" y="474"/>
                </a:lnTo>
                <a:lnTo>
                  <a:pt x="852" y="480"/>
                </a:lnTo>
                <a:lnTo>
                  <a:pt x="858" y="480"/>
                </a:lnTo>
                <a:lnTo>
                  <a:pt x="858" y="486"/>
                </a:lnTo>
                <a:lnTo>
                  <a:pt x="864" y="486"/>
                </a:lnTo>
                <a:lnTo>
                  <a:pt x="870" y="486"/>
                </a:lnTo>
                <a:lnTo>
                  <a:pt x="870" y="492"/>
                </a:lnTo>
                <a:lnTo>
                  <a:pt x="876" y="492"/>
                </a:lnTo>
                <a:lnTo>
                  <a:pt x="876" y="498"/>
                </a:lnTo>
                <a:lnTo>
                  <a:pt x="882" y="498"/>
                </a:lnTo>
                <a:lnTo>
                  <a:pt x="882" y="504"/>
                </a:lnTo>
                <a:lnTo>
                  <a:pt x="888" y="504"/>
                </a:lnTo>
                <a:lnTo>
                  <a:pt x="894" y="504"/>
                </a:lnTo>
                <a:lnTo>
                  <a:pt x="894" y="510"/>
                </a:lnTo>
                <a:lnTo>
                  <a:pt x="900" y="510"/>
                </a:lnTo>
                <a:lnTo>
                  <a:pt x="900" y="516"/>
                </a:lnTo>
                <a:lnTo>
                  <a:pt x="906" y="516"/>
                </a:lnTo>
                <a:lnTo>
                  <a:pt x="912" y="522"/>
                </a:lnTo>
                <a:lnTo>
                  <a:pt x="918" y="522"/>
                </a:lnTo>
                <a:lnTo>
                  <a:pt x="918" y="528"/>
                </a:lnTo>
                <a:lnTo>
                  <a:pt x="924" y="528"/>
                </a:lnTo>
                <a:lnTo>
                  <a:pt x="924" y="534"/>
                </a:lnTo>
                <a:lnTo>
                  <a:pt x="930" y="534"/>
                </a:lnTo>
                <a:lnTo>
                  <a:pt x="936" y="534"/>
                </a:lnTo>
                <a:lnTo>
                  <a:pt x="936" y="540"/>
                </a:lnTo>
                <a:lnTo>
                  <a:pt x="942" y="540"/>
                </a:lnTo>
                <a:lnTo>
                  <a:pt x="948" y="540"/>
                </a:lnTo>
                <a:lnTo>
                  <a:pt x="948" y="546"/>
                </a:lnTo>
                <a:lnTo>
                  <a:pt x="954" y="546"/>
                </a:lnTo>
                <a:lnTo>
                  <a:pt x="960" y="546"/>
                </a:lnTo>
                <a:lnTo>
                  <a:pt x="966" y="546"/>
                </a:lnTo>
                <a:lnTo>
                  <a:pt x="972" y="546"/>
                </a:lnTo>
                <a:lnTo>
                  <a:pt x="978" y="546"/>
                </a:lnTo>
                <a:lnTo>
                  <a:pt x="984" y="546"/>
                </a:lnTo>
                <a:lnTo>
                  <a:pt x="984" y="540"/>
                </a:lnTo>
                <a:lnTo>
                  <a:pt x="990" y="540"/>
                </a:lnTo>
                <a:lnTo>
                  <a:pt x="996" y="540"/>
                </a:lnTo>
                <a:lnTo>
                  <a:pt x="996" y="534"/>
                </a:lnTo>
                <a:lnTo>
                  <a:pt x="1002" y="534"/>
                </a:lnTo>
                <a:lnTo>
                  <a:pt x="1002" y="528"/>
                </a:lnTo>
                <a:lnTo>
                  <a:pt x="1008" y="528"/>
                </a:lnTo>
                <a:lnTo>
                  <a:pt x="1008" y="522"/>
                </a:lnTo>
                <a:lnTo>
                  <a:pt x="1014" y="522"/>
                </a:lnTo>
                <a:lnTo>
                  <a:pt x="1014" y="516"/>
                </a:lnTo>
                <a:lnTo>
                  <a:pt x="1020" y="516"/>
                </a:lnTo>
                <a:lnTo>
                  <a:pt x="1020" y="510"/>
                </a:lnTo>
                <a:lnTo>
                  <a:pt x="1026" y="510"/>
                </a:lnTo>
                <a:lnTo>
                  <a:pt x="1026" y="504"/>
                </a:lnTo>
                <a:lnTo>
                  <a:pt x="1032" y="498"/>
                </a:lnTo>
                <a:lnTo>
                  <a:pt x="1032" y="492"/>
                </a:lnTo>
                <a:lnTo>
                  <a:pt x="1038" y="492"/>
                </a:lnTo>
                <a:lnTo>
                  <a:pt x="1038" y="486"/>
                </a:lnTo>
                <a:lnTo>
                  <a:pt x="1038" y="480"/>
                </a:lnTo>
                <a:lnTo>
                  <a:pt x="1044" y="480"/>
                </a:lnTo>
                <a:lnTo>
                  <a:pt x="1044" y="474"/>
                </a:lnTo>
                <a:lnTo>
                  <a:pt x="1050" y="474"/>
                </a:lnTo>
                <a:lnTo>
                  <a:pt x="1050" y="468"/>
                </a:lnTo>
                <a:lnTo>
                  <a:pt x="1050" y="462"/>
                </a:lnTo>
                <a:lnTo>
                  <a:pt x="1056" y="462"/>
                </a:lnTo>
                <a:lnTo>
                  <a:pt x="1056" y="456"/>
                </a:lnTo>
                <a:lnTo>
                  <a:pt x="1056" y="450"/>
                </a:lnTo>
                <a:lnTo>
                  <a:pt x="1062" y="450"/>
                </a:lnTo>
                <a:lnTo>
                  <a:pt x="1062" y="444"/>
                </a:lnTo>
                <a:lnTo>
                  <a:pt x="1062" y="438"/>
                </a:lnTo>
                <a:lnTo>
                  <a:pt x="1068" y="438"/>
                </a:lnTo>
                <a:lnTo>
                  <a:pt x="1068" y="432"/>
                </a:lnTo>
                <a:lnTo>
                  <a:pt x="1074" y="426"/>
                </a:lnTo>
                <a:lnTo>
                  <a:pt x="1074" y="420"/>
                </a:lnTo>
                <a:lnTo>
                  <a:pt x="1080" y="420"/>
                </a:lnTo>
                <a:lnTo>
                  <a:pt x="1080" y="414"/>
                </a:lnTo>
                <a:lnTo>
                  <a:pt x="1080" y="408"/>
                </a:lnTo>
                <a:lnTo>
                  <a:pt x="1086" y="408"/>
                </a:lnTo>
                <a:lnTo>
                  <a:pt x="1086" y="402"/>
                </a:lnTo>
                <a:lnTo>
                  <a:pt x="1086" y="396"/>
                </a:lnTo>
                <a:lnTo>
                  <a:pt x="1092" y="396"/>
                </a:lnTo>
                <a:lnTo>
                  <a:pt x="1092" y="390"/>
                </a:lnTo>
                <a:lnTo>
                  <a:pt x="1092" y="384"/>
                </a:lnTo>
                <a:lnTo>
                  <a:pt x="1098" y="384"/>
                </a:lnTo>
                <a:lnTo>
                  <a:pt x="1098" y="378"/>
                </a:lnTo>
                <a:lnTo>
                  <a:pt x="1098" y="372"/>
                </a:lnTo>
                <a:lnTo>
                  <a:pt x="1104" y="372"/>
                </a:lnTo>
                <a:lnTo>
                  <a:pt x="1104" y="366"/>
                </a:lnTo>
                <a:lnTo>
                  <a:pt x="1104" y="360"/>
                </a:lnTo>
                <a:lnTo>
                  <a:pt x="1110" y="354"/>
                </a:lnTo>
                <a:lnTo>
                  <a:pt x="1110" y="348"/>
                </a:lnTo>
                <a:lnTo>
                  <a:pt x="1116" y="348"/>
                </a:lnTo>
                <a:lnTo>
                  <a:pt x="1116" y="342"/>
                </a:lnTo>
                <a:lnTo>
                  <a:pt x="1116" y="336"/>
                </a:lnTo>
                <a:lnTo>
                  <a:pt x="1122" y="330"/>
                </a:lnTo>
                <a:lnTo>
                  <a:pt x="1122" y="324"/>
                </a:lnTo>
                <a:lnTo>
                  <a:pt x="1128" y="318"/>
                </a:lnTo>
                <a:lnTo>
                  <a:pt x="1128" y="312"/>
                </a:lnTo>
                <a:lnTo>
                  <a:pt x="1134" y="306"/>
                </a:lnTo>
                <a:lnTo>
                  <a:pt x="1134" y="300"/>
                </a:lnTo>
                <a:lnTo>
                  <a:pt x="1140" y="294"/>
                </a:lnTo>
                <a:lnTo>
                  <a:pt x="1140" y="288"/>
                </a:lnTo>
                <a:lnTo>
                  <a:pt x="1140" y="282"/>
                </a:lnTo>
                <a:lnTo>
                  <a:pt x="1146" y="282"/>
                </a:lnTo>
                <a:lnTo>
                  <a:pt x="1146" y="276"/>
                </a:lnTo>
                <a:lnTo>
                  <a:pt x="1146" y="270"/>
                </a:lnTo>
                <a:lnTo>
                  <a:pt x="1152" y="264"/>
                </a:lnTo>
                <a:lnTo>
                  <a:pt x="1152" y="258"/>
                </a:lnTo>
                <a:lnTo>
                  <a:pt x="1158" y="252"/>
                </a:lnTo>
                <a:lnTo>
                  <a:pt x="1158" y="246"/>
                </a:lnTo>
                <a:lnTo>
                  <a:pt x="1158" y="240"/>
                </a:lnTo>
                <a:lnTo>
                  <a:pt x="1164" y="240"/>
                </a:lnTo>
                <a:lnTo>
                  <a:pt x="1164" y="234"/>
                </a:lnTo>
                <a:lnTo>
                  <a:pt x="1164" y="228"/>
                </a:lnTo>
                <a:lnTo>
                  <a:pt x="1170" y="228"/>
                </a:lnTo>
                <a:lnTo>
                  <a:pt x="1170" y="222"/>
                </a:lnTo>
                <a:lnTo>
                  <a:pt x="1170" y="216"/>
                </a:lnTo>
                <a:lnTo>
                  <a:pt x="1176" y="210"/>
                </a:lnTo>
                <a:lnTo>
                  <a:pt x="1176" y="204"/>
                </a:lnTo>
                <a:lnTo>
                  <a:pt x="1176" y="198"/>
                </a:lnTo>
                <a:lnTo>
                  <a:pt x="1182" y="198"/>
                </a:lnTo>
                <a:lnTo>
                  <a:pt x="1182" y="192"/>
                </a:lnTo>
                <a:lnTo>
                  <a:pt x="1182" y="186"/>
                </a:lnTo>
                <a:lnTo>
                  <a:pt x="1188" y="186"/>
                </a:lnTo>
                <a:lnTo>
                  <a:pt x="1188" y="180"/>
                </a:lnTo>
                <a:lnTo>
                  <a:pt x="1188" y="174"/>
                </a:lnTo>
                <a:lnTo>
                  <a:pt x="1188" y="168"/>
                </a:lnTo>
                <a:lnTo>
                  <a:pt x="1194" y="168"/>
                </a:lnTo>
                <a:lnTo>
                  <a:pt x="1194" y="162"/>
                </a:lnTo>
                <a:lnTo>
                  <a:pt x="1194" y="156"/>
                </a:lnTo>
                <a:lnTo>
                  <a:pt x="1200" y="156"/>
                </a:lnTo>
                <a:lnTo>
                  <a:pt x="1200" y="150"/>
                </a:lnTo>
                <a:lnTo>
                  <a:pt x="1200" y="144"/>
                </a:lnTo>
                <a:lnTo>
                  <a:pt x="1200" y="138"/>
                </a:lnTo>
                <a:lnTo>
                  <a:pt x="1206" y="138"/>
                </a:lnTo>
                <a:lnTo>
                  <a:pt x="1206" y="132"/>
                </a:lnTo>
                <a:lnTo>
                  <a:pt x="1206" y="126"/>
                </a:lnTo>
                <a:lnTo>
                  <a:pt x="1212" y="126"/>
                </a:lnTo>
                <a:lnTo>
                  <a:pt x="1212" y="120"/>
                </a:lnTo>
                <a:lnTo>
                  <a:pt x="1212" y="114"/>
                </a:lnTo>
                <a:lnTo>
                  <a:pt x="1212" y="108"/>
                </a:lnTo>
                <a:lnTo>
                  <a:pt x="1218" y="108"/>
                </a:lnTo>
                <a:lnTo>
                  <a:pt x="1218" y="102"/>
                </a:lnTo>
                <a:lnTo>
                  <a:pt x="1218" y="96"/>
                </a:lnTo>
                <a:lnTo>
                  <a:pt x="1218" y="90"/>
                </a:lnTo>
                <a:lnTo>
                  <a:pt x="1224" y="90"/>
                </a:lnTo>
                <a:lnTo>
                  <a:pt x="1224" y="84"/>
                </a:lnTo>
                <a:lnTo>
                  <a:pt x="1224" y="78"/>
                </a:lnTo>
                <a:lnTo>
                  <a:pt x="1230" y="78"/>
                </a:lnTo>
                <a:lnTo>
                  <a:pt x="1230" y="72"/>
                </a:lnTo>
                <a:lnTo>
                  <a:pt x="1230" y="66"/>
                </a:lnTo>
                <a:lnTo>
                  <a:pt x="1230" y="60"/>
                </a:lnTo>
                <a:lnTo>
                  <a:pt x="1236" y="60"/>
                </a:lnTo>
                <a:lnTo>
                  <a:pt x="1236" y="54"/>
                </a:lnTo>
                <a:lnTo>
                  <a:pt x="1236" y="48"/>
                </a:lnTo>
                <a:lnTo>
                  <a:pt x="1242" y="48"/>
                </a:lnTo>
                <a:lnTo>
                  <a:pt x="1242" y="42"/>
                </a:lnTo>
                <a:lnTo>
                  <a:pt x="1242" y="36"/>
                </a:lnTo>
                <a:lnTo>
                  <a:pt x="1248" y="36"/>
                </a:lnTo>
                <a:lnTo>
                  <a:pt x="1248" y="30"/>
                </a:lnTo>
                <a:lnTo>
                  <a:pt x="1248" y="24"/>
                </a:lnTo>
                <a:lnTo>
                  <a:pt x="1254" y="24"/>
                </a:lnTo>
                <a:lnTo>
                  <a:pt x="1254" y="18"/>
                </a:lnTo>
                <a:lnTo>
                  <a:pt x="1260" y="18"/>
                </a:lnTo>
                <a:lnTo>
                  <a:pt x="1260" y="12"/>
                </a:lnTo>
                <a:lnTo>
                  <a:pt x="1266" y="12"/>
                </a:lnTo>
                <a:lnTo>
                  <a:pt x="1266" y="6"/>
                </a:lnTo>
                <a:lnTo>
                  <a:pt x="1272" y="6"/>
                </a:lnTo>
                <a:lnTo>
                  <a:pt x="1272" y="0"/>
                </a:lnTo>
                <a:lnTo>
                  <a:pt x="1278" y="0"/>
                </a:lnTo>
                <a:lnTo>
                  <a:pt x="1284" y="0"/>
                </a:lnTo>
                <a:lnTo>
                  <a:pt x="1290" y="0"/>
                </a:lnTo>
                <a:lnTo>
                  <a:pt x="1296" y="0"/>
                </a:lnTo>
                <a:lnTo>
                  <a:pt x="1302" y="6"/>
                </a:lnTo>
                <a:lnTo>
                  <a:pt x="1308" y="6"/>
                </a:lnTo>
                <a:lnTo>
                  <a:pt x="1308" y="12"/>
                </a:lnTo>
                <a:lnTo>
                  <a:pt x="1314" y="18"/>
                </a:lnTo>
                <a:lnTo>
                  <a:pt x="1314" y="24"/>
                </a:lnTo>
                <a:lnTo>
                  <a:pt x="1320" y="24"/>
                </a:lnTo>
                <a:lnTo>
                  <a:pt x="1320" y="30"/>
                </a:lnTo>
                <a:lnTo>
                  <a:pt x="1326" y="36"/>
                </a:lnTo>
                <a:lnTo>
                  <a:pt x="1326" y="42"/>
                </a:lnTo>
                <a:lnTo>
                  <a:pt x="1332" y="42"/>
                </a:lnTo>
                <a:lnTo>
                  <a:pt x="1332" y="48"/>
                </a:lnTo>
                <a:lnTo>
                  <a:pt x="1332" y="54"/>
                </a:lnTo>
                <a:lnTo>
                  <a:pt x="1338" y="54"/>
                </a:lnTo>
                <a:lnTo>
                  <a:pt x="1338" y="60"/>
                </a:lnTo>
                <a:lnTo>
                  <a:pt x="1338" y="66"/>
                </a:lnTo>
                <a:lnTo>
                  <a:pt x="1344" y="66"/>
                </a:lnTo>
                <a:lnTo>
                  <a:pt x="1344" y="72"/>
                </a:lnTo>
                <a:lnTo>
                  <a:pt x="1350" y="72"/>
                </a:lnTo>
                <a:lnTo>
                  <a:pt x="1350" y="78"/>
                </a:lnTo>
                <a:lnTo>
                  <a:pt x="1350" y="84"/>
                </a:lnTo>
                <a:lnTo>
                  <a:pt x="1356" y="84"/>
                </a:lnTo>
                <a:lnTo>
                  <a:pt x="1356" y="90"/>
                </a:lnTo>
                <a:lnTo>
                  <a:pt x="1362" y="96"/>
                </a:lnTo>
                <a:lnTo>
                  <a:pt x="1362" y="102"/>
                </a:lnTo>
                <a:lnTo>
                  <a:pt x="1368" y="102"/>
                </a:lnTo>
                <a:lnTo>
                  <a:pt x="1368" y="108"/>
                </a:lnTo>
                <a:lnTo>
                  <a:pt x="1368" y="114"/>
                </a:lnTo>
                <a:lnTo>
                  <a:pt x="1374" y="114"/>
                </a:lnTo>
                <a:lnTo>
                  <a:pt x="1374" y="120"/>
                </a:lnTo>
                <a:lnTo>
                  <a:pt x="1380" y="126"/>
                </a:lnTo>
                <a:lnTo>
                  <a:pt x="1380" y="132"/>
                </a:lnTo>
                <a:lnTo>
                  <a:pt x="1386" y="132"/>
                </a:lnTo>
                <a:lnTo>
                  <a:pt x="1386" y="138"/>
                </a:lnTo>
                <a:lnTo>
                  <a:pt x="1386" y="144"/>
                </a:lnTo>
                <a:lnTo>
                  <a:pt x="1392" y="144"/>
                </a:lnTo>
                <a:lnTo>
                  <a:pt x="1392" y="150"/>
                </a:lnTo>
                <a:lnTo>
                  <a:pt x="1398" y="150"/>
                </a:lnTo>
                <a:lnTo>
                  <a:pt x="1398" y="156"/>
                </a:lnTo>
                <a:lnTo>
                  <a:pt x="1398" y="162"/>
                </a:lnTo>
                <a:lnTo>
                  <a:pt x="1404" y="162"/>
                </a:lnTo>
                <a:lnTo>
                  <a:pt x="1404" y="168"/>
                </a:lnTo>
                <a:lnTo>
                  <a:pt x="1410" y="174"/>
                </a:lnTo>
                <a:lnTo>
                  <a:pt x="1410" y="180"/>
                </a:lnTo>
                <a:lnTo>
                  <a:pt x="1416" y="180"/>
                </a:lnTo>
                <a:lnTo>
                  <a:pt x="1416" y="186"/>
                </a:lnTo>
                <a:lnTo>
                  <a:pt x="1422" y="192"/>
                </a:lnTo>
                <a:lnTo>
                  <a:pt x="1422" y="198"/>
                </a:lnTo>
                <a:lnTo>
                  <a:pt x="1428" y="198"/>
                </a:lnTo>
                <a:lnTo>
                  <a:pt x="1428" y="204"/>
                </a:lnTo>
                <a:lnTo>
                  <a:pt x="1434" y="210"/>
                </a:lnTo>
                <a:lnTo>
                  <a:pt x="1434" y="216"/>
                </a:lnTo>
                <a:lnTo>
                  <a:pt x="1440" y="216"/>
                </a:lnTo>
                <a:lnTo>
                  <a:pt x="1440" y="222"/>
                </a:lnTo>
                <a:lnTo>
                  <a:pt x="1446" y="228"/>
                </a:lnTo>
                <a:lnTo>
                  <a:pt x="1446" y="234"/>
                </a:lnTo>
                <a:lnTo>
                  <a:pt x="1452" y="234"/>
                </a:lnTo>
                <a:lnTo>
                  <a:pt x="1452" y="240"/>
                </a:lnTo>
                <a:lnTo>
                  <a:pt x="1458" y="240"/>
                </a:lnTo>
                <a:lnTo>
                  <a:pt x="1458" y="246"/>
                </a:lnTo>
                <a:lnTo>
                  <a:pt x="1458" y="252"/>
                </a:lnTo>
                <a:lnTo>
                  <a:pt x="1464" y="252"/>
                </a:lnTo>
                <a:lnTo>
                  <a:pt x="1464" y="258"/>
                </a:lnTo>
                <a:lnTo>
                  <a:pt x="1470" y="258"/>
                </a:lnTo>
                <a:lnTo>
                  <a:pt x="1470" y="264"/>
                </a:lnTo>
                <a:lnTo>
                  <a:pt x="1470" y="270"/>
                </a:lnTo>
                <a:lnTo>
                  <a:pt x="1476" y="270"/>
                </a:lnTo>
                <a:lnTo>
                  <a:pt x="1476" y="276"/>
                </a:lnTo>
                <a:lnTo>
                  <a:pt x="1482" y="276"/>
                </a:lnTo>
                <a:lnTo>
                  <a:pt x="1482" y="282"/>
                </a:lnTo>
                <a:lnTo>
                  <a:pt x="1488" y="282"/>
                </a:lnTo>
                <a:lnTo>
                  <a:pt x="1488" y="288"/>
                </a:lnTo>
                <a:lnTo>
                  <a:pt x="1488" y="294"/>
                </a:lnTo>
                <a:lnTo>
                  <a:pt x="1494" y="294"/>
                </a:lnTo>
                <a:lnTo>
                  <a:pt x="1494" y="300"/>
                </a:lnTo>
                <a:lnTo>
                  <a:pt x="1500" y="300"/>
                </a:lnTo>
                <a:lnTo>
                  <a:pt x="1500" y="306"/>
                </a:lnTo>
                <a:lnTo>
                  <a:pt x="1506" y="312"/>
                </a:lnTo>
                <a:lnTo>
                  <a:pt x="1506" y="318"/>
                </a:lnTo>
                <a:lnTo>
                  <a:pt x="1512" y="318"/>
                </a:lnTo>
                <a:lnTo>
                  <a:pt x="1512" y="324"/>
                </a:lnTo>
                <a:lnTo>
                  <a:pt x="1518" y="324"/>
                </a:lnTo>
                <a:lnTo>
                  <a:pt x="1518" y="330"/>
                </a:lnTo>
                <a:lnTo>
                  <a:pt x="1524" y="330"/>
                </a:lnTo>
                <a:lnTo>
                  <a:pt x="1524" y="336"/>
                </a:lnTo>
                <a:lnTo>
                  <a:pt x="1524" y="342"/>
                </a:lnTo>
                <a:lnTo>
                  <a:pt x="1530" y="342"/>
                </a:lnTo>
                <a:lnTo>
                  <a:pt x="1530" y="348"/>
                </a:lnTo>
                <a:lnTo>
                  <a:pt x="1536" y="348"/>
                </a:lnTo>
                <a:lnTo>
                  <a:pt x="1536" y="354"/>
                </a:lnTo>
                <a:lnTo>
                  <a:pt x="1542" y="354"/>
                </a:lnTo>
                <a:lnTo>
                  <a:pt x="1542" y="360"/>
                </a:lnTo>
                <a:lnTo>
                  <a:pt x="1548" y="360"/>
                </a:lnTo>
                <a:lnTo>
                  <a:pt x="1548" y="366"/>
                </a:lnTo>
                <a:lnTo>
                  <a:pt x="1554" y="372"/>
                </a:lnTo>
                <a:lnTo>
                  <a:pt x="1554" y="378"/>
                </a:lnTo>
                <a:lnTo>
                  <a:pt x="1560" y="378"/>
                </a:lnTo>
                <a:lnTo>
                  <a:pt x="1560" y="384"/>
                </a:lnTo>
                <a:lnTo>
                  <a:pt x="1566" y="384"/>
                </a:lnTo>
                <a:lnTo>
                  <a:pt x="1566" y="390"/>
                </a:lnTo>
                <a:lnTo>
                  <a:pt x="1572" y="390"/>
                </a:lnTo>
                <a:lnTo>
                  <a:pt x="1572" y="396"/>
                </a:lnTo>
                <a:lnTo>
                  <a:pt x="1578" y="396"/>
                </a:lnTo>
                <a:lnTo>
                  <a:pt x="1578" y="402"/>
                </a:lnTo>
                <a:lnTo>
                  <a:pt x="1584" y="408"/>
                </a:lnTo>
                <a:lnTo>
                  <a:pt x="1584" y="414"/>
                </a:lnTo>
                <a:lnTo>
                  <a:pt x="1590" y="414"/>
                </a:lnTo>
                <a:lnTo>
                  <a:pt x="1590" y="420"/>
                </a:lnTo>
                <a:lnTo>
                  <a:pt x="1596" y="420"/>
                </a:lnTo>
                <a:lnTo>
                  <a:pt x="1596" y="426"/>
                </a:lnTo>
                <a:lnTo>
                  <a:pt x="1602" y="426"/>
                </a:lnTo>
                <a:lnTo>
                  <a:pt x="1602" y="432"/>
                </a:lnTo>
                <a:lnTo>
                  <a:pt x="1608" y="432"/>
                </a:lnTo>
                <a:lnTo>
                  <a:pt x="1608" y="438"/>
                </a:lnTo>
                <a:lnTo>
                  <a:pt x="1614" y="438"/>
                </a:lnTo>
                <a:lnTo>
                  <a:pt x="1614" y="444"/>
                </a:lnTo>
                <a:lnTo>
                  <a:pt x="1620" y="444"/>
                </a:lnTo>
                <a:lnTo>
                  <a:pt x="1620" y="450"/>
                </a:lnTo>
                <a:lnTo>
                  <a:pt x="1626" y="450"/>
                </a:lnTo>
                <a:lnTo>
                  <a:pt x="1626" y="456"/>
                </a:lnTo>
                <a:lnTo>
                  <a:pt x="1632" y="456"/>
                </a:lnTo>
                <a:lnTo>
                  <a:pt x="1632" y="462"/>
                </a:lnTo>
                <a:lnTo>
                  <a:pt x="1638" y="462"/>
                </a:lnTo>
                <a:lnTo>
                  <a:pt x="1638" y="468"/>
                </a:lnTo>
                <a:lnTo>
                  <a:pt x="1644" y="468"/>
                </a:lnTo>
                <a:lnTo>
                  <a:pt x="1644" y="474"/>
                </a:lnTo>
                <a:lnTo>
                  <a:pt x="1650" y="474"/>
                </a:lnTo>
                <a:lnTo>
                  <a:pt x="1650" y="480"/>
                </a:lnTo>
                <a:lnTo>
                  <a:pt x="1656" y="480"/>
                </a:lnTo>
                <a:lnTo>
                  <a:pt x="1656" y="486"/>
                </a:lnTo>
                <a:lnTo>
                  <a:pt x="1662" y="486"/>
                </a:lnTo>
                <a:lnTo>
                  <a:pt x="1662" y="492"/>
                </a:lnTo>
                <a:lnTo>
                  <a:pt x="1668" y="492"/>
                </a:lnTo>
                <a:lnTo>
                  <a:pt x="1668" y="498"/>
                </a:lnTo>
                <a:lnTo>
                  <a:pt x="1674" y="498"/>
                </a:lnTo>
                <a:lnTo>
                  <a:pt x="1674" y="504"/>
                </a:lnTo>
                <a:lnTo>
                  <a:pt x="1680" y="504"/>
                </a:lnTo>
                <a:lnTo>
                  <a:pt x="1680" y="510"/>
                </a:lnTo>
                <a:lnTo>
                  <a:pt x="1686" y="510"/>
                </a:lnTo>
                <a:lnTo>
                  <a:pt x="1686" y="516"/>
                </a:lnTo>
                <a:lnTo>
                  <a:pt x="1692" y="516"/>
                </a:lnTo>
                <a:lnTo>
                  <a:pt x="1692" y="522"/>
                </a:lnTo>
                <a:lnTo>
                  <a:pt x="1698" y="522"/>
                </a:lnTo>
                <a:lnTo>
                  <a:pt x="1698" y="528"/>
                </a:lnTo>
                <a:lnTo>
                  <a:pt x="1704" y="528"/>
                </a:lnTo>
                <a:lnTo>
                  <a:pt x="1704" y="534"/>
                </a:lnTo>
                <a:lnTo>
                  <a:pt x="1710" y="534"/>
                </a:lnTo>
                <a:lnTo>
                  <a:pt x="1710" y="540"/>
                </a:lnTo>
                <a:lnTo>
                  <a:pt x="1716" y="540"/>
                </a:lnTo>
                <a:lnTo>
                  <a:pt x="1722" y="546"/>
                </a:lnTo>
                <a:lnTo>
                  <a:pt x="1728" y="546"/>
                </a:lnTo>
                <a:lnTo>
                  <a:pt x="1728" y="552"/>
                </a:lnTo>
                <a:lnTo>
                  <a:pt x="1734" y="552"/>
                </a:lnTo>
                <a:lnTo>
                  <a:pt x="1734" y="558"/>
                </a:lnTo>
                <a:lnTo>
                  <a:pt x="1740" y="558"/>
                </a:lnTo>
                <a:lnTo>
                  <a:pt x="1740" y="564"/>
                </a:lnTo>
                <a:lnTo>
                  <a:pt x="1746" y="564"/>
                </a:lnTo>
                <a:lnTo>
                  <a:pt x="1752" y="570"/>
                </a:lnTo>
                <a:lnTo>
                  <a:pt x="1758" y="570"/>
                </a:lnTo>
                <a:lnTo>
                  <a:pt x="1758" y="576"/>
                </a:lnTo>
                <a:lnTo>
                  <a:pt x="1764" y="576"/>
                </a:lnTo>
                <a:lnTo>
                  <a:pt x="1764" y="582"/>
                </a:lnTo>
                <a:lnTo>
                  <a:pt x="1770" y="582"/>
                </a:lnTo>
                <a:lnTo>
                  <a:pt x="1776" y="588"/>
                </a:lnTo>
                <a:lnTo>
                  <a:pt x="1782" y="588"/>
                </a:lnTo>
                <a:lnTo>
                  <a:pt x="1782" y="594"/>
                </a:lnTo>
                <a:lnTo>
                  <a:pt x="1788" y="594"/>
                </a:lnTo>
                <a:lnTo>
                  <a:pt x="1788" y="600"/>
                </a:lnTo>
                <a:lnTo>
                  <a:pt x="1794" y="600"/>
                </a:lnTo>
                <a:lnTo>
                  <a:pt x="1800" y="600"/>
                </a:lnTo>
                <a:lnTo>
                  <a:pt x="1800" y="606"/>
                </a:lnTo>
                <a:lnTo>
                  <a:pt x="1806" y="606"/>
                </a:lnTo>
                <a:lnTo>
                  <a:pt x="1806" y="612"/>
                </a:lnTo>
                <a:lnTo>
                  <a:pt x="1812" y="612"/>
                </a:lnTo>
                <a:lnTo>
                  <a:pt x="1818" y="612"/>
                </a:lnTo>
                <a:lnTo>
                  <a:pt x="1818" y="618"/>
                </a:lnTo>
                <a:lnTo>
                  <a:pt x="1824" y="618"/>
                </a:lnTo>
                <a:lnTo>
                  <a:pt x="1824" y="624"/>
                </a:lnTo>
                <a:lnTo>
                  <a:pt x="1830" y="624"/>
                </a:lnTo>
                <a:lnTo>
                  <a:pt x="1836" y="624"/>
                </a:lnTo>
                <a:lnTo>
                  <a:pt x="1836" y="630"/>
                </a:lnTo>
                <a:lnTo>
                  <a:pt x="1842" y="630"/>
                </a:lnTo>
                <a:lnTo>
                  <a:pt x="1848" y="630"/>
                </a:lnTo>
                <a:lnTo>
                  <a:pt x="1848" y="636"/>
                </a:lnTo>
                <a:lnTo>
                  <a:pt x="1854" y="636"/>
                </a:lnTo>
                <a:lnTo>
                  <a:pt x="1860" y="636"/>
                </a:lnTo>
                <a:lnTo>
                  <a:pt x="1860" y="642"/>
                </a:lnTo>
                <a:lnTo>
                  <a:pt x="1866" y="642"/>
                </a:lnTo>
                <a:lnTo>
                  <a:pt x="1872" y="642"/>
                </a:lnTo>
                <a:lnTo>
                  <a:pt x="1872" y="648"/>
                </a:lnTo>
                <a:lnTo>
                  <a:pt x="1878" y="648"/>
                </a:lnTo>
                <a:lnTo>
                  <a:pt x="1884" y="648"/>
                </a:lnTo>
                <a:lnTo>
                  <a:pt x="1884" y="654"/>
                </a:lnTo>
                <a:lnTo>
                  <a:pt x="1890" y="654"/>
                </a:lnTo>
                <a:lnTo>
                  <a:pt x="1896" y="654"/>
                </a:lnTo>
                <a:lnTo>
                  <a:pt x="1896" y="660"/>
                </a:lnTo>
                <a:lnTo>
                  <a:pt x="1902" y="660"/>
                </a:lnTo>
                <a:lnTo>
                  <a:pt x="1908" y="660"/>
                </a:lnTo>
                <a:lnTo>
                  <a:pt x="1908" y="666"/>
                </a:lnTo>
                <a:lnTo>
                  <a:pt x="1914" y="666"/>
                </a:lnTo>
                <a:lnTo>
                  <a:pt x="1920" y="666"/>
                </a:lnTo>
                <a:lnTo>
                  <a:pt x="1926" y="666"/>
                </a:lnTo>
                <a:lnTo>
                  <a:pt x="1926" y="672"/>
                </a:lnTo>
                <a:lnTo>
                  <a:pt x="1932" y="672"/>
                </a:lnTo>
                <a:lnTo>
                  <a:pt x="1938" y="672"/>
                </a:lnTo>
                <a:lnTo>
                  <a:pt x="1938" y="678"/>
                </a:lnTo>
                <a:lnTo>
                  <a:pt x="1944" y="678"/>
                </a:lnTo>
                <a:lnTo>
                  <a:pt x="1950" y="678"/>
                </a:lnTo>
                <a:lnTo>
                  <a:pt x="1956" y="678"/>
                </a:lnTo>
                <a:lnTo>
                  <a:pt x="1956" y="684"/>
                </a:lnTo>
                <a:lnTo>
                  <a:pt x="1962" y="684"/>
                </a:lnTo>
                <a:lnTo>
                  <a:pt x="1968" y="684"/>
                </a:lnTo>
                <a:lnTo>
                  <a:pt x="1974" y="684"/>
                </a:lnTo>
                <a:lnTo>
                  <a:pt x="1980" y="684"/>
                </a:lnTo>
                <a:lnTo>
                  <a:pt x="1980" y="690"/>
                </a:lnTo>
                <a:lnTo>
                  <a:pt x="1986" y="690"/>
                </a:lnTo>
                <a:lnTo>
                  <a:pt x="1992" y="690"/>
                </a:lnTo>
                <a:lnTo>
                  <a:pt x="1998" y="690"/>
                </a:lnTo>
                <a:lnTo>
                  <a:pt x="2004" y="690"/>
                </a:lnTo>
                <a:lnTo>
                  <a:pt x="2004" y="696"/>
                </a:lnTo>
                <a:lnTo>
                  <a:pt x="2010" y="696"/>
                </a:lnTo>
                <a:lnTo>
                  <a:pt x="2016" y="696"/>
                </a:lnTo>
                <a:lnTo>
                  <a:pt x="2022" y="696"/>
                </a:lnTo>
                <a:lnTo>
                  <a:pt x="2028" y="696"/>
                </a:lnTo>
                <a:lnTo>
                  <a:pt x="2034" y="696"/>
                </a:lnTo>
                <a:lnTo>
                  <a:pt x="2040" y="696"/>
                </a:lnTo>
                <a:lnTo>
                  <a:pt x="2046" y="702"/>
                </a:lnTo>
                <a:lnTo>
                  <a:pt x="2052" y="702"/>
                </a:lnTo>
                <a:lnTo>
                  <a:pt x="2058" y="702"/>
                </a:lnTo>
                <a:lnTo>
                  <a:pt x="2064" y="702"/>
                </a:lnTo>
                <a:lnTo>
                  <a:pt x="2070" y="702"/>
                </a:lnTo>
                <a:lnTo>
                  <a:pt x="2076" y="702"/>
                </a:lnTo>
                <a:lnTo>
                  <a:pt x="2082" y="702"/>
                </a:lnTo>
                <a:lnTo>
                  <a:pt x="2088" y="702"/>
                </a:lnTo>
                <a:lnTo>
                  <a:pt x="2094" y="702"/>
                </a:lnTo>
                <a:lnTo>
                  <a:pt x="2100" y="702"/>
                </a:lnTo>
                <a:lnTo>
                  <a:pt x="2106" y="702"/>
                </a:lnTo>
                <a:lnTo>
                  <a:pt x="2112" y="702"/>
                </a:lnTo>
                <a:lnTo>
                  <a:pt x="2118" y="702"/>
                </a:lnTo>
                <a:lnTo>
                  <a:pt x="2124" y="702"/>
                </a:lnTo>
                <a:lnTo>
                  <a:pt x="2130" y="702"/>
                </a:lnTo>
                <a:lnTo>
                  <a:pt x="2136" y="702"/>
                </a:lnTo>
                <a:lnTo>
                  <a:pt x="2142" y="702"/>
                </a:lnTo>
                <a:lnTo>
                  <a:pt x="2148" y="702"/>
                </a:lnTo>
                <a:lnTo>
                  <a:pt x="2148" y="696"/>
                </a:lnTo>
                <a:lnTo>
                  <a:pt x="2154" y="696"/>
                </a:lnTo>
                <a:lnTo>
                  <a:pt x="2160" y="696"/>
                </a:lnTo>
                <a:lnTo>
                  <a:pt x="2166" y="696"/>
                </a:lnTo>
                <a:lnTo>
                  <a:pt x="2172" y="696"/>
                </a:lnTo>
                <a:lnTo>
                  <a:pt x="2178" y="696"/>
                </a:lnTo>
                <a:lnTo>
                  <a:pt x="2184" y="696"/>
                </a:lnTo>
                <a:lnTo>
                  <a:pt x="2190" y="690"/>
                </a:lnTo>
                <a:lnTo>
                  <a:pt x="2196" y="690"/>
                </a:lnTo>
                <a:lnTo>
                  <a:pt x="2202" y="690"/>
                </a:lnTo>
                <a:lnTo>
                  <a:pt x="2208" y="690"/>
                </a:lnTo>
                <a:lnTo>
                  <a:pt x="2214" y="690"/>
                </a:lnTo>
                <a:lnTo>
                  <a:pt x="2214" y="684"/>
                </a:lnTo>
                <a:lnTo>
                  <a:pt x="2220" y="684"/>
                </a:lnTo>
                <a:lnTo>
                  <a:pt x="2226" y="684"/>
                </a:lnTo>
                <a:lnTo>
                  <a:pt x="2232" y="684"/>
                </a:lnTo>
                <a:lnTo>
                  <a:pt x="2238" y="678"/>
                </a:lnTo>
                <a:lnTo>
                  <a:pt x="2244" y="678"/>
                </a:lnTo>
                <a:lnTo>
                  <a:pt x="2250" y="678"/>
                </a:lnTo>
                <a:lnTo>
                  <a:pt x="2256" y="678"/>
                </a:lnTo>
                <a:lnTo>
                  <a:pt x="2262" y="678"/>
                </a:lnTo>
                <a:lnTo>
                  <a:pt x="2268" y="678"/>
                </a:lnTo>
                <a:lnTo>
                  <a:pt x="2274" y="678"/>
                </a:lnTo>
                <a:lnTo>
                  <a:pt x="2280" y="678"/>
                </a:lnTo>
                <a:lnTo>
                  <a:pt x="2286" y="678"/>
                </a:lnTo>
                <a:lnTo>
                  <a:pt x="2292" y="678"/>
                </a:lnTo>
                <a:lnTo>
                  <a:pt x="2298" y="678"/>
                </a:lnTo>
                <a:lnTo>
                  <a:pt x="2304" y="678"/>
                </a:lnTo>
                <a:lnTo>
                  <a:pt x="2310" y="678"/>
                </a:lnTo>
                <a:lnTo>
                  <a:pt x="2316" y="678"/>
                </a:lnTo>
                <a:lnTo>
                  <a:pt x="2322" y="684"/>
                </a:lnTo>
                <a:lnTo>
                  <a:pt x="2328" y="684"/>
                </a:lnTo>
                <a:lnTo>
                  <a:pt x="2334" y="684"/>
                </a:lnTo>
                <a:lnTo>
                  <a:pt x="2340" y="684"/>
                </a:lnTo>
                <a:lnTo>
                  <a:pt x="2340" y="690"/>
                </a:lnTo>
                <a:lnTo>
                  <a:pt x="2346" y="690"/>
                </a:lnTo>
                <a:lnTo>
                  <a:pt x="2352" y="690"/>
                </a:lnTo>
                <a:lnTo>
                  <a:pt x="2358" y="690"/>
                </a:lnTo>
                <a:lnTo>
                  <a:pt x="2364" y="690"/>
                </a:lnTo>
                <a:lnTo>
                  <a:pt x="2370" y="696"/>
                </a:lnTo>
                <a:lnTo>
                  <a:pt x="2376" y="696"/>
                </a:lnTo>
                <a:lnTo>
                  <a:pt x="2382" y="696"/>
                </a:lnTo>
                <a:lnTo>
                  <a:pt x="2388" y="696"/>
                </a:lnTo>
                <a:lnTo>
                  <a:pt x="2394" y="696"/>
                </a:lnTo>
                <a:lnTo>
                  <a:pt x="2400" y="696"/>
                </a:lnTo>
                <a:lnTo>
                  <a:pt x="2406" y="696"/>
                </a:lnTo>
                <a:lnTo>
                  <a:pt x="2406" y="702"/>
                </a:lnTo>
                <a:lnTo>
                  <a:pt x="2412" y="702"/>
                </a:lnTo>
                <a:lnTo>
                  <a:pt x="2418" y="702"/>
                </a:lnTo>
                <a:lnTo>
                  <a:pt x="2424" y="702"/>
                </a:lnTo>
                <a:lnTo>
                  <a:pt x="2430" y="702"/>
                </a:lnTo>
                <a:lnTo>
                  <a:pt x="2436" y="702"/>
                </a:lnTo>
                <a:lnTo>
                  <a:pt x="2442" y="702"/>
                </a:lnTo>
                <a:lnTo>
                  <a:pt x="2448" y="702"/>
                </a:lnTo>
                <a:lnTo>
                  <a:pt x="2454" y="702"/>
                </a:lnTo>
                <a:lnTo>
                  <a:pt x="2460" y="702"/>
                </a:lnTo>
                <a:lnTo>
                  <a:pt x="2466" y="702"/>
                </a:lnTo>
                <a:lnTo>
                  <a:pt x="2472" y="702"/>
                </a:lnTo>
                <a:lnTo>
                  <a:pt x="2478" y="702"/>
                </a:lnTo>
                <a:lnTo>
                  <a:pt x="2484" y="702"/>
                </a:lnTo>
                <a:lnTo>
                  <a:pt x="2490" y="702"/>
                </a:lnTo>
                <a:lnTo>
                  <a:pt x="2496" y="702"/>
                </a:lnTo>
                <a:lnTo>
                  <a:pt x="2502" y="702"/>
                </a:lnTo>
                <a:lnTo>
                  <a:pt x="2508" y="702"/>
                </a:lnTo>
                <a:lnTo>
                  <a:pt x="2514" y="696"/>
                </a:lnTo>
                <a:lnTo>
                  <a:pt x="2520" y="696"/>
                </a:lnTo>
                <a:lnTo>
                  <a:pt x="2526" y="696"/>
                </a:lnTo>
                <a:lnTo>
                  <a:pt x="2532" y="696"/>
                </a:lnTo>
                <a:lnTo>
                  <a:pt x="2538" y="696"/>
                </a:lnTo>
                <a:lnTo>
                  <a:pt x="2544" y="696"/>
                </a:lnTo>
                <a:lnTo>
                  <a:pt x="2550" y="696"/>
                </a:lnTo>
                <a:lnTo>
                  <a:pt x="2550" y="690"/>
                </a:lnTo>
                <a:lnTo>
                  <a:pt x="2556" y="690"/>
                </a:lnTo>
                <a:lnTo>
                  <a:pt x="2562" y="690"/>
                </a:lnTo>
                <a:lnTo>
                  <a:pt x="2568" y="690"/>
                </a:lnTo>
                <a:lnTo>
                  <a:pt x="2574" y="690"/>
                </a:lnTo>
                <a:lnTo>
                  <a:pt x="2574" y="684"/>
                </a:lnTo>
                <a:lnTo>
                  <a:pt x="2580" y="684"/>
                </a:lnTo>
                <a:lnTo>
                  <a:pt x="2586" y="684"/>
                </a:lnTo>
                <a:lnTo>
                  <a:pt x="2592" y="684"/>
                </a:lnTo>
                <a:lnTo>
                  <a:pt x="2598" y="684"/>
                </a:lnTo>
                <a:lnTo>
                  <a:pt x="2598" y="678"/>
                </a:lnTo>
                <a:lnTo>
                  <a:pt x="2604" y="678"/>
                </a:lnTo>
                <a:lnTo>
                  <a:pt x="2610" y="678"/>
                </a:lnTo>
                <a:lnTo>
                  <a:pt x="2616" y="678"/>
                </a:lnTo>
                <a:lnTo>
                  <a:pt x="2616" y="672"/>
                </a:lnTo>
                <a:lnTo>
                  <a:pt x="2622" y="672"/>
                </a:lnTo>
                <a:lnTo>
                  <a:pt x="2628" y="672"/>
                </a:lnTo>
                <a:lnTo>
                  <a:pt x="2628" y="666"/>
                </a:lnTo>
                <a:lnTo>
                  <a:pt x="2634" y="666"/>
                </a:lnTo>
                <a:lnTo>
                  <a:pt x="2640" y="666"/>
                </a:lnTo>
                <a:lnTo>
                  <a:pt x="2646" y="666"/>
                </a:lnTo>
                <a:lnTo>
                  <a:pt x="2646" y="660"/>
                </a:lnTo>
                <a:lnTo>
                  <a:pt x="2652" y="660"/>
                </a:lnTo>
                <a:lnTo>
                  <a:pt x="2658" y="660"/>
                </a:lnTo>
                <a:lnTo>
                  <a:pt x="2658" y="654"/>
                </a:lnTo>
                <a:lnTo>
                  <a:pt x="2664" y="654"/>
                </a:lnTo>
                <a:lnTo>
                  <a:pt x="2670" y="654"/>
                </a:lnTo>
                <a:lnTo>
                  <a:pt x="2670" y="648"/>
                </a:lnTo>
                <a:lnTo>
                  <a:pt x="2676" y="648"/>
                </a:lnTo>
                <a:lnTo>
                  <a:pt x="2682" y="648"/>
                </a:lnTo>
                <a:lnTo>
                  <a:pt x="2682" y="642"/>
                </a:lnTo>
                <a:lnTo>
                  <a:pt x="2688" y="642"/>
                </a:lnTo>
                <a:lnTo>
                  <a:pt x="2694" y="642"/>
                </a:lnTo>
                <a:lnTo>
                  <a:pt x="2694" y="636"/>
                </a:lnTo>
                <a:lnTo>
                  <a:pt x="2700" y="636"/>
                </a:lnTo>
                <a:lnTo>
                  <a:pt x="2706" y="636"/>
                </a:lnTo>
                <a:lnTo>
                  <a:pt x="2706" y="630"/>
                </a:lnTo>
                <a:lnTo>
                  <a:pt x="2712" y="630"/>
                </a:lnTo>
                <a:lnTo>
                  <a:pt x="2718" y="630"/>
                </a:lnTo>
                <a:lnTo>
                  <a:pt x="2718" y="624"/>
                </a:lnTo>
                <a:lnTo>
                  <a:pt x="2724" y="624"/>
                </a:lnTo>
                <a:lnTo>
                  <a:pt x="2730" y="624"/>
                </a:lnTo>
                <a:lnTo>
                  <a:pt x="2730" y="618"/>
                </a:lnTo>
                <a:lnTo>
                  <a:pt x="2736" y="618"/>
                </a:lnTo>
                <a:lnTo>
                  <a:pt x="2736" y="612"/>
                </a:lnTo>
                <a:lnTo>
                  <a:pt x="2742" y="612"/>
                </a:lnTo>
                <a:lnTo>
                  <a:pt x="2748" y="612"/>
                </a:lnTo>
                <a:lnTo>
                  <a:pt x="2748" y="606"/>
                </a:lnTo>
                <a:lnTo>
                  <a:pt x="2754" y="606"/>
                </a:lnTo>
                <a:lnTo>
                  <a:pt x="2754" y="600"/>
                </a:lnTo>
                <a:lnTo>
                  <a:pt x="2760" y="600"/>
                </a:lnTo>
                <a:lnTo>
                  <a:pt x="2766" y="600"/>
                </a:lnTo>
                <a:lnTo>
                  <a:pt x="2766" y="594"/>
                </a:lnTo>
                <a:lnTo>
                  <a:pt x="2772" y="594"/>
                </a:lnTo>
                <a:lnTo>
                  <a:pt x="2772" y="588"/>
                </a:lnTo>
                <a:lnTo>
                  <a:pt x="2778" y="588"/>
                </a:lnTo>
                <a:lnTo>
                  <a:pt x="2784" y="582"/>
                </a:lnTo>
                <a:lnTo>
                  <a:pt x="2790" y="582"/>
                </a:lnTo>
                <a:lnTo>
                  <a:pt x="2790" y="576"/>
                </a:lnTo>
                <a:lnTo>
                  <a:pt x="2796" y="576"/>
                </a:lnTo>
                <a:lnTo>
                  <a:pt x="2796" y="570"/>
                </a:lnTo>
                <a:lnTo>
                  <a:pt x="2802" y="570"/>
                </a:lnTo>
                <a:lnTo>
                  <a:pt x="2808" y="564"/>
                </a:lnTo>
                <a:lnTo>
                  <a:pt x="2814" y="564"/>
                </a:lnTo>
                <a:lnTo>
                  <a:pt x="2814" y="558"/>
                </a:lnTo>
                <a:lnTo>
                  <a:pt x="2820" y="558"/>
                </a:lnTo>
                <a:lnTo>
                  <a:pt x="2820" y="552"/>
                </a:lnTo>
                <a:lnTo>
                  <a:pt x="2826" y="552"/>
                </a:lnTo>
                <a:lnTo>
                  <a:pt x="2826" y="546"/>
                </a:lnTo>
                <a:lnTo>
                  <a:pt x="2832" y="546"/>
                </a:lnTo>
                <a:lnTo>
                  <a:pt x="2838" y="540"/>
                </a:lnTo>
                <a:lnTo>
                  <a:pt x="2844" y="540"/>
                </a:lnTo>
                <a:lnTo>
                  <a:pt x="2844" y="534"/>
                </a:lnTo>
                <a:lnTo>
                  <a:pt x="2850" y="534"/>
                </a:lnTo>
                <a:lnTo>
                  <a:pt x="2850" y="528"/>
                </a:lnTo>
                <a:lnTo>
                  <a:pt x="2856" y="528"/>
                </a:lnTo>
                <a:lnTo>
                  <a:pt x="2856" y="522"/>
                </a:lnTo>
                <a:lnTo>
                  <a:pt x="2862" y="522"/>
                </a:lnTo>
                <a:lnTo>
                  <a:pt x="2862" y="516"/>
                </a:lnTo>
                <a:lnTo>
                  <a:pt x="2868" y="516"/>
                </a:lnTo>
                <a:lnTo>
                  <a:pt x="2868" y="510"/>
                </a:lnTo>
                <a:lnTo>
                  <a:pt x="2874" y="510"/>
                </a:lnTo>
                <a:lnTo>
                  <a:pt x="2874" y="504"/>
                </a:lnTo>
                <a:lnTo>
                  <a:pt x="2880" y="504"/>
                </a:lnTo>
                <a:lnTo>
                  <a:pt x="2880" y="498"/>
                </a:lnTo>
                <a:lnTo>
                  <a:pt x="2886" y="498"/>
                </a:lnTo>
                <a:lnTo>
                  <a:pt x="2886" y="492"/>
                </a:lnTo>
                <a:lnTo>
                  <a:pt x="2892" y="492"/>
                </a:lnTo>
                <a:lnTo>
                  <a:pt x="2892" y="486"/>
                </a:lnTo>
                <a:lnTo>
                  <a:pt x="2898" y="486"/>
                </a:lnTo>
                <a:lnTo>
                  <a:pt x="2898" y="480"/>
                </a:lnTo>
                <a:lnTo>
                  <a:pt x="2904" y="480"/>
                </a:lnTo>
                <a:lnTo>
                  <a:pt x="2904" y="474"/>
                </a:lnTo>
                <a:lnTo>
                  <a:pt x="2910" y="474"/>
                </a:lnTo>
                <a:lnTo>
                  <a:pt x="2910" y="468"/>
                </a:lnTo>
                <a:lnTo>
                  <a:pt x="2916" y="468"/>
                </a:lnTo>
                <a:lnTo>
                  <a:pt x="2916" y="462"/>
                </a:lnTo>
                <a:lnTo>
                  <a:pt x="2922" y="462"/>
                </a:lnTo>
                <a:lnTo>
                  <a:pt x="2922" y="456"/>
                </a:lnTo>
                <a:lnTo>
                  <a:pt x="2928" y="456"/>
                </a:lnTo>
                <a:lnTo>
                  <a:pt x="2928" y="450"/>
                </a:lnTo>
                <a:lnTo>
                  <a:pt x="2934" y="450"/>
                </a:lnTo>
                <a:lnTo>
                  <a:pt x="2934" y="444"/>
                </a:lnTo>
                <a:lnTo>
                  <a:pt x="2940" y="444"/>
                </a:lnTo>
                <a:lnTo>
                  <a:pt x="2940" y="438"/>
                </a:lnTo>
                <a:lnTo>
                  <a:pt x="2946" y="438"/>
                </a:lnTo>
                <a:lnTo>
                  <a:pt x="2946" y="432"/>
                </a:lnTo>
                <a:lnTo>
                  <a:pt x="2952" y="432"/>
                </a:lnTo>
                <a:lnTo>
                  <a:pt x="2952" y="426"/>
                </a:lnTo>
                <a:lnTo>
                  <a:pt x="2958" y="426"/>
                </a:lnTo>
                <a:lnTo>
                  <a:pt x="2958" y="420"/>
                </a:lnTo>
                <a:lnTo>
                  <a:pt x="2964" y="420"/>
                </a:lnTo>
                <a:lnTo>
                  <a:pt x="2964" y="414"/>
                </a:lnTo>
                <a:lnTo>
                  <a:pt x="2970" y="414"/>
                </a:lnTo>
                <a:lnTo>
                  <a:pt x="2970" y="408"/>
                </a:lnTo>
                <a:lnTo>
                  <a:pt x="2976" y="402"/>
                </a:lnTo>
                <a:lnTo>
                  <a:pt x="2976" y="396"/>
                </a:lnTo>
                <a:lnTo>
                  <a:pt x="2982" y="396"/>
                </a:lnTo>
                <a:lnTo>
                  <a:pt x="2982" y="390"/>
                </a:lnTo>
                <a:lnTo>
                  <a:pt x="2988" y="390"/>
                </a:lnTo>
                <a:lnTo>
                  <a:pt x="2988" y="384"/>
                </a:lnTo>
                <a:lnTo>
                  <a:pt x="2994" y="384"/>
                </a:lnTo>
                <a:lnTo>
                  <a:pt x="2994" y="378"/>
                </a:lnTo>
                <a:lnTo>
                  <a:pt x="3000" y="378"/>
                </a:lnTo>
                <a:lnTo>
                  <a:pt x="3000" y="372"/>
                </a:lnTo>
                <a:lnTo>
                  <a:pt x="3006" y="366"/>
                </a:lnTo>
                <a:lnTo>
                  <a:pt x="3006" y="360"/>
                </a:lnTo>
                <a:lnTo>
                  <a:pt x="3012" y="360"/>
                </a:lnTo>
                <a:lnTo>
                  <a:pt x="3012" y="354"/>
                </a:lnTo>
                <a:lnTo>
                  <a:pt x="3018" y="354"/>
                </a:lnTo>
                <a:lnTo>
                  <a:pt x="3018" y="348"/>
                </a:lnTo>
                <a:lnTo>
                  <a:pt x="3024" y="348"/>
                </a:lnTo>
                <a:lnTo>
                  <a:pt x="3024" y="342"/>
                </a:lnTo>
                <a:lnTo>
                  <a:pt x="3030" y="342"/>
                </a:lnTo>
                <a:lnTo>
                  <a:pt x="3030" y="336"/>
                </a:lnTo>
                <a:lnTo>
                  <a:pt x="3030" y="330"/>
                </a:lnTo>
                <a:lnTo>
                  <a:pt x="3036" y="330"/>
                </a:lnTo>
                <a:lnTo>
                  <a:pt x="3036" y="324"/>
                </a:lnTo>
                <a:lnTo>
                  <a:pt x="3042" y="324"/>
                </a:lnTo>
                <a:lnTo>
                  <a:pt x="3042" y="318"/>
                </a:lnTo>
                <a:lnTo>
                  <a:pt x="3048" y="318"/>
                </a:lnTo>
                <a:lnTo>
                  <a:pt x="3048" y="312"/>
                </a:lnTo>
                <a:lnTo>
                  <a:pt x="3054" y="306"/>
                </a:lnTo>
                <a:lnTo>
                  <a:pt x="3054" y="300"/>
                </a:lnTo>
                <a:lnTo>
                  <a:pt x="3060" y="300"/>
                </a:lnTo>
                <a:lnTo>
                  <a:pt x="3060" y="294"/>
                </a:lnTo>
                <a:lnTo>
                  <a:pt x="3066" y="294"/>
                </a:lnTo>
                <a:lnTo>
                  <a:pt x="3066" y="288"/>
                </a:lnTo>
                <a:lnTo>
                  <a:pt x="3066" y="282"/>
                </a:lnTo>
                <a:lnTo>
                  <a:pt x="3072" y="282"/>
                </a:lnTo>
                <a:lnTo>
                  <a:pt x="3072" y="276"/>
                </a:lnTo>
                <a:lnTo>
                  <a:pt x="3078" y="276"/>
                </a:lnTo>
                <a:lnTo>
                  <a:pt x="3078" y="270"/>
                </a:lnTo>
                <a:lnTo>
                  <a:pt x="3084" y="270"/>
                </a:lnTo>
                <a:lnTo>
                  <a:pt x="3084" y="264"/>
                </a:lnTo>
                <a:lnTo>
                  <a:pt x="3084" y="258"/>
                </a:lnTo>
                <a:lnTo>
                  <a:pt x="3090" y="258"/>
                </a:lnTo>
                <a:lnTo>
                  <a:pt x="3090" y="252"/>
                </a:lnTo>
                <a:lnTo>
                  <a:pt x="3096" y="252"/>
                </a:lnTo>
                <a:lnTo>
                  <a:pt x="3096" y="246"/>
                </a:lnTo>
                <a:lnTo>
                  <a:pt x="3096" y="240"/>
                </a:lnTo>
                <a:lnTo>
                  <a:pt x="3102" y="240"/>
                </a:lnTo>
                <a:lnTo>
                  <a:pt x="3102" y="234"/>
                </a:lnTo>
                <a:lnTo>
                  <a:pt x="3108" y="234"/>
                </a:lnTo>
                <a:lnTo>
                  <a:pt x="3108" y="228"/>
                </a:lnTo>
                <a:lnTo>
                  <a:pt x="3114" y="222"/>
                </a:lnTo>
                <a:lnTo>
                  <a:pt x="3114" y="216"/>
                </a:lnTo>
                <a:lnTo>
                  <a:pt x="3120" y="216"/>
                </a:lnTo>
                <a:lnTo>
                  <a:pt x="3120" y="210"/>
                </a:lnTo>
                <a:lnTo>
                  <a:pt x="3126" y="204"/>
                </a:lnTo>
                <a:lnTo>
                  <a:pt x="3126" y="198"/>
                </a:lnTo>
                <a:lnTo>
                  <a:pt x="3132" y="198"/>
                </a:lnTo>
                <a:lnTo>
                  <a:pt x="3132" y="192"/>
                </a:lnTo>
                <a:lnTo>
                  <a:pt x="3138" y="186"/>
                </a:lnTo>
                <a:lnTo>
                  <a:pt x="3138" y="180"/>
                </a:lnTo>
                <a:lnTo>
                  <a:pt x="3144" y="180"/>
                </a:lnTo>
                <a:lnTo>
                  <a:pt x="3144" y="174"/>
                </a:lnTo>
                <a:lnTo>
                  <a:pt x="3150" y="168"/>
                </a:lnTo>
                <a:lnTo>
                  <a:pt x="3150" y="162"/>
                </a:lnTo>
                <a:lnTo>
                  <a:pt x="3156" y="162"/>
                </a:lnTo>
                <a:lnTo>
                  <a:pt x="3156" y="156"/>
                </a:lnTo>
                <a:lnTo>
                  <a:pt x="3156" y="150"/>
                </a:lnTo>
                <a:lnTo>
                  <a:pt x="3162" y="150"/>
                </a:lnTo>
                <a:lnTo>
                  <a:pt x="3162" y="144"/>
                </a:lnTo>
                <a:lnTo>
                  <a:pt x="3168" y="144"/>
                </a:lnTo>
                <a:lnTo>
                  <a:pt x="3168" y="138"/>
                </a:lnTo>
                <a:lnTo>
                  <a:pt x="3168" y="132"/>
                </a:lnTo>
                <a:lnTo>
                  <a:pt x="3174" y="132"/>
                </a:lnTo>
                <a:lnTo>
                  <a:pt x="3174" y="126"/>
                </a:lnTo>
                <a:lnTo>
                  <a:pt x="3180" y="120"/>
                </a:lnTo>
                <a:lnTo>
                  <a:pt x="3180" y="114"/>
                </a:lnTo>
                <a:lnTo>
                  <a:pt x="3186" y="114"/>
                </a:lnTo>
                <a:lnTo>
                  <a:pt x="3186" y="108"/>
                </a:lnTo>
                <a:lnTo>
                  <a:pt x="3186" y="102"/>
                </a:lnTo>
                <a:lnTo>
                  <a:pt x="3192" y="102"/>
                </a:lnTo>
                <a:lnTo>
                  <a:pt x="3192" y="96"/>
                </a:lnTo>
                <a:lnTo>
                  <a:pt x="3198" y="90"/>
                </a:lnTo>
                <a:lnTo>
                  <a:pt x="3198" y="84"/>
                </a:lnTo>
                <a:lnTo>
                  <a:pt x="3204" y="84"/>
                </a:lnTo>
                <a:lnTo>
                  <a:pt x="3204" y="78"/>
                </a:lnTo>
                <a:lnTo>
                  <a:pt x="3204" y="72"/>
                </a:lnTo>
                <a:lnTo>
                  <a:pt x="3210" y="72"/>
                </a:lnTo>
                <a:lnTo>
                  <a:pt x="3210" y="66"/>
                </a:lnTo>
                <a:lnTo>
                  <a:pt x="3216" y="66"/>
                </a:lnTo>
                <a:lnTo>
                  <a:pt x="3216" y="60"/>
                </a:lnTo>
                <a:lnTo>
                  <a:pt x="3216" y="54"/>
                </a:lnTo>
                <a:lnTo>
                  <a:pt x="3222" y="54"/>
                </a:lnTo>
                <a:lnTo>
                  <a:pt x="3222" y="48"/>
                </a:lnTo>
                <a:lnTo>
                  <a:pt x="3222" y="42"/>
                </a:lnTo>
                <a:lnTo>
                  <a:pt x="3228" y="42"/>
                </a:lnTo>
                <a:lnTo>
                  <a:pt x="3228" y="36"/>
                </a:lnTo>
                <a:lnTo>
                  <a:pt x="3234" y="30"/>
                </a:lnTo>
                <a:lnTo>
                  <a:pt x="3234" y="24"/>
                </a:lnTo>
                <a:lnTo>
                  <a:pt x="3240" y="24"/>
                </a:lnTo>
                <a:lnTo>
                  <a:pt x="3240" y="18"/>
                </a:lnTo>
                <a:lnTo>
                  <a:pt x="3246" y="12"/>
                </a:lnTo>
                <a:lnTo>
                  <a:pt x="3246" y="6"/>
                </a:lnTo>
                <a:lnTo>
                  <a:pt x="3252" y="6"/>
                </a:lnTo>
                <a:lnTo>
                  <a:pt x="3258" y="0"/>
                </a:lnTo>
                <a:lnTo>
                  <a:pt x="3264" y="0"/>
                </a:lnTo>
                <a:lnTo>
                  <a:pt x="3270" y="0"/>
                </a:lnTo>
                <a:lnTo>
                  <a:pt x="3276" y="0"/>
                </a:lnTo>
                <a:lnTo>
                  <a:pt x="3282" y="0"/>
                </a:lnTo>
                <a:lnTo>
                  <a:pt x="3282" y="6"/>
                </a:lnTo>
                <a:lnTo>
                  <a:pt x="3288" y="6"/>
                </a:lnTo>
                <a:lnTo>
                  <a:pt x="3288" y="12"/>
                </a:lnTo>
                <a:lnTo>
                  <a:pt x="3294" y="12"/>
                </a:lnTo>
                <a:lnTo>
                  <a:pt x="3294" y="18"/>
                </a:lnTo>
                <a:lnTo>
                  <a:pt x="3300" y="18"/>
                </a:lnTo>
                <a:lnTo>
                  <a:pt x="3300" y="24"/>
                </a:lnTo>
                <a:lnTo>
                  <a:pt x="3306" y="24"/>
                </a:lnTo>
                <a:lnTo>
                  <a:pt x="3306" y="30"/>
                </a:lnTo>
                <a:lnTo>
                  <a:pt x="3306" y="36"/>
                </a:lnTo>
                <a:lnTo>
                  <a:pt x="3312" y="36"/>
                </a:lnTo>
                <a:lnTo>
                  <a:pt x="3312" y="42"/>
                </a:lnTo>
                <a:lnTo>
                  <a:pt x="3312" y="48"/>
                </a:lnTo>
                <a:lnTo>
                  <a:pt x="3318" y="48"/>
                </a:lnTo>
                <a:lnTo>
                  <a:pt x="3318" y="54"/>
                </a:lnTo>
                <a:lnTo>
                  <a:pt x="3318" y="60"/>
                </a:lnTo>
                <a:lnTo>
                  <a:pt x="3324" y="60"/>
                </a:lnTo>
                <a:lnTo>
                  <a:pt x="3324" y="66"/>
                </a:lnTo>
                <a:lnTo>
                  <a:pt x="3324" y="72"/>
                </a:lnTo>
                <a:lnTo>
                  <a:pt x="3324" y="78"/>
                </a:lnTo>
                <a:lnTo>
                  <a:pt x="3330" y="78"/>
                </a:lnTo>
                <a:lnTo>
                  <a:pt x="3330" y="84"/>
                </a:lnTo>
                <a:lnTo>
                  <a:pt x="3330" y="90"/>
                </a:lnTo>
                <a:lnTo>
                  <a:pt x="3336" y="90"/>
                </a:lnTo>
                <a:lnTo>
                  <a:pt x="3336" y="96"/>
                </a:lnTo>
                <a:lnTo>
                  <a:pt x="3336" y="102"/>
                </a:lnTo>
                <a:lnTo>
                  <a:pt x="3336" y="108"/>
                </a:lnTo>
                <a:lnTo>
                  <a:pt x="3342" y="108"/>
                </a:lnTo>
                <a:lnTo>
                  <a:pt x="3342" y="114"/>
                </a:lnTo>
                <a:lnTo>
                  <a:pt x="3342" y="120"/>
                </a:lnTo>
                <a:lnTo>
                  <a:pt x="3342" y="126"/>
                </a:lnTo>
                <a:lnTo>
                  <a:pt x="3348" y="126"/>
                </a:lnTo>
                <a:lnTo>
                  <a:pt x="3348" y="132"/>
                </a:lnTo>
                <a:lnTo>
                  <a:pt x="3348" y="138"/>
                </a:lnTo>
                <a:lnTo>
                  <a:pt x="3354" y="138"/>
                </a:lnTo>
                <a:lnTo>
                  <a:pt x="3354" y="144"/>
                </a:lnTo>
                <a:lnTo>
                  <a:pt x="3354" y="150"/>
                </a:lnTo>
                <a:lnTo>
                  <a:pt x="3354" y="156"/>
                </a:lnTo>
                <a:lnTo>
                  <a:pt x="3360" y="156"/>
                </a:lnTo>
                <a:lnTo>
                  <a:pt x="3360" y="162"/>
                </a:lnTo>
                <a:lnTo>
                  <a:pt x="3360" y="168"/>
                </a:lnTo>
                <a:lnTo>
                  <a:pt x="3366" y="168"/>
                </a:lnTo>
                <a:lnTo>
                  <a:pt x="3366" y="174"/>
                </a:lnTo>
                <a:lnTo>
                  <a:pt x="3366" y="180"/>
                </a:lnTo>
                <a:lnTo>
                  <a:pt x="3366" y="186"/>
                </a:lnTo>
                <a:lnTo>
                  <a:pt x="3372" y="186"/>
                </a:lnTo>
                <a:lnTo>
                  <a:pt x="3372" y="192"/>
                </a:lnTo>
                <a:lnTo>
                  <a:pt x="3372" y="198"/>
                </a:lnTo>
                <a:lnTo>
                  <a:pt x="3378" y="198"/>
                </a:lnTo>
                <a:lnTo>
                  <a:pt x="3378" y="204"/>
                </a:lnTo>
                <a:lnTo>
                  <a:pt x="3378" y="210"/>
                </a:lnTo>
                <a:lnTo>
                  <a:pt x="3384" y="216"/>
                </a:lnTo>
                <a:lnTo>
                  <a:pt x="3384" y="222"/>
                </a:lnTo>
                <a:lnTo>
                  <a:pt x="3384" y="228"/>
                </a:lnTo>
                <a:lnTo>
                  <a:pt x="3390" y="228"/>
                </a:lnTo>
                <a:lnTo>
                  <a:pt x="3390" y="234"/>
                </a:lnTo>
                <a:lnTo>
                  <a:pt x="3390" y="240"/>
                </a:lnTo>
                <a:lnTo>
                  <a:pt x="3396" y="240"/>
                </a:lnTo>
                <a:lnTo>
                  <a:pt x="3396" y="246"/>
                </a:lnTo>
                <a:lnTo>
                  <a:pt x="3396" y="252"/>
                </a:lnTo>
                <a:lnTo>
                  <a:pt x="3402" y="258"/>
                </a:lnTo>
                <a:lnTo>
                  <a:pt x="3402" y="264"/>
                </a:lnTo>
                <a:lnTo>
                  <a:pt x="3408" y="270"/>
                </a:lnTo>
                <a:lnTo>
                  <a:pt x="3408" y="276"/>
                </a:lnTo>
                <a:lnTo>
                  <a:pt x="3408" y="282"/>
                </a:lnTo>
                <a:lnTo>
                  <a:pt x="3414" y="282"/>
                </a:lnTo>
                <a:lnTo>
                  <a:pt x="3414" y="288"/>
                </a:lnTo>
                <a:lnTo>
                  <a:pt x="3414" y="294"/>
                </a:lnTo>
                <a:lnTo>
                  <a:pt x="3420" y="300"/>
                </a:lnTo>
                <a:lnTo>
                  <a:pt x="3420" y="306"/>
                </a:lnTo>
                <a:lnTo>
                  <a:pt x="3426" y="312"/>
                </a:lnTo>
                <a:lnTo>
                  <a:pt x="3426" y="318"/>
                </a:lnTo>
                <a:lnTo>
                  <a:pt x="3432" y="324"/>
                </a:lnTo>
                <a:lnTo>
                  <a:pt x="3432" y="330"/>
                </a:lnTo>
                <a:lnTo>
                  <a:pt x="3438" y="336"/>
                </a:lnTo>
                <a:lnTo>
                  <a:pt x="3438" y="342"/>
                </a:lnTo>
                <a:lnTo>
                  <a:pt x="3438" y="348"/>
                </a:lnTo>
                <a:lnTo>
                  <a:pt x="3444" y="348"/>
                </a:lnTo>
                <a:lnTo>
                  <a:pt x="3444" y="354"/>
                </a:lnTo>
                <a:lnTo>
                  <a:pt x="3444" y="360"/>
                </a:lnTo>
                <a:lnTo>
                  <a:pt x="3450" y="360"/>
                </a:lnTo>
                <a:lnTo>
                  <a:pt x="3450" y="366"/>
                </a:lnTo>
                <a:lnTo>
                  <a:pt x="3450" y="372"/>
                </a:lnTo>
                <a:lnTo>
                  <a:pt x="3456" y="372"/>
                </a:lnTo>
                <a:lnTo>
                  <a:pt x="3456" y="378"/>
                </a:lnTo>
                <a:lnTo>
                  <a:pt x="3456" y="384"/>
                </a:lnTo>
                <a:lnTo>
                  <a:pt x="3462" y="384"/>
                </a:lnTo>
                <a:lnTo>
                  <a:pt x="3462" y="390"/>
                </a:lnTo>
                <a:lnTo>
                  <a:pt x="3462" y="396"/>
                </a:lnTo>
                <a:lnTo>
                  <a:pt x="3468" y="396"/>
                </a:lnTo>
                <a:lnTo>
                  <a:pt x="3468" y="402"/>
                </a:lnTo>
                <a:lnTo>
                  <a:pt x="3468" y="408"/>
                </a:lnTo>
                <a:lnTo>
                  <a:pt x="3474" y="408"/>
                </a:lnTo>
                <a:lnTo>
                  <a:pt x="3474" y="414"/>
                </a:lnTo>
                <a:lnTo>
                  <a:pt x="3474" y="420"/>
                </a:lnTo>
                <a:lnTo>
                  <a:pt x="3480" y="420"/>
                </a:lnTo>
                <a:lnTo>
                  <a:pt x="3480" y="426"/>
                </a:lnTo>
                <a:lnTo>
                  <a:pt x="3486" y="432"/>
                </a:lnTo>
                <a:lnTo>
                  <a:pt x="3486" y="438"/>
                </a:lnTo>
                <a:lnTo>
                  <a:pt x="3492" y="438"/>
                </a:lnTo>
                <a:lnTo>
                  <a:pt x="3492" y="444"/>
                </a:lnTo>
                <a:lnTo>
                  <a:pt x="3492" y="450"/>
                </a:lnTo>
                <a:lnTo>
                  <a:pt x="3498" y="450"/>
                </a:lnTo>
                <a:lnTo>
                  <a:pt x="3498" y="456"/>
                </a:lnTo>
                <a:lnTo>
                  <a:pt x="3498" y="462"/>
                </a:lnTo>
                <a:lnTo>
                  <a:pt x="3504" y="462"/>
                </a:lnTo>
                <a:lnTo>
                  <a:pt x="3504" y="468"/>
                </a:lnTo>
                <a:lnTo>
                  <a:pt x="3504" y="474"/>
                </a:lnTo>
                <a:lnTo>
                  <a:pt x="3510" y="474"/>
                </a:lnTo>
                <a:lnTo>
                  <a:pt x="3510" y="480"/>
                </a:lnTo>
                <a:lnTo>
                  <a:pt x="3516" y="480"/>
                </a:lnTo>
                <a:lnTo>
                  <a:pt x="3516" y="486"/>
                </a:lnTo>
                <a:lnTo>
                  <a:pt x="3516" y="492"/>
                </a:lnTo>
                <a:lnTo>
                  <a:pt x="3522" y="492"/>
                </a:lnTo>
                <a:lnTo>
                  <a:pt x="3522" y="498"/>
                </a:lnTo>
                <a:lnTo>
                  <a:pt x="3528" y="504"/>
                </a:lnTo>
                <a:lnTo>
                  <a:pt x="3528" y="510"/>
                </a:lnTo>
                <a:lnTo>
                  <a:pt x="3534" y="510"/>
                </a:lnTo>
                <a:lnTo>
                  <a:pt x="3534" y="516"/>
                </a:lnTo>
                <a:lnTo>
                  <a:pt x="3540" y="516"/>
                </a:lnTo>
                <a:lnTo>
                  <a:pt x="3540" y="522"/>
                </a:lnTo>
                <a:lnTo>
                  <a:pt x="3546" y="522"/>
                </a:lnTo>
                <a:lnTo>
                  <a:pt x="3546" y="528"/>
                </a:lnTo>
                <a:lnTo>
                  <a:pt x="3552" y="528"/>
                </a:lnTo>
                <a:lnTo>
                  <a:pt x="3552" y="534"/>
                </a:lnTo>
                <a:lnTo>
                  <a:pt x="3558" y="534"/>
                </a:lnTo>
                <a:lnTo>
                  <a:pt x="3558" y="540"/>
                </a:lnTo>
                <a:lnTo>
                  <a:pt x="3564" y="540"/>
                </a:lnTo>
                <a:lnTo>
                  <a:pt x="3570" y="540"/>
                </a:lnTo>
                <a:lnTo>
                  <a:pt x="3570" y="546"/>
                </a:lnTo>
                <a:lnTo>
                  <a:pt x="3576" y="546"/>
                </a:lnTo>
                <a:lnTo>
                  <a:pt x="3582" y="546"/>
                </a:lnTo>
                <a:lnTo>
                  <a:pt x="3588" y="546"/>
                </a:lnTo>
                <a:lnTo>
                  <a:pt x="3594" y="546"/>
                </a:lnTo>
                <a:lnTo>
                  <a:pt x="3600" y="546"/>
                </a:lnTo>
                <a:lnTo>
                  <a:pt x="3606" y="546"/>
                </a:lnTo>
                <a:lnTo>
                  <a:pt x="3606" y="540"/>
                </a:lnTo>
                <a:lnTo>
                  <a:pt x="3612" y="540"/>
                </a:lnTo>
                <a:lnTo>
                  <a:pt x="3618" y="540"/>
                </a:lnTo>
                <a:lnTo>
                  <a:pt x="3618" y="534"/>
                </a:lnTo>
                <a:lnTo>
                  <a:pt x="3624" y="534"/>
                </a:lnTo>
                <a:lnTo>
                  <a:pt x="3630" y="534"/>
                </a:lnTo>
                <a:lnTo>
                  <a:pt x="3630" y="528"/>
                </a:lnTo>
                <a:lnTo>
                  <a:pt x="3636" y="528"/>
                </a:lnTo>
                <a:lnTo>
                  <a:pt x="3636" y="522"/>
                </a:lnTo>
                <a:lnTo>
                  <a:pt x="3642" y="522"/>
                </a:lnTo>
                <a:lnTo>
                  <a:pt x="3648" y="516"/>
                </a:lnTo>
                <a:lnTo>
                  <a:pt x="3654" y="516"/>
                </a:lnTo>
                <a:lnTo>
                  <a:pt x="3654" y="510"/>
                </a:lnTo>
                <a:lnTo>
                  <a:pt x="3660" y="510"/>
                </a:lnTo>
                <a:lnTo>
                  <a:pt x="3660" y="504"/>
                </a:lnTo>
                <a:lnTo>
                  <a:pt x="3666" y="504"/>
                </a:lnTo>
                <a:lnTo>
                  <a:pt x="3672" y="504"/>
                </a:lnTo>
                <a:lnTo>
                  <a:pt x="3672" y="498"/>
                </a:lnTo>
                <a:lnTo>
                  <a:pt x="3678" y="498"/>
                </a:lnTo>
                <a:lnTo>
                  <a:pt x="3678" y="492"/>
                </a:lnTo>
                <a:lnTo>
                  <a:pt x="3684" y="492"/>
                </a:lnTo>
                <a:lnTo>
                  <a:pt x="3684" y="486"/>
                </a:lnTo>
                <a:lnTo>
                  <a:pt x="3690" y="486"/>
                </a:lnTo>
                <a:lnTo>
                  <a:pt x="3696" y="486"/>
                </a:lnTo>
                <a:lnTo>
                  <a:pt x="3696" y="480"/>
                </a:lnTo>
                <a:lnTo>
                  <a:pt x="3702" y="480"/>
                </a:lnTo>
                <a:lnTo>
                  <a:pt x="3702" y="474"/>
                </a:lnTo>
                <a:lnTo>
                  <a:pt x="3708" y="474"/>
                </a:lnTo>
                <a:lnTo>
                  <a:pt x="3708" y="468"/>
                </a:lnTo>
                <a:lnTo>
                  <a:pt x="3714" y="468"/>
                </a:lnTo>
                <a:lnTo>
                  <a:pt x="3720" y="462"/>
                </a:lnTo>
                <a:lnTo>
                  <a:pt x="3726" y="462"/>
                </a:lnTo>
                <a:lnTo>
                  <a:pt x="3726" y="456"/>
                </a:lnTo>
                <a:lnTo>
                  <a:pt x="3732" y="456"/>
                </a:lnTo>
                <a:lnTo>
                  <a:pt x="3732" y="450"/>
                </a:lnTo>
                <a:lnTo>
                  <a:pt x="3738" y="450"/>
                </a:lnTo>
                <a:lnTo>
                  <a:pt x="3738" y="444"/>
                </a:lnTo>
                <a:lnTo>
                  <a:pt x="3744" y="444"/>
                </a:lnTo>
                <a:lnTo>
                  <a:pt x="3744" y="438"/>
                </a:lnTo>
                <a:lnTo>
                  <a:pt x="3750" y="438"/>
                </a:lnTo>
                <a:lnTo>
                  <a:pt x="3750" y="432"/>
                </a:lnTo>
                <a:lnTo>
                  <a:pt x="3756" y="432"/>
                </a:lnTo>
                <a:lnTo>
                  <a:pt x="3762" y="426"/>
                </a:lnTo>
                <a:lnTo>
                  <a:pt x="3768" y="426"/>
                </a:lnTo>
                <a:lnTo>
                  <a:pt x="3768" y="420"/>
                </a:lnTo>
                <a:lnTo>
                  <a:pt x="3774" y="420"/>
                </a:lnTo>
                <a:lnTo>
                  <a:pt x="3774" y="414"/>
                </a:lnTo>
                <a:lnTo>
                  <a:pt x="3780" y="414"/>
                </a:lnTo>
                <a:lnTo>
                  <a:pt x="3780" y="408"/>
                </a:lnTo>
                <a:lnTo>
                  <a:pt x="3786" y="408"/>
                </a:lnTo>
                <a:lnTo>
                  <a:pt x="3786" y="402"/>
                </a:lnTo>
                <a:lnTo>
                  <a:pt x="3792" y="402"/>
                </a:lnTo>
                <a:lnTo>
                  <a:pt x="3792" y="396"/>
                </a:lnTo>
                <a:lnTo>
                  <a:pt x="3798" y="396"/>
                </a:lnTo>
                <a:lnTo>
                  <a:pt x="3798" y="390"/>
                </a:lnTo>
                <a:lnTo>
                  <a:pt x="3804" y="390"/>
                </a:lnTo>
                <a:lnTo>
                  <a:pt x="3804" y="384"/>
                </a:lnTo>
                <a:lnTo>
                  <a:pt x="3810" y="384"/>
                </a:lnTo>
                <a:lnTo>
                  <a:pt x="3810" y="378"/>
                </a:lnTo>
                <a:lnTo>
                  <a:pt x="3816" y="378"/>
                </a:lnTo>
                <a:lnTo>
                  <a:pt x="3816" y="372"/>
                </a:lnTo>
                <a:lnTo>
                  <a:pt x="3822" y="372"/>
                </a:lnTo>
                <a:lnTo>
                  <a:pt x="3828" y="372"/>
                </a:lnTo>
                <a:lnTo>
                  <a:pt x="3828" y="366"/>
                </a:lnTo>
                <a:lnTo>
                  <a:pt x="3834" y="366"/>
                </a:lnTo>
                <a:lnTo>
                  <a:pt x="3840" y="366"/>
                </a:lnTo>
                <a:lnTo>
                  <a:pt x="3840" y="360"/>
                </a:lnTo>
                <a:lnTo>
                  <a:pt x="3846" y="360"/>
                </a:lnTo>
                <a:lnTo>
                  <a:pt x="3852" y="360"/>
                </a:lnTo>
                <a:lnTo>
                  <a:pt x="3858" y="360"/>
                </a:lnTo>
                <a:lnTo>
                  <a:pt x="3864" y="360"/>
                </a:lnTo>
                <a:lnTo>
                  <a:pt x="3870" y="360"/>
                </a:lnTo>
                <a:lnTo>
                  <a:pt x="3870" y="366"/>
                </a:lnTo>
                <a:lnTo>
                  <a:pt x="3876" y="366"/>
                </a:lnTo>
                <a:lnTo>
                  <a:pt x="3882" y="366"/>
                </a:lnTo>
                <a:lnTo>
                  <a:pt x="3882" y="372"/>
                </a:lnTo>
                <a:lnTo>
                  <a:pt x="3888" y="372"/>
                </a:lnTo>
                <a:lnTo>
                  <a:pt x="3888" y="378"/>
                </a:lnTo>
                <a:lnTo>
                  <a:pt x="3894" y="378"/>
                </a:lnTo>
                <a:lnTo>
                  <a:pt x="3900" y="384"/>
                </a:lnTo>
                <a:lnTo>
                  <a:pt x="3906" y="390"/>
                </a:lnTo>
                <a:lnTo>
                  <a:pt x="3906" y="396"/>
                </a:lnTo>
                <a:lnTo>
                  <a:pt x="3912" y="396"/>
                </a:lnTo>
                <a:lnTo>
                  <a:pt x="3912" y="402"/>
                </a:lnTo>
                <a:lnTo>
                  <a:pt x="3918" y="402"/>
                </a:lnTo>
                <a:lnTo>
                  <a:pt x="3918" y="408"/>
                </a:lnTo>
                <a:lnTo>
                  <a:pt x="3924" y="408"/>
                </a:lnTo>
                <a:lnTo>
                  <a:pt x="3924" y="414"/>
                </a:lnTo>
                <a:lnTo>
                  <a:pt x="3930" y="414"/>
                </a:lnTo>
                <a:lnTo>
                  <a:pt x="3930" y="420"/>
                </a:lnTo>
                <a:lnTo>
                  <a:pt x="3936" y="420"/>
                </a:lnTo>
                <a:lnTo>
                  <a:pt x="3936" y="426"/>
                </a:lnTo>
                <a:lnTo>
                  <a:pt x="3942" y="426"/>
                </a:lnTo>
                <a:lnTo>
                  <a:pt x="3942" y="432"/>
                </a:lnTo>
                <a:lnTo>
                  <a:pt x="3948" y="432"/>
                </a:lnTo>
                <a:lnTo>
                  <a:pt x="3948" y="438"/>
                </a:lnTo>
                <a:lnTo>
                  <a:pt x="3954" y="444"/>
                </a:lnTo>
                <a:lnTo>
                  <a:pt x="3960" y="450"/>
                </a:lnTo>
                <a:lnTo>
                  <a:pt x="3960" y="456"/>
                </a:lnTo>
                <a:lnTo>
                  <a:pt x="3966" y="456"/>
                </a:lnTo>
                <a:lnTo>
                  <a:pt x="3972" y="462"/>
                </a:lnTo>
                <a:lnTo>
                  <a:pt x="3972" y="468"/>
                </a:lnTo>
                <a:lnTo>
                  <a:pt x="3978" y="468"/>
                </a:lnTo>
                <a:lnTo>
                  <a:pt x="3978" y="474"/>
                </a:lnTo>
                <a:lnTo>
                  <a:pt x="3984" y="474"/>
                </a:lnTo>
                <a:lnTo>
                  <a:pt x="3984" y="480"/>
                </a:lnTo>
                <a:lnTo>
                  <a:pt x="3990" y="480"/>
                </a:lnTo>
                <a:lnTo>
                  <a:pt x="3990" y="486"/>
                </a:lnTo>
                <a:lnTo>
                  <a:pt x="3996" y="486"/>
                </a:lnTo>
                <a:lnTo>
                  <a:pt x="4002" y="492"/>
                </a:lnTo>
                <a:lnTo>
                  <a:pt x="4002" y="498"/>
                </a:lnTo>
                <a:lnTo>
                  <a:pt x="4008" y="498"/>
                </a:lnTo>
                <a:lnTo>
                  <a:pt x="4014" y="504"/>
                </a:lnTo>
                <a:lnTo>
                  <a:pt x="4020" y="504"/>
                </a:lnTo>
                <a:lnTo>
                  <a:pt x="4020" y="510"/>
                </a:lnTo>
                <a:lnTo>
                  <a:pt x="4026" y="510"/>
                </a:lnTo>
                <a:lnTo>
                  <a:pt x="4026" y="516"/>
                </a:lnTo>
                <a:lnTo>
                  <a:pt x="4032" y="516"/>
                </a:lnTo>
                <a:lnTo>
                  <a:pt x="4032" y="522"/>
                </a:lnTo>
                <a:lnTo>
                  <a:pt x="4038" y="522"/>
                </a:lnTo>
                <a:lnTo>
                  <a:pt x="4038" y="528"/>
                </a:lnTo>
                <a:lnTo>
                  <a:pt x="4044" y="528"/>
                </a:lnTo>
                <a:lnTo>
                  <a:pt x="4044" y="534"/>
                </a:lnTo>
                <a:lnTo>
                  <a:pt x="4050" y="534"/>
                </a:lnTo>
                <a:lnTo>
                  <a:pt x="4050" y="540"/>
                </a:lnTo>
                <a:lnTo>
                  <a:pt x="4056" y="540"/>
                </a:lnTo>
                <a:lnTo>
                  <a:pt x="4062" y="546"/>
                </a:lnTo>
                <a:lnTo>
                  <a:pt x="4068" y="546"/>
                </a:lnTo>
                <a:lnTo>
                  <a:pt x="4068" y="552"/>
                </a:lnTo>
                <a:lnTo>
                  <a:pt x="4074" y="552"/>
                </a:lnTo>
                <a:lnTo>
                  <a:pt x="4074" y="558"/>
                </a:lnTo>
                <a:lnTo>
                  <a:pt x="4080" y="558"/>
                </a:lnTo>
                <a:lnTo>
                  <a:pt x="4080" y="564"/>
                </a:lnTo>
                <a:lnTo>
                  <a:pt x="4086" y="564"/>
                </a:lnTo>
                <a:lnTo>
                  <a:pt x="4092" y="570"/>
                </a:lnTo>
                <a:lnTo>
                  <a:pt x="4098" y="570"/>
                </a:lnTo>
                <a:lnTo>
                  <a:pt x="4098" y="576"/>
                </a:lnTo>
                <a:lnTo>
                  <a:pt x="4104" y="576"/>
                </a:lnTo>
                <a:lnTo>
                  <a:pt x="4104" y="582"/>
                </a:lnTo>
                <a:lnTo>
                  <a:pt x="4110" y="582"/>
                </a:lnTo>
                <a:lnTo>
                  <a:pt x="4110" y="588"/>
                </a:lnTo>
                <a:lnTo>
                  <a:pt x="4116" y="588"/>
                </a:lnTo>
                <a:lnTo>
                  <a:pt x="4122" y="588"/>
                </a:lnTo>
                <a:lnTo>
                  <a:pt x="4122" y="594"/>
                </a:lnTo>
                <a:lnTo>
                  <a:pt x="4128" y="594"/>
                </a:lnTo>
                <a:lnTo>
                  <a:pt x="4128" y="600"/>
                </a:lnTo>
                <a:lnTo>
                  <a:pt x="4134" y="600"/>
                </a:lnTo>
                <a:lnTo>
                  <a:pt x="4140" y="600"/>
                </a:lnTo>
                <a:lnTo>
                  <a:pt x="4140" y="606"/>
                </a:lnTo>
                <a:lnTo>
                  <a:pt x="4146" y="606"/>
                </a:lnTo>
                <a:lnTo>
                  <a:pt x="4152" y="612"/>
                </a:lnTo>
                <a:lnTo>
                  <a:pt x="4158" y="612"/>
                </a:lnTo>
                <a:lnTo>
                  <a:pt x="4158" y="618"/>
                </a:lnTo>
                <a:lnTo>
                  <a:pt x="4164" y="618"/>
                </a:lnTo>
                <a:lnTo>
                  <a:pt x="4170" y="618"/>
                </a:lnTo>
                <a:lnTo>
                  <a:pt x="4170" y="624"/>
                </a:lnTo>
                <a:lnTo>
                  <a:pt x="4176" y="624"/>
                </a:lnTo>
                <a:lnTo>
                  <a:pt x="4176" y="630"/>
                </a:lnTo>
                <a:lnTo>
                  <a:pt x="4182" y="630"/>
                </a:lnTo>
                <a:lnTo>
                  <a:pt x="4188" y="630"/>
                </a:lnTo>
                <a:lnTo>
                  <a:pt x="4188" y="636"/>
                </a:lnTo>
                <a:lnTo>
                  <a:pt x="4194" y="636"/>
                </a:lnTo>
                <a:lnTo>
                  <a:pt x="4200" y="636"/>
                </a:lnTo>
                <a:lnTo>
                  <a:pt x="4200" y="642"/>
                </a:lnTo>
                <a:lnTo>
                  <a:pt x="4206" y="642"/>
                </a:lnTo>
                <a:lnTo>
                  <a:pt x="4212" y="642"/>
                </a:lnTo>
                <a:lnTo>
                  <a:pt x="4212" y="648"/>
                </a:lnTo>
                <a:lnTo>
                  <a:pt x="4218" y="648"/>
                </a:lnTo>
                <a:lnTo>
                  <a:pt x="4224" y="648"/>
                </a:lnTo>
                <a:lnTo>
                  <a:pt x="4224" y="654"/>
                </a:lnTo>
                <a:lnTo>
                  <a:pt x="4230" y="654"/>
                </a:lnTo>
                <a:lnTo>
                  <a:pt x="4236" y="654"/>
                </a:lnTo>
                <a:lnTo>
                  <a:pt x="4236" y="660"/>
                </a:lnTo>
                <a:lnTo>
                  <a:pt x="4242" y="660"/>
                </a:lnTo>
                <a:lnTo>
                  <a:pt x="4248" y="660"/>
                </a:lnTo>
                <a:lnTo>
                  <a:pt x="4254" y="660"/>
                </a:lnTo>
                <a:lnTo>
                  <a:pt x="4254" y="666"/>
                </a:lnTo>
                <a:lnTo>
                  <a:pt x="4260" y="666"/>
                </a:lnTo>
                <a:lnTo>
                  <a:pt x="4266" y="666"/>
                </a:lnTo>
                <a:lnTo>
                  <a:pt x="4266" y="672"/>
                </a:lnTo>
                <a:lnTo>
                  <a:pt x="4272" y="672"/>
                </a:lnTo>
                <a:lnTo>
                  <a:pt x="4278" y="672"/>
                </a:lnTo>
                <a:lnTo>
                  <a:pt x="4284" y="672"/>
                </a:lnTo>
                <a:lnTo>
                  <a:pt x="4284" y="678"/>
                </a:lnTo>
                <a:lnTo>
                  <a:pt x="4290" y="678"/>
                </a:lnTo>
                <a:lnTo>
                  <a:pt x="4296" y="678"/>
                </a:lnTo>
                <a:lnTo>
                  <a:pt x="4302" y="678"/>
                </a:lnTo>
                <a:lnTo>
                  <a:pt x="4302" y="684"/>
                </a:lnTo>
                <a:lnTo>
                  <a:pt x="4308" y="684"/>
                </a:lnTo>
                <a:lnTo>
                  <a:pt x="4314" y="684"/>
                </a:lnTo>
                <a:lnTo>
                  <a:pt x="4320" y="684"/>
                </a:lnTo>
                <a:lnTo>
                  <a:pt x="4326" y="684"/>
                </a:lnTo>
                <a:lnTo>
                  <a:pt x="4326" y="690"/>
                </a:lnTo>
                <a:lnTo>
                  <a:pt x="4332" y="690"/>
                </a:lnTo>
                <a:lnTo>
                  <a:pt x="4338" y="690"/>
                </a:lnTo>
                <a:lnTo>
                  <a:pt x="4344" y="690"/>
                </a:lnTo>
                <a:lnTo>
                  <a:pt x="4350" y="690"/>
                </a:lnTo>
                <a:lnTo>
                  <a:pt x="4356" y="690"/>
                </a:lnTo>
                <a:lnTo>
                  <a:pt x="4356" y="696"/>
                </a:lnTo>
                <a:lnTo>
                  <a:pt x="4362" y="696"/>
                </a:lnTo>
                <a:lnTo>
                  <a:pt x="4368" y="696"/>
                </a:lnTo>
                <a:lnTo>
                  <a:pt x="4374" y="696"/>
                </a:lnTo>
                <a:lnTo>
                  <a:pt x="4380" y="696"/>
                </a:lnTo>
                <a:lnTo>
                  <a:pt x="4386" y="696"/>
                </a:lnTo>
                <a:lnTo>
                  <a:pt x="4392" y="696"/>
                </a:lnTo>
                <a:lnTo>
                  <a:pt x="4398" y="696"/>
                </a:lnTo>
                <a:lnTo>
                  <a:pt x="4398" y="702"/>
                </a:lnTo>
                <a:lnTo>
                  <a:pt x="4404" y="702"/>
                </a:lnTo>
                <a:lnTo>
                  <a:pt x="4410" y="702"/>
                </a:lnTo>
                <a:lnTo>
                  <a:pt x="4416" y="702"/>
                </a:lnTo>
                <a:lnTo>
                  <a:pt x="4422" y="702"/>
                </a:lnTo>
                <a:lnTo>
                  <a:pt x="4428" y="702"/>
                </a:lnTo>
                <a:lnTo>
                  <a:pt x="4434" y="702"/>
                </a:lnTo>
                <a:lnTo>
                  <a:pt x="4440" y="702"/>
                </a:lnTo>
                <a:lnTo>
                  <a:pt x="4446" y="702"/>
                </a:lnTo>
                <a:lnTo>
                  <a:pt x="4452" y="702"/>
                </a:lnTo>
                <a:lnTo>
                  <a:pt x="4458" y="702"/>
                </a:lnTo>
                <a:lnTo>
                  <a:pt x="4464" y="702"/>
                </a:lnTo>
                <a:lnTo>
                  <a:pt x="4470" y="702"/>
                </a:lnTo>
                <a:lnTo>
                  <a:pt x="4476" y="702"/>
                </a:lnTo>
                <a:lnTo>
                  <a:pt x="4476" y="696"/>
                </a:lnTo>
                <a:lnTo>
                  <a:pt x="4482" y="696"/>
                </a:lnTo>
                <a:lnTo>
                  <a:pt x="4488" y="696"/>
                </a:lnTo>
                <a:lnTo>
                  <a:pt x="4494" y="696"/>
                </a:lnTo>
                <a:lnTo>
                  <a:pt x="4500" y="696"/>
                </a:lnTo>
                <a:lnTo>
                  <a:pt x="4506" y="696"/>
                </a:lnTo>
                <a:lnTo>
                  <a:pt x="4512" y="696"/>
                </a:lnTo>
                <a:lnTo>
                  <a:pt x="4518" y="696"/>
                </a:lnTo>
                <a:lnTo>
                  <a:pt x="4524" y="696"/>
                </a:lnTo>
                <a:lnTo>
                  <a:pt x="4524" y="690"/>
                </a:lnTo>
                <a:lnTo>
                  <a:pt x="4530" y="690"/>
                </a:lnTo>
                <a:lnTo>
                  <a:pt x="4536" y="690"/>
                </a:lnTo>
                <a:lnTo>
                  <a:pt x="4542" y="690"/>
                </a:lnTo>
                <a:lnTo>
                  <a:pt x="4548" y="690"/>
                </a:lnTo>
                <a:lnTo>
                  <a:pt x="4548" y="684"/>
                </a:lnTo>
                <a:lnTo>
                  <a:pt x="4554" y="684"/>
                </a:lnTo>
              </a:path>
            </a:pathLst>
          </a:custGeom>
          <a:noFill/>
          <a:ln w="15875">
            <a:solidFill>
              <a:srgbClr val="00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29763" name="Rectangle 57"/>
          <p:cNvSpPr>
            <a:spLocks noChangeArrowheads="1"/>
          </p:cNvSpPr>
          <p:nvPr/>
        </p:nvSpPr>
        <p:spPr bwMode="auto">
          <a:xfrm>
            <a:off x="1894852" y="3995421"/>
            <a:ext cx="500339" cy="15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b="1">
                <a:solidFill>
                  <a:srgbClr val="00FF00"/>
                </a:solidFill>
                <a:latin typeface="Arial" pitchFamily="34" charset="0"/>
              </a:rPr>
              <a:t>BETA_Y</a:t>
            </a: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29764" name="Freeform 58"/>
          <p:cNvSpPr>
            <a:spLocks/>
          </p:cNvSpPr>
          <p:nvPr/>
        </p:nvSpPr>
        <p:spPr bwMode="auto">
          <a:xfrm>
            <a:off x="912369" y="1584230"/>
            <a:ext cx="6904675" cy="1046366"/>
          </a:xfrm>
          <a:custGeom>
            <a:avLst/>
            <a:gdLst>
              <a:gd name="T0" fmla="*/ 66 w 4554"/>
              <a:gd name="T1" fmla="*/ 642 h 690"/>
              <a:gd name="T2" fmla="*/ 138 w 4554"/>
              <a:gd name="T3" fmla="*/ 624 h 690"/>
              <a:gd name="T4" fmla="*/ 210 w 4554"/>
              <a:gd name="T5" fmla="*/ 594 h 690"/>
              <a:gd name="T6" fmla="*/ 282 w 4554"/>
              <a:gd name="T7" fmla="*/ 564 h 690"/>
              <a:gd name="T8" fmla="*/ 354 w 4554"/>
              <a:gd name="T9" fmla="*/ 522 h 690"/>
              <a:gd name="T10" fmla="*/ 432 w 4554"/>
              <a:gd name="T11" fmla="*/ 486 h 690"/>
              <a:gd name="T12" fmla="*/ 504 w 4554"/>
              <a:gd name="T13" fmla="*/ 450 h 690"/>
              <a:gd name="T14" fmla="*/ 576 w 4554"/>
              <a:gd name="T15" fmla="*/ 414 h 690"/>
              <a:gd name="T16" fmla="*/ 642 w 4554"/>
              <a:gd name="T17" fmla="*/ 378 h 690"/>
              <a:gd name="T18" fmla="*/ 714 w 4554"/>
              <a:gd name="T19" fmla="*/ 324 h 690"/>
              <a:gd name="T20" fmla="*/ 792 w 4554"/>
              <a:gd name="T21" fmla="*/ 228 h 690"/>
              <a:gd name="T22" fmla="*/ 864 w 4554"/>
              <a:gd name="T23" fmla="*/ 132 h 690"/>
              <a:gd name="T24" fmla="*/ 936 w 4554"/>
              <a:gd name="T25" fmla="*/ 36 h 690"/>
              <a:gd name="T26" fmla="*/ 1008 w 4554"/>
              <a:gd name="T27" fmla="*/ 6 h 690"/>
              <a:gd name="T28" fmla="*/ 1080 w 4554"/>
              <a:gd name="T29" fmla="*/ 96 h 690"/>
              <a:gd name="T30" fmla="*/ 1152 w 4554"/>
              <a:gd name="T31" fmla="*/ 198 h 690"/>
              <a:gd name="T32" fmla="*/ 1224 w 4554"/>
              <a:gd name="T33" fmla="*/ 300 h 690"/>
              <a:gd name="T34" fmla="*/ 1296 w 4554"/>
              <a:gd name="T35" fmla="*/ 384 h 690"/>
              <a:gd name="T36" fmla="*/ 1368 w 4554"/>
              <a:gd name="T37" fmla="*/ 426 h 690"/>
              <a:gd name="T38" fmla="*/ 1440 w 4554"/>
              <a:gd name="T39" fmla="*/ 468 h 690"/>
              <a:gd name="T40" fmla="*/ 1512 w 4554"/>
              <a:gd name="T41" fmla="*/ 510 h 690"/>
              <a:gd name="T42" fmla="*/ 1584 w 4554"/>
              <a:gd name="T43" fmla="*/ 546 h 690"/>
              <a:gd name="T44" fmla="*/ 1656 w 4554"/>
              <a:gd name="T45" fmla="*/ 588 h 690"/>
              <a:gd name="T46" fmla="*/ 1728 w 4554"/>
              <a:gd name="T47" fmla="*/ 630 h 690"/>
              <a:gd name="T48" fmla="*/ 1800 w 4554"/>
              <a:gd name="T49" fmla="*/ 660 h 690"/>
              <a:gd name="T50" fmla="*/ 1872 w 4554"/>
              <a:gd name="T51" fmla="*/ 684 h 690"/>
              <a:gd name="T52" fmla="*/ 1944 w 4554"/>
              <a:gd name="T53" fmla="*/ 690 h 690"/>
              <a:gd name="T54" fmla="*/ 2016 w 4554"/>
              <a:gd name="T55" fmla="*/ 690 h 690"/>
              <a:gd name="T56" fmla="*/ 2088 w 4554"/>
              <a:gd name="T57" fmla="*/ 684 h 690"/>
              <a:gd name="T58" fmla="*/ 2160 w 4554"/>
              <a:gd name="T59" fmla="*/ 678 h 690"/>
              <a:gd name="T60" fmla="*/ 2232 w 4554"/>
              <a:gd name="T61" fmla="*/ 678 h 690"/>
              <a:gd name="T62" fmla="*/ 2304 w 4554"/>
              <a:gd name="T63" fmla="*/ 672 h 690"/>
              <a:gd name="T64" fmla="*/ 2376 w 4554"/>
              <a:gd name="T65" fmla="*/ 678 h 690"/>
              <a:gd name="T66" fmla="*/ 2448 w 4554"/>
              <a:gd name="T67" fmla="*/ 684 h 690"/>
              <a:gd name="T68" fmla="*/ 2520 w 4554"/>
              <a:gd name="T69" fmla="*/ 690 h 690"/>
              <a:gd name="T70" fmla="*/ 2592 w 4554"/>
              <a:gd name="T71" fmla="*/ 690 h 690"/>
              <a:gd name="T72" fmla="*/ 2664 w 4554"/>
              <a:gd name="T73" fmla="*/ 690 h 690"/>
              <a:gd name="T74" fmla="*/ 2736 w 4554"/>
              <a:gd name="T75" fmla="*/ 672 h 690"/>
              <a:gd name="T76" fmla="*/ 2808 w 4554"/>
              <a:gd name="T77" fmla="*/ 642 h 690"/>
              <a:gd name="T78" fmla="*/ 2880 w 4554"/>
              <a:gd name="T79" fmla="*/ 600 h 690"/>
              <a:gd name="T80" fmla="*/ 2952 w 4554"/>
              <a:gd name="T81" fmla="*/ 558 h 690"/>
              <a:gd name="T82" fmla="*/ 3024 w 4554"/>
              <a:gd name="T83" fmla="*/ 522 h 690"/>
              <a:gd name="T84" fmla="*/ 3096 w 4554"/>
              <a:gd name="T85" fmla="*/ 480 h 690"/>
              <a:gd name="T86" fmla="*/ 3168 w 4554"/>
              <a:gd name="T87" fmla="*/ 438 h 690"/>
              <a:gd name="T88" fmla="*/ 3240 w 4554"/>
              <a:gd name="T89" fmla="*/ 396 h 690"/>
              <a:gd name="T90" fmla="*/ 3312 w 4554"/>
              <a:gd name="T91" fmla="*/ 330 h 690"/>
              <a:gd name="T92" fmla="*/ 3384 w 4554"/>
              <a:gd name="T93" fmla="*/ 228 h 690"/>
              <a:gd name="T94" fmla="*/ 3456 w 4554"/>
              <a:gd name="T95" fmla="*/ 126 h 690"/>
              <a:gd name="T96" fmla="*/ 3528 w 4554"/>
              <a:gd name="T97" fmla="*/ 24 h 690"/>
              <a:gd name="T98" fmla="*/ 3600 w 4554"/>
              <a:gd name="T99" fmla="*/ 12 h 690"/>
              <a:gd name="T100" fmla="*/ 3672 w 4554"/>
              <a:gd name="T101" fmla="*/ 102 h 690"/>
              <a:gd name="T102" fmla="*/ 3744 w 4554"/>
              <a:gd name="T103" fmla="*/ 198 h 690"/>
              <a:gd name="T104" fmla="*/ 3816 w 4554"/>
              <a:gd name="T105" fmla="*/ 294 h 690"/>
              <a:gd name="T106" fmla="*/ 3888 w 4554"/>
              <a:gd name="T107" fmla="*/ 366 h 690"/>
              <a:gd name="T108" fmla="*/ 3960 w 4554"/>
              <a:gd name="T109" fmla="*/ 402 h 690"/>
              <a:gd name="T110" fmla="*/ 4032 w 4554"/>
              <a:gd name="T111" fmla="*/ 438 h 690"/>
              <a:gd name="T112" fmla="*/ 4104 w 4554"/>
              <a:gd name="T113" fmla="*/ 480 h 690"/>
              <a:gd name="T114" fmla="*/ 4176 w 4554"/>
              <a:gd name="T115" fmla="*/ 516 h 690"/>
              <a:gd name="T116" fmla="*/ 4248 w 4554"/>
              <a:gd name="T117" fmla="*/ 552 h 690"/>
              <a:gd name="T118" fmla="*/ 4320 w 4554"/>
              <a:gd name="T119" fmla="*/ 588 h 690"/>
              <a:gd name="T120" fmla="*/ 4392 w 4554"/>
              <a:gd name="T121" fmla="*/ 618 h 690"/>
              <a:gd name="T122" fmla="*/ 4464 w 4554"/>
              <a:gd name="T123" fmla="*/ 636 h 690"/>
              <a:gd name="T124" fmla="*/ 4536 w 4554"/>
              <a:gd name="T125" fmla="*/ 642 h 69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4554"/>
              <a:gd name="T190" fmla="*/ 0 h 690"/>
              <a:gd name="T191" fmla="*/ 4554 w 4554"/>
              <a:gd name="T192" fmla="*/ 690 h 69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4554" h="690">
                <a:moveTo>
                  <a:pt x="0" y="648"/>
                </a:moveTo>
                <a:lnTo>
                  <a:pt x="0" y="642"/>
                </a:lnTo>
                <a:lnTo>
                  <a:pt x="6" y="642"/>
                </a:lnTo>
                <a:lnTo>
                  <a:pt x="12" y="642"/>
                </a:lnTo>
                <a:lnTo>
                  <a:pt x="18" y="642"/>
                </a:lnTo>
                <a:lnTo>
                  <a:pt x="24" y="642"/>
                </a:lnTo>
                <a:lnTo>
                  <a:pt x="30" y="642"/>
                </a:lnTo>
                <a:lnTo>
                  <a:pt x="36" y="642"/>
                </a:lnTo>
                <a:lnTo>
                  <a:pt x="42" y="642"/>
                </a:lnTo>
                <a:lnTo>
                  <a:pt x="48" y="642"/>
                </a:lnTo>
                <a:lnTo>
                  <a:pt x="54" y="642"/>
                </a:lnTo>
                <a:lnTo>
                  <a:pt x="60" y="642"/>
                </a:lnTo>
                <a:lnTo>
                  <a:pt x="66" y="642"/>
                </a:lnTo>
                <a:lnTo>
                  <a:pt x="72" y="642"/>
                </a:lnTo>
                <a:lnTo>
                  <a:pt x="72" y="636"/>
                </a:lnTo>
                <a:lnTo>
                  <a:pt x="78" y="636"/>
                </a:lnTo>
                <a:lnTo>
                  <a:pt x="84" y="636"/>
                </a:lnTo>
                <a:lnTo>
                  <a:pt x="90" y="636"/>
                </a:lnTo>
                <a:lnTo>
                  <a:pt x="96" y="636"/>
                </a:lnTo>
                <a:lnTo>
                  <a:pt x="102" y="636"/>
                </a:lnTo>
                <a:lnTo>
                  <a:pt x="102" y="630"/>
                </a:lnTo>
                <a:lnTo>
                  <a:pt x="108" y="630"/>
                </a:lnTo>
                <a:lnTo>
                  <a:pt x="114" y="630"/>
                </a:lnTo>
                <a:lnTo>
                  <a:pt x="120" y="630"/>
                </a:lnTo>
                <a:lnTo>
                  <a:pt x="126" y="630"/>
                </a:lnTo>
                <a:lnTo>
                  <a:pt x="126" y="624"/>
                </a:lnTo>
                <a:lnTo>
                  <a:pt x="132" y="624"/>
                </a:lnTo>
                <a:lnTo>
                  <a:pt x="138" y="624"/>
                </a:lnTo>
                <a:lnTo>
                  <a:pt x="144" y="624"/>
                </a:lnTo>
                <a:lnTo>
                  <a:pt x="150" y="624"/>
                </a:lnTo>
                <a:lnTo>
                  <a:pt x="150" y="618"/>
                </a:lnTo>
                <a:lnTo>
                  <a:pt x="156" y="618"/>
                </a:lnTo>
                <a:lnTo>
                  <a:pt x="162" y="618"/>
                </a:lnTo>
                <a:lnTo>
                  <a:pt x="168" y="618"/>
                </a:lnTo>
                <a:lnTo>
                  <a:pt x="168" y="612"/>
                </a:lnTo>
                <a:lnTo>
                  <a:pt x="174" y="612"/>
                </a:lnTo>
                <a:lnTo>
                  <a:pt x="180" y="612"/>
                </a:lnTo>
                <a:lnTo>
                  <a:pt x="180" y="606"/>
                </a:lnTo>
                <a:lnTo>
                  <a:pt x="186" y="606"/>
                </a:lnTo>
                <a:lnTo>
                  <a:pt x="192" y="606"/>
                </a:lnTo>
                <a:lnTo>
                  <a:pt x="198" y="606"/>
                </a:lnTo>
                <a:lnTo>
                  <a:pt x="198" y="600"/>
                </a:lnTo>
                <a:lnTo>
                  <a:pt x="204" y="600"/>
                </a:lnTo>
                <a:lnTo>
                  <a:pt x="210" y="600"/>
                </a:lnTo>
                <a:lnTo>
                  <a:pt x="210" y="594"/>
                </a:lnTo>
                <a:lnTo>
                  <a:pt x="216" y="594"/>
                </a:lnTo>
                <a:lnTo>
                  <a:pt x="222" y="594"/>
                </a:lnTo>
                <a:lnTo>
                  <a:pt x="228" y="588"/>
                </a:lnTo>
                <a:lnTo>
                  <a:pt x="234" y="588"/>
                </a:lnTo>
                <a:lnTo>
                  <a:pt x="240" y="588"/>
                </a:lnTo>
                <a:lnTo>
                  <a:pt x="240" y="582"/>
                </a:lnTo>
                <a:lnTo>
                  <a:pt x="246" y="582"/>
                </a:lnTo>
                <a:lnTo>
                  <a:pt x="252" y="582"/>
                </a:lnTo>
                <a:lnTo>
                  <a:pt x="252" y="576"/>
                </a:lnTo>
                <a:lnTo>
                  <a:pt x="258" y="576"/>
                </a:lnTo>
                <a:lnTo>
                  <a:pt x="264" y="576"/>
                </a:lnTo>
                <a:lnTo>
                  <a:pt x="264" y="570"/>
                </a:lnTo>
                <a:lnTo>
                  <a:pt x="270" y="570"/>
                </a:lnTo>
                <a:lnTo>
                  <a:pt x="276" y="570"/>
                </a:lnTo>
                <a:lnTo>
                  <a:pt x="276" y="564"/>
                </a:lnTo>
                <a:lnTo>
                  <a:pt x="282" y="564"/>
                </a:lnTo>
                <a:lnTo>
                  <a:pt x="288" y="564"/>
                </a:lnTo>
                <a:lnTo>
                  <a:pt x="288" y="558"/>
                </a:lnTo>
                <a:lnTo>
                  <a:pt x="294" y="558"/>
                </a:lnTo>
                <a:lnTo>
                  <a:pt x="300" y="558"/>
                </a:lnTo>
                <a:lnTo>
                  <a:pt x="300" y="552"/>
                </a:lnTo>
                <a:lnTo>
                  <a:pt x="306" y="552"/>
                </a:lnTo>
                <a:lnTo>
                  <a:pt x="312" y="552"/>
                </a:lnTo>
                <a:lnTo>
                  <a:pt x="312" y="546"/>
                </a:lnTo>
                <a:lnTo>
                  <a:pt x="318" y="546"/>
                </a:lnTo>
                <a:lnTo>
                  <a:pt x="324" y="540"/>
                </a:lnTo>
                <a:lnTo>
                  <a:pt x="330" y="540"/>
                </a:lnTo>
                <a:lnTo>
                  <a:pt x="336" y="534"/>
                </a:lnTo>
                <a:lnTo>
                  <a:pt x="342" y="534"/>
                </a:lnTo>
                <a:lnTo>
                  <a:pt x="348" y="528"/>
                </a:lnTo>
                <a:lnTo>
                  <a:pt x="354" y="528"/>
                </a:lnTo>
                <a:lnTo>
                  <a:pt x="354" y="522"/>
                </a:lnTo>
                <a:lnTo>
                  <a:pt x="360" y="522"/>
                </a:lnTo>
                <a:lnTo>
                  <a:pt x="366" y="522"/>
                </a:lnTo>
                <a:lnTo>
                  <a:pt x="366" y="516"/>
                </a:lnTo>
                <a:lnTo>
                  <a:pt x="372" y="516"/>
                </a:lnTo>
                <a:lnTo>
                  <a:pt x="378" y="516"/>
                </a:lnTo>
                <a:lnTo>
                  <a:pt x="378" y="510"/>
                </a:lnTo>
                <a:lnTo>
                  <a:pt x="384" y="510"/>
                </a:lnTo>
                <a:lnTo>
                  <a:pt x="390" y="510"/>
                </a:lnTo>
                <a:lnTo>
                  <a:pt x="390" y="504"/>
                </a:lnTo>
                <a:lnTo>
                  <a:pt x="396" y="504"/>
                </a:lnTo>
                <a:lnTo>
                  <a:pt x="402" y="504"/>
                </a:lnTo>
                <a:lnTo>
                  <a:pt x="402" y="498"/>
                </a:lnTo>
                <a:lnTo>
                  <a:pt x="408" y="498"/>
                </a:lnTo>
                <a:lnTo>
                  <a:pt x="414" y="498"/>
                </a:lnTo>
                <a:lnTo>
                  <a:pt x="414" y="492"/>
                </a:lnTo>
                <a:lnTo>
                  <a:pt x="420" y="492"/>
                </a:lnTo>
                <a:lnTo>
                  <a:pt x="426" y="492"/>
                </a:lnTo>
                <a:lnTo>
                  <a:pt x="426" y="486"/>
                </a:lnTo>
                <a:lnTo>
                  <a:pt x="432" y="486"/>
                </a:lnTo>
                <a:lnTo>
                  <a:pt x="438" y="486"/>
                </a:lnTo>
                <a:lnTo>
                  <a:pt x="438" y="480"/>
                </a:lnTo>
                <a:lnTo>
                  <a:pt x="444" y="480"/>
                </a:lnTo>
                <a:lnTo>
                  <a:pt x="450" y="480"/>
                </a:lnTo>
                <a:lnTo>
                  <a:pt x="450" y="474"/>
                </a:lnTo>
                <a:lnTo>
                  <a:pt x="456" y="474"/>
                </a:lnTo>
                <a:lnTo>
                  <a:pt x="462" y="474"/>
                </a:lnTo>
                <a:lnTo>
                  <a:pt x="462" y="468"/>
                </a:lnTo>
                <a:lnTo>
                  <a:pt x="468" y="468"/>
                </a:lnTo>
                <a:lnTo>
                  <a:pt x="474" y="468"/>
                </a:lnTo>
                <a:lnTo>
                  <a:pt x="474" y="462"/>
                </a:lnTo>
                <a:lnTo>
                  <a:pt x="480" y="462"/>
                </a:lnTo>
                <a:lnTo>
                  <a:pt x="486" y="462"/>
                </a:lnTo>
                <a:lnTo>
                  <a:pt x="486" y="456"/>
                </a:lnTo>
                <a:lnTo>
                  <a:pt x="492" y="456"/>
                </a:lnTo>
                <a:lnTo>
                  <a:pt x="498" y="456"/>
                </a:lnTo>
                <a:lnTo>
                  <a:pt x="498" y="450"/>
                </a:lnTo>
                <a:lnTo>
                  <a:pt x="504" y="450"/>
                </a:lnTo>
                <a:lnTo>
                  <a:pt x="510" y="450"/>
                </a:lnTo>
                <a:lnTo>
                  <a:pt x="510" y="444"/>
                </a:lnTo>
                <a:lnTo>
                  <a:pt x="516" y="444"/>
                </a:lnTo>
                <a:lnTo>
                  <a:pt x="522" y="444"/>
                </a:lnTo>
                <a:lnTo>
                  <a:pt x="522" y="438"/>
                </a:lnTo>
                <a:lnTo>
                  <a:pt x="528" y="438"/>
                </a:lnTo>
                <a:lnTo>
                  <a:pt x="534" y="438"/>
                </a:lnTo>
                <a:lnTo>
                  <a:pt x="534" y="432"/>
                </a:lnTo>
                <a:lnTo>
                  <a:pt x="540" y="432"/>
                </a:lnTo>
                <a:lnTo>
                  <a:pt x="546" y="432"/>
                </a:lnTo>
                <a:lnTo>
                  <a:pt x="546" y="426"/>
                </a:lnTo>
                <a:lnTo>
                  <a:pt x="552" y="426"/>
                </a:lnTo>
                <a:lnTo>
                  <a:pt x="558" y="426"/>
                </a:lnTo>
                <a:lnTo>
                  <a:pt x="558" y="420"/>
                </a:lnTo>
                <a:lnTo>
                  <a:pt x="564" y="420"/>
                </a:lnTo>
                <a:lnTo>
                  <a:pt x="570" y="420"/>
                </a:lnTo>
                <a:lnTo>
                  <a:pt x="570" y="414"/>
                </a:lnTo>
                <a:lnTo>
                  <a:pt x="576" y="414"/>
                </a:lnTo>
                <a:lnTo>
                  <a:pt x="582" y="408"/>
                </a:lnTo>
                <a:lnTo>
                  <a:pt x="588" y="408"/>
                </a:lnTo>
                <a:lnTo>
                  <a:pt x="594" y="402"/>
                </a:lnTo>
                <a:lnTo>
                  <a:pt x="600" y="402"/>
                </a:lnTo>
                <a:lnTo>
                  <a:pt x="606" y="396"/>
                </a:lnTo>
                <a:lnTo>
                  <a:pt x="612" y="396"/>
                </a:lnTo>
                <a:lnTo>
                  <a:pt x="612" y="390"/>
                </a:lnTo>
                <a:lnTo>
                  <a:pt x="618" y="390"/>
                </a:lnTo>
                <a:lnTo>
                  <a:pt x="624" y="390"/>
                </a:lnTo>
                <a:lnTo>
                  <a:pt x="624" y="384"/>
                </a:lnTo>
                <a:lnTo>
                  <a:pt x="630" y="384"/>
                </a:lnTo>
                <a:lnTo>
                  <a:pt x="636" y="384"/>
                </a:lnTo>
                <a:lnTo>
                  <a:pt x="636" y="378"/>
                </a:lnTo>
                <a:lnTo>
                  <a:pt x="642" y="378"/>
                </a:lnTo>
                <a:lnTo>
                  <a:pt x="648" y="378"/>
                </a:lnTo>
                <a:lnTo>
                  <a:pt x="648" y="372"/>
                </a:lnTo>
                <a:lnTo>
                  <a:pt x="654" y="372"/>
                </a:lnTo>
                <a:lnTo>
                  <a:pt x="660" y="372"/>
                </a:lnTo>
                <a:lnTo>
                  <a:pt x="660" y="366"/>
                </a:lnTo>
                <a:lnTo>
                  <a:pt x="666" y="366"/>
                </a:lnTo>
                <a:lnTo>
                  <a:pt x="672" y="360"/>
                </a:lnTo>
                <a:lnTo>
                  <a:pt x="678" y="360"/>
                </a:lnTo>
                <a:lnTo>
                  <a:pt x="678" y="354"/>
                </a:lnTo>
                <a:lnTo>
                  <a:pt x="684" y="354"/>
                </a:lnTo>
                <a:lnTo>
                  <a:pt x="684" y="348"/>
                </a:lnTo>
                <a:lnTo>
                  <a:pt x="690" y="348"/>
                </a:lnTo>
                <a:lnTo>
                  <a:pt x="696" y="342"/>
                </a:lnTo>
                <a:lnTo>
                  <a:pt x="702" y="336"/>
                </a:lnTo>
                <a:lnTo>
                  <a:pt x="708" y="330"/>
                </a:lnTo>
                <a:lnTo>
                  <a:pt x="714" y="324"/>
                </a:lnTo>
                <a:lnTo>
                  <a:pt x="720" y="318"/>
                </a:lnTo>
                <a:lnTo>
                  <a:pt x="726" y="312"/>
                </a:lnTo>
                <a:lnTo>
                  <a:pt x="726" y="306"/>
                </a:lnTo>
                <a:lnTo>
                  <a:pt x="732" y="306"/>
                </a:lnTo>
                <a:lnTo>
                  <a:pt x="732" y="300"/>
                </a:lnTo>
                <a:lnTo>
                  <a:pt x="738" y="300"/>
                </a:lnTo>
                <a:lnTo>
                  <a:pt x="738" y="294"/>
                </a:lnTo>
                <a:lnTo>
                  <a:pt x="744" y="294"/>
                </a:lnTo>
                <a:lnTo>
                  <a:pt x="744" y="288"/>
                </a:lnTo>
                <a:lnTo>
                  <a:pt x="744" y="282"/>
                </a:lnTo>
                <a:lnTo>
                  <a:pt x="750" y="282"/>
                </a:lnTo>
                <a:lnTo>
                  <a:pt x="750" y="276"/>
                </a:lnTo>
                <a:lnTo>
                  <a:pt x="756" y="276"/>
                </a:lnTo>
                <a:lnTo>
                  <a:pt x="756" y="270"/>
                </a:lnTo>
                <a:lnTo>
                  <a:pt x="762" y="270"/>
                </a:lnTo>
                <a:lnTo>
                  <a:pt x="762" y="264"/>
                </a:lnTo>
                <a:lnTo>
                  <a:pt x="768" y="258"/>
                </a:lnTo>
                <a:lnTo>
                  <a:pt x="768" y="252"/>
                </a:lnTo>
                <a:lnTo>
                  <a:pt x="774" y="252"/>
                </a:lnTo>
                <a:lnTo>
                  <a:pt x="774" y="246"/>
                </a:lnTo>
                <a:lnTo>
                  <a:pt x="780" y="240"/>
                </a:lnTo>
                <a:lnTo>
                  <a:pt x="780" y="234"/>
                </a:lnTo>
                <a:lnTo>
                  <a:pt x="786" y="234"/>
                </a:lnTo>
                <a:lnTo>
                  <a:pt x="786" y="228"/>
                </a:lnTo>
                <a:lnTo>
                  <a:pt x="792" y="228"/>
                </a:lnTo>
                <a:lnTo>
                  <a:pt x="792" y="222"/>
                </a:lnTo>
                <a:lnTo>
                  <a:pt x="798" y="222"/>
                </a:lnTo>
                <a:lnTo>
                  <a:pt x="798" y="216"/>
                </a:lnTo>
                <a:lnTo>
                  <a:pt x="798" y="210"/>
                </a:lnTo>
                <a:lnTo>
                  <a:pt x="804" y="210"/>
                </a:lnTo>
                <a:lnTo>
                  <a:pt x="804" y="204"/>
                </a:lnTo>
                <a:lnTo>
                  <a:pt x="810" y="204"/>
                </a:lnTo>
                <a:lnTo>
                  <a:pt x="810" y="198"/>
                </a:lnTo>
                <a:lnTo>
                  <a:pt x="816" y="198"/>
                </a:lnTo>
                <a:lnTo>
                  <a:pt x="816" y="192"/>
                </a:lnTo>
                <a:lnTo>
                  <a:pt x="816" y="186"/>
                </a:lnTo>
                <a:lnTo>
                  <a:pt x="822" y="186"/>
                </a:lnTo>
                <a:lnTo>
                  <a:pt x="822" y="180"/>
                </a:lnTo>
                <a:lnTo>
                  <a:pt x="828" y="180"/>
                </a:lnTo>
                <a:lnTo>
                  <a:pt x="828" y="174"/>
                </a:lnTo>
                <a:lnTo>
                  <a:pt x="834" y="168"/>
                </a:lnTo>
                <a:lnTo>
                  <a:pt x="834" y="162"/>
                </a:lnTo>
                <a:lnTo>
                  <a:pt x="840" y="162"/>
                </a:lnTo>
                <a:lnTo>
                  <a:pt x="840" y="156"/>
                </a:lnTo>
                <a:lnTo>
                  <a:pt x="846" y="156"/>
                </a:lnTo>
                <a:lnTo>
                  <a:pt x="846" y="150"/>
                </a:lnTo>
                <a:lnTo>
                  <a:pt x="852" y="144"/>
                </a:lnTo>
                <a:lnTo>
                  <a:pt x="852" y="138"/>
                </a:lnTo>
                <a:lnTo>
                  <a:pt x="858" y="138"/>
                </a:lnTo>
                <a:lnTo>
                  <a:pt x="858" y="132"/>
                </a:lnTo>
                <a:lnTo>
                  <a:pt x="864" y="132"/>
                </a:lnTo>
                <a:lnTo>
                  <a:pt x="864" y="126"/>
                </a:lnTo>
                <a:lnTo>
                  <a:pt x="870" y="120"/>
                </a:lnTo>
                <a:lnTo>
                  <a:pt x="870" y="114"/>
                </a:lnTo>
                <a:lnTo>
                  <a:pt x="876" y="114"/>
                </a:lnTo>
                <a:lnTo>
                  <a:pt x="876" y="108"/>
                </a:lnTo>
                <a:lnTo>
                  <a:pt x="882" y="108"/>
                </a:lnTo>
                <a:lnTo>
                  <a:pt x="882" y="102"/>
                </a:lnTo>
                <a:lnTo>
                  <a:pt x="888" y="96"/>
                </a:lnTo>
                <a:lnTo>
                  <a:pt x="888" y="90"/>
                </a:lnTo>
                <a:lnTo>
                  <a:pt x="894" y="90"/>
                </a:lnTo>
                <a:lnTo>
                  <a:pt x="894" y="84"/>
                </a:lnTo>
                <a:lnTo>
                  <a:pt x="900" y="84"/>
                </a:lnTo>
                <a:lnTo>
                  <a:pt x="900" y="78"/>
                </a:lnTo>
                <a:lnTo>
                  <a:pt x="906" y="72"/>
                </a:lnTo>
                <a:lnTo>
                  <a:pt x="906" y="66"/>
                </a:lnTo>
                <a:lnTo>
                  <a:pt x="912" y="66"/>
                </a:lnTo>
                <a:lnTo>
                  <a:pt x="912" y="60"/>
                </a:lnTo>
                <a:lnTo>
                  <a:pt x="918" y="60"/>
                </a:lnTo>
                <a:lnTo>
                  <a:pt x="918" y="54"/>
                </a:lnTo>
                <a:lnTo>
                  <a:pt x="924" y="48"/>
                </a:lnTo>
                <a:lnTo>
                  <a:pt x="924" y="42"/>
                </a:lnTo>
                <a:lnTo>
                  <a:pt x="930" y="42"/>
                </a:lnTo>
                <a:lnTo>
                  <a:pt x="930" y="36"/>
                </a:lnTo>
                <a:lnTo>
                  <a:pt x="936" y="36"/>
                </a:lnTo>
                <a:lnTo>
                  <a:pt x="936" y="30"/>
                </a:lnTo>
                <a:lnTo>
                  <a:pt x="936" y="24"/>
                </a:lnTo>
                <a:lnTo>
                  <a:pt x="942" y="24"/>
                </a:lnTo>
                <a:lnTo>
                  <a:pt x="942" y="18"/>
                </a:lnTo>
                <a:lnTo>
                  <a:pt x="948" y="18"/>
                </a:lnTo>
                <a:lnTo>
                  <a:pt x="948" y="12"/>
                </a:lnTo>
                <a:lnTo>
                  <a:pt x="954" y="12"/>
                </a:lnTo>
                <a:lnTo>
                  <a:pt x="954" y="6"/>
                </a:lnTo>
                <a:lnTo>
                  <a:pt x="960" y="6"/>
                </a:lnTo>
                <a:lnTo>
                  <a:pt x="966" y="6"/>
                </a:lnTo>
                <a:lnTo>
                  <a:pt x="966" y="0"/>
                </a:lnTo>
                <a:lnTo>
                  <a:pt x="972" y="0"/>
                </a:lnTo>
                <a:lnTo>
                  <a:pt x="978" y="0"/>
                </a:lnTo>
                <a:lnTo>
                  <a:pt x="984" y="0"/>
                </a:lnTo>
                <a:lnTo>
                  <a:pt x="990" y="0"/>
                </a:lnTo>
                <a:lnTo>
                  <a:pt x="996" y="0"/>
                </a:lnTo>
                <a:lnTo>
                  <a:pt x="1002" y="0"/>
                </a:lnTo>
                <a:lnTo>
                  <a:pt x="1002" y="6"/>
                </a:lnTo>
                <a:lnTo>
                  <a:pt x="1008" y="6"/>
                </a:lnTo>
                <a:lnTo>
                  <a:pt x="1008" y="12"/>
                </a:lnTo>
                <a:lnTo>
                  <a:pt x="1014" y="12"/>
                </a:lnTo>
                <a:lnTo>
                  <a:pt x="1020" y="18"/>
                </a:lnTo>
                <a:lnTo>
                  <a:pt x="1020" y="24"/>
                </a:lnTo>
                <a:lnTo>
                  <a:pt x="1026" y="24"/>
                </a:lnTo>
                <a:lnTo>
                  <a:pt x="1026" y="30"/>
                </a:lnTo>
                <a:lnTo>
                  <a:pt x="1032" y="30"/>
                </a:lnTo>
                <a:lnTo>
                  <a:pt x="1032" y="36"/>
                </a:lnTo>
                <a:lnTo>
                  <a:pt x="1038" y="36"/>
                </a:lnTo>
                <a:lnTo>
                  <a:pt x="1038" y="42"/>
                </a:lnTo>
                <a:lnTo>
                  <a:pt x="1038" y="48"/>
                </a:lnTo>
                <a:lnTo>
                  <a:pt x="1044" y="48"/>
                </a:lnTo>
                <a:lnTo>
                  <a:pt x="1044" y="54"/>
                </a:lnTo>
                <a:lnTo>
                  <a:pt x="1050" y="54"/>
                </a:lnTo>
                <a:lnTo>
                  <a:pt x="1050" y="60"/>
                </a:lnTo>
                <a:lnTo>
                  <a:pt x="1056" y="66"/>
                </a:lnTo>
                <a:lnTo>
                  <a:pt x="1056" y="72"/>
                </a:lnTo>
                <a:lnTo>
                  <a:pt x="1062" y="72"/>
                </a:lnTo>
                <a:lnTo>
                  <a:pt x="1062" y="78"/>
                </a:lnTo>
                <a:lnTo>
                  <a:pt x="1068" y="78"/>
                </a:lnTo>
                <a:lnTo>
                  <a:pt x="1068" y="84"/>
                </a:lnTo>
                <a:lnTo>
                  <a:pt x="1068" y="90"/>
                </a:lnTo>
                <a:lnTo>
                  <a:pt x="1074" y="90"/>
                </a:lnTo>
                <a:lnTo>
                  <a:pt x="1074" y="96"/>
                </a:lnTo>
                <a:lnTo>
                  <a:pt x="1080" y="96"/>
                </a:lnTo>
                <a:lnTo>
                  <a:pt x="1080" y="102"/>
                </a:lnTo>
                <a:lnTo>
                  <a:pt x="1080" y="108"/>
                </a:lnTo>
                <a:lnTo>
                  <a:pt x="1086" y="108"/>
                </a:lnTo>
                <a:lnTo>
                  <a:pt x="1086" y="114"/>
                </a:lnTo>
                <a:lnTo>
                  <a:pt x="1092" y="114"/>
                </a:lnTo>
                <a:lnTo>
                  <a:pt x="1092" y="120"/>
                </a:lnTo>
                <a:lnTo>
                  <a:pt x="1098" y="126"/>
                </a:lnTo>
                <a:lnTo>
                  <a:pt x="1098" y="132"/>
                </a:lnTo>
                <a:lnTo>
                  <a:pt x="1104" y="132"/>
                </a:lnTo>
                <a:lnTo>
                  <a:pt x="1104" y="138"/>
                </a:lnTo>
                <a:lnTo>
                  <a:pt x="1110" y="144"/>
                </a:lnTo>
                <a:lnTo>
                  <a:pt x="1110" y="150"/>
                </a:lnTo>
                <a:lnTo>
                  <a:pt x="1116" y="150"/>
                </a:lnTo>
                <a:lnTo>
                  <a:pt x="1116" y="156"/>
                </a:lnTo>
                <a:lnTo>
                  <a:pt x="1122" y="156"/>
                </a:lnTo>
                <a:lnTo>
                  <a:pt x="1122" y="162"/>
                </a:lnTo>
                <a:lnTo>
                  <a:pt x="1128" y="168"/>
                </a:lnTo>
                <a:lnTo>
                  <a:pt x="1128" y="174"/>
                </a:lnTo>
                <a:lnTo>
                  <a:pt x="1134" y="174"/>
                </a:lnTo>
                <a:lnTo>
                  <a:pt x="1134" y="180"/>
                </a:lnTo>
                <a:lnTo>
                  <a:pt x="1140" y="180"/>
                </a:lnTo>
                <a:lnTo>
                  <a:pt x="1140" y="186"/>
                </a:lnTo>
                <a:lnTo>
                  <a:pt x="1140" y="192"/>
                </a:lnTo>
                <a:lnTo>
                  <a:pt x="1146" y="192"/>
                </a:lnTo>
                <a:lnTo>
                  <a:pt x="1146" y="198"/>
                </a:lnTo>
                <a:lnTo>
                  <a:pt x="1152" y="198"/>
                </a:lnTo>
                <a:lnTo>
                  <a:pt x="1152" y="204"/>
                </a:lnTo>
                <a:lnTo>
                  <a:pt x="1152" y="210"/>
                </a:lnTo>
                <a:lnTo>
                  <a:pt x="1158" y="210"/>
                </a:lnTo>
                <a:lnTo>
                  <a:pt x="1158" y="216"/>
                </a:lnTo>
                <a:lnTo>
                  <a:pt x="1164" y="216"/>
                </a:lnTo>
                <a:lnTo>
                  <a:pt x="1164" y="222"/>
                </a:lnTo>
                <a:lnTo>
                  <a:pt x="1170" y="228"/>
                </a:lnTo>
                <a:lnTo>
                  <a:pt x="1170" y="234"/>
                </a:lnTo>
                <a:lnTo>
                  <a:pt x="1176" y="234"/>
                </a:lnTo>
                <a:lnTo>
                  <a:pt x="1176" y="240"/>
                </a:lnTo>
                <a:lnTo>
                  <a:pt x="1182" y="240"/>
                </a:lnTo>
                <a:lnTo>
                  <a:pt x="1182" y="246"/>
                </a:lnTo>
                <a:lnTo>
                  <a:pt x="1182" y="252"/>
                </a:lnTo>
                <a:lnTo>
                  <a:pt x="1188" y="252"/>
                </a:lnTo>
                <a:lnTo>
                  <a:pt x="1188" y="258"/>
                </a:lnTo>
                <a:lnTo>
                  <a:pt x="1194" y="258"/>
                </a:lnTo>
                <a:lnTo>
                  <a:pt x="1194" y="264"/>
                </a:lnTo>
                <a:lnTo>
                  <a:pt x="1200" y="270"/>
                </a:lnTo>
                <a:lnTo>
                  <a:pt x="1200" y="276"/>
                </a:lnTo>
                <a:lnTo>
                  <a:pt x="1206" y="276"/>
                </a:lnTo>
                <a:lnTo>
                  <a:pt x="1206" y="282"/>
                </a:lnTo>
                <a:lnTo>
                  <a:pt x="1212" y="282"/>
                </a:lnTo>
                <a:lnTo>
                  <a:pt x="1212" y="288"/>
                </a:lnTo>
                <a:lnTo>
                  <a:pt x="1212" y="294"/>
                </a:lnTo>
                <a:lnTo>
                  <a:pt x="1218" y="294"/>
                </a:lnTo>
                <a:lnTo>
                  <a:pt x="1218" y="300"/>
                </a:lnTo>
                <a:lnTo>
                  <a:pt x="1224" y="300"/>
                </a:lnTo>
                <a:lnTo>
                  <a:pt x="1224" y="306"/>
                </a:lnTo>
                <a:lnTo>
                  <a:pt x="1224" y="312"/>
                </a:lnTo>
                <a:lnTo>
                  <a:pt x="1230" y="312"/>
                </a:lnTo>
                <a:lnTo>
                  <a:pt x="1230" y="318"/>
                </a:lnTo>
                <a:lnTo>
                  <a:pt x="1236" y="318"/>
                </a:lnTo>
                <a:lnTo>
                  <a:pt x="1236" y="324"/>
                </a:lnTo>
                <a:lnTo>
                  <a:pt x="1242" y="324"/>
                </a:lnTo>
                <a:lnTo>
                  <a:pt x="1242" y="330"/>
                </a:lnTo>
                <a:lnTo>
                  <a:pt x="1242" y="336"/>
                </a:lnTo>
                <a:lnTo>
                  <a:pt x="1248" y="336"/>
                </a:lnTo>
                <a:lnTo>
                  <a:pt x="1248" y="342"/>
                </a:lnTo>
                <a:lnTo>
                  <a:pt x="1254" y="342"/>
                </a:lnTo>
                <a:lnTo>
                  <a:pt x="1254" y="348"/>
                </a:lnTo>
                <a:lnTo>
                  <a:pt x="1260" y="348"/>
                </a:lnTo>
                <a:lnTo>
                  <a:pt x="1260" y="354"/>
                </a:lnTo>
                <a:lnTo>
                  <a:pt x="1266" y="354"/>
                </a:lnTo>
                <a:lnTo>
                  <a:pt x="1266" y="360"/>
                </a:lnTo>
                <a:lnTo>
                  <a:pt x="1272" y="360"/>
                </a:lnTo>
                <a:lnTo>
                  <a:pt x="1272" y="366"/>
                </a:lnTo>
                <a:lnTo>
                  <a:pt x="1278" y="366"/>
                </a:lnTo>
                <a:lnTo>
                  <a:pt x="1278" y="372"/>
                </a:lnTo>
                <a:lnTo>
                  <a:pt x="1284" y="372"/>
                </a:lnTo>
                <a:lnTo>
                  <a:pt x="1284" y="378"/>
                </a:lnTo>
                <a:lnTo>
                  <a:pt x="1290" y="378"/>
                </a:lnTo>
                <a:lnTo>
                  <a:pt x="1290" y="384"/>
                </a:lnTo>
                <a:lnTo>
                  <a:pt x="1296" y="384"/>
                </a:lnTo>
                <a:lnTo>
                  <a:pt x="1302" y="384"/>
                </a:lnTo>
                <a:lnTo>
                  <a:pt x="1302" y="390"/>
                </a:lnTo>
                <a:lnTo>
                  <a:pt x="1308" y="390"/>
                </a:lnTo>
                <a:lnTo>
                  <a:pt x="1308" y="396"/>
                </a:lnTo>
                <a:lnTo>
                  <a:pt x="1314" y="396"/>
                </a:lnTo>
                <a:lnTo>
                  <a:pt x="1320" y="396"/>
                </a:lnTo>
                <a:lnTo>
                  <a:pt x="1320" y="402"/>
                </a:lnTo>
                <a:lnTo>
                  <a:pt x="1326" y="402"/>
                </a:lnTo>
                <a:lnTo>
                  <a:pt x="1332" y="408"/>
                </a:lnTo>
                <a:lnTo>
                  <a:pt x="1338" y="408"/>
                </a:lnTo>
                <a:lnTo>
                  <a:pt x="1338" y="414"/>
                </a:lnTo>
                <a:lnTo>
                  <a:pt x="1344" y="414"/>
                </a:lnTo>
                <a:lnTo>
                  <a:pt x="1350" y="414"/>
                </a:lnTo>
                <a:lnTo>
                  <a:pt x="1350" y="420"/>
                </a:lnTo>
                <a:lnTo>
                  <a:pt x="1356" y="420"/>
                </a:lnTo>
                <a:lnTo>
                  <a:pt x="1362" y="420"/>
                </a:lnTo>
                <a:lnTo>
                  <a:pt x="1362" y="426"/>
                </a:lnTo>
                <a:lnTo>
                  <a:pt x="1368" y="426"/>
                </a:lnTo>
                <a:lnTo>
                  <a:pt x="1368" y="432"/>
                </a:lnTo>
                <a:lnTo>
                  <a:pt x="1374" y="432"/>
                </a:lnTo>
                <a:lnTo>
                  <a:pt x="1380" y="432"/>
                </a:lnTo>
                <a:lnTo>
                  <a:pt x="1380" y="438"/>
                </a:lnTo>
                <a:lnTo>
                  <a:pt x="1386" y="438"/>
                </a:lnTo>
                <a:lnTo>
                  <a:pt x="1392" y="438"/>
                </a:lnTo>
                <a:lnTo>
                  <a:pt x="1392" y="444"/>
                </a:lnTo>
                <a:lnTo>
                  <a:pt x="1398" y="444"/>
                </a:lnTo>
                <a:lnTo>
                  <a:pt x="1404" y="444"/>
                </a:lnTo>
                <a:lnTo>
                  <a:pt x="1404" y="450"/>
                </a:lnTo>
                <a:lnTo>
                  <a:pt x="1410" y="450"/>
                </a:lnTo>
                <a:lnTo>
                  <a:pt x="1416" y="456"/>
                </a:lnTo>
                <a:lnTo>
                  <a:pt x="1422" y="456"/>
                </a:lnTo>
                <a:lnTo>
                  <a:pt x="1422" y="462"/>
                </a:lnTo>
                <a:lnTo>
                  <a:pt x="1428" y="462"/>
                </a:lnTo>
                <a:lnTo>
                  <a:pt x="1434" y="462"/>
                </a:lnTo>
                <a:lnTo>
                  <a:pt x="1434" y="468"/>
                </a:lnTo>
                <a:lnTo>
                  <a:pt x="1440" y="468"/>
                </a:lnTo>
                <a:lnTo>
                  <a:pt x="1446" y="468"/>
                </a:lnTo>
                <a:lnTo>
                  <a:pt x="1446" y="474"/>
                </a:lnTo>
                <a:lnTo>
                  <a:pt x="1452" y="474"/>
                </a:lnTo>
                <a:lnTo>
                  <a:pt x="1458" y="480"/>
                </a:lnTo>
                <a:lnTo>
                  <a:pt x="1464" y="480"/>
                </a:lnTo>
                <a:lnTo>
                  <a:pt x="1464" y="486"/>
                </a:lnTo>
                <a:lnTo>
                  <a:pt x="1470" y="486"/>
                </a:lnTo>
                <a:lnTo>
                  <a:pt x="1476" y="486"/>
                </a:lnTo>
                <a:lnTo>
                  <a:pt x="1476" y="492"/>
                </a:lnTo>
                <a:lnTo>
                  <a:pt x="1482" y="492"/>
                </a:lnTo>
                <a:lnTo>
                  <a:pt x="1488" y="492"/>
                </a:lnTo>
                <a:lnTo>
                  <a:pt x="1488" y="498"/>
                </a:lnTo>
                <a:lnTo>
                  <a:pt x="1494" y="498"/>
                </a:lnTo>
                <a:lnTo>
                  <a:pt x="1500" y="498"/>
                </a:lnTo>
                <a:lnTo>
                  <a:pt x="1500" y="504"/>
                </a:lnTo>
                <a:lnTo>
                  <a:pt x="1506" y="504"/>
                </a:lnTo>
                <a:lnTo>
                  <a:pt x="1506" y="510"/>
                </a:lnTo>
                <a:lnTo>
                  <a:pt x="1512" y="510"/>
                </a:lnTo>
                <a:lnTo>
                  <a:pt x="1518" y="510"/>
                </a:lnTo>
                <a:lnTo>
                  <a:pt x="1518" y="516"/>
                </a:lnTo>
                <a:lnTo>
                  <a:pt x="1524" y="516"/>
                </a:lnTo>
                <a:lnTo>
                  <a:pt x="1530" y="516"/>
                </a:lnTo>
                <a:lnTo>
                  <a:pt x="1530" y="522"/>
                </a:lnTo>
                <a:lnTo>
                  <a:pt x="1536" y="522"/>
                </a:lnTo>
                <a:lnTo>
                  <a:pt x="1542" y="522"/>
                </a:lnTo>
                <a:lnTo>
                  <a:pt x="1542" y="528"/>
                </a:lnTo>
                <a:lnTo>
                  <a:pt x="1548" y="528"/>
                </a:lnTo>
                <a:lnTo>
                  <a:pt x="1554" y="534"/>
                </a:lnTo>
                <a:lnTo>
                  <a:pt x="1560" y="534"/>
                </a:lnTo>
                <a:lnTo>
                  <a:pt x="1560" y="540"/>
                </a:lnTo>
                <a:lnTo>
                  <a:pt x="1566" y="540"/>
                </a:lnTo>
                <a:lnTo>
                  <a:pt x="1572" y="540"/>
                </a:lnTo>
                <a:lnTo>
                  <a:pt x="1572" y="546"/>
                </a:lnTo>
                <a:lnTo>
                  <a:pt x="1578" y="546"/>
                </a:lnTo>
                <a:lnTo>
                  <a:pt x="1584" y="546"/>
                </a:lnTo>
                <a:lnTo>
                  <a:pt x="1584" y="552"/>
                </a:lnTo>
                <a:lnTo>
                  <a:pt x="1590" y="552"/>
                </a:lnTo>
                <a:lnTo>
                  <a:pt x="1596" y="552"/>
                </a:lnTo>
                <a:lnTo>
                  <a:pt x="1596" y="558"/>
                </a:lnTo>
                <a:lnTo>
                  <a:pt x="1602" y="558"/>
                </a:lnTo>
                <a:lnTo>
                  <a:pt x="1602" y="564"/>
                </a:lnTo>
                <a:lnTo>
                  <a:pt x="1608" y="564"/>
                </a:lnTo>
                <a:lnTo>
                  <a:pt x="1614" y="564"/>
                </a:lnTo>
                <a:lnTo>
                  <a:pt x="1614" y="570"/>
                </a:lnTo>
                <a:lnTo>
                  <a:pt x="1620" y="570"/>
                </a:lnTo>
                <a:lnTo>
                  <a:pt x="1626" y="570"/>
                </a:lnTo>
                <a:lnTo>
                  <a:pt x="1626" y="576"/>
                </a:lnTo>
                <a:lnTo>
                  <a:pt x="1632" y="576"/>
                </a:lnTo>
                <a:lnTo>
                  <a:pt x="1638" y="582"/>
                </a:lnTo>
                <a:lnTo>
                  <a:pt x="1644" y="582"/>
                </a:lnTo>
                <a:lnTo>
                  <a:pt x="1644" y="588"/>
                </a:lnTo>
                <a:lnTo>
                  <a:pt x="1650" y="588"/>
                </a:lnTo>
                <a:lnTo>
                  <a:pt x="1656" y="588"/>
                </a:lnTo>
                <a:lnTo>
                  <a:pt x="1656" y="594"/>
                </a:lnTo>
                <a:lnTo>
                  <a:pt x="1662" y="594"/>
                </a:lnTo>
                <a:lnTo>
                  <a:pt x="1668" y="594"/>
                </a:lnTo>
                <a:lnTo>
                  <a:pt x="1668" y="600"/>
                </a:lnTo>
                <a:lnTo>
                  <a:pt x="1674" y="600"/>
                </a:lnTo>
                <a:lnTo>
                  <a:pt x="1680" y="600"/>
                </a:lnTo>
                <a:lnTo>
                  <a:pt x="1680" y="606"/>
                </a:lnTo>
                <a:lnTo>
                  <a:pt x="1686" y="606"/>
                </a:lnTo>
                <a:lnTo>
                  <a:pt x="1686" y="612"/>
                </a:lnTo>
                <a:lnTo>
                  <a:pt x="1692" y="612"/>
                </a:lnTo>
                <a:lnTo>
                  <a:pt x="1698" y="612"/>
                </a:lnTo>
                <a:lnTo>
                  <a:pt x="1698" y="618"/>
                </a:lnTo>
                <a:lnTo>
                  <a:pt x="1704" y="618"/>
                </a:lnTo>
                <a:lnTo>
                  <a:pt x="1710" y="618"/>
                </a:lnTo>
                <a:lnTo>
                  <a:pt x="1710" y="624"/>
                </a:lnTo>
                <a:lnTo>
                  <a:pt x="1716" y="624"/>
                </a:lnTo>
                <a:lnTo>
                  <a:pt x="1722" y="624"/>
                </a:lnTo>
                <a:lnTo>
                  <a:pt x="1722" y="630"/>
                </a:lnTo>
                <a:lnTo>
                  <a:pt x="1728" y="630"/>
                </a:lnTo>
                <a:lnTo>
                  <a:pt x="1734" y="630"/>
                </a:lnTo>
                <a:lnTo>
                  <a:pt x="1734" y="636"/>
                </a:lnTo>
                <a:lnTo>
                  <a:pt x="1740" y="636"/>
                </a:lnTo>
                <a:lnTo>
                  <a:pt x="1746" y="636"/>
                </a:lnTo>
                <a:lnTo>
                  <a:pt x="1746" y="642"/>
                </a:lnTo>
                <a:lnTo>
                  <a:pt x="1752" y="642"/>
                </a:lnTo>
                <a:lnTo>
                  <a:pt x="1758" y="642"/>
                </a:lnTo>
                <a:lnTo>
                  <a:pt x="1758" y="648"/>
                </a:lnTo>
                <a:lnTo>
                  <a:pt x="1764" y="648"/>
                </a:lnTo>
                <a:lnTo>
                  <a:pt x="1770" y="648"/>
                </a:lnTo>
                <a:lnTo>
                  <a:pt x="1770" y="654"/>
                </a:lnTo>
                <a:lnTo>
                  <a:pt x="1776" y="654"/>
                </a:lnTo>
                <a:lnTo>
                  <a:pt x="1782" y="654"/>
                </a:lnTo>
                <a:lnTo>
                  <a:pt x="1782" y="660"/>
                </a:lnTo>
                <a:lnTo>
                  <a:pt x="1788" y="660"/>
                </a:lnTo>
                <a:lnTo>
                  <a:pt x="1794" y="660"/>
                </a:lnTo>
                <a:lnTo>
                  <a:pt x="1800" y="660"/>
                </a:lnTo>
                <a:lnTo>
                  <a:pt x="1800" y="666"/>
                </a:lnTo>
                <a:lnTo>
                  <a:pt x="1806" y="666"/>
                </a:lnTo>
                <a:lnTo>
                  <a:pt x="1812" y="666"/>
                </a:lnTo>
                <a:lnTo>
                  <a:pt x="1818" y="666"/>
                </a:lnTo>
                <a:lnTo>
                  <a:pt x="1818" y="672"/>
                </a:lnTo>
                <a:lnTo>
                  <a:pt x="1824" y="672"/>
                </a:lnTo>
                <a:lnTo>
                  <a:pt x="1830" y="672"/>
                </a:lnTo>
                <a:lnTo>
                  <a:pt x="1836" y="672"/>
                </a:lnTo>
                <a:lnTo>
                  <a:pt x="1836" y="678"/>
                </a:lnTo>
                <a:lnTo>
                  <a:pt x="1842" y="678"/>
                </a:lnTo>
                <a:lnTo>
                  <a:pt x="1848" y="678"/>
                </a:lnTo>
                <a:lnTo>
                  <a:pt x="1854" y="678"/>
                </a:lnTo>
                <a:lnTo>
                  <a:pt x="1860" y="678"/>
                </a:lnTo>
                <a:lnTo>
                  <a:pt x="1860" y="684"/>
                </a:lnTo>
                <a:lnTo>
                  <a:pt x="1866" y="684"/>
                </a:lnTo>
                <a:lnTo>
                  <a:pt x="1872" y="684"/>
                </a:lnTo>
                <a:lnTo>
                  <a:pt x="1878" y="684"/>
                </a:lnTo>
                <a:lnTo>
                  <a:pt x="1884" y="684"/>
                </a:lnTo>
                <a:lnTo>
                  <a:pt x="1890" y="684"/>
                </a:lnTo>
                <a:lnTo>
                  <a:pt x="1890" y="690"/>
                </a:lnTo>
                <a:lnTo>
                  <a:pt x="1896" y="690"/>
                </a:lnTo>
                <a:lnTo>
                  <a:pt x="1902" y="690"/>
                </a:lnTo>
                <a:lnTo>
                  <a:pt x="1908" y="690"/>
                </a:lnTo>
                <a:lnTo>
                  <a:pt x="1914" y="690"/>
                </a:lnTo>
                <a:lnTo>
                  <a:pt x="1920" y="690"/>
                </a:lnTo>
                <a:lnTo>
                  <a:pt x="1926" y="690"/>
                </a:lnTo>
                <a:lnTo>
                  <a:pt x="1932" y="690"/>
                </a:lnTo>
                <a:lnTo>
                  <a:pt x="1938" y="690"/>
                </a:lnTo>
                <a:lnTo>
                  <a:pt x="1944" y="690"/>
                </a:lnTo>
                <a:lnTo>
                  <a:pt x="1950" y="690"/>
                </a:lnTo>
                <a:lnTo>
                  <a:pt x="1956" y="690"/>
                </a:lnTo>
                <a:lnTo>
                  <a:pt x="1962" y="690"/>
                </a:lnTo>
                <a:lnTo>
                  <a:pt x="1968" y="690"/>
                </a:lnTo>
                <a:lnTo>
                  <a:pt x="1974" y="690"/>
                </a:lnTo>
                <a:lnTo>
                  <a:pt x="1980" y="690"/>
                </a:lnTo>
                <a:lnTo>
                  <a:pt x="1986" y="690"/>
                </a:lnTo>
                <a:lnTo>
                  <a:pt x="1992" y="690"/>
                </a:lnTo>
                <a:lnTo>
                  <a:pt x="1998" y="690"/>
                </a:lnTo>
                <a:lnTo>
                  <a:pt x="2004" y="690"/>
                </a:lnTo>
                <a:lnTo>
                  <a:pt x="2010" y="690"/>
                </a:lnTo>
                <a:lnTo>
                  <a:pt x="2016" y="690"/>
                </a:lnTo>
                <a:lnTo>
                  <a:pt x="2022" y="690"/>
                </a:lnTo>
                <a:lnTo>
                  <a:pt x="2028" y="690"/>
                </a:lnTo>
                <a:lnTo>
                  <a:pt x="2034" y="690"/>
                </a:lnTo>
                <a:lnTo>
                  <a:pt x="2034" y="684"/>
                </a:lnTo>
                <a:lnTo>
                  <a:pt x="2040" y="684"/>
                </a:lnTo>
                <a:lnTo>
                  <a:pt x="2046" y="684"/>
                </a:lnTo>
                <a:lnTo>
                  <a:pt x="2052" y="684"/>
                </a:lnTo>
                <a:lnTo>
                  <a:pt x="2058" y="684"/>
                </a:lnTo>
                <a:lnTo>
                  <a:pt x="2064" y="684"/>
                </a:lnTo>
                <a:lnTo>
                  <a:pt x="2070" y="684"/>
                </a:lnTo>
                <a:lnTo>
                  <a:pt x="2076" y="684"/>
                </a:lnTo>
                <a:lnTo>
                  <a:pt x="2082" y="684"/>
                </a:lnTo>
                <a:lnTo>
                  <a:pt x="2088" y="684"/>
                </a:lnTo>
                <a:lnTo>
                  <a:pt x="2094" y="684"/>
                </a:lnTo>
                <a:lnTo>
                  <a:pt x="2100" y="684"/>
                </a:lnTo>
                <a:lnTo>
                  <a:pt x="2106" y="684"/>
                </a:lnTo>
                <a:lnTo>
                  <a:pt x="2112" y="684"/>
                </a:lnTo>
                <a:lnTo>
                  <a:pt x="2118" y="684"/>
                </a:lnTo>
                <a:lnTo>
                  <a:pt x="2124" y="684"/>
                </a:lnTo>
                <a:lnTo>
                  <a:pt x="2130" y="684"/>
                </a:lnTo>
                <a:lnTo>
                  <a:pt x="2136" y="684"/>
                </a:lnTo>
                <a:lnTo>
                  <a:pt x="2142" y="678"/>
                </a:lnTo>
                <a:lnTo>
                  <a:pt x="2148" y="678"/>
                </a:lnTo>
                <a:lnTo>
                  <a:pt x="2154" y="678"/>
                </a:lnTo>
                <a:lnTo>
                  <a:pt x="2160" y="678"/>
                </a:lnTo>
                <a:lnTo>
                  <a:pt x="2166" y="678"/>
                </a:lnTo>
                <a:lnTo>
                  <a:pt x="2172" y="678"/>
                </a:lnTo>
                <a:lnTo>
                  <a:pt x="2178" y="678"/>
                </a:lnTo>
                <a:lnTo>
                  <a:pt x="2184" y="678"/>
                </a:lnTo>
                <a:lnTo>
                  <a:pt x="2190" y="678"/>
                </a:lnTo>
                <a:lnTo>
                  <a:pt x="2196" y="678"/>
                </a:lnTo>
                <a:lnTo>
                  <a:pt x="2202" y="678"/>
                </a:lnTo>
                <a:lnTo>
                  <a:pt x="2208" y="678"/>
                </a:lnTo>
                <a:lnTo>
                  <a:pt x="2214" y="678"/>
                </a:lnTo>
                <a:lnTo>
                  <a:pt x="2220" y="678"/>
                </a:lnTo>
                <a:lnTo>
                  <a:pt x="2226" y="678"/>
                </a:lnTo>
                <a:lnTo>
                  <a:pt x="2232" y="678"/>
                </a:lnTo>
                <a:lnTo>
                  <a:pt x="2238" y="678"/>
                </a:lnTo>
                <a:lnTo>
                  <a:pt x="2244" y="678"/>
                </a:lnTo>
                <a:lnTo>
                  <a:pt x="2244" y="672"/>
                </a:lnTo>
                <a:lnTo>
                  <a:pt x="2250" y="672"/>
                </a:lnTo>
                <a:lnTo>
                  <a:pt x="2256" y="672"/>
                </a:lnTo>
                <a:lnTo>
                  <a:pt x="2262" y="672"/>
                </a:lnTo>
                <a:lnTo>
                  <a:pt x="2268" y="672"/>
                </a:lnTo>
                <a:lnTo>
                  <a:pt x="2274" y="672"/>
                </a:lnTo>
                <a:lnTo>
                  <a:pt x="2280" y="672"/>
                </a:lnTo>
                <a:lnTo>
                  <a:pt x="2286" y="672"/>
                </a:lnTo>
                <a:lnTo>
                  <a:pt x="2292" y="672"/>
                </a:lnTo>
                <a:lnTo>
                  <a:pt x="2298" y="672"/>
                </a:lnTo>
                <a:lnTo>
                  <a:pt x="2304" y="672"/>
                </a:lnTo>
                <a:lnTo>
                  <a:pt x="2310" y="672"/>
                </a:lnTo>
                <a:lnTo>
                  <a:pt x="2310" y="678"/>
                </a:lnTo>
                <a:lnTo>
                  <a:pt x="2316" y="678"/>
                </a:lnTo>
                <a:lnTo>
                  <a:pt x="2322" y="678"/>
                </a:lnTo>
                <a:lnTo>
                  <a:pt x="2328" y="678"/>
                </a:lnTo>
                <a:lnTo>
                  <a:pt x="2334" y="678"/>
                </a:lnTo>
                <a:lnTo>
                  <a:pt x="2340" y="678"/>
                </a:lnTo>
                <a:lnTo>
                  <a:pt x="2346" y="678"/>
                </a:lnTo>
                <a:lnTo>
                  <a:pt x="2352" y="678"/>
                </a:lnTo>
                <a:lnTo>
                  <a:pt x="2358" y="678"/>
                </a:lnTo>
                <a:lnTo>
                  <a:pt x="2364" y="678"/>
                </a:lnTo>
                <a:lnTo>
                  <a:pt x="2370" y="678"/>
                </a:lnTo>
                <a:lnTo>
                  <a:pt x="2376" y="678"/>
                </a:lnTo>
                <a:lnTo>
                  <a:pt x="2382" y="678"/>
                </a:lnTo>
                <a:lnTo>
                  <a:pt x="2388" y="678"/>
                </a:lnTo>
                <a:lnTo>
                  <a:pt x="2394" y="678"/>
                </a:lnTo>
                <a:lnTo>
                  <a:pt x="2400" y="678"/>
                </a:lnTo>
                <a:lnTo>
                  <a:pt x="2406" y="678"/>
                </a:lnTo>
                <a:lnTo>
                  <a:pt x="2412" y="678"/>
                </a:lnTo>
                <a:lnTo>
                  <a:pt x="2418" y="684"/>
                </a:lnTo>
                <a:lnTo>
                  <a:pt x="2424" y="684"/>
                </a:lnTo>
                <a:lnTo>
                  <a:pt x="2430" y="684"/>
                </a:lnTo>
                <a:lnTo>
                  <a:pt x="2436" y="684"/>
                </a:lnTo>
                <a:lnTo>
                  <a:pt x="2442" y="684"/>
                </a:lnTo>
                <a:lnTo>
                  <a:pt x="2448" y="684"/>
                </a:lnTo>
                <a:lnTo>
                  <a:pt x="2454" y="684"/>
                </a:lnTo>
                <a:lnTo>
                  <a:pt x="2460" y="684"/>
                </a:lnTo>
                <a:lnTo>
                  <a:pt x="2466" y="684"/>
                </a:lnTo>
                <a:lnTo>
                  <a:pt x="2472" y="684"/>
                </a:lnTo>
                <a:lnTo>
                  <a:pt x="2478" y="684"/>
                </a:lnTo>
                <a:lnTo>
                  <a:pt x="2484" y="684"/>
                </a:lnTo>
                <a:lnTo>
                  <a:pt x="2490" y="684"/>
                </a:lnTo>
                <a:lnTo>
                  <a:pt x="2496" y="684"/>
                </a:lnTo>
                <a:lnTo>
                  <a:pt x="2502" y="684"/>
                </a:lnTo>
                <a:lnTo>
                  <a:pt x="2508" y="684"/>
                </a:lnTo>
                <a:lnTo>
                  <a:pt x="2514" y="684"/>
                </a:lnTo>
                <a:lnTo>
                  <a:pt x="2520" y="684"/>
                </a:lnTo>
                <a:lnTo>
                  <a:pt x="2520" y="690"/>
                </a:lnTo>
                <a:lnTo>
                  <a:pt x="2526" y="690"/>
                </a:lnTo>
                <a:lnTo>
                  <a:pt x="2532" y="690"/>
                </a:lnTo>
                <a:lnTo>
                  <a:pt x="2538" y="690"/>
                </a:lnTo>
                <a:lnTo>
                  <a:pt x="2544" y="690"/>
                </a:lnTo>
                <a:lnTo>
                  <a:pt x="2550" y="690"/>
                </a:lnTo>
                <a:lnTo>
                  <a:pt x="2556" y="690"/>
                </a:lnTo>
                <a:lnTo>
                  <a:pt x="2562" y="690"/>
                </a:lnTo>
                <a:lnTo>
                  <a:pt x="2568" y="690"/>
                </a:lnTo>
                <a:lnTo>
                  <a:pt x="2574" y="690"/>
                </a:lnTo>
                <a:lnTo>
                  <a:pt x="2580" y="690"/>
                </a:lnTo>
                <a:lnTo>
                  <a:pt x="2586" y="690"/>
                </a:lnTo>
                <a:lnTo>
                  <a:pt x="2592" y="690"/>
                </a:lnTo>
                <a:lnTo>
                  <a:pt x="2598" y="690"/>
                </a:lnTo>
                <a:lnTo>
                  <a:pt x="2604" y="690"/>
                </a:lnTo>
                <a:lnTo>
                  <a:pt x="2610" y="690"/>
                </a:lnTo>
                <a:lnTo>
                  <a:pt x="2616" y="690"/>
                </a:lnTo>
                <a:lnTo>
                  <a:pt x="2622" y="690"/>
                </a:lnTo>
                <a:lnTo>
                  <a:pt x="2628" y="690"/>
                </a:lnTo>
                <a:lnTo>
                  <a:pt x="2634" y="690"/>
                </a:lnTo>
                <a:lnTo>
                  <a:pt x="2640" y="690"/>
                </a:lnTo>
                <a:lnTo>
                  <a:pt x="2646" y="690"/>
                </a:lnTo>
                <a:lnTo>
                  <a:pt x="2652" y="690"/>
                </a:lnTo>
                <a:lnTo>
                  <a:pt x="2658" y="690"/>
                </a:lnTo>
                <a:lnTo>
                  <a:pt x="2664" y="690"/>
                </a:lnTo>
                <a:lnTo>
                  <a:pt x="2664" y="684"/>
                </a:lnTo>
                <a:lnTo>
                  <a:pt x="2670" y="684"/>
                </a:lnTo>
                <a:lnTo>
                  <a:pt x="2676" y="684"/>
                </a:lnTo>
                <a:lnTo>
                  <a:pt x="2682" y="684"/>
                </a:lnTo>
                <a:lnTo>
                  <a:pt x="2688" y="684"/>
                </a:lnTo>
                <a:lnTo>
                  <a:pt x="2694" y="684"/>
                </a:lnTo>
                <a:lnTo>
                  <a:pt x="2694" y="678"/>
                </a:lnTo>
                <a:lnTo>
                  <a:pt x="2700" y="678"/>
                </a:lnTo>
                <a:lnTo>
                  <a:pt x="2706" y="678"/>
                </a:lnTo>
                <a:lnTo>
                  <a:pt x="2712" y="678"/>
                </a:lnTo>
                <a:lnTo>
                  <a:pt x="2718" y="678"/>
                </a:lnTo>
                <a:lnTo>
                  <a:pt x="2718" y="672"/>
                </a:lnTo>
                <a:lnTo>
                  <a:pt x="2724" y="672"/>
                </a:lnTo>
                <a:lnTo>
                  <a:pt x="2730" y="672"/>
                </a:lnTo>
                <a:lnTo>
                  <a:pt x="2736" y="672"/>
                </a:lnTo>
                <a:lnTo>
                  <a:pt x="2736" y="666"/>
                </a:lnTo>
                <a:lnTo>
                  <a:pt x="2742" y="666"/>
                </a:lnTo>
                <a:lnTo>
                  <a:pt x="2748" y="666"/>
                </a:lnTo>
                <a:lnTo>
                  <a:pt x="2754" y="666"/>
                </a:lnTo>
                <a:lnTo>
                  <a:pt x="2754" y="660"/>
                </a:lnTo>
                <a:lnTo>
                  <a:pt x="2760" y="660"/>
                </a:lnTo>
                <a:lnTo>
                  <a:pt x="2766" y="660"/>
                </a:lnTo>
                <a:lnTo>
                  <a:pt x="2772" y="660"/>
                </a:lnTo>
                <a:lnTo>
                  <a:pt x="2772" y="654"/>
                </a:lnTo>
                <a:lnTo>
                  <a:pt x="2778" y="654"/>
                </a:lnTo>
                <a:lnTo>
                  <a:pt x="2784" y="654"/>
                </a:lnTo>
                <a:lnTo>
                  <a:pt x="2784" y="648"/>
                </a:lnTo>
                <a:lnTo>
                  <a:pt x="2790" y="648"/>
                </a:lnTo>
                <a:lnTo>
                  <a:pt x="2796" y="648"/>
                </a:lnTo>
                <a:lnTo>
                  <a:pt x="2796" y="642"/>
                </a:lnTo>
                <a:lnTo>
                  <a:pt x="2802" y="642"/>
                </a:lnTo>
                <a:lnTo>
                  <a:pt x="2808" y="642"/>
                </a:lnTo>
                <a:lnTo>
                  <a:pt x="2808" y="636"/>
                </a:lnTo>
                <a:lnTo>
                  <a:pt x="2814" y="636"/>
                </a:lnTo>
                <a:lnTo>
                  <a:pt x="2820" y="636"/>
                </a:lnTo>
                <a:lnTo>
                  <a:pt x="2820" y="630"/>
                </a:lnTo>
                <a:lnTo>
                  <a:pt x="2826" y="630"/>
                </a:lnTo>
                <a:lnTo>
                  <a:pt x="2832" y="630"/>
                </a:lnTo>
                <a:lnTo>
                  <a:pt x="2832" y="624"/>
                </a:lnTo>
                <a:lnTo>
                  <a:pt x="2838" y="624"/>
                </a:lnTo>
                <a:lnTo>
                  <a:pt x="2844" y="624"/>
                </a:lnTo>
                <a:lnTo>
                  <a:pt x="2844" y="618"/>
                </a:lnTo>
                <a:lnTo>
                  <a:pt x="2850" y="618"/>
                </a:lnTo>
                <a:lnTo>
                  <a:pt x="2856" y="618"/>
                </a:lnTo>
                <a:lnTo>
                  <a:pt x="2856" y="612"/>
                </a:lnTo>
                <a:lnTo>
                  <a:pt x="2862" y="612"/>
                </a:lnTo>
                <a:lnTo>
                  <a:pt x="2868" y="612"/>
                </a:lnTo>
                <a:lnTo>
                  <a:pt x="2868" y="606"/>
                </a:lnTo>
                <a:lnTo>
                  <a:pt x="2874" y="606"/>
                </a:lnTo>
                <a:lnTo>
                  <a:pt x="2874" y="600"/>
                </a:lnTo>
                <a:lnTo>
                  <a:pt x="2880" y="600"/>
                </a:lnTo>
                <a:lnTo>
                  <a:pt x="2886" y="600"/>
                </a:lnTo>
                <a:lnTo>
                  <a:pt x="2886" y="594"/>
                </a:lnTo>
                <a:lnTo>
                  <a:pt x="2892" y="594"/>
                </a:lnTo>
                <a:lnTo>
                  <a:pt x="2898" y="594"/>
                </a:lnTo>
                <a:lnTo>
                  <a:pt x="2898" y="588"/>
                </a:lnTo>
                <a:lnTo>
                  <a:pt x="2904" y="588"/>
                </a:lnTo>
                <a:lnTo>
                  <a:pt x="2910" y="588"/>
                </a:lnTo>
                <a:lnTo>
                  <a:pt x="2910" y="582"/>
                </a:lnTo>
                <a:lnTo>
                  <a:pt x="2916" y="582"/>
                </a:lnTo>
                <a:lnTo>
                  <a:pt x="2922" y="576"/>
                </a:lnTo>
                <a:lnTo>
                  <a:pt x="2928" y="576"/>
                </a:lnTo>
                <a:lnTo>
                  <a:pt x="2928" y="570"/>
                </a:lnTo>
                <a:lnTo>
                  <a:pt x="2934" y="570"/>
                </a:lnTo>
                <a:lnTo>
                  <a:pt x="2940" y="570"/>
                </a:lnTo>
                <a:lnTo>
                  <a:pt x="2940" y="564"/>
                </a:lnTo>
                <a:lnTo>
                  <a:pt x="2946" y="564"/>
                </a:lnTo>
                <a:lnTo>
                  <a:pt x="2952" y="564"/>
                </a:lnTo>
                <a:lnTo>
                  <a:pt x="2952" y="558"/>
                </a:lnTo>
                <a:lnTo>
                  <a:pt x="2958" y="558"/>
                </a:lnTo>
                <a:lnTo>
                  <a:pt x="2958" y="552"/>
                </a:lnTo>
                <a:lnTo>
                  <a:pt x="2964" y="552"/>
                </a:lnTo>
                <a:lnTo>
                  <a:pt x="2970" y="552"/>
                </a:lnTo>
                <a:lnTo>
                  <a:pt x="2970" y="546"/>
                </a:lnTo>
                <a:lnTo>
                  <a:pt x="2976" y="546"/>
                </a:lnTo>
                <a:lnTo>
                  <a:pt x="2982" y="546"/>
                </a:lnTo>
                <a:lnTo>
                  <a:pt x="2982" y="540"/>
                </a:lnTo>
                <a:lnTo>
                  <a:pt x="2988" y="540"/>
                </a:lnTo>
                <a:lnTo>
                  <a:pt x="2994" y="540"/>
                </a:lnTo>
                <a:lnTo>
                  <a:pt x="2994" y="534"/>
                </a:lnTo>
                <a:lnTo>
                  <a:pt x="3000" y="534"/>
                </a:lnTo>
                <a:lnTo>
                  <a:pt x="3006" y="528"/>
                </a:lnTo>
                <a:lnTo>
                  <a:pt x="3012" y="528"/>
                </a:lnTo>
                <a:lnTo>
                  <a:pt x="3012" y="522"/>
                </a:lnTo>
                <a:lnTo>
                  <a:pt x="3018" y="522"/>
                </a:lnTo>
                <a:lnTo>
                  <a:pt x="3024" y="522"/>
                </a:lnTo>
                <a:lnTo>
                  <a:pt x="3024" y="516"/>
                </a:lnTo>
                <a:lnTo>
                  <a:pt x="3030" y="516"/>
                </a:lnTo>
                <a:lnTo>
                  <a:pt x="3036" y="516"/>
                </a:lnTo>
                <a:lnTo>
                  <a:pt x="3036" y="510"/>
                </a:lnTo>
                <a:lnTo>
                  <a:pt x="3042" y="510"/>
                </a:lnTo>
                <a:lnTo>
                  <a:pt x="3048" y="510"/>
                </a:lnTo>
                <a:lnTo>
                  <a:pt x="3048" y="504"/>
                </a:lnTo>
                <a:lnTo>
                  <a:pt x="3054" y="504"/>
                </a:lnTo>
                <a:lnTo>
                  <a:pt x="3054" y="498"/>
                </a:lnTo>
                <a:lnTo>
                  <a:pt x="3060" y="498"/>
                </a:lnTo>
                <a:lnTo>
                  <a:pt x="3066" y="498"/>
                </a:lnTo>
                <a:lnTo>
                  <a:pt x="3066" y="492"/>
                </a:lnTo>
                <a:lnTo>
                  <a:pt x="3072" y="492"/>
                </a:lnTo>
                <a:lnTo>
                  <a:pt x="3078" y="492"/>
                </a:lnTo>
                <a:lnTo>
                  <a:pt x="3078" y="486"/>
                </a:lnTo>
                <a:lnTo>
                  <a:pt x="3084" y="486"/>
                </a:lnTo>
                <a:lnTo>
                  <a:pt x="3090" y="486"/>
                </a:lnTo>
                <a:lnTo>
                  <a:pt x="3090" y="480"/>
                </a:lnTo>
                <a:lnTo>
                  <a:pt x="3096" y="480"/>
                </a:lnTo>
                <a:lnTo>
                  <a:pt x="3102" y="474"/>
                </a:lnTo>
                <a:lnTo>
                  <a:pt x="3108" y="474"/>
                </a:lnTo>
                <a:lnTo>
                  <a:pt x="3108" y="468"/>
                </a:lnTo>
                <a:lnTo>
                  <a:pt x="3114" y="468"/>
                </a:lnTo>
                <a:lnTo>
                  <a:pt x="3120" y="468"/>
                </a:lnTo>
                <a:lnTo>
                  <a:pt x="3120" y="462"/>
                </a:lnTo>
                <a:lnTo>
                  <a:pt x="3126" y="462"/>
                </a:lnTo>
                <a:lnTo>
                  <a:pt x="3132" y="462"/>
                </a:lnTo>
                <a:lnTo>
                  <a:pt x="3132" y="456"/>
                </a:lnTo>
                <a:lnTo>
                  <a:pt x="3138" y="456"/>
                </a:lnTo>
                <a:lnTo>
                  <a:pt x="3144" y="450"/>
                </a:lnTo>
                <a:lnTo>
                  <a:pt x="3150" y="450"/>
                </a:lnTo>
                <a:lnTo>
                  <a:pt x="3150" y="444"/>
                </a:lnTo>
                <a:lnTo>
                  <a:pt x="3156" y="444"/>
                </a:lnTo>
                <a:lnTo>
                  <a:pt x="3162" y="444"/>
                </a:lnTo>
                <a:lnTo>
                  <a:pt x="3162" y="438"/>
                </a:lnTo>
                <a:lnTo>
                  <a:pt x="3168" y="438"/>
                </a:lnTo>
                <a:lnTo>
                  <a:pt x="3174" y="438"/>
                </a:lnTo>
                <a:lnTo>
                  <a:pt x="3174" y="432"/>
                </a:lnTo>
                <a:lnTo>
                  <a:pt x="3180" y="432"/>
                </a:lnTo>
                <a:lnTo>
                  <a:pt x="3186" y="432"/>
                </a:lnTo>
                <a:lnTo>
                  <a:pt x="3186" y="426"/>
                </a:lnTo>
                <a:lnTo>
                  <a:pt x="3192" y="426"/>
                </a:lnTo>
                <a:lnTo>
                  <a:pt x="3192" y="420"/>
                </a:lnTo>
                <a:lnTo>
                  <a:pt x="3198" y="420"/>
                </a:lnTo>
                <a:lnTo>
                  <a:pt x="3204" y="420"/>
                </a:lnTo>
                <a:lnTo>
                  <a:pt x="3204" y="414"/>
                </a:lnTo>
                <a:lnTo>
                  <a:pt x="3210" y="414"/>
                </a:lnTo>
                <a:lnTo>
                  <a:pt x="3216" y="414"/>
                </a:lnTo>
                <a:lnTo>
                  <a:pt x="3216" y="408"/>
                </a:lnTo>
                <a:lnTo>
                  <a:pt x="3222" y="408"/>
                </a:lnTo>
                <a:lnTo>
                  <a:pt x="3228" y="402"/>
                </a:lnTo>
                <a:lnTo>
                  <a:pt x="3234" y="402"/>
                </a:lnTo>
                <a:lnTo>
                  <a:pt x="3234" y="396"/>
                </a:lnTo>
                <a:lnTo>
                  <a:pt x="3240" y="396"/>
                </a:lnTo>
                <a:lnTo>
                  <a:pt x="3246" y="396"/>
                </a:lnTo>
                <a:lnTo>
                  <a:pt x="3246" y="390"/>
                </a:lnTo>
                <a:lnTo>
                  <a:pt x="3252" y="390"/>
                </a:lnTo>
                <a:lnTo>
                  <a:pt x="3252" y="384"/>
                </a:lnTo>
                <a:lnTo>
                  <a:pt x="3258" y="384"/>
                </a:lnTo>
                <a:lnTo>
                  <a:pt x="3264" y="384"/>
                </a:lnTo>
                <a:lnTo>
                  <a:pt x="3264" y="378"/>
                </a:lnTo>
                <a:lnTo>
                  <a:pt x="3270" y="378"/>
                </a:lnTo>
                <a:lnTo>
                  <a:pt x="3270" y="372"/>
                </a:lnTo>
                <a:lnTo>
                  <a:pt x="3276" y="372"/>
                </a:lnTo>
                <a:lnTo>
                  <a:pt x="3276" y="366"/>
                </a:lnTo>
                <a:lnTo>
                  <a:pt x="3282" y="366"/>
                </a:lnTo>
                <a:lnTo>
                  <a:pt x="3282" y="360"/>
                </a:lnTo>
                <a:lnTo>
                  <a:pt x="3288" y="360"/>
                </a:lnTo>
                <a:lnTo>
                  <a:pt x="3288" y="354"/>
                </a:lnTo>
                <a:lnTo>
                  <a:pt x="3294" y="354"/>
                </a:lnTo>
                <a:lnTo>
                  <a:pt x="3294" y="348"/>
                </a:lnTo>
                <a:lnTo>
                  <a:pt x="3300" y="348"/>
                </a:lnTo>
                <a:lnTo>
                  <a:pt x="3300" y="342"/>
                </a:lnTo>
                <a:lnTo>
                  <a:pt x="3306" y="342"/>
                </a:lnTo>
                <a:lnTo>
                  <a:pt x="3306" y="336"/>
                </a:lnTo>
                <a:lnTo>
                  <a:pt x="3312" y="336"/>
                </a:lnTo>
                <a:lnTo>
                  <a:pt x="3312" y="330"/>
                </a:lnTo>
                <a:lnTo>
                  <a:pt x="3312" y="324"/>
                </a:lnTo>
                <a:lnTo>
                  <a:pt x="3318" y="324"/>
                </a:lnTo>
                <a:lnTo>
                  <a:pt x="3318" y="318"/>
                </a:lnTo>
                <a:lnTo>
                  <a:pt x="3324" y="318"/>
                </a:lnTo>
                <a:lnTo>
                  <a:pt x="3324" y="312"/>
                </a:lnTo>
                <a:lnTo>
                  <a:pt x="3330" y="312"/>
                </a:lnTo>
                <a:lnTo>
                  <a:pt x="3330" y="306"/>
                </a:lnTo>
                <a:lnTo>
                  <a:pt x="3330" y="300"/>
                </a:lnTo>
                <a:lnTo>
                  <a:pt x="3336" y="300"/>
                </a:lnTo>
                <a:lnTo>
                  <a:pt x="3336" y="294"/>
                </a:lnTo>
                <a:lnTo>
                  <a:pt x="3342" y="294"/>
                </a:lnTo>
                <a:lnTo>
                  <a:pt x="3342" y="288"/>
                </a:lnTo>
                <a:lnTo>
                  <a:pt x="3342" y="282"/>
                </a:lnTo>
                <a:lnTo>
                  <a:pt x="3348" y="282"/>
                </a:lnTo>
                <a:lnTo>
                  <a:pt x="3348" y="276"/>
                </a:lnTo>
                <a:lnTo>
                  <a:pt x="3354" y="276"/>
                </a:lnTo>
                <a:lnTo>
                  <a:pt x="3354" y="270"/>
                </a:lnTo>
                <a:lnTo>
                  <a:pt x="3360" y="264"/>
                </a:lnTo>
                <a:lnTo>
                  <a:pt x="3360" y="258"/>
                </a:lnTo>
                <a:lnTo>
                  <a:pt x="3366" y="258"/>
                </a:lnTo>
                <a:lnTo>
                  <a:pt x="3366" y="252"/>
                </a:lnTo>
                <a:lnTo>
                  <a:pt x="3372" y="252"/>
                </a:lnTo>
                <a:lnTo>
                  <a:pt x="3372" y="246"/>
                </a:lnTo>
                <a:lnTo>
                  <a:pt x="3372" y="240"/>
                </a:lnTo>
                <a:lnTo>
                  <a:pt x="3378" y="240"/>
                </a:lnTo>
                <a:lnTo>
                  <a:pt x="3378" y="234"/>
                </a:lnTo>
                <a:lnTo>
                  <a:pt x="3384" y="234"/>
                </a:lnTo>
                <a:lnTo>
                  <a:pt x="3384" y="228"/>
                </a:lnTo>
                <a:lnTo>
                  <a:pt x="3390" y="222"/>
                </a:lnTo>
                <a:lnTo>
                  <a:pt x="3390" y="216"/>
                </a:lnTo>
                <a:lnTo>
                  <a:pt x="3396" y="216"/>
                </a:lnTo>
                <a:lnTo>
                  <a:pt x="3396" y="210"/>
                </a:lnTo>
                <a:lnTo>
                  <a:pt x="3402" y="210"/>
                </a:lnTo>
                <a:lnTo>
                  <a:pt x="3402" y="204"/>
                </a:lnTo>
                <a:lnTo>
                  <a:pt x="3402" y="198"/>
                </a:lnTo>
                <a:lnTo>
                  <a:pt x="3408" y="198"/>
                </a:lnTo>
                <a:lnTo>
                  <a:pt x="3408" y="192"/>
                </a:lnTo>
                <a:lnTo>
                  <a:pt x="3414" y="192"/>
                </a:lnTo>
                <a:lnTo>
                  <a:pt x="3414" y="186"/>
                </a:lnTo>
                <a:lnTo>
                  <a:pt x="3414" y="180"/>
                </a:lnTo>
                <a:lnTo>
                  <a:pt x="3420" y="180"/>
                </a:lnTo>
                <a:lnTo>
                  <a:pt x="3420" y="174"/>
                </a:lnTo>
                <a:lnTo>
                  <a:pt x="3426" y="174"/>
                </a:lnTo>
                <a:lnTo>
                  <a:pt x="3426" y="168"/>
                </a:lnTo>
                <a:lnTo>
                  <a:pt x="3432" y="162"/>
                </a:lnTo>
                <a:lnTo>
                  <a:pt x="3432" y="156"/>
                </a:lnTo>
                <a:lnTo>
                  <a:pt x="3438" y="156"/>
                </a:lnTo>
                <a:lnTo>
                  <a:pt x="3438" y="150"/>
                </a:lnTo>
                <a:lnTo>
                  <a:pt x="3444" y="150"/>
                </a:lnTo>
                <a:lnTo>
                  <a:pt x="3444" y="144"/>
                </a:lnTo>
                <a:lnTo>
                  <a:pt x="3444" y="138"/>
                </a:lnTo>
                <a:lnTo>
                  <a:pt x="3450" y="138"/>
                </a:lnTo>
                <a:lnTo>
                  <a:pt x="3450" y="132"/>
                </a:lnTo>
                <a:lnTo>
                  <a:pt x="3456" y="132"/>
                </a:lnTo>
                <a:lnTo>
                  <a:pt x="3456" y="126"/>
                </a:lnTo>
                <a:lnTo>
                  <a:pt x="3462" y="120"/>
                </a:lnTo>
                <a:lnTo>
                  <a:pt x="3462" y="114"/>
                </a:lnTo>
                <a:lnTo>
                  <a:pt x="3468" y="114"/>
                </a:lnTo>
                <a:lnTo>
                  <a:pt x="3468" y="108"/>
                </a:lnTo>
                <a:lnTo>
                  <a:pt x="3474" y="108"/>
                </a:lnTo>
                <a:lnTo>
                  <a:pt x="3474" y="102"/>
                </a:lnTo>
                <a:lnTo>
                  <a:pt x="3474" y="96"/>
                </a:lnTo>
                <a:lnTo>
                  <a:pt x="3480" y="96"/>
                </a:lnTo>
                <a:lnTo>
                  <a:pt x="3480" y="90"/>
                </a:lnTo>
                <a:lnTo>
                  <a:pt x="3486" y="90"/>
                </a:lnTo>
                <a:lnTo>
                  <a:pt x="3486" y="84"/>
                </a:lnTo>
                <a:lnTo>
                  <a:pt x="3486" y="78"/>
                </a:lnTo>
                <a:lnTo>
                  <a:pt x="3492" y="78"/>
                </a:lnTo>
                <a:lnTo>
                  <a:pt x="3492" y="72"/>
                </a:lnTo>
                <a:lnTo>
                  <a:pt x="3498" y="72"/>
                </a:lnTo>
                <a:lnTo>
                  <a:pt x="3498" y="66"/>
                </a:lnTo>
                <a:lnTo>
                  <a:pt x="3504" y="60"/>
                </a:lnTo>
                <a:lnTo>
                  <a:pt x="3504" y="54"/>
                </a:lnTo>
                <a:lnTo>
                  <a:pt x="3510" y="54"/>
                </a:lnTo>
                <a:lnTo>
                  <a:pt x="3510" y="48"/>
                </a:lnTo>
                <a:lnTo>
                  <a:pt x="3516" y="48"/>
                </a:lnTo>
                <a:lnTo>
                  <a:pt x="3516" y="42"/>
                </a:lnTo>
                <a:lnTo>
                  <a:pt x="3516" y="36"/>
                </a:lnTo>
                <a:lnTo>
                  <a:pt x="3522" y="36"/>
                </a:lnTo>
                <a:lnTo>
                  <a:pt x="3522" y="30"/>
                </a:lnTo>
                <a:lnTo>
                  <a:pt x="3528" y="30"/>
                </a:lnTo>
                <a:lnTo>
                  <a:pt x="3528" y="24"/>
                </a:lnTo>
                <a:lnTo>
                  <a:pt x="3534" y="24"/>
                </a:lnTo>
                <a:lnTo>
                  <a:pt x="3534" y="18"/>
                </a:lnTo>
                <a:lnTo>
                  <a:pt x="3540" y="12"/>
                </a:lnTo>
                <a:lnTo>
                  <a:pt x="3546" y="12"/>
                </a:lnTo>
                <a:lnTo>
                  <a:pt x="3546" y="6"/>
                </a:lnTo>
                <a:lnTo>
                  <a:pt x="3552" y="6"/>
                </a:lnTo>
                <a:lnTo>
                  <a:pt x="3552" y="0"/>
                </a:lnTo>
                <a:lnTo>
                  <a:pt x="3558" y="0"/>
                </a:lnTo>
                <a:lnTo>
                  <a:pt x="3564" y="0"/>
                </a:lnTo>
                <a:lnTo>
                  <a:pt x="3570" y="0"/>
                </a:lnTo>
                <a:lnTo>
                  <a:pt x="3576" y="0"/>
                </a:lnTo>
                <a:lnTo>
                  <a:pt x="3582" y="0"/>
                </a:lnTo>
                <a:lnTo>
                  <a:pt x="3588" y="0"/>
                </a:lnTo>
                <a:lnTo>
                  <a:pt x="3588" y="6"/>
                </a:lnTo>
                <a:lnTo>
                  <a:pt x="3594" y="6"/>
                </a:lnTo>
                <a:lnTo>
                  <a:pt x="3600" y="6"/>
                </a:lnTo>
                <a:lnTo>
                  <a:pt x="3600" y="12"/>
                </a:lnTo>
                <a:lnTo>
                  <a:pt x="3606" y="12"/>
                </a:lnTo>
                <a:lnTo>
                  <a:pt x="3606" y="18"/>
                </a:lnTo>
                <a:lnTo>
                  <a:pt x="3612" y="18"/>
                </a:lnTo>
                <a:lnTo>
                  <a:pt x="3612" y="24"/>
                </a:lnTo>
                <a:lnTo>
                  <a:pt x="3618" y="24"/>
                </a:lnTo>
                <a:lnTo>
                  <a:pt x="3618" y="30"/>
                </a:lnTo>
                <a:lnTo>
                  <a:pt x="3618" y="36"/>
                </a:lnTo>
                <a:lnTo>
                  <a:pt x="3624" y="36"/>
                </a:lnTo>
                <a:lnTo>
                  <a:pt x="3624" y="42"/>
                </a:lnTo>
                <a:lnTo>
                  <a:pt x="3630" y="42"/>
                </a:lnTo>
                <a:lnTo>
                  <a:pt x="3630" y="48"/>
                </a:lnTo>
                <a:lnTo>
                  <a:pt x="3636" y="54"/>
                </a:lnTo>
                <a:lnTo>
                  <a:pt x="3636" y="60"/>
                </a:lnTo>
                <a:lnTo>
                  <a:pt x="3642" y="60"/>
                </a:lnTo>
                <a:lnTo>
                  <a:pt x="3642" y="66"/>
                </a:lnTo>
                <a:lnTo>
                  <a:pt x="3648" y="66"/>
                </a:lnTo>
                <a:lnTo>
                  <a:pt x="3648" y="72"/>
                </a:lnTo>
                <a:lnTo>
                  <a:pt x="3654" y="78"/>
                </a:lnTo>
                <a:lnTo>
                  <a:pt x="3654" y="84"/>
                </a:lnTo>
                <a:lnTo>
                  <a:pt x="3660" y="84"/>
                </a:lnTo>
                <a:lnTo>
                  <a:pt x="3660" y="90"/>
                </a:lnTo>
                <a:lnTo>
                  <a:pt x="3666" y="90"/>
                </a:lnTo>
                <a:lnTo>
                  <a:pt x="3666" y="96"/>
                </a:lnTo>
                <a:lnTo>
                  <a:pt x="3672" y="102"/>
                </a:lnTo>
                <a:lnTo>
                  <a:pt x="3672" y="108"/>
                </a:lnTo>
                <a:lnTo>
                  <a:pt x="3678" y="108"/>
                </a:lnTo>
                <a:lnTo>
                  <a:pt x="3678" y="114"/>
                </a:lnTo>
                <a:lnTo>
                  <a:pt x="3684" y="114"/>
                </a:lnTo>
                <a:lnTo>
                  <a:pt x="3684" y="120"/>
                </a:lnTo>
                <a:lnTo>
                  <a:pt x="3690" y="126"/>
                </a:lnTo>
                <a:lnTo>
                  <a:pt x="3690" y="132"/>
                </a:lnTo>
                <a:lnTo>
                  <a:pt x="3696" y="132"/>
                </a:lnTo>
                <a:lnTo>
                  <a:pt x="3696" y="138"/>
                </a:lnTo>
                <a:lnTo>
                  <a:pt x="3702" y="138"/>
                </a:lnTo>
                <a:lnTo>
                  <a:pt x="3702" y="144"/>
                </a:lnTo>
                <a:lnTo>
                  <a:pt x="3708" y="150"/>
                </a:lnTo>
                <a:lnTo>
                  <a:pt x="3708" y="156"/>
                </a:lnTo>
                <a:lnTo>
                  <a:pt x="3714" y="156"/>
                </a:lnTo>
                <a:lnTo>
                  <a:pt x="3714" y="162"/>
                </a:lnTo>
                <a:lnTo>
                  <a:pt x="3720" y="162"/>
                </a:lnTo>
                <a:lnTo>
                  <a:pt x="3720" y="168"/>
                </a:lnTo>
                <a:lnTo>
                  <a:pt x="3726" y="174"/>
                </a:lnTo>
                <a:lnTo>
                  <a:pt x="3726" y="180"/>
                </a:lnTo>
                <a:lnTo>
                  <a:pt x="3732" y="180"/>
                </a:lnTo>
                <a:lnTo>
                  <a:pt x="3732" y="186"/>
                </a:lnTo>
                <a:lnTo>
                  <a:pt x="3738" y="186"/>
                </a:lnTo>
                <a:lnTo>
                  <a:pt x="3738" y="192"/>
                </a:lnTo>
                <a:lnTo>
                  <a:pt x="3738" y="198"/>
                </a:lnTo>
                <a:lnTo>
                  <a:pt x="3744" y="198"/>
                </a:lnTo>
                <a:lnTo>
                  <a:pt x="3744" y="204"/>
                </a:lnTo>
                <a:lnTo>
                  <a:pt x="3750" y="204"/>
                </a:lnTo>
                <a:lnTo>
                  <a:pt x="3750" y="210"/>
                </a:lnTo>
                <a:lnTo>
                  <a:pt x="3756" y="210"/>
                </a:lnTo>
                <a:lnTo>
                  <a:pt x="3756" y="216"/>
                </a:lnTo>
                <a:lnTo>
                  <a:pt x="3756" y="222"/>
                </a:lnTo>
                <a:lnTo>
                  <a:pt x="3762" y="222"/>
                </a:lnTo>
                <a:lnTo>
                  <a:pt x="3762" y="228"/>
                </a:lnTo>
                <a:lnTo>
                  <a:pt x="3768" y="228"/>
                </a:lnTo>
                <a:lnTo>
                  <a:pt x="3768" y="234"/>
                </a:lnTo>
                <a:lnTo>
                  <a:pt x="3774" y="234"/>
                </a:lnTo>
                <a:lnTo>
                  <a:pt x="3774" y="240"/>
                </a:lnTo>
                <a:lnTo>
                  <a:pt x="3780" y="246"/>
                </a:lnTo>
                <a:lnTo>
                  <a:pt x="3780" y="252"/>
                </a:lnTo>
                <a:lnTo>
                  <a:pt x="3786" y="252"/>
                </a:lnTo>
                <a:lnTo>
                  <a:pt x="3786" y="258"/>
                </a:lnTo>
                <a:lnTo>
                  <a:pt x="3792" y="264"/>
                </a:lnTo>
                <a:lnTo>
                  <a:pt x="3792" y="270"/>
                </a:lnTo>
                <a:lnTo>
                  <a:pt x="3798" y="270"/>
                </a:lnTo>
                <a:lnTo>
                  <a:pt x="3798" y="276"/>
                </a:lnTo>
                <a:lnTo>
                  <a:pt x="3804" y="276"/>
                </a:lnTo>
                <a:lnTo>
                  <a:pt x="3804" y="282"/>
                </a:lnTo>
                <a:lnTo>
                  <a:pt x="3810" y="282"/>
                </a:lnTo>
                <a:lnTo>
                  <a:pt x="3810" y="288"/>
                </a:lnTo>
                <a:lnTo>
                  <a:pt x="3810" y="294"/>
                </a:lnTo>
                <a:lnTo>
                  <a:pt x="3816" y="294"/>
                </a:lnTo>
                <a:lnTo>
                  <a:pt x="3816" y="300"/>
                </a:lnTo>
                <a:lnTo>
                  <a:pt x="3822" y="300"/>
                </a:lnTo>
                <a:lnTo>
                  <a:pt x="3822" y="306"/>
                </a:lnTo>
                <a:lnTo>
                  <a:pt x="3828" y="306"/>
                </a:lnTo>
                <a:lnTo>
                  <a:pt x="3828" y="312"/>
                </a:lnTo>
                <a:lnTo>
                  <a:pt x="3834" y="318"/>
                </a:lnTo>
                <a:lnTo>
                  <a:pt x="3840" y="324"/>
                </a:lnTo>
                <a:lnTo>
                  <a:pt x="3846" y="330"/>
                </a:lnTo>
                <a:lnTo>
                  <a:pt x="3852" y="336"/>
                </a:lnTo>
                <a:lnTo>
                  <a:pt x="3858" y="342"/>
                </a:lnTo>
                <a:lnTo>
                  <a:pt x="3864" y="348"/>
                </a:lnTo>
                <a:lnTo>
                  <a:pt x="3870" y="348"/>
                </a:lnTo>
                <a:lnTo>
                  <a:pt x="3870" y="354"/>
                </a:lnTo>
                <a:lnTo>
                  <a:pt x="3876" y="354"/>
                </a:lnTo>
                <a:lnTo>
                  <a:pt x="3876" y="360"/>
                </a:lnTo>
                <a:lnTo>
                  <a:pt x="3882" y="360"/>
                </a:lnTo>
                <a:lnTo>
                  <a:pt x="3888" y="366"/>
                </a:lnTo>
                <a:lnTo>
                  <a:pt x="3894" y="366"/>
                </a:lnTo>
                <a:lnTo>
                  <a:pt x="3894" y="372"/>
                </a:lnTo>
                <a:lnTo>
                  <a:pt x="3900" y="372"/>
                </a:lnTo>
                <a:lnTo>
                  <a:pt x="3906" y="372"/>
                </a:lnTo>
                <a:lnTo>
                  <a:pt x="3906" y="378"/>
                </a:lnTo>
                <a:lnTo>
                  <a:pt x="3912" y="378"/>
                </a:lnTo>
                <a:lnTo>
                  <a:pt x="3918" y="378"/>
                </a:lnTo>
                <a:lnTo>
                  <a:pt x="3918" y="384"/>
                </a:lnTo>
                <a:lnTo>
                  <a:pt x="3924" y="384"/>
                </a:lnTo>
                <a:lnTo>
                  <a:pt x="3930" y="384"/>
                </a:lnTo>
                <a:lnTo>
                  <a:pt x="3930" y="390"/>
                </a:lnTo>
                <a:lnTo>
                  <a:pt x="3936" y="390"/>
                </a:lnTo>
                <a:lnTo>
                  <a:pt x="3942" y="390"/>
                </a:lnTo>
                <a:lnTo>
                  <a:pt x="3942" y="396"/>
                </a:lnTo>
                <a:lnTo>
                  <a:pt x="3948" y="396"/>
                </a:lnTo>
                <a:lnTo>
                  <a:pt x="3954" y="402"/>
                </a:lnTo>
                <a:lnTo>
                  <a:pt x="3960" y="402"/>
                </a:lnTo>
                <a:lnTo>
                  <a:pt x="3966" y="408"/>
                </a:lnTo>
                <a:lnTo>
                  <a:pt x="3972" y="408"/>
                </a:lnTo>
                <a:lnTo>
                  <a:pt x="3978" y="414"/>
                </a:lnTo>
                <a:lnTo>
                  <a:pt x="3984" y="414"/>
                </a:lnTo>
                <a:lnTo>
                  <a:pt x="3984" y="420"/>
                </a:lnTo>
                <a:lnTo>
                  <a:pt x="3990" y="420"/>
                </a:lnTo>
                <a:lnTo>
                  <a:pt x="3996" y="420"/>
                </a:lnTo>
                <a:lnTo>
                  <a:pt x="3996" y="426"/>
                </a:lnTo>
                <a:lnTo>
                  <a:pt x="4002" y="426"/>
                </a:lnTo>
                <a:lnTo>
                  <a:pt x="4008" y="426"/>
                </a:lnTo>
                <a:lnTo>
                  <a:pt x="4008" y="432"/>
                </a:lnTo>
                <a:lnTo>
                  <a:pt x="4014" y="432"/>
                </a:lnTo>
                <a:lnTo>
                  <a:pt x="4020" y="432"/>
                </a:lnTo>
                <a:lnTo>
                  <a:pt x="4020" y="438"/>
                </a:lnTo>
                <a:lnTo>
                  <a:pt x="4026" y="438"/>
                </a:lnTo>
                <a:lnTo>
                  <a:pt x="4032" y="438"/>
                </a:lnTo>
                <a:lnTo>
                  <a:pt x="4032" y="444"/>
                </a:lnTo>
                <a:lnTo>
                  <a:pt x="4038" y="444"/>
                </a:lnTo>
                <a:lnTo>
                  <a:pt x="4044" y="444"/>
                </a:lnTo>
                <a:lnTo>
                  <a:pt x="4044" y="450"/>
                </a:lnTo>
                <a:lnTo>
                  <a:pt x="4050" y="450"/>
                </a:lnTo>
                <a:lnTo>
                  <a:pt x="4056" y="450"/>
                </a:lnTo>
                <a:lnTo>
                  <a:pt x="4056" y="456"/>
                </a:lnTo>
                <a:lnTo>
                  <a:pt x="4062" y="456"/>
                </a:lnTo>
                <a:lnTo>
                  <a:pt x="4068" y="456"/>
                </a:lnTo>
                <a:lnTo>
                  <a:pt x="4068" y="462"/>
                </a:lnTo>
                <a:lnTo>
                  <a:pt x="4074" y="462"/>
                </a:lnTo>
                <a:lnTo>
                  <a:pt x="4080" y="462"/>
                </a:lnTo>
                <a:lnTo>
                  <a:pt x="4080" y="468"/>
                </a:lnTo>
                <a:lnTo>
                  <a:pt x="4086" y="468"/>
                </a:lnTo>
                <a:lnTo>
                  <a:pt x="4092" y="468"/>
                </a:lnTo>
                <a:lnTo>
                  <a:pt x="4092" y="474"/>
                </a:lnTo>
                <a:lnTo>
                  <a:pt x="4098" y="474"/>
                </a:lnTo>
                <a:lnTo>
                  <a:pt x="4104" y="474"/>
                </a:lnTo>
                <a:lnTo>
                  <a:pt x="4104" y="480"/>
                </a:lnTo>
                <a:lnTo>
                  <a:pt x="4110" y="480"/>
                </a:lnTo>
                <a:lnTo>
                  <a:pt x="4116" y="480"/>
                </a:lnTo>
                <a:lnTo>
                  <a:pt x="4116" y="486"/>
                </a:lnTo>
                <a:lnTo>
                  <a:pt x="4122" y="486"/>
                </a:lnTo>
                <a:lnTo>
                  <a:pt x="4128" y="486"/>
                </a:lnTo>
                <a:lnTo>
                  <a:pt x="4128" y="492"/>
                </a:lnTo>
                <a:lnTo>
                  <a:pt x="4134" y="492"/>
                </a:lnTo>
                <a:lnTo>
                  <a:pt x="4140" y="492"/>
                </a:lnTo>
                <a:lnTo>
                  <a:pt x="4140" y="498"/>
                </a:lnTo>
                <a:lnTo>
                  <a:pt x="4146" y="498"/>
                </a:lnTo>
                <a:lnTo>
                  <a:pt x="4152" y="498"/>
                </a:lnTo>
                <a:lnTo>
                  <a:pt x="4152" y="504"/>
                </a:lnTo>
                <a:lnTo>
                  <a:pt x="4158" y="504"/>
                </a:lnTo>
                <a:lnTo>
                  <a:pt x="4164" y="504"/>
                </a:lnTo>
                <a:lnTo>
                  <a:pt x="4164" y="510"/>
                </a:lnTo>
                <a:lnTo>
                  <a:pt x="4170" y="510"/>
                </a:lnTo>
                <a:lnTo>
                  <a:pt x="4176" y="510"/>
                </a:lnTo>
                <a:lnTo>
                  <a:pt x="4176" y="516"/>
                </a:lnTo>
                <a:lnTo>
                  <a:pt x="4182" y="516"/>
                </a:lnTo>
                <a:lnTo>
                  <a:pt x="4188" y="516"/>
                </a:lnTo>
                <a:lnTo>
                  <a:pt x="4188" y="522"/>
                </a:lnTo>
                <a:lnTo>
                  <a:pt x="4194" y="522"/>
                </a:lnTo>
                <a:lnTo>
                  <a:pt x="4200" y="522"/>
                </a:lnTo>
                <a:lnTo>
                  <a:pt x="4200" y="528"/>
                </a:lnTo>
                <a:lnTo>
                  <a:pt x="4206" y="528"/>
                </a:lnTo>
                <a:lnTo>
                  <a:pt x="4212" y="534"/>
                </a:lnTo>
                <a:lnTo>
                  <a:pt x="4218" y="534"/>
                </a:lnTo>
                <a:lnTo>
                  <a:pt x="4224" y="540"/>
                </a:lnTo>
                <a:lnTo>
                  <a:pt x="4230" y="540"/>
                </a:lnTo>
                <a:lnTo>
                  <a:pt x="4236" y="546"/>
                </a:lnTo>
                <a:lnTo>
                  <a:pt x="4242" y="546"/>
                </a:lnTo>
                <a:lnTo>
                  <a:pt x="4242" y="552"/>
                </a:lnTo>
                <a:lnTo>
                  <a:pt x="4248" y="552"/>
                </a:lnTo>
                <a:lnTo>
                  <a:pt x="4254" y="552"/>
                </a:lnTo>
                <a:lnTo>
                  <a:pt x="4254" y="558"/>
                </a:lnTo>
                <a:lnTo>
                  <a:pt x="4260" y="558"/>
                </a:lnTo>
                <a:lnTo>
                  <a:pt x="4266" y="558"/>
                </a:lnTo>
                <a:lnTo>
                  <a:pt x="4266" y="564"/>
                </a:lnTo>
                <a:lnTo>
                  <a:pt x="4272" y="564"/>
                </a:lnTo>
                <a:lnTo>
                  <a:pt x="4278" y="564"/>
                </a:lnTo>
                <a:lnTo>
                  <a:pt x="4278" y="570"/>
                </a:lnTo>
                <a:lnTo>
                  <a:pt x="4284" y="570"/>
                </a:lnTo>
                <a:lnTo>
                  <a:pt x="4290" y="570"/>
                </a:lnTo>
                <a:lnTo>
                  <a:pt x="4290" y="576"/>
                </a:lnTo>
                <a:lnTo>
                  <a:pt x="4296" y="576"/>
                </a:lnTo>
                <a:lnTo>
                  <a:pt x="4302" y="576"/>
                </a:lnTo>
                <a:lnTo>
                  <a:pt x="4302" y="582"/>
                </a:lnTo>
                <a:lnTo>
                  <a:pt x="4308" y="582"/>
                </a:lnTo>
                <a:lnTo>
                  <a:pt x="4314" y="582"/>
                </a:lnTo>
                <a:lnTo>
                  <a:pt x="4314" y="588"/>
                </a:lnTo>
                <a:lnTo>
                  <a:pt x="4320" y="588"/>
                </a:lnTo>
                <a:lnTo>
                  <a:pt x="4326" y="588"/>
                </a:lnTo>
                <a:lnTo>
                  <a:pt x="4332" y="594"/>
                </a:lnTo>
                <a:lnTo>
                  <a:pt x="4338" y="594"/>
                </a:lnTo>
                <a:lnTo>
                  <a:pt x="4344" y="594"/>
                </a:lnTo>
                <a:lnTo>
                  <a:pt x="4344" y="600"/>
                </a:lnTo>
                <a:lnTo>
                  <a:pt x="4350" y="600"/>
                </a:lnTo>
                <a:lnTo>
                  <a:pt x="4356" y="600"/>
                </a:lnTo>
                <a:lnTo>
                  <a:pt x="4356" y="606"/>
                </a:lnTo>
                <a:lnTo>
                  <a:pt x="4362" y="606"/>
                </a:lnTo>
                <a:lnTo>
                  <a:pt x="4368" y="606"/>
                </a:lnTo>
                <a:lnTo>
                  <a:pt x="4374" y="606"/>
                </a:lnTo>
                <a:lnTo>
                  <a:pt x="4374" y="612"/>
                </a:lnTo>
                <a:lnTo>
                  <a:pt x="4380" y="612"/>
                </a:lnTo>
                <a:lnTo>
                  <a:pt x="4386" y="612"/>
                </a:lnTo>
                <a:lnTo>
                  <a:pt x="4386" y="618"/>
                </a:lnTo>
                <a:lnTo>
                  <a:pt x="4392" y="618"/>
                </a:lnTo>
                <a:lnTo>
                  <a:pt x="4398" y="618"/>
                </a:lnTo>
                <a:lnTo>
                  <a:pt x="4404" y="618"/>
                </a:lnTo>
                <a:lnTo>
                  <a:pt x="4404" y="624"/>
                </a:lnTo>
                <a:lnTo>
                  <a:pt x="4410" y="624"/>
                </a:lnTo>
                <a:lnTo>
                  <a:pt x="4416" y="624"/>
                </a:lnTo>
                <a:lnTo>
                  <a:pt x="4422" y="624"/>
                </a:lnTo>
                <a:lnTo>
                  <a:pt x="4428" y="624"/>
                </a:lnTo>
                <a:lnTo>
                  <a:pt x="4428" y="630"/>
                </a:lnTo>
                <a:lnTo>
                  <a:pt x="4434" y="630"/>
                </a:lnTo>
                <a:lnTo>
                  <a:pt x="4440" y="630"/>
                </a:lnTo>
                <a:lnTo>
                  <a:pt x="4446" y="630"/>
                </a:lnTo>
                <a:lnTo>
                  <a:pt x="4452" y="630"/>
                </a:lnTo>
                <a:lnTo>
                  <a:pt x="4452" y="636"/>
                </a:lnTo>
                <a:lnTo>
                  <a:pt x="4458" y="636"/>
                </a:lnTo>
                <a:lnTo>
                  <a:pt x="4464" y="636"/>
                </a:lnTo>
                <a:lnTo>
                  <a:pt x="4470" y="636"/>
                </a:lnTo>
                <a:lnTo>
                  <a:pt x="4476" y="636"/>
                </a:lnTo>
                <a:lnTo>
                  <a:pt x="4482" y="636"/>
                </a:lnTo>
                <a:lnTo>
                  <a:pt x="4482" y="642"/>
                </a:lnTo>
                <a:lnTo>
                  <a:pt x="4488" y="642"/>
                </a:lnTo>
                <a:lnTo>
                  <a:pt x="4494" y="642"/>
                </a:lnTo>
                <a:lnTo>
                  <a:pt x="4500" y="642"/>
                </a:lnTo>
                <a:lnTo>
                  <a:pt x="4506" y="642"/>
                </a:lnTo>
                <a:lnTo>
                  <a:pt x="4512" y="642"/>
                </a:lnTo>
                <a:lnTo>
                  <a:pt x="4518" y="642"/>
                </a:lnTo>
                <a:lnTo>
                  <a:pt x="4524" y="642"/>
                </a:lnTo>
                <a:lnTo>
                  <a:pt x="4530" y="642"/>
                </a:lnTo>
                <a:lnTo>
                  <a:pt x="4536" y="642"/>
                </a:lnTo>
                <a:lnTo>
                  <a:pt x="4542" y="642"/>
                </a:lnTo>
                <a:lnTo>
                  <a:pt x="4548" y="642"/>
                </a:lnTo>
                <a:lnTo>
                  <a:pt x="4554" y="642"/>
                </a:lnTo>
                <a:lnTo>
                  <a:pt x="4554" y="648"/>
                </a:lnTo>
              </a:path>
            </a:pathLst>
          </a:custGeom>
          <a:noFill/>
          <a:ln w="15875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29765" name="Rectangle 59"/>
          <p:cNvSpPr>
            <a:spLocks noChangeArrowheads="1"/>
          </p:cNvSpPr>
          <p:nvPr/>
        </p:nvSpPr>
        <p:spPr bwMode="auto">
          <a:xfrm>
            <a:off x="2531647" y="3995421"/>
            <a:ext cx="445756" cy="15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b="1">
                <a:solidFill>
                  <a:srgbClr val="0000FF"/>
                </a:solidFill>
                <a:latin typeface="Arial" pitchFamily="34" charset="0"/>
              </a:rPr>
              <a:t>DISP_X</a:t>
            </a: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29766" name="Freeform 60"/>
          <p:cNvSpPr>
            <a:spLocks/>
          </p:cNvSpPr>
          <p:nvPr/>
        </p:nvSpPr>
        <p:spPr bwMode="auto">
          <a:xfrm>
            <a:off x="912369" y="2566904"/>
            <a:ext cx="6904675" cy="1516"/>
          </a:xfrm>
          <a:custGeom>
            <a:avLst/>
            <a:gdLst>
              <a:gd name="T0" fmla="*/ 66 w 4554"/>
              <a:gd name="T1" fmla="*/ 0 h 1"/>
              <a:gd name="T2" fmla="*/ 138 w 4554"/>
              <a:gd name="T3" fmla="*/ 0 h 1"/>
              <a:gd name="T4" fmla="*/ 210 w 4554"/>
              <a:gd name="T5" fmla="*/ 0 h 1"/>
              <a:gd name="T6" fmla="*/ 282 w 4554"/>
              <a:gd name="T7" fmla="*/ 0 h 1"/>
              <a:gd name="T8" fmla="*/ 354 w 4554"/>
              <a:gd name="T9" fmla="*/ 0 h 1"/>
              <a:gd name="T10" fmla="*/ 432 w 4554"/>
              <a:gd name="T11" fmla="*/ 0 h 1"/>
              <a:gd name="T12" fmla="*/ 504 w 4554"/>
              <a:gd name="T13" fmla="*/ 0 h 1"/>
              <a:gd name="T14" fmla="*/ 576 w 4554"/>
              <a:gd name="T15" fmla="*/ 0 h 1"/>
              <a:gd name="T16" fmla="*/ 642 w 4554"/>
              <a:gd name="T17" fmla="*/ 0 h 1"/>
              <a:gd name="T18" fmla="*/ 714 w 4554"/>
              <a:gd name="T19" fmla="*/ 0 h 1"/>
              <a:gd name="T20" fmla="*/ 792 w 4554"/>
              <a:gd name="T21" fmla="*/ 0 h 1"/>
              <a:gd name="T22" fmla="*/ 864 w 4554"/>
              <a:gd name="T23" fmla="*/ 0 h 1"/>
              <a:gd name="T24" fmla="*/ 936 w 4554"/>
              <a:gd name="T25" fmla="*/ 0 h 1"/>
              <a:gd name="T26" fmla="*/ 1008 w 4554"/>
              <a:gd name="T27" fmla="*/ 0 h 1"/>
              <a:gd name="T28" fmla="*/ 1080 w 4554"/>
              <a:gd name="T29" fmla="*/ 0 h 1"/>
              <a:gd name="T30" fmla="*/ 1152 w 4554"/>
              <a:gd name="T31" fmla="*/ 0 h 1"/>
              <a:gd name="T32" fmla="*/ 1224 w 4554"/>
              <a:gd name="T33" fmla="*/ 0 h 1"/>
              <a:gd name="T34" fmla="*/ 1296 w 4554"/>
              <a:gd name="T35" fmla="*/ 0 h 1"/>
              <a:gd name="T36" fmla="*/ 1368 w 4554"/>
              <a:gd name="T37" fmla="*/ 0 h 1"/>
              <a:gd name="T38" fmla="*/ 1440 w 4554"/>
              <a:gd name="T39" fmla="*/ 0 h 1"/>
              <a:gd name="T40" fmla="*/ 1512 w 4554"/>
              <a:gd name="T41" fmla="*/ 0 h 1"/>
              <a:gd name="T42" fmla="*/ 1584 w 4554"/>
              <a:gd name="T43" fmla="*/ 0 h 1"/>
              <a:gd name="T44" fmla="*/ 1656 w 4554"/>
              <a:gd name="T45" fmla="*/ 0 h 1"/>
              <a:gd name="T46" fmla="*/ 1728 w 4554"/>
              <a:gd name="T47" fmla="*/ 0 h 1"/>
              <a:gd name="T48" fmla="*/ 1800 w 4554"/>
              <a:gd name="T49" fmla="*/ 0 h 1"/>
              <a:gd name="T50" fmla="*/ 1872 w 4554"/>
              <a:gd name="T51" fmla="*/ 0 h 1"/>
              <a:gd name="T52" fmla="*/ 1944 w 4554"/>
              <a:gd name="T53" fmla="*/ 0 h 1"/>
              <a:gd name="T54" fmla="*/ 2016 w 4554"/>
              <a:gd name="T55" fmla="*/ 0 h 1"/>
              <a:gd name="T56" fmla="*/ 2088 w 4554"/>
              <a:gd name="T57" fmla="*/ 0 h 1"/>
              <a:gd name="T58" fmla="*/ 2160 w 4554"/>
              <a:gd name="T59" fmla="*/ 0 h 1"/>
              <a:gd name="T60" fmla="*/ 2232 w 4554"/>
              <a:gd name="T61" fmla="*/ 0 h 1"/>
              <a:gd name="T62" fmla="*/ 2304 w 4554"/>
              <a:gd name="T63" fmla="*/ 0 h 1"/>
              <a:gd name="T64" fmla="*/ 2376 w 4554"/>
              <a:gd name="T65" fmla="*/ 0 h 1"/>
              <a:gd name="T66" fmla="*/ 2448 w 4554"/>
              <a:gd name="T67" fmla="*/ 0 h 1"/>
              <a:gd name="T68" fmla="*/ 2520 w 4554"/>
              <a:gd name="T69" fmla="*/ 0 h 1"/>
              <a:gd name="T70" fmla="*/ 2592 w 4554"/>
              <a:gd name="T71" fmla="*/ 0 h 1"/>
              <a:gd name="T72" fmla="*/ 2664 w 4554"/>
              <a:gd name="T73" fmla="*/ 0 h 1"/>
              <a:gd name="T74" fmla="*/ 2736 w 4554"/>
              <a:gd name="T75" fmla="*/ 0 h 1"/>
              <a:gd name="T76" fmla="*/ 2808 w 4554"/>
              <a:gd name="T77" fmla="*/ 0 h 1"/>
              <a:gd name="T78" fmla="*/ 2880 w 4554"/>
              <a:gd name="T79" fmla="*/ 0 h 1"/>
              <a:gd name="T80" fmla="*/ 2952 w 4554"/>
              <a:gd name="T81" fmla="*/ 0 h 1"/>
              <a:gd name="T82" fmla="*/ 3024 w 4554"/>
              <a:gd name="T83" fmla="*/ 0 h 1"/>
              <a:gd name="T84" fmla="*/ 3096 w 4554"/>
              <a:gd name="T85" fmla="*/ 0 h 1"/>
              <a:gd name="T86" fmla="*/ 3168 w 4554"/>
              <a:gd name="T87" fmla="*/ 0 h 1"/>
              <a:gd name="T88" fmla="*/ 3240 w 4554"/>
              <a:gd name="T89" fmla="*/ 0 h 1"/>
              <a:gd name="T90" fmla="*/ 3312 w 4554"/>
              <a:gd name="T91" fmla="*/ 0 h 1"/>
              <a:gd name="T92" fmla="*/ 3384 w 4554"/>
              <a:gd name="T93" fmla="*/ 0 h 1"/>
              <a:gd name="T94" fmla="*/ 3456 w 4554"/>
              <a:gd name="T95" fmla="*/ 0 h 1"/>
              <a:gd name="T96" fmla="*/ 3528 w 4554"/>
              <a:gd name="T97" fmla="*/ 0 h 1"/>
              <a:gd name="T98" fmla="*/ 3600 w 4554"/>
              <a:gd name="T99" fmla="*/ 0 h 1"/>
              <a:gd name="T100" fmla="*/ 3672 w 4554"/>
              <a:gd name="T101" fmla="*/ 0 h 1"/>
              <a:gd name="T102" fmla="*/ 3744 w 4554"/>
              <a:gd name="T103" fmla="*/ 0 h 1"/>
              <a:gd name="T104" fmla="*/ 3816 w 4554"/>
              <a:gd name="T105" fmla="*/ 0 h 1"/>
              <a:gd name="T106" fmla="*/ 3888 w 4554"/>
              <a:gd name="T107" fmla="*/ 0 h 1"/>
              <a:gd name="T108" fmla="*/ 3960 w 4554"/>
              <a:gd name="T109" fmla="*/ 0 h 1"/>
              <a:gd name="T110" fmla="*/ 4032 w 4554"/>
              <a:gd name="T111" fmla="*/ 0 h 1"/>
              <a:gd name="T112" fmla="*/ 4104 w 4554"/>
              <a:gd name="T113" fmla="*/ 0 h 1"/>
              <a:gd name="T114" fmla="*/ 4176 w 4554"/>
              <a:gd name="T115" fmla="*/ 0 h 1"/>
              <a:gd name="T116" fmla="*/ 4248 w 4554"/>
              <a:gd name="T117" fmla="*/ 0 h 1"/>
              <a:gd name="T118" fmla="*/ 4320 w 4554"/>
              <a:gd name="T119" fmla="*/ 0 h 1"/>
              <a:gd name="T120" fmla="*/ 4392 w 4554"/>
              <a:gd name="T121" fmla="*/ 0 h 1"/>
              <a:gd name="T122" fmla="*/ 4464 w 4554"/>
              <a:gd name="T123" fmla="*/ 0 h 1"/>
              <a:gd name="T124" fmla="*/ 4536 w 4554"/>
              <a:gd name="T125" fmla="*/ 0 h 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4554"/>
              <a:gd name="T190" fmla="*/ 0 h 1"/>
              <a:gd name="T191" fmla="*/ 4554 w 4554"/>
              <a:gd name="T192" fmla="*/ 1 h 1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4554" h="1">
                <a:moveTo>
                  <a:pt x="0" y="0"/>
                </a:moveTo>
                <a:lnTo>
                  <a:pt x="0" y="0"/>
                </a:lnTo>
                <a:lnTo>
                  <a:pt x="6" y="0"/>
                </a:lnTo>
                <a:lnTo>
                  <a:pt x="12" y="0"/>
                </a:lnTo>
                <a:lnTo>
                  <a:pt x="18" y="0"/>
                </a:lnTo>
                <a:lnTo>
                  <a:pt x="24" y="0"/>
                </a:lnTo>
                <a:lnTo>
                  <a:pt x="30" y="0"/>
                </a:lnTo>
                <a:lnTo>
                  <a:pt x="36" y="0"/>
                </a:lnTo>
                <a:lnTo>
                  <a:pt x="42" y="0"/>
                </a:lnTo>
                <a:lnTo>
                  <a:pt x="48" y="0"/>
                </a:lnTo>
                <a:lnTo>
                  <a:pt x="54" y="0"/>
                </a:lnTo>
                <a:lnTo>
                  <a:pt x="60" y="0"/>
                </a:lnTo>
                <a:lnTo>
                  <a:pt x="66" y="0"/>
                </a:lnTo>
                <a:lnTo>
                  <a:pt x="72" y="0"/>
                </a:lnTo>
                <a:lnTo>
                  <a:pt x="78" y="0"/>
                </a:lnTo>
                <a:lnTo>
                  <a:pt x="84" y="0"/>
                </a:lnTo>
                <a:lnTo>
                  <a:pt x="90" y="0"/>
                </a:lnTo>
                <a:lnTo>
                  <a:pt x="96" y="0"/>
                </a:lnTo>
                <a:lnTo>
                  <a:pt x="102" y="0"/>
                </a:lnTo>
                <a:lnTo>
                  <a:pt x="108" y="0"/>
                </a:lnTo>
                <a:lnTo>
                  <a:pt x="114" y="0"/>
                </a:lnTo>
                <a:lnTo>
                  <a:pt x="120" y="0"/>
                </a:lnTo>
                <a:lnTo>
                  <a:pt x="126" y="0"/>
                </a:lnTo>
                <a:lnTo>
                  <a:pt x="132" y="0"/>
                </a:lnTo>
                <a:lnTo>
                  <a:pt x="138" y="0"/>
                </a:lnTo>
                <a:lnTo>
                  <a:pt x="144" y="0"/>
                </a:lnTo>
                <a:lnTo>
                  <a:pt x="150" y="0"/>
                </a:lnTo>
                <a:lnTo>
                  <a:pt x="156" y="0"/>
                </a:lnTo>
                <a:lnTo>
                  <a:pt x="162" y="0"/>
                </a:lnTo>
                <a:lnTo>
                  <a:pt x="168" y="0"/>
                </a:lnTo>
                <a:lnTo>
                  <a:pt x="174" y="0"/>
                </a:lnTo>
                <a:lnTo>
                  <a:pt x="180" y="0"/>
                </a:lnTo>
                <a:lnTo>
                  <a:pt x="186" y="0"/>
                </a:lnTo>
                <a:lnTo>
                  <a:pt x="192" y="0"/>
                </a:lnTo>
                <a:lnTo>
                  <a:pt x="198" y="0"/>
                </a:lnTo>
                <a:lnTo>
                  <a:pt x="204" y="0"/>
                </a:lnTo>
                <a:lnTo>
                  <a:pt x="210" y="0"/>
                </a:lnTo>
                <a:lnTo>
                  <a:pt x="216" y="0"/>
                </a:lnTo>
                <a:lnTo>
                  <a:pt x="222" y="0"/>
                </a:lnTo>
                <a:lnTo>
                  <a:pt x="228" y="0"/>
                </a:lnTo>
                <a:lnTo>
                  <a:pt x="234" y="0"/>
                </a:lnTo>
                <a:lnTo>
                  <a:pt x="240" y="0"/>
                </a:lnTo>
                <a:lnTo>
                  <a:pt x="246" y="0"/>
                </a:lnTo>
                <a:lnTo>
                  <a:pt x="252" y="0"/>
                </a:lnTo>
                <a:lnTo>
                  <a:pt x="258" y="0"/>
                </a:lnTo>
                <a:lnTo>
                  <a:pt x="264" y="0"/>
                </a:lnTo>
                <a:lnTo>
                  <a:pt x="270" y="0"/>
                </a:lnTo>
                <a:lnTo>
                  <a:pt x="276" y="0"/>
                </a:lnTo>
                <a:lnTo>
                  <a:pt x="282" y="0"/>
                </a:lnTo>
                <a:lnTo>
                  <a:pt x="288" y="0"/>
                </a:lnTo>
                <a:lnTo>
                  <a:pt x="294" y="0"/>
                </a:lnTo>
                <a:lnTo>
                  <a:pt x="300" y="0"/>
                </a:lnTo>
                <a:lnTo>
                  <a:pt x="306" y="0"/>
                </a:lnTo>
                <a:lnTo>
                  <a:pt x="312" y="0"/>
                </a:lnTo>
                <a:lnTo>
                  <a:pt x="318" y="0"/>
                </a:lnTo>
                <a:lnTo>
                  <a:pt x="324" y="0"/>
                </a:lnTo>
                <a:lnTo>
                  <a:pt x="330" y="0"/>
                </a:lnTo>
                <a:lnTo>
                  <a:pt x="336" y="0"/>
                </a:lnTo>
                <a:lnTo>
                  <a:pt x="342" y="0"/>
                </a:lnTo>
                <a:lnTo>
                  <a:pt x="348" y="0"/>
                </a:lnTo>
                <a:lnTo>
                  <a:pt x="354" y="0"/>
                </a:lnTo>
                <a:lnTo>
                  <a:pt x="360" y="0"/>
                </a:lnTo>
                <a:lnTo>
                  <a:pt x="366" y="0"/>
                </a:lnTo>
                <a:lnTo>
                  <a:pt x="372" y="0"/>
                </a:lnTo>
                <a:lnTo>
                  <a:pt x="378" y="0"/>
                </a:lnTo>
                <a:lnTo>
                  <a:pt x="384" y="0"/>
                </a:lnTo>
                <a:lnTo>
                  <a:pt x="390" y="0"/>
                </a:lnTo>
                <a:lnTo>
                  <a:pt x="396" y="0"/>
                </a:lnTo>
                <a:lnTo>
                  <a:pt x="402" y="0"/>
                </a:lnTo>
                <a:lnTo>
                  <a:pt x="408" y="0"/>
                </a:lnTo>
                <a:lnTo>
                  <a:pt x="414" y="0"/>
                </a:lnTo>
                <a:lnTo>
                  <a:pt x="420" y="0"/>
                </a:lnTo>
                <a:lnTo>
                  <a:pt x="426" y="0"/>
                </a:lnTo>
                <a:lnTo>
                  <a:pt x="432" y="0"/>
                </a:lnTo>
                <a:lnTo>
                  <a:pt x="438" y="0"/>
                </a:lnTo>
                <a:lnTo>
                  <a:pt x="444" y="0"/>
                </a:lnTo>
                <a:lnTo>
                  <a:pt x="450" y="0"/>
                </a:lnTo>
                <a:lnTo>
                  <a:pt x="456" y="0"/>
                </a:lnTo>
                <a:lnTo>
                  <a:pt x="462" y="0"/>
                </a:lnTo>
                <a:lnTo>
                  <a:pt x="468" y="0"/>
                </a:lnTo>
                <a:lnTo>
                  <a:pt x="474" y="0"/>
                </a:lnTo>
                <a:lnTo>
                  <a:pt x="480" y="0"/>
                </a:lnTo>
                <a:lnTo>
                  <a:pt x="486" y="0"/>
                </a:lnTo>
                <a:lnTo>
                  <a:pt x="492" y="0"/>
                </a:lnTo>
                <a:lnTo>
                  <a:pt x="498" y="0"/>
                </a:lnTo>
                <a:lnTo>
                  <a:pt x="504" y="0"/>
                </a:lnTo>
                <a:lnTo>
                  <a:pt x="510" y="0"/>
                </a:lnTo>
                <a:lnTo>
                  <a:pt x="516" y="0"/>
                </a:lnTo>
                <a:lnTo>
                  <a:pt x="522" y="0"/>
                </a:lnTo>
                <a:lnTo>
                  <a:pt x="528" y="0"/>
                </a:lnTo>
                <a:lnTo>
                  <a:pt x="534" y="0"/>
                </a:lnTo>
                <a:lnTo>
                  <a:pt x="540" y="0"/>
                </a:lnTo>
                <a:lnTo>
                  <a:pt x="546" y="0"/>
                </a:lnTo>
                <a:lnTo>
                  <a:pt x="552" y="0"/>
                </a:lnTo>
                <a:lnTo>
                  <a:pt x="558" y="0"/>
                </a:lnTo>
                <a:lnTo>
                  <a:pt x="564" y="0"/>
                </a:lnTo>
                <a:lnTo>
                  <a:pt x="570" y="0"/>
                </a:lnTo>
                <a:lnTo>
                  <a:pt x="576" y="0"/>
                </a:lnTo>
                <a:lnTo>
                  <a:pt x="582" y="0"/>
                </a:lnTo>
                <a:lnTo>
                  <a:pt x="588" y="0"/>
                </a:lnTo>
                <a:lnTo>
                  <a:pt x="594" y="0"/>
                </a:lnTo>
                <a:lnTo>
                  <a:pt x="600" y="0"/>
                </a:lnTo>
                <a:lnTo>
                  <a:pt x="606" y="0"/>
                </a:lnTo>
                <a:lnTo>
                  <a:pt x="612" y="0"/>
                </a:lnTo>
                <a:lnTo>
                  <a:pt x="618" y="0"/>
                </a:lnTo>
                <a:lnTo>
                  <a:pt x="624" y="0"/>
                </a:lnTo>
                <a:lnTo>
                  <a:pt x="630" y="0"/>
                </a:lnTo>
                <a:lnTo>
                  <a:pt x="636" y="0"/>
                </a:lnTo>
                <a:lnTo>
                  <a:pt x="642" y="0"/>
                </a:lnTo>
                <a:lnTo>
                  <a:pt x="648" y="0"/>
                </a:lnTo>
                <a:lnTo>
                  <a:pt x="654" y="0"/>
                </a:lnTo>
                <a:lnTo>
                  <a:pt x="660" y="0"/>
                </a:lnTo>
                <a:lnTo>
                  <a:pt x="666" y="0"/>
                </a:lnTo>
                <a:lnTo>
                  <a:pt x="672" y="0"/>
                </a:lnTo>
                <a:lnTo>
                  <a:pt x="678" y="0"/>
                </a:lnTo>
                <a:lnTo>
                  <a:pt x="684" y="0"/>
                </a:lnTo>
                <a:lnTo>
                  <a:pt x="690" y="0"/>
                </a:lnTo>
                <a:lnTo>
                  <a:pt x="696" y="0"/>
                </a:lnTo>
                <a:lnTo>
                  <a:pt x="702" y="0"/>
                </a:lnTo>
                <a:lnTo>
                  <a:pt x="708" y="0"/>
                </a:lnTo>
                <a:lnTo>
                  <a:pt x="714" y="0"/>
                </a:lnTo>
                <a:lnTo>
                  <a:pt x="720" y="0"/>
                </a:lnTo>
                <a:lnTo>
                  <a:pt x="726" y="0"/>
                </a:lnTo>
                <a:lnTo>
                  <a:pt x="732" y="0"/>
                </a:lnTo>
                <a:lnTo>
                  <a:pt x="738" y="0"/>
                </a:lnTo>
                <a:lnTo>
                  <a:pt x="744" y="0"/>
                </a:lnTo>
                <a:lnTo>
                  <a:pt x="750" y="0"/>
                </a:lnTo>
                <a:lnTo>
                  <a:pt x="756" y="0"/>
                </a:lnTo>
                <a:lnTo>
                  <a:pt x="762" y="0"/>
                </a:lnTo>
                <a:lnTo>
                  <a:pt x="768" y="0"/>
                </a:lnTo>
                <a:lnTo>
                  <a:pt x="774" y="0"/>
                </a:lnTo>
                <a:lnTo>
                  <a:pt x="780" y="0"/>
                </a:lnTo>
                <a:lnTo>
                  <a:pt x="786" y="0"/>
                </a:lnTo>
                <a:lnTo>
                  <a:pt x="792" y="0"/>
                </a:lnTo>
                <a:lnTo>
                  <a:pt x="798" y="0"/>
                </a:lnTo>
                <a:lnTo>
                  <a:pt x="804" y="0"/>
                </a:lnTo>
                <a:lnTo>
                  <a:pt x="810" y="0"/>
                </a:lnTo>
                <a:lnTo>
                  <a:pt x="816" y="0"/>
                </a:lnTo>
                <a:lnTo>
                  <a:pt x="822" y="0"/>
                </a:lnTo>
                <a:lnTo>
                  <a:pt x="828" y="0"/>
                </a:lnTo>
                <a:lnTo>
                  <a:pt x="834" y="0"/>
                </a:lnTo>
                <a:lnTo>
                  <a:pt x="840" y="0"/>
                </a:lnTo>
                <a:lnTo>
                  <a:pt x="846" y="0"/>
                </a:lnTo>
                <a:lnTo>
                  <a:pt x="852" y="0"/>
                </a:lnTo>
                <a:lnTo>
                  <a:pt x="858" y="0"/>
                </a:lnTo>
                <a:lnTo>
                  <a:pt x="864" y="0"/>
                </a:lnTo>
                <a:lnTo>
                  <a:pt x="870" y="0"/>
                </a:lnTo>
                <a:lnTo>
                  <a:pt x="876" y="0"/>
                </a:lnTo>
                <a:lnTo>
                  <a:pt x="882" y="0"/>
                </a:lnTo>
                <a:lnTo>
                  <a:pt x="888" y="0"/>
                </a:lnTo>
                <a:lnTo>
                  <a:pt x="894" y="0"/>
                </a:lnTo>
                <a:lnTo>
                  <a:pt x="900" y="0"/>
                </a:lnTo>
                <a:lnTo>
                  <a:pt x="906" y="0"/>
                </a:lnTo>
                <a:lnTo>
                  <a:pt x="912" y="0"/>
                </a:lnTo>
                <a:lnTo>
                  <a:pt x="918" y="0"/>
                </a:lnTo>
                <a:lnTo>
                  <a:pt x="924" y="0"/>
                </a:lnTo>
                <a:lnTo>
                  <a:pt x="930" y="0"/>
                </a:lnTo>
                <a:lnTo>
                  <a:pt x="936" y="0"/>
                </a:lnTo>
                <a:lnTo>
                  <a:pt x="942" y="0"/>
                </a:lnTo>
                <a:lnTo>
                  <a:pt x="948" y="0"/>
                </a:lnTo>
                <a:lnTo>
                  <a:pt x="954" y="0"/>
                </a:lnTo>
                <a:lnTo>
                  <a:pt x="960" y="0"/>
                </a:lnTo>
                <a:lnTo>
                  <a:pt x="966" y="0"/>
                </a:lnTo>
                <a:lnTo>
                  <a:pt x="972" y="0"/>
                </a:lnTo>
                <a:lnTo>
                  <a:pt x="978" y="0"/>
                </a:lnTo>
                <a:lnTo>
                  <a:pt x="984" y="0"/>
                </a:lnTo>
                <a:lnTo>
                  <a:pt x="990" y="0"/>
                </a:lnTo>
                <a:lnTo>
                  <a:pt x="996" y="0"/>
                </a:lnTo>
                <a:lnTo>
                  <a:pt x="1002" y="0"/>
                </a:lnTo>
                <a:lnTo>
                  <a:pt x="1008" y="0"/>
                </a:lnTo>
                <a:lnTo>
                  <a:pt x="1014" y="0"/>
                </a:lnTo>
                <a:lnTo>
                  <a:pt x="1020" y="0"/>
                </a:lnTo>
                <a:lnTo>
                  <a:pt x="1026" y="0"/>
                </a:lnTo>
                <a:lnTo>
                  <a:pt x="1032" y="0"/>
                </a:lnTo>
                <a:lnTo>
                  <a:pt x="1038" y="0"/>
                </a:lnTo>
                <a:lnTo>
                  <a:pt x="1044" y="0"/>
                </a:lnTo>
                <a:lnTo>
                  <a:pt x="1050" y="0"/>
                </a:lnTo>
                <a:lnTo>
                  <a:pt x="1056" y="0"/>
                </a:lnTo>
                <a:lnTo>
                  <a:pt x="1062" y="0"/>
                </a:lnTo>
                <a:lnTo>
                  <a:pt x="1068" y="0"/>
                </a:lnTo>
                <a:lnTo>
                  <a:pt x="1074" y="0"/>
                </a:lnTo>
                <a:lnTo>
                  <a:pt x="1080" y="0"/>
                </a:lnTo>
                <a:lnTo>
                  <a:pt x="1086" y="0"/>
                </a:lnTo>
                <a:lnTo>
                  <a:pt x="1092" y="0"/>
                </a:lnTo>
                <a:lnTo>
                  <a:pt x="1098" y="0"/>
                </a:lnTo>
                <a:lnTo>
                  <a:pt x="1104" y="0"/>
                </a:lnTo>
                <a:lnTo>
                  <a:pt x="1110" y="0"/>
                </a:lnTo>
                <a:lnTo>
                  <a:pt x="1116" y="0"/>
                </a:lnTo>
                <a:lnTo>
                  <a:pt x="1122" y="0"/>
                </a:lnTo>
                <a:lnTo>
                  <a:pt x="1128" y="0"/>
                </a:lnTo>
                <a:lnTo>
                  <a:pt x="1134" y="0"/>
                </a:lnTo>
                <a:lnTo>
                  <a:pt x="1140" y="0"/>
                </a:lnTo>
                <a:lnTo>
                  <a:pt x="1146" y="0"/>
                </a:lnTo>
                <a:lnTo>
                  <a:pt x="1152" y="0"/>
                </a:lnTo>
                <a:lnTo>
                  <a:pt x="1158" y="0"/>
                </a:lnTo>
                <a:lnTo>
                  <a:pt x="1164" y="0"/>
                </a:lnTo>
                <a:lnTo>
                  <a:pt x="1170" y="0"/>
                </a:lnTo>
                <a:lnTo>
                  <a:pt x="1176" y="0"/>
                </a:lnTo>
                <a:lnTo>
                  <a:pt x="1182" y="0"/>
                </a:lnTo>
                <a:lnTo>
                  <a:pt x="1188" y="0"/>
                </a:lnTo>
                <a:lnTo>
                  <a:pt x="1194" y="0"/>
                </a:lnTo>
                <a:lnTo>
                  <a:pt x="1200" y="0"/>
                </a:lnTo>
                <a:lnTo>
                  <a:pt x="1206" y="0"/>
                </a:lnTo>
                <a:lnTo>
                  <a:pt x="1212" y="0"/>
                </a:lnTo>
                <a:lnTo>
                  <a:pt x="1218" y="0"/>
                </a:lnTo>
                <a:lnTo>
                  <a:pt x="1224" y="0"/>
                </a:lnTo>
                <a:lnTo>
                  <a:pt x="1230" y="0"/>
                </a:lnTo>
                <a:lnTo>
                  <a:pt x="1236" y="0"/>
                </a:lnTo>
                <a:lnTo>
                  <a:pt x="1242" y="0"/>
                </a:lnTo>
                <a:lnTo>
                  <a:pt x="1248" y="0"/>
                </a:lnTo>
                <a:lnTo>
                  <a:pt x="1254" y="0"/>
                </a:lnTo>
                <a:lnTo>
                  <a:pt x="1260" y="0"/>
                </a:lnTo>
                <a:lnTo>
                  <a:pt x="1266" y="0"/>
                </a:lnTo>
                <a:lnTo>
                  <a:pt x="1272" y="0"/>
                </a:lnTo>
                <a:lnTo>
                  <a:pt x="1278" y="0"/>
                </a:lnTo>
                <a:lnTo>
                  <a:pt x="1284" y="0"/>
                </a:lnTo>
                <a:lnTo>
                  <a:pt x="1290" y="0"/>
                </a:lnTo>
                <a:lnTo>
                  <a:pt x="1296" y="0"/>
                </a:lnTo>
                <a:lnTo>
                  <a:pt x="1302" y="0"/>
                </a:lnTo>
                <a:lnTo>
                  <a:pt x="1308" y="0"/>
                </a:lnTo>
                <a:lnTo>
                  <a:pt x="1314" y="0"/>
                </a:lnTo>
                <a:lnTo>
                  <a:pt x="1320" y="0"/>
                </a:lnTo>
                <a:lnTo>
                  <a:pt x="1326" y="0"/>
                </a:lnTo>
                <a:lnTo>
                  <a:pt x="1332" y="0"/>
                </a:lnTo>
                <a:lnTo>
                  <a:pt x="1338" y="0"/>
                </a:lnTo>
                <a:lnTo>
                  <a:pt x="1344" y="0"/>
                </a:lnTo>
                <a:lnTo>
                  <a:pt x="1350" y="0"/>
                </a:lnTo>
                <a:lnTo>
                  <a:pt x="1356" y="0"/>
                </a:lnTo>
                <a:lnTo>
                  <a:pt x="1362" y="0"/>
                </a:lnTo>
                <a:lnTo>
                  <a:pt x="1368" y="0"/>
                </a:lnTo>
                <a:lnTo>
                  <a:pt x="1374" y="0"/>
                </a:lnTo>
                <a:lnTo>
                  <a:pt x="1380" y="0"/>
                </a:lnTo>
                <a:lnTo>
                  <a:pt x="1386" y="0"/>
                </a:lnTo>
                <a:lnTo>
                  <a:pt x="1392" y="0"/>
                </a:lnTo>
                <a:lnTo>
                  <a:pt x="1398" y="0"/>
                </a:lnTo>
                <a:lnTo>
                  <a:pt x="1404" y="0"/>
                </a:lnTo>
                <a:lnTo>
                  <a:pt x="1410" y="0"/>
                </a:lnTo>
                <a:lnTo>
                  <a:pt x="1416" y="0"/>
                </a:lnTo>
                <a:lnTo>
                  <a:pt x="1422" y="0"/>
                </a:lnTo>
                <a:lnTo>
                  <a:pt x="1428" y="0"/>
                </a:lnTo>
                <a:lnTo>
                  <a:pt x="1434" y="0"/>
                </a:lnTo>
                <a:lnTo>
                  <a:pt x="1440" y="0"/>
                </a:lnTo>
                <a:lnTo>
                  <a:pt x="1446" y="0"/>
                </a:lnTo>
                <a:lnTo>
                  <a:pt x="1452" y="0"/>
                </a:lnTo>
                <a:lnTo>
                  <a:pt x="1458" y="0"/>
                </a:lnTo>
                <a:lnTo>
                  <a:pt x="1464" y="0"/>
                </a:lnTo>
                <a:lnTo>
                  <a:pt x="1470" y="0"/>
                </a:lnTo>
                <a:lnTo>
                  <a:pt x="1476" y="0"/>
                </a:lnTo>
                <a:lnTo>
                  <a:pt x="1482" y="0"/>
                </a:lnTo>
                <a:lnTo>
                  <a:pt x="1488" y="0"/>
                </a:lnTo>
                <a:lnTo>
                  <a:pt x="1494" y="0"/>
                </a:lnTo>
                <a:lnTo>
                  <a:pt x="1500" y="0"/>
                </a:lnTo>
                <a:lnTo>
                  <a:pt x="1506" y="0"/>
                </a:lnTo>
                <a:lnTo>
                  <a:pt x="1512" y="0"/>
                </a:lnTo>
                <a:lnTo>
                  <a:pt x="1518" y="0"/>
                </a:lnTo>
                <a:lnTo>
                  <a:pt x="1524" y="0"/>
                </a:lnTo>
                <a:lnTo>
                  <a:pt x="1530" y="0"/>
                </a:lnTo>
                <a:lnTo>
                  <a:pt x="1536" y="0"/>
                </a:lnTo>
                <a:lnTo>
                  <a:pt x="1542" y="0"/>
                </a:lnTo>
                <a:lnTo>
                  <a:pt x="1548" y="0"/>
                </a:lnTo>
                <a:lnTo>
                  <a:pt x="1554" y="0"/>
                </a:lnTo>
                <a:lnTo>
                  <a:pt x="1560" y="0"/>
                </a:lnTo>
                <a:lnTo>
                  <a:pt x="1566" y="0"/>
                </a:lnTo>
                <a:lnTo>
                  <a:pt x="1572" y="0"/>
                </a:lnTo>
                <a:lnTo>
                  <a:pt x="1578" y="0"/>
                </a:lnTo>
                <a:lnTo>
                  <a:pt x="1584" y="0"/>
                </a:lnTo>
                <a:lnTo>
                  <a:pt x="1590" y="0"/>
                </a:lnTo>
                <a:lnTo>
                  <a:pt x="1596" y="0"/>
                </a:lnTo>
                <a:lnTo>
                  <a:pt x="1602" y="0"/>
                </a:lnTo>
                <a:lnTo>
                  <a:pt x="1608" y="0"/>
                </a:lnTo>
                <a:lnTo>
                  <a:pt x="1614" y="0"/>
                </a:lnTo>
                <a:lnTo>
                  <a:pt x="1620" y="0"/>
                </a:lnTo>
                <a:lnTo>
                  <a:pt x="1626" y="0"/>
                </a:lnTo>
                <a:lnTo>
                  <a:pt x="1632" y="0"/>
                </a:lnTo>
                <a:lnTo>
                  <a:pt x="1638" y="0"/>
                </a:lnTo>
                <a:lnTo>
                  <a:pt x="1644" y="0"/>
                </a:lnTo>
                <a:lnTo>
                  <a:pt x="1650" y="0"/>
                </a:lnTo>
                <a:lnTo>
                  <a:pt x="1656" y="0"/>
                </a:lnTo>
                <a:lnTo>
                  <a:pt x="1662" y="0"/>
                </a:lnTo>
                <a:lnTo>
                  <a:pt x="1668" y="0"/>
                </a:lnTo>
                <a:lnTo>
                  <a:pt x="1674" y="0"/>
                </a:lnTo>
                <a:lnTo>
                  <a:pt x="1680" y="0"/>
                </a:lnTo>
                <a:lnTo>
                  <a:pt x="1686" y="0"/>
                </a:lnTo>
                <a:lnTo>
                  <a:pt x="1692" y="0"/>
                </a:lnTo>
                <a:lnTo>
                  <a:pt x="1698" y="0"/>
                </a:lnTo>
                <a:lnTo>
                  <a:pt x="1704" y="0"/>
                </a:lnTo>
                <a:lnTo>
                  <a:pt x="1710" y="0"/>
                </a:lnTo>
                <a:lnTo>
                  <a:pt x="1716" y="0"/>
                </a:lnTo>
                <a:lnTo>
                  <a:pt x="1722" y="0"/>
                </a:lnTo>
                <a:lnTo>
                  <a:pt x="1728" y="0"/>
                </a:lnTo>
                <a:lnTo>
                  <a:pt x="1734" y="0"/>
                </a:lnTo>
                <a:lnTo>
                  <a:pt x="1740" y="0"/>
                </a:lnTo>
                <a:lnTo>
                  <a:pt x="1746" y="0"/>
                </a:lnTo>
                <a:lnTo>
                  <a:pt x="1752" y="0"/>
                </a:lnTo>
                <a:lnTo>
                  <a:pt x="1758" y="0"/>
                </a:lnTo>
                <a:lnTo>
                  <a:pt x="1764" y="0"/>
                </a:lnTo>
                <a:lnTo>
                  <a:pt x="1770" y="0"/>
                </a:lnTo>
                <a:lnTo>
                  <a:pt x="1776" y="0"/>
                </a:lnTo>
                <a:lnTo>
                  <a:pt x="1782" y="0"/>
                </a:lnTo>
                <a:lnTo>
                  <a:pt x="1788" y="0"/>
                </a:lnTo>
                <a:lnTo>
                  <a:pt x="1794" y="0"/>
                </a:lnTo>
                <a:lnTo>
                  <a:pt x="1800" y="0"/>
                </a:lnTo>
                <a:lnTo>
                  <a:pt x="1806" y="0"/>
                </a:lnTo>
                <a:lnTo>
                  <a:pt x="1812" y="0"/>
                </a:lnTo>
                <a:lnTo>
                  <a:pt x="1818" y="0"/>
                </a:lnTo>
                <a:lnTo>
                  <a:pt x="1824" y="0"/>
                </a:lnTo>
                <a:lnTo>
                  <a:pt x="1830" y="0"/>
                </a:lnTo>
                <a:lnTo>
                  <a:pt x="1836" y="0"/>
                </a:lnTo>
                <a:lnTo>
                  <a:pt x="1842" y="0"/>
                </a:lnTo>
                <a:lnTo>
                  <a:pt x="1848" y="0"/>
                </a:lnTo>
                <a:lnTo>
                  <a:pt x="1854" y="0"/>
                </a:lnTo>
                <a:lnTo>
                  <a:pt x="1860" y="0"/>
                </a:lnTo>
                <a:lnTo>
                  <a:pt x="1866" y="0"/>
                </a:lnTo>
                <a:lnTo>
                  <a:pt x="1872" y="0"/>
                </a:lnTo>
                <a:lnTo>
                  <a:pt x="1878" y="0"/>
                </a:lnTo>
                <a:lnTo>
                  <a:pt x="1884" y="0"/>
                </a:lnTo>
                <a:lnTo>
                  <a:pt x="1890" y="0"/>
                </a:lnTo>
                <a:lnTo>
                  <a:pt x="1896" y="0"/>
                </a:lnTo>
                <a:lnTo>
                  <a:pt x="1902" y="0"/>
                </a:lnTo>
                <a:lnTo>
                  <a:pt x="1908" y="0"/>
                </a:lnTo>
                <a:lnTo>
                  <a:pt x="1914" y="0"/>
                </a:lnTo>
                <a:lnTo>
                  <a:pt x="1920" y="0"/>
                </a:lnTo>
                <a:lnTo>
                  <a:pt x="1926" y="0"/>
                </a:lnTo>
                <a:lnTo>
                  <a:pt x="1932" y="0"/>
                </a:lnTo>
                <a:lnTo>
                  <a:pt x="1938" y="0"/>
                </a:lnTo>
                <a:lnTo>
                  <a:pt x="1944" y="0"/>
                </a:lnTo>
                <a:lnTo>
                  <a:pt x="1950" y="0"/>
                </a:lnTo>
                <a:lnTo>
                  <a:pt x="1956" y="0"/>
                </a:lnTo>
                <a:lnTo>
                  <a:pt x="1962" y="0"/>
                </a:lnTo>
                <a:lnTo>
                  <a:pt x="1968" y="0"/>
                </a:lnTo>
                <a:lnTo>
                  <a:pt x="1974" y="0"/>
                </a:lnTo>
                <a:lnTo>
                  <a:pt x="1980" y="0"/>
                </a:lnTo>
                <a:lnTo>
                  <a:pt x="1986" y="0"/>
                </a:lnTo>
                <a:lnTo>
                  <a:pt x="1992" y="0"/>
                </a:lnTo>
                <a:lnTo>
                  <a:pt x="1998" y="0"/>
                </a:lnTo>
                <a:lnTo>
                  <a:pt x="2004" y="0"/>
                </a:lnTo>
                <a:lnTo>
                  <a:pt x="2010" y="0"/>
                </a:lnTo>
                <a:lnTo>
                  <a:pt x="2016" y="0"/>
                </a:lnTo>
                <a:lnTo>
                  <a:pt x="2022" y="0"/>
                </a:lnTo>
                <a:lnTo>
                  <a:pt x="2028" y="0"/>
                </a:lnTo>
                <a:lnTo>
                  <a:pt x="2034" y="0"/>
                </a:lnTo>
                <a:lnTo>
                  <a:pt x="2040" y="0"/>
                </a:lnTo>
                <a:lnTo>
                  <a:pt x="2046" y="0"/>
                </a:lnTo>
                <a:lnTo>
                  <a:pt x="2052" y="0"/>
                </a:lnTo>
                <a:lnTo>
                  <a:pt x="2058" y="0"/>
                </a:lnTo>
                <a:lnTo>
                  <a:pt x="2064" y="0"/>
                </a:lnTo>
                <a:lnTo>
                  <a:pt x="2070" y="0"/>
                </a:lnTo>
                <a:lnTo>
                  <a:pt x="2076" y="0"/>
                </a:lnTo>
                <a:lnTo>
                  <a:pt x="2082" y="0"/>
                </a:lnTo>
                <a:lnTo>
                  <a:pt x="2088" y="0"/>
                </a:lnTo>
                <a:lnTo>
                  <a:pt x="2094" y="0"/>
                </a:lnTo>
                <a:lnTo>
                  <a:pt x="2100" y="0"/>
                </a:lnTo>
                <a:lnTo>
                  <a:pt x="2106" y="0"/>
                </a:lnTo>
                <a:lnTo>
                  <a:pt x="2112" y="0"/>
                </a:lnTo>
                <a:lnTo>
                  <a:pt x="2118" y="0"/>
                </a:lnTo>
                <a:lnTo>
                  <a:pt x="2124" y="0"/>
                </a:lnTo>
                <a:lnTo>
                  <a:pt x="2130" y="0"/>
                </a:lnTo>
                <a:lnTo>
                  <a:pt x="2136" y="0"/>
                </a:lnTo>
                <a:lnTo>
                  <a:pt x="2142" y="0"/>
                </a:lnTo>
                <a:lnTo>
                  <a:pt x="2148" y="0"/>
                </a:lnTo>
                <a:lnTo>
                  <a:pt x="2154" y="0"/>
                </a:lnTo>
                <a:lnTo>
                  <a:pt x="2160" y="0"/>
                </a:lnTo>
                <a:lnTo>
                  <a:pt x="2166" y="0"/>
                </a:lnTo>
                <a:lnTo>
                  <a:pt x="2172" y="0"/>
                </a:lnTo>
                <a:lnTo>
                  <a:pt x="2178" y="0"/>
                </a:lnTo>
                <a:lnTo>
                  <a:pt x="2184" y="0"/>
                </a:lnTo>
                <a:lnTo>
                  <a:pt x="2190" y="0"/>
                </a:lnTo>
                <a:lnTo>
                  <a:pt x="2196" y="0"/>
                </a:lnTo>
                <a:lnTo>
                  <a:pt x="2202" y="0"/>
                </a:lnTo>
                <a:lnTo>
                  <a:pt x="2208" y="0"/>
                </a:lnTo>
                <a:lnTo>
                  <a:pt x="2214" y="0"/>
                </a:lnTo>
                <a:lnTo>
                  <a:pt x="2220" y="0"/>
                </a:lnTo>
                <a:lnTo>
                  <a:pt x="2226" y="0"/>
                </a:lnTo>
                <a:lnTo>
                  <a:pt x="2232" y="0"/>
                </a:lnTo>
                <a:lnTo>
                  <a:pt x="2238" y="0"/>
                </a:lnTo>
                <a:lnTo>
                  <a:pt x="2244" y="0"/>
                </a:lnTo>
                <a:lnTo>
                  <a:pt x="2250" y="0"/>
                </a:lnTo>
                <a:lnTo>
                  <a:pt x="2256" y="0"/>
                </a:lnTo>
                <a:lnTo>
                  <a:pt x="2262" y="0"/>
                </a:lnTo>
                <a:lnTo>
                  <a:pt x="2268" y="0"/>
                </a:lnTo>
                <a:lnTo>
                  <a:pt x="2274" y="0"/>
                </a:lnTo>
                <a:lnTo>
                  <a:pt x="2280" y="0"/>
                </a:lnTo>
                <a:lnTo>
                  <a:pt x="2286" y="0"/>
                </a:lnTo>
                <a:lnTo>
                  <a:pt x="2292" y="0"/>
                </a:lnTo>
                <a:lnTo>
                  <a:pt x="2298" y="0"/>
                </a:lnTo>
                <a:lnTo>
                  <a:pt x="2304" y="0"/>
                </a:lnTo>
                <a:lnTo>
                  <a:pt x="2310" y="0"/>
                </a:lnTo>
                <a:lnTo>
                  <a:pt x="2316" y="0"/>
                </a:lnTo>
                <a:lnTo>
                  <a:pt x="2322" y="0"/>
                </a:lnTo>
                <a:lnTo>
                  <a:pt x="2328" y="0"/>
                </a:lnTo>
                <a:lnTo>
                  <a:pt x="2334" y="0"/>
                </a:lnTo>
                <a:lnTo>
                  <a:pt x="2340" y="0"/>
                </a:lnTo>
                <a:lnTo>
                  <a:pt x="2346" y="0"/>
                </a:lnTo>
                <a:lnTo>
                  <a:pt x="2352" y="0"/>
                </a:lnTo>
                <a:lnTo>
                  <a:pt x="2358" y="0"/>
                </a:lnTo>
                <a:lnTo>
                  <a:pt x="2364" y="0"/>
                </a:lnTo>
                <a:lnTo>
                  <a:pt x="2370" y="0"/>
                </a:lnTo>
                <a:lnTo>
                  <a:pt x="2376" y="0"/>
                </a:lnTo>
                <a:lnTo>
                  <a:pt x="2382" y="0"/>
                </a:lnTo>
                <a:lnTo>
                  <a:pt x="2388" y="0"/>
                </a:lnTo>
                <a:lnTo>
                  <a:pt x="2394" y="0"/>
                </a:lnTo>
                <a:lnTo>
                  <a:pt x="2400" y="0"/>
                </a:lnTo>
                <a:lnTo>
                  <a:pt x="2406" y="0"/>
                </a:lnTo>
                <a:lnTo>
                  <a:pt x="2412" y="0"/>
                </a:lnTo>
                <a:lnTo>
                  <a:pt x="2418" y="0"/>
                </a:lnTo>
                <a:lnTo>
                  <a:pt x="2424" y="0"/>
                </a:lnTo>
                <a:lnTo>
                  <a:pt x="2430" y="0"/>
                </a:lnTo>
                <a:lnTo>
                  <a:pt x="2436" y="0"/>
                </a:lnTo>
                <a:lnTo>
                  <a:pt x="2442" y="0"/>
                </a:lnTo>
                <a:lnTo>
                  <a:pt x="2448" y="0"/>
                </a:lnTo>
                <a:lnTo>
                  <a:pt x="2454" y="0"/>
                </a:lnTo>
                <a:lnTo>
                  <a:pt x="2460" y="0"/>
                </a:lnTo>
                <a:lnTo>
                  <a:pt x="2466" y="0"/>
                </a:lnTo>
                <a:lnTo>
                  <a:pt x="2472" y="0"/>
                </a:lnTo>
                <a:lnTo>
                  <a:pt x="2478" y="0"/>
                </a:lnTo>
                <a:lnTo>
                  <a:pt x="2484" y="0"/>
                </a:lnTo>
                <a:lnTo>
                  <a:pt x="2490" y="0"/>
                </a:lnTo>
                <a:lnTo>
                  <a:pt x="2496" y="0"/>
                </a:lnTo>
                <a:lnTo>
                  <a:pt x="2502" y="0"/>
                </a:lnTo>
                <a:lnTo>
                  <a:pt x="2508" y="0"/>
                </a:lnTo>
                <a:lnTo>
                  <a:pt x="2514" y="0"/>
                </a:lnTo>
                <a:lnTo>
                  <a:pt x="2520" y="0"/>
                </a:lnTo>
                <a:lnTo>
                  <a:pt x="2526" y="0"/>
                </a:lnTo>
                <a:lnTo>
                  <a:pt x="2532" y="0"/>
                </a:lnTo>
                <a:lnTo>
                  <a:pt x="2538" y="0"/>
                </a:lnTo>
                <a:lnTo>
                  <a:pt x="2544" y="0"/>
                </a:lnTo>
                <a:lnTo>
                  <a:pt x="2550" y="0"/>
                </a:lnTo>
                <a:lnTo>
                  <a:pt x="2556" y="0"/>
                </a:lnTo>
                <a:lnTo>
                  <a:pt x="2562" y="0"/>
                </a:lnTo>
                <a:lnTo>
                  <a:pt x="2568" y="0"/>
                </a:lnTo>
                <a:lnTo>
                  <a:pt x="2574" y="0"/>
                </a:lnTo>
                <a:lnTo>
                  <a:pt x="2580" y="0"/>
                </a:lnTo>
                <a:lnTo>
                  <a:pt x="2586" y="0"/>
                </a:lnTo>
                <a:lnTo>
                  <a:pt x="2592" y="0"/>
                </a:lnTo>
                <a:lnTo>
                  <a:pt x="2598" y="0"/>
                </a:lnTo>
                <a:lnTo>
                  <a:pt x="2604" y="0"/>
                </a:lnTo>
                <a:lnTo>
                  <a:pt x="2610" y="0"/>
                </a:lnTo>
                <a:lnTo>
                  <a:pt x="2616" y="0"/>
                </a:lnTo>
                <a:lnTo>
                  <a:pt x="2622" y="0"/>
                </a:lnTo>
                <a:lnTo>
                  <a:pt x="2628" y="0"/>
                </a:lnTo>
                <a:lnTo>
                  <a:pt x="2634" y="0"/>
                </a:lnTo>
                <a:lnTo>
                  <a:pt x="2640" y="0"/>
                </a:lnTo>
                <a:lnTo>
                  <a:pt x="2646" y="0"/>
                </a:lnTo>
                <a:lnTo>
                  <a:pt x="2652" y="0"/>
                </a:lnTo>
                <a:lnTo>
                  <a:pt x="2658" y="0"/>
                </a:lnTo>
                <a:lnTo>
                  <a:pt x="2664" y="0"/>
                </a:lnTo>
                <a:lnTo>
                  <a:pt x="2670" y="0"/>
                </a:lnTo>
                <a:lnTo>
                  <a:pt x="2676" y="0"/>
                </a:lnTo>
                <a:lnTo>
                  <a:pt x="2682" y="0"/>
                </a:lnTo>
                <a:lnTo>
                  <a:pt x="2688" y="0"/>
                </a:lnTo>
                <a:lnTo>
                  <a:pt x="2694" y="0"/>
                </a:lnTo>
                <a:lnTo>
                  <a:pt x="2700" y="0"/>
                </a:lnTo>
                <a:lnTo>
                  <a:pt x="2706" y="0"/>
                </a:lnTo>
                <a:lnTo>
                  <a:pt x="2712" y="0"/>
                </a:lnTo>
                <a:lnTo>
                  <a:pt x="2718" y="0"/>
                </a:lnTo>
                <a:lnTo>
                  <a:pt x="2724" y="0"/>
                </a:lnTo>
                <a:lnTo>
                  <a:pt x="2730" y="0"/>
                </a:lnTo>
                <a:lnTo>
                  <a:pt x="2736" y="0"/>
                </a:lnTo>
                <a:lnTo>
                  <a:pt x="2742" y="0"/>
                </a:lnTo>
                <a:lnTo>
                  <a:pt x="2748" y="0"/>
                </a:lnTo>
                <a:lnTo>
                  <a:pt x="2754" y="0"/>
                </a:lnTo>
                <a:lnTo>
                  <a:pt x="2760" y="0"/>
                </a:lnTo>
                <a:lnTo>
                  <a:pt x="2766" y="0"/>
                </a:lnTo>
                <a:lnTo>
                  <a:pt x="2772" y="0"/>
                </a:lnTo>
                <a:lnTo>
                  <a:pt x="2778" y="0"/>
                </a:lnTo>
                <a:lnTo>
                  <a:pt x="2784" y="0"/>
                </a:lnTo>
                <a:lnTo>
                  <a:pt x="2790" y="0"/>
                </a:lnTo>
                <a:lnTo>
                  <a:pt x="2796" y="0"/>
                </a:lnTo>
                <a:lnTo>
                  <a:pt x="2802" y="0"/>
                </a:lnTo>
                <a:lnTo>
                  <a:pt x="2808" y="0"/>
                </a:lnTo>
                <a:lnTo>
                  <a:pt x="2814" y="0"/>
                </a:lnTo>
                <a:lnTo>
                  <a:pt x="2820" y="0"/>
                </a:lnTo>
                <a:lnTo>
                  <a:pt x="2826" y="0"/>
                </a:lnTo>
                <a:lnTo>
                  <a:pt x="2832" y="0"/>
                </a:lnTo>
                <a:lnTo>
                  <a:pt x="2838" y="0"/>
                </a:lnTo>
                <a:lnTo>
                  <a:pt x="2844" y="0"/>
                </a:lnTo>
                <a:lnTo>
                  <a:pt x="2850" y="0"/>
                </a:lnTo>
                <a:lnTo>
                  <a:pt x="2856" y="0"/>
                </a:lnTo>
                <a:lnTo>
                  <a:pt x="2862" y="0"/>
                </a:lnTo>
                <a:lnTo>
                  <a:pt x="2868" y="0"/>
                </a:lnTo>
                <a:lnTo>
                  <a:pt x="2874" y="0"/>
                </a:lnTo>
                <a:lnTo>
                  <a:pt x="2880" y="0"/>
                </a:lnTo>
                <a:lnTo>
                  <a:pt x="2886" y="0"/>
                </a:lnTo>
                <a:lnTo>
                  <a:pt x="2892" y="0"/>
                </a:lnTo>
                <a:lnTo>
                  <a:pt x="2898" y="0"/>
                </a:lnTo>
                <a:lnTo>
                  <a:pt x="2904" y="0"/>
                </a:lnTo>
                <a:lnTo>
                  <a:pt x="2910" y="0"/>
                </a:lnTo>
                <a:lnTo>
                  <a:pt x="2916" y="0"/>
                </a:lnTo>
                <a:lnTo>
                  <a:pt x="2922" y="0"/>
                </a:lnTo>
                <a:lnTo>
                  <a:pt x="2928" y="0"/>
                </a:lnTo>
                <a:lnTo>
                  <a:pt x="2934" y="0"/>
                </a:lnTo>
                <a:lnTo>
                  <a:pt x="2940" y="0"/>
                </a:lnTo>
                <a:lnTo>
                  <a:pt x="2946" y="0"/>
                </a:lnTo>
                <a:lnTo>
                  <a:pt x="2952" y="0"/>
                </a:lnTo>
                <a:lnTo>
                  <a:pt x="2958" y="0"/>
                </a:lnTo>
                <a:lnTo>
                  <a:pt x="2964" y="0"/>
                </a:lnTo>
                <a:lnTo>
                  <a:pt x="2970" y="0"/>
                </a:lnTo>
                <a:lnTo>
                  <a:pt x="2976" y="0"/>
                </a:lnTo>
                <a:lnTo>
                  <a:pt x="2982" y="0"/>
                </a:lnTo>
                <a:lnTo>
                  <a:pt x="2988" y="0"/>
                </a:lnTo>
                <a:lnTo>
                  <a:pt x="2994" y="0"/>
                </a:lnTo>
                <a:lnTo>
                  <a:pt x="3000" y="0"/>
                </a:lnTo>
                <a:lnTo>
                  <a:pt x="3006" y="0"/>
                </a:lnTo>
                <a:lnTo>
                  <a:pt x="3012" y="0"/>
                </a:lnTo>
                <a:lnTo>
                  <a:pt x="3018" y="0"/>
                </a:lnTo>
                <a:lnTo>
                  <a:pt x="3024" y="0"/>
                </a:lnTo>
                <a:lnTo>
                  <a:pt x="3030" y="0"/>
                </a:lnTo>
                <a:lnTo>
                  <a:pt x="3036" y="0"/>
                </a:lnTo>
                <a:lnTo>
                  <a:pt x="3042" y="0"/>
                </a:lnTo>
                <a:lnTo>
                  <a:pt x="3048" y="0"/>
                </a:lnTo>
                <a:lnTo>
                  <a:pt x="3054" y="0"/>
                </a:lnTo>
                <a:lnTo>
                  <a:pt x="3060" y="0"/>
                </a:lnTo>
                <a:lnTo>
                  <a:pt x="3066" y="0"/>
                </a:lnTo>
                <a:lnTo>
                  <a:pt x="3072" y="0"/>
                </a:lnTo>
                <a:lnTo>
                  <a:pt x="3078" y="0"/>
                </a:lnTo>
                <a:lnTo>
                  <a:pt x="3084" y="0"/>
                </a:lnTo>
                <a:lnTo>
                  <a:pt x="3090" y="0"/>
                </a:lnTo>
                <a:lnTo>
                  <a:pt x="3096" y="0"/>
                </a:lnTo>
                <a:lnTo>
                  <a:pt x="3102" y="0"/>
                </a:lnTo>
                <a:lnTo>
                  <a:pt x="3108" y="0"/>
                </a:lnTo>
                <a:lnTo>
                  <a:pt x="3114" y="0"/>
                </a:lnTo>
                <a:lnTo>
                  <a:pt x="3120" y="0"/>
                </a:lnTo>
                <a:lnTo>
                  <a:pt x="3126" y="0"/>
                </a:lnTo>
                <a:lnTo>
                  <a:pt x="3132" y="0"/>
                </a:lnTo>
                <a:lnTo>
                  <a:pt x="3138" y="0"/>
                </a:lnTo>
                <a:lnTo>
                  <a:pt x="3144" y="0"/>
                </a:lnTo>
                <a:lnTo>
                  <a:pt x="3150" y="0"/>
                </a:lnTo>
                <a:lnTo>
                  <a:pt x="3156" y="0"/>
                </a:lnTo>
                <a:lnTo>
                  <a:pt x="3162" y="0"/>
                </a:lnTo>
                <a:lnTo>
                  <a:pt x="3168" y="0"/>
                </a:lnTo>
                <a:lnTo>
                  <a:pt x="3174" y="0"/>
                </a:lnTo>
                <a:lnTo>
                  <a:pt x="3180" y="0"/>
                </a:lnTo>
                <a:lnTo>
                  <a:pt x="3186" y="0"/>
                </a:lnTo>
                <a:lnTo>
                  <a:pt x="3192" y="0"/>
                </a:lnTo>
                <a:lnTo>
                  <a:pt x="3198" y="0"/>
                </a:lnTo>
                <a:lnTo>
                  <a:pt x="3204" y="0"/>
                </a:lnTo>
                <a:lnTo>
                  <a:pt x="3210" y="0"/>
                </a:lnTo>
                <a:lnTo>
                  <a:pt x="3216" y="0"/>
                </a:lnTo>
                <a:lnTo>
                  <a:pt x="3222" y="0"/>
                </a:lnTo>
                <a:lnTo>
                  <a:pt x="3228" y="0"/>
                </a:lnTo>
                <a:lnTo>
                  <a:pt x="3234" y="0"/>
                </a:lnTo>
                <a:lnTo>
                  <a:pt x="3240" y="0"/>
                </a:lnTo>
                <a:lnTo>
                  <a:pt x="3246" y="0"/>
                </a:lnTo>
                <a:lnTo>
                  <a:pt x="3252" y="0"/>
                </a:lnTo>
                <a:lnTo>
                  <a:pt x="3258" y="0"/>
                </a:lnTo>
                <a:lnTo>
                  <a:pt x="3264" y="0"/>
                </a:lnTo>
                <a:lnTo>
                  <a:pt x="3270" y="0"/>
                </a:lnTo>
                <a:lnTo>
                  <a:pt x="3276" y="0"/>
                </a:lnTo>
                <a:lnTo>
                  <a:pt x="3282" y="0"/>
                </a:lnTo>
                <a:lnTo>
                  <a:pt x="3288" y="0"/>
                </a:lnTo>
                <a:lnTo>
                  <a:pt x="3294" y="0"/>
                </a:lnTo>
                <a:lnTo>
                  <a:pt x="3300" y="0"/>
                </a:lnTo>
                <a:lnTo>
                  <a:pt x="3306" y="0"/>
                </a:lnTo>
                <a:lnTo>
                  <a:pt x="3312" y="0"/>
                </a:lnTo>
                <a:lnTo>
                  <a:pt x="3318" y="0"/>
                </a:lnTo>
                <a:lnTo>
                  <a:pt x="3324" y="0"/>
                </a:lnTo>
                <a:lnTo>
                  <a:pt x="3330" y="0"/>
                </a:lnTo>
                <a:lnTo>
                  <a:pt x="3336" y="0"/>
                </a:lnTo>
                <a:lnTo>
                  <a:pt x="3342" y="0"/>
                </a:lnTo>
                <a:lnTo>
                  <a:pt x="3348" y="0"/>
                </a:lnTo>
                <a:lnTo>
                  <a:pt x="3354" y="0"/>
                </a:lnTo>
                <a:lnTo>
                  <a:pt x="3360" y="0"/>
                </a:lnTo>
                <a:lnTo>
                  <a:pt x="3366" y="0"/>
                </a:lnTo>
                <a:lnTo>
                  <a:pt x="3372" y="0"/>
                </a:lnTo>
                <a:lnTo>
                  <a:pt x="3378" y="0"/>
                </a:lnTo>
                <a:lnTo>
                  <a:pt x="3384" y="0"/>
                </a:lnTo>
                <a:lnTo>
                  <a:pt x="3390" y="0"/>
                </a:lnTo>
                <a:lnTo>
                  <a:pt x="3396" y="0"/>
                </a:lnTo>
                <a:lnTo>
                  <a:pt x="3402" y="0"/>
                </a:lnTo>
                <a:lnTo>
                  <a:pt x="3408" y="0"/>
                </a:lnTo>
                <a:lnTo>
                  <a:pt x="3414" y="0"/>
                </a:lnTo>
                <a:lnTo>
                  <a:pt x="3420" y="0"/>
                </a:lnTo>
                <a:lnTo>
                  <a:pt x="3426" y="0"/>
                </a:lnTo>
                <a:lnTo>
                  <a:pt x="3432" y="0"/>
                </a:lnTo>
                <a:lnTo>
                  <a:pt x="3438" y="0"/>
                </a:lnTo>
                <a:lnTo>
                  <a:pt x="3444" y="0"/>
                </a:lnTo>
                <a:lnTo>
                  <a:pt x="3450" y="0"/>
                </a:lnTo>
                <a:lnTo>
                  <a:pt x="3456" y="0"/>
                </a:lnTo>
                <a:lnTo>
                  <a:pt x="3462" y="0"/>
                </a:lnTo>
                <a:lnTo>
                  <a:pt x="3468" y="0"/>
                </a:lnTo>
                <a:lnTo>
                  <a:pt x="3474" y="0"/>
                </a:lnTo>
                <a:lnTo>
                  <a:pt x="3480" y="0"/>
                </a:lnTo>
                <a:lnTo>
                  <a:pt x="3486" y="0"/>
                </a:lnTo>
                <a:lnTo>
                  <a:pt x="3492" y="0"/>
                </a:lnTo>
                <a:lnTo>
                  <a:pt x="3498" y="0"/>
                </a:lnTo>
                <a:lnTo>
                  <a:pt x="3504" y="0"/>
                </a:lnTo>
                <a:lnTo>
                  <a:pt x="3510" y="0"/>
                </a:lnTo>
                <a:lnTo>
                  <a:pt x="3516" y="0"/>
                </a:lnTo>
                <a:lnTo>
                  <a:pt x="3522" y="0"/>
                </a:lnTo>
                <a:lnTo>
                  <a:pt x="3528" y="0"/>
                </a:lnTo>
                <a:lnTo>
                  <a:pt x="3534" y="0"/>
                </a:lnTo>
                <a:lnTo>
                  <a:pt x="3540" y="0"/>
                </a:lnTo>
                <a:lnTo>
                  <a:pt x="3546" y="0"/>
                </a:lnTo>
                <a:lnTo>
                  <a:pt x="3552" y="0"/>
                </a:lnTo>
                <a:lnTo>
                  <a:pt x="3558" y="0"/>
                </a:lnTo>
                <a:lnTo>
                  <a:pt x="3564" y="0"/>
                </a:lnTo>
                <a:lnTo>
                  <a:pt x="3570" y="0"/>
                </a:lnTo>
                <a:lnTo>
                  <a:pt x="3576" y="0"/>
                </a:lnTo>
                <a:lnTo>
                  <a:pt x="3582" y="0"/>
                </a:lnTo>
                <a:lnTo>
                  <a:pt x="3588" y="0"/>
                </a:lnTo>
                <a:lnTo>
                  <a:pt x="3594" y="0"/>
                </a:lnTo>
                <a:lnTo>
                  <a:pt x="3600" y="0"/>
                </a:lnTo>
                <a:lnTo>
                  <a:pt x="3606" y="0"/>
                </a:lnTo>
                <a:lnTo>
                  <a:pt x="3612" y="0"/>
                </a:lnTo>
                <a:lnTo>
                  <a:pt x="3618" y="0"/>
                </a:lnTo>
                <a:lnTo>
                  <a:pt x="3624" y="0"/>
                </a:lnTo>
                <a:lnTo>
                  <a:pt x="3630" y="0"/>
                </a:lnTo>
                <a:lnTo>
                  <a:pt x="3636" y="0"/>
                </a:lnTo>
                <a:lnTo>
                  <a:pt x="3642" y="0"/>
                </a:lnTo>
                <a:lnTo>
                  <a:pt x="3648" y="0"/>
                </a:lnTo>
                <a:lnTo>
                  <a:pt x="3654" y="0"/>
                </a:lnTo>
                <a:lnTo>
                  <a:pt x="3660" y="0"/>
                </a:lnTo>
                <a:lnTo>
                  <a:pt x="3666" y="0"/>
                </a:lnTo>
                <a:lnTo>
                  <a:pt x="3672" y="0"/>
                </a:lnTo>
                <a:lnTo>
                  <a:pt x="3678" y="0"/>
                </a:lnTo>
                <a:lnTo>
                  <a:pt x="3684" y="0"/>
                </a:lnTo>
                <a:lnTo>
                  <a:pt x="3690" y="0"/>
                </a:lnTo>
                <a:lnTo>
                  <a:pt x="3696" y="0"/>
                </a:lnTo>
                <a:lnTo>
                  <a:pt x="3702" y="0"/>
                </a:lnTo>
                <a:lnTo>
                  <a:pt x="3708" y="0"/>
                </a:lnTo>
                <a:lnTo>
                  <a:pt x="3714" y="0"/>
                </a:lnTo>
                <a:lnTo>
                  <a:pt x="3720" y="0"/>
                </a:lnTo>
                <a:lnTo>
                  <a:pt x="3726" y="0"/>
                </a:lnTo>
                <a:lnTo>
                  <a:pt x="3732" y="0"/>
                </a:lnTo>
                <a:lnTo>
                  <a:pt x="3738" y="0"/>
                </a:lnTo>
                <a:lnTo>
                  <a:pt x="3744" y="0"/>
                </a:lnTo>
                <a:lnTo>
                  <a:pt x="3750" y="0"/>
                </a:lnTo>
                <a:lnTo>
                  <a:pt x="3756" y="0"/>
                </a:lnTo>
                <a:lnTo>
                  <a:pt x="3762" y="0"/>
                </a:lnTo>
                <a:lnTo>
                  <a:pt x="3768" y="0"/>
                </a:lnTo>
                <a:lnTo>
                  <a:pt x="3774" y="0"/>
                </a:lnTo>
                <a:lnTo>
                  <a:pt x="3780" y="0"/>
                </a:lnTo>
                <a:lnTo>
                  <a:pt x="3786" y="0"/>
                </a:lnTo>
                <a:lnTo>
                  <a:pt x="3792" y="0"/>
                </a:lnTo>
                <a:lnTo>
                  <a:pt x="3798" y="0"/>
                </a:lnTo>
                <a:lnTo>
                  <a:pt x="3804" y="0"/>
                </a:lnTo>
                <a:lnTo>
                  <a:pt x="3810" y="0"/>
                </a:lnTo>
                <a:lnTo>
                  <a:pt x="3816" y="0"/>
                </a:lnTo>
                <a:lnTo>
                  <a:pt x="3822" y="0"/>
                </a:lnTo>
                <a:lnTo>
                  <a:pt x="3828" y="0"/>
                </a:lnTo>
                <a:lnTo>
                  <a:pt x="3834" y="0"/>
                </a:lnTo>
                <a:lnTo>
                  <a:pt x="3840" y="0"/>
                </a:lnTo>
                <a:lnTo>
                  <a:pt x="3846" y="0"/>
                </a:lnTo>
                <a:lnTo>
                  <a:pt x="3852" y="0"/>
                </a:lnTo>
                <a:lnTo>
                  <a:pt x="3858" y="0"/>
                </a:lnTo>
                <a:lnTo>
                  <a:pt x="3864" y="0"/>
                </a:lnTo>
                <a:lnTo>
                  <a:pt x="3870" y="0"/>
                </a:lnTo>
                <a:lnTo>
                  <a:pt x="3876" y="0"/>
                </a:lnTo>
                <a:lnTo>
                  <a:pt x="3882" y="0"/>
                </a:lnTo>
                <a:lnTo>
                  <a:pt x="3888" y="0"/>
                </a:lnTo>
                <a:lnTo>
                  <a:pt x="3894" y="0"/>
                </a:lnTo>
                <a:lnTo>
                  <a:pt x="3900" y="0"/>
                </a:lnTo>
                <a:lnTo>
                  <a:pt x="3906" y="0"/>
                </a:lnTo>
                <a:lnTo>
                  <a:pt x="3912" y="0"/>
                </a:lnTo>
                <a:lnTo>
                  <a:pt x="3918" y="0"/>
                </a:lnTo>
                <a:lnTo>
                  <a:pt x="3924" y="0"/>
                </a:lnTo>
                <a:lnTo>
                  <a:pt x="3930" y="0"/>
                </a:lnTo>
                <a:lnTo>
                  <a:pt x="3936" y="0"/>
                </a:lnTo>
                <a:lnTo>
                  <a:pt x="3942" y="0"/>
                </a:lnTo>
                <a:lnTo>
                  <a:pt x="3948" y="0"/>
                </a:lnTo>
                <a:lnTo>
                  <a:pt x="3954" y="0"/>
                </a:lnTo>
                <a:lnTo>
                  <a:pt x="3960" y="0"/>
                </a:lnTo>
                <a:lnTo>
                  <a:pt x="3966" y="0"/>
                </a:lnTo>
                <a:lnTo>
                  <a:pt x="3972" y="0"/>
                </a:lnTo>
                <a:lnTo>
                  <a:pt x="3978" y="0"/>
                </a:lnTo>
                <a:lnTo>
                  <a:pt x="3984" y="0"/>
                </a:lnTo>
                <a:lnTo>
                  <a:pt x="3990" y="0"/>
                </a:lnTo>
                <a:lnTo>
                  <a:pt x="3996" y="0"/>
                </a:lnTo>
                <a:lnTo>
                  <a:pt x="4002" y="0"/>
                </a:lnTo>
                <a:lnTo>
                  <a:pt x="4008" y="0"/>
                </a:lnTo>
                <a:lnTo>
                  <a:pt x="4014" y="0"/>
                </a:lnTo>
                <a:lnTo>
                  <a:pt x="4020" y="0"/>
                </a:lnTo>
                <a:lnTo>
                  <a:pt x="4026" y="0"/>
                </a:lnTo>
                <a:lnTo>
                  <a:pt x="4032" y="0"/>
                </a:lnTo>
                <a:lnTo>
                  <a:pt x="4038" y="0"/>
                </a:lnTo>
                <a:lnTo>
                  <a:pt x="4044" y="0"/>
                </a:lnTo>
                <a:lnTo>
                  <a:pt x="4050" y="0"/>
                </a:lnTo>
                <a:lnTo>
                  <a:pt x="4056" y="0"/>
                </a:lnTo>
                <a:lnTo>
                  <a:pt x="4062" y="0"/>
                </a:lnTo>
                <a:lnTo>
                  <a:pt x="4068" y="0"/>
                </a:lnTo>
                <a:lnTo>
                  <a:pt x="4074" y="0"/>
                </a:lnTo>
                <a:lnTo>
                  <a:pt x="4080" y="0"/>
                </a:lnTo>
                <a:lnTo>
                  <a:pt x="4086" y="0"/>
                </a:lnTo>
                <a:lnTo>
                  <a:pt x="4092" y="0"/>
                </a:lnTo>
                <a:lnTo>
                  <a:pt x="4098" y="0"/>
                </a:lnTo>
                <a:lnTo>
                  <a:pt x="4104" y="0"/>
                </a:lnTo>
                <a:lnTo>
                  <a:pt x="4110" y="0"/>
                </a:lnTo>
                <a:lnTo>
                  <a:pt x="4116" y="0"/>
                </a:lnTo>
                <a:lnTo>
                  <a:pt x="4122" y="0"/>
                </a:lnTo>
                <a:lnTo>
                  <a:pt x="4128" y="0"/>
                </a:lnTo>
                <a:lnTo>
                  <a:pt x="4134" y="0"/>
                </a:lnTo>
                <a:lnTo>
                  <a:pt x="4140" y="0"/>
                </a:lnTo>
                <a:lnTo>
                  <a:pt x="4146" y="0"/>
                </a:lnTo>
                <a:lnTo>
                  <a:pt x="4152" y="0"/>
                </a:lnTo>
                <a:lnTo>
                  <a:pt x="4158" y="0"/>
                </a:lnTo>
                <a:lnTo>
                  <a:pt x="4164" y="0"/>
                </a:lnTo>
                <a:lnTo>
                  <a:pt x="4170" y="0"/>
                </a:lnTo>
                <a:lnTo>
                  <a:pt x="4176" y="0"/>
                </a:lnTo>
                <a:lnTo>
                  <a:pt x="4182" y="0"/>
                </a:lnTo>
                <a:lnTo>
                  <a:pt x="4188" y="0"/>
                </a:lnTo>
                <a:lnTo>
                  <a:pt x="4194" y="0"/>
                </a:lnTo>
                <a:lnTo>
                  <a:pt x="4200" y="0"/>
                </a:lnTo>
                <a:lnTo>
                  <a:pt x="4206" y="0"/>
                </a:lnTo>
                <a:lnTo>
                  <a:pt x="4212" y="0"/>
                </a:lnTo>
                <a:lnTo>
                  <a:pt x="4218" y="0"/>
                </a:lnTo>
                <a:lnTo>
                  <a:pt x="4224" y="0"/>
                </a:lnTo>
                <a:lnTo>
                  <a:pt x="4230" y="0"/>
                </a:lnTo>
                <a:lnTo>
                  <a:pt x="4236" y="0"/>
                </a:lnTo>
                <a:lnTo>
                  <a:pt x="4242" y="0"/>
                </a:lnTo>
                <a:lnTo>
                  <a:pt x="4248" y="0"/>
                </a:lnTo>
                <a:lnTo>
                  <a:pt x="4254" y="0"/>
                </a:lnTo>
                <a:lnTo>
                  <a:pt x="4260" y="0"/>
                </a:lnTo>
                <a:lnTo>
                  <a:pt x="4266" y="0"/>
                </a:lnTo>
                <a:lnTo>
                  <a:pt x="4272" y="0"/>
                </a:lnTo>
                <a:lnTo>
                  <a:pt x="4278" y="0"/>
                </a:lnTo>
                <a:lnTo>
                  <a:pt x="4284" y="0"/>
                </a:lnTo>
                <a:lnTo>
                  <a:pt x="4290" y="0"/>
                </a:lnTo>
                <a:lnTo>
                  <a:pt x="4296" y="0"/>
                </a:lnTo>
                <a:lnTo>
                  <a:pt x="4302" y="0"/>
                </a:lnTo>
                <a:lnTo>
                  <a:pt x="4308" y="0"/>
                </a:lnTo>
                <a:lnTo>
                  <a:pt x="4314" y="0"/>
                </a:lnTo>
                <a:lnTo>
                  <a:pt x="4320" y="0"/>
                </a:lnTo>
                <a:lnTo>
                  <a:pt x="4326" y="0"/>
                </a:lnTo>
                <a:lnTo>
                  <a:pt x="4332" y="0"/>
                </a:lnTo>
                <a:lnTo>
                  <a:pt x="4338" y="0"/>
                </a:lnTo>
                <a:lnTo>
                  <a:pt x="4344" y="0"/>
                </a:lnTo>
                <a:lnTo>
                  <a:pt x="4350" y="0"/>
                </a:lnTo>
                <a:lnTo>
                  <a:pt x="4356" y="0"/>
                </a:lnTo>
                <a:lnTo>
                  <a:pt x="4362" y="0"/>
                </a:lnTo>
                <a:lnTo>
                  <a:pt x="4368" y="0"/>
                </a:lnTo>
                <a:lnTo>
                  <a:pt x="4374" y="0"/>
                </a:lnTo>
                <a:lnTo>
                  <a:pt x="4380" y="0"/>
                </a:lnTo>
                <a:lnTo>
                  <a:pt x="4386" y="0"/>
                </a:lnTo>
                <a:lnTo>
                  <a:pt x="4392" y="0"/>
                </a:lnTo>
                <a:lnTo>
                  <a:pt x="4398" y="0"/>
                </a:lnTo>
                <a:lnTo>
                  <a:pt x="4404" y="0"/>
                </a:lnTo>
                <a:lnTo>
                  <a:pt x="4410" y="0"/>
                </a:lnTo>
                <a:lnTo>
                  <a:pt x="4416" y="0"/>
                </a:lnTo>
                <a:lnTo>
                  <a:pt x="4422" y="0"/>
                </a:lnTo>
                <a:lnTo>
                  <a:pt x="4428" y="0"/>
                </a:lnTo>
                <a:lnTo>
                  <a:pt x="4434" y="0"/>
                </a:lnTo>
                <a:lnTo>
                  <a:pt x="4440" y="0"/>
                </a:lnTo>
                <a:lnTo>
                  <a:pt x="4446" y="0"/>
                </a:lnTo>
                <a:lnTo>
                  <a:pt x="4452" y="0"/>
                </a:lnTo>
                <a:lnTo>
                  <a:pt x="4458" y="0"/>
                </a:lnTo>
                <a:lnTo>
                  <a:pt x="4464" y="0"/>
                </a:lnTo>
                <a:lnTo>
                  <a:pt x="4470" y="0"/>
                </a:lnTo>
                <a:lnTo>
                  <a:pt x="4476" y="0"/>
                </a:lnTo>
                <a:lnTo>
                  <a:pt x="4482" y="0"/>
                </a:lnTo>
                <a:lnTo>
                  <a:pt x="4488" y="0"/>
                </a:lnTo>
                <a:lnTo>
                  <a:pt x="4494" y="0"/>
                </a:lnTo>
                <a:lnTo>
                  <a:pt x="4500" y="0"/>
                </a:lnTo>
                <a:lnTo>
                  <a:pt x="4506" y="0"/>
                </a:lnTo>
                <a:lnTo>
                  <a:pt x="4512" y="0"/>
                </a:lnTo>
                <a:lnTo>
                  <a:pt x="4518" y="0"/>
                </a:lnTo>
                <a:lnTo>
                  <a:pt x="4524" y="0"/>
                </a:lnTo>
                <a:lnTo>
                  <a:pt x="4530" y="0"/>
                </a:lnTo>
                <a:lnTo>
                  <a:pt x="4536" y="0"/>
                </a:lnTo>
                <a:lnTo>
                  <a:pt x="4542" y="0"/>
                </a:lnTo>
                <a:lnTo>
                  <a:pt x="4548" y="0"/>
                </a:lnTo>
                <a:lnTo>
                  <a:pt x="455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29767" name="Rectangle 61"/>
          <p:cNvSpPr>
            <a:spLocks noChangeArrowheads="1"/>
          </p:cNvSpPr>
          <p:nvPr/>
        </p:nvSpPr>
        <p:spPr bwMode="auto">
          <a:xfrm>
            <a:off x="3168442" y="3995421"/>
            <a:ext cx="445756" cy="15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DISP_Y</a:t>
            </a: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29779" name="Rectangle 73"/>
          <p:cNvSpPr>
            <a:spLocks noChangeArrowheads="1"/>
          </p:cNvSpPr>
          <p:nvPr/>
        </p:nvSpPr>
        <p:spPr bwMode="auto">
          <a:xfrm>
            <a:off x="7817044" y="4168299"/>
            <a:ext cx="9097" cy="27297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0" y="0"/>
            <a:ext cx="9144000" cy="754063"/>
          </a:xfrm>
        </p:spPr>
        <p:txBody>
          <a:bodyPr/>
          <a:lstStyle/>
          <a:p>
            <a:r>
              <a:rPr lang="en-US" sz="3200" b="0" smtClean="0">
                <a:solidFill>
                  <a:srgbClr val="00B050"/>
                </a:solidFill>
              </a:rPr>
              <a:t>Arc 1 Optics – FMC Lattice</a:t>
            </a: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920750" y="1166813"/>
            <a:ext cx="1189038" cy="3937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kern="0" dirty="0">
                <a:solidFill>
                  <a:srgbClr val="7030A0"/>
                </a:solidFill>
              </a:rPr>
              <a:t>80 </a:t>
            </a:r>
            <a:r>
              <a:rPr lang="en-US" sz="1600" kern="0" dirty="0" err="1">
                <a:solidFill>
                  <a:srgbClr val="7030A0"/>
                </a:solidFill>
              </a:rPr>
              <a:t>MeV</a:t>
            </a:r>
            <a:endParaRPr lang="en-US" sz="1600" kern="0" dirty="0">
              <a:solidFill>
                <a:srgbClr val="7030A0"/>
              </a:solidFill>
            </a:endParaRPr>
          </a:p>
        </p:txBody>
      </p:sp>
      <p:sp>
        <p:nvSpPr>
          <p:cNvPr id="29701" name="Text Box 15"/>
          <p:cNvSpPr txBox="1">
            <a:spLocks noChangeArrowheads="1"/>
          </p:cNvSpPr>
          <p:nvPr/>
        </p:nvSpPr>
        <p:spPr bwMode="auto">
          <a:xfrm>
            <a:off x="4549775" y="4826000"/>
            <a:ext cx="2343150" cy="1274763"/>
          </a:xfrm>
          <a:prstGeom prst="rect">
            <a:avLst/>
          </a:prstGeom>
          <a:noFill/>
          <a:ln w="12700">
            <a:solidFill>
              <a:srgbClr val="8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b="1" dirty="0" err="1">
                <a:solidFill>
                  <a:srgbClr val="800080"/>
                </a:solidFill>
              </a:rPr>
              <a:t>quadrupoles</a:t>
            </a:r>
            <a:r>
              <a:rPr lang="en-US" sz="1100" b="1" dirty="0">
                <a:solidFill>
                  <a:srgbClr val="800080"/>
                </a:solidFill>
              </a:rPr>
              <a:t>  (</a:t>
            </a:r>
            <a:r>
              <a:rPr lang="en-US" sz="1100" dirty="0">
                <a:solidFill>
                  <a:srgbClr val="800080"/>
                </a:solidFill>
              </a:rPr>
              <a:t>10 cm long)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rgbClr val="80008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100" dirty="0">
                <a:solidFill>
                  <a:srgbClr val="800080"/>
                </a:solidFill>
              </a:rPr>
              <a:t>Q1 	G[kG/cm] = -0.31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100" dirty="0">
                <a:solidFill>
                  <a:srgbClr val="800080"/>
                </a:solidFill>
              </a:rPr>
              <a:t>Q2 	G[kG/cm] = 0.50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100" dirty="0">
                <a:solidFill>
                  <a:srgbClr val="800080"/>
                </a:solidFill>
              </a:rPr>
              <a:t>Q3 	G[kG/cm] = -0.34</a:t>
            </a:r>
            <a:endParaRPr lang="en-US" sz="1100" b="1" dirty="0">
              <a:solidFill>
                <a:srgbClr val="80008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100" dirty="0">
              <a:solidFill>
                <a:srgbClr val="80008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100" dirty="0">
                <a:solidFill>
                  <a:srgbClr val="800080"/>
                </a:solidFill>
              </a:rPr>
              <a:t>Q4 	G[kG/cm] = -0.44</a:t>
            </a:r>
          </a:p>
        </p:txBody>
      </p:sp>
      <p:sp>
        <p:nvSpPr>
          <p:cNvPr id="29702" name="Text Box 15"/>
          <p:cNvSpPr txBox="1">
            <a:spLocks noChangeArrowheads="1"/>
          </p:cNvSpPr>
          <p:nvPr/>
        </p:nvSpPr>
        <p:spPr bwMode="auto">
          <a:xfrm>
            <a:off x="1339850" y="5038725"/>
            <a:ext cx="2219325" cy="596900"/>
          </a:xfrm>
          <a:prstGeom prst="rect">
            <a:avLst/>
          </a:prstGeom>
          <a:noFill/>
          <a:ln w="12700">
            <a:solidFill>
              <a:srgbClr val="8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srgbClr val="800080"/>
                </a:solidFill>
                <a:latin typeface="Arial" pitchFamily="34" charset="0"/>
              </a:rPr>
              <a:t>dipoles</a:t>
            </a:r>
            <a:r>
              <a:rPr lang="en-US" sz="1100" dirty="0">
                <a:solidFill>
                  <a:srgbClr val="800080"/>
                </a:solidFill>
                <a:latin typeface="Arial" pitchFamily="34" charset="0"/>
              </a:rPr>
              <a:t> (</a:t>
            </a:r>
            <a:r>
              <a:rPr lang="en-US" sz="1100" dirty="0">
                <a:solidFill>
                  <a:srgbClr val="800080"/>
                </a:solidFill>
              </a:rPr>
              <a:t>40 cm long</a:t>
            </a:r>
            <a:r>
              <a:rPr lang="en-US" sz="1100" dirty="0">
                <a:solidFill>
                  <a:srgbClr val="800080"/>
                </a:solidFill>
                <a:latin typeface="Arial" pitchFamily="34" charset="0"/>
              </a:rPr>
              <a:t>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rgbClr val="80008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800080"/>
                </a:solidFill>
              </a:rPr>
              <a:t>B = 5.01 </a:t>
            </a:r>
            <a:r>
              <a:rPr lang="en-US" sz="1100" dirty="0" err="1">
                <a:solidFill>
                  <a:srgbClr val="800080"/>
                </a:solidFill>
              </a:rPr>
              <a:t>kGauss</a:t>
            </a:r>
            <a:endParaRPr lang="en-US" sz="1100" dirty="0">
              <a:solidFill>
                <a:srgbClr val="800080"/>
              </a:solidFill>
            </a:endParaRPr>
          </a:p>
        </p:txBody>
      </p:sp>
      <p:sp>
        <p:nvSpPr>
          <p:cNvPr id="29707" name="Text Box 10"/>
          <p:cNvSpPr txBox="1">
            <a:spLocks noChangeArrowheads="1"/>
          </p:cNvSpPr>
          <p:nvPr/>
        </p:nvSpPr>
        <p:spPr bwMode="auto">
          <a:xfrm>
            <a:off x="3362325" y="1385888"/>
            <a:ext cx="2103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dirty="0">
                <a:solidFill>
                  <a:srgbClr val="800080"/>
                </a:solidFill>
              </a:rPr>
              <a:t>4×45</a:t>
            </a:r>
            <a:r>
              <a:rPr lang="en-US" sz="1400" baseline="30000" dirty="0">
                <a:solidFill>
                  <a:srgbClr val="800080"/>
                </a:solidFill>
              </a:rPr>
              <a:t>0</a:t>
            </a:r>
            <a:r>
              <a:rPr lang="en-US" sz="1400" dirty="0">
                <a:solidFill>
                  <a:srgbClr val="800080"/>
                </a:solidFill>
              </a:rPr>
              <a:t> sector bends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912369" y="4131904"/>
            <a:ext cx="6904675" cy="544871"/>
            <a:chOff x="912369" y="4131904"/>
            <a:chExt cx="6904675" cy="544871"/>
          </a:xfrm>
        </p:grpSpPr>
        <p:sp>
          <p:nvSpPr>
            <p:cNvPr id="29768" name="Rectangle 62"/>
            <p:cNvSpPr>
              <a:spLocks noChangeArrowheads="1"/>
            </p:cNvSpPr>
            <p:nvPr/>
          </p:nvSpPr>
          <p:spPr bwMode="auto">
            <a:xfrm>
              <a:off x="912369" y="4150101"/>
              <a:ext cx="391174" cy="45494"/>
            </a:xfrm>
            <a:prstGeom prst="rect">
              <a:avLst/>
            </a:prstGeom>
            <a:solidFill>
              <a:srgbClr val="0080FF"/>
            </a:solidFill>
            <a:ln w="9525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29769" name="Rectangle 63"/>
            <p:cNvSpPr>
              <a:spLocks noChangeArrowheads="1"/>
            </p:cNvSpPr>
            <p:nvPr/>
          </p:nvSpPr>
          <p:spPr bwMode="auto">
            <a:xfrm>
              <a:off x="1894852" y="4131904"/>
              <a:ext cx="145553" cy="6369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29770" name="Rectangle 64"/>
            <p:cNvSpPr>
              <a:spLocks noChangeArrowheads="1"/>
            </p:cNvSpPr>
            <p:nvPr/>
          </p:nvSpPr>
          <p:spPr bwMode="auto">
            <a:xfrm>
              <a:off x="2331512" y="4131904"/>
              <a:ext cx="145553" cy="6369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29771" name="Rectangle 65"/>
            <p:cNvSpPr>
              <a:spLocks noChangeArrowheads="1"/>
            </p:cNvSpPr>
            <p:nvPr/>
          </p:nvSpPr>
          <p:spPr bwMode="auto">
            <a:xfrm>
              <a:off x="2768171" y="4131904"/>
              <a:ext cx="145553" cy="6369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29772" name="Rectangle 66"/>
            <p:cNvSpPr>
              <a:spLocks noChangeArrowheads="1"/>
            </p:cNvSpPr>
            <p:nvPr/>
          </p:nvSpPr>
          <p:spPr bwMode="auto">
            <a:xfrm>
              <a:off x="3505033" y="4150101"/>
              <a:ext cx="400271" cy="45494"/>
            </a:xfrm>
            <a:prstGeom prst="rect">
              <a:avLst/>
            </a:prstGeom>
            <a:solidFill>
              <a:srgbClr val="0080FF"/>
            </a:solidFill>
            <a:ln w="9525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29773" name="Rectangle 67"/>
            <p:cNvSpPr>
              <a:spLocks noChangeArrowheads="1"/>
            </p:cNvSpPr>
            <p:nvPr/>
          </p:nvSpPr>
          <p:spPr bwMode="auto">
            <a:xfrm>
              <a:off x="4287381" y="4131904"/>
              <a:ext cx="154650" cy="6369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29774" name="Rectangle 68"/>
            <p:cNvSpPr>
              <a:spLocks noChangeArrowheads="1"/>
            </p:cNvSpPr>
            <p:nvPr/>
          </p:nvSpPr>
          <p:spPr bwMode="auto">
            <a:xfrm>
              <a:off x="4824108" y="4150101"/>
              <a:ext cx="400271" cy="45494"/>
            </a:xfrm>
            <a:prstGeom prst="rect">
              <a:avLst/>
            </a:prstGeom>
            <a:solidFill>
              <a:srgbClr val="0080FF"/>
            </a:solidFill>
            <a:ln w="9525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29775" name="Rectangle 69"/>
            <p:cNvSpPr>
              <a:spLocks noChangeArrowheads="1"/>
            </p:cNvSpPr>
            <p:nvPr/>
          </p:nvSpPr>
          <p:spPr bwMode="auto">
            <a:xfrm>
              <a:off x="5815689" y="4131904"/>
              <a:ext cx="145553" cy="6369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29776" name="Rectangle 70"/>
            <p:cNvSpPr>
              <a:spLocks noChangeArrowheads="1"/>
            </p:cNvSpPr>
            <p:nvPr/>
          </p:nvSpPr>
          <p:spPr bwMode="auto">
            <a:xfrm>
              <a:off x="6252348" y="4131904"/>
              <a:ext cx="145553" cy="6369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29777" name="Rectangle 71"/>
            <p:cNvSpPr>
              <a:spLocks noChangeArrowheads="1"/>
            </p:cNvSpPr>
            <p:nvPr/>
          </p:nvSpPr>
          <p:spPr bwMode="auto">
            <a:xfrm>
              <a:off x="6689007" y="4131904"/>
              <a:ext cx="145553" cy="6369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29778" name="Rectangle 72"/>
            <p:cNvSpPr>
              <a:spLocks noChangeArrowheads="1"/>
            </p:cNvSpPr>
            <p:nvPr/>
          </p:nvSpPr>
          <p:spPr bwMode="auto">
            <a:xfrm>
              <a:off x="7425870" y="4150101"/>
              <a:ext cx="391174" cy="45494"/>
            </a:xfrm>
            <a:prstGeom prst="rect">
              <a:avLst/>
            </a:prstGeom>
            <a:solidFill>
              <a:srgbClr val="0080FF"/>
            </a:solidFill>
            <a:ln w="9525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29703" name="Text Box 4"/>
            <p:cNvSpPr txBox="1">
              <a:spLocks noChangeArrowheads="1"/>
            </p:cNvSpPr>
            <p:nvPr/>
          </p:nvSpPr>
          <p:spPr bwMode="auto">
            <a:xfrm>
              <a:off x="1824038" y="4384675"/>
              <a:ext cx="1336675" cy="258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srgbClr val="800080"/>
                  </a:solidFill>
                </a:rPr>
                <a:t>triplet: Q1 Q2 Q3</a:t>
              </a:r>
            </a:p>
          </p:txBody>
        </p:sp>
        <p:sp>
          <p:nvSpPr>
            <p:cNvPr id="29704" name="AutoShape 12"/>
            <p:cNvSpPr>
              <a:spLocks/>
            </p:cNvSpPr>
            <p:nvPr/>
          </p:nvSpPr>
          <p:spPr bwMode="auto">
            <a:xfrm rot="16200000" flipV="1">
              <a:off x="2282825" y="3767138"/>
              <a:ext cx="244475" cy="1082675"/>
            </a:xfrm>
            <a:prstGeom prst="leftBrace">
              <a:avLst>
                <a:gd name="adj1" fmla="val 39078"/>
                <a:gd name="adj2" fmla="val 50000"/>
              </a:avLst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88" tIns="44450" rIns="90488" bIns="44450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29705" name="AutoShape 5"/>
            <p:cNvSpPr>
              <a:spLocks/>
            </p:cNvSpPr>
            <p:nvPr/>
          </p:nvSpPr>
          <p:spPr bwMode="auto">
            <a:xfrm rot="16200000" flipV="1">
              <a:off x="4264819" y="4117182"/>
              <a:ext cx="184150" cy="430212"/>
            </a:xfrm>
            <a:prstGeom prst="leftBrace">
              <a:avLst>
                <a:gd name="adj1" fmla="val 42117"/>
                <a:gd name="adj2" fmla="val 50000"/>
              </a:avLst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88" tIns="44450" rIns="90488" bIns="44450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29706" name="Text Box 4"/>
            <p:cNvSpPr txBox="1">
              <a:spLocks noChangeArrowheads="1"/>
            </p:cNvSpPr>
            <p:nvPr/>
          </p:nvSpPr>
          <p:spPr bwMode="auto">
            <a:xfrm>
              <a:off x="3946525" y="4403725"/>
              <a:ext cx="900113" cy="258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1100">
                  <a:solidFill>
                    <a:srgbClr val="800080"/>
                  </a:solidFill>
                </a:rPr>
                <a:t>singlet: Q4</a:t>
              </a:r>
            </a:p>
          </p:txBody>
        </p:sp>
        <p:sp>
          <p:nvSpPr>
            <p:cNvPr id="29708" name="Text Box 4"/>
            <p:cNvSpPr txBox="1">
              <a:spLocks noChangeArrowheads="1"/>
            </p:cNvSpPr>
            <p:nvPr/>
          </p:nvSpPr>
          <p:spPr bwMode="auto">
            <a:xfrm>
              <a:off x="5767388" y="4418013"/>
              <a:ext cx="1336675" cy="258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1100">
                  <a:solidFill>
                    <a:srgbClr val="800080"/>
                  </a:solidFill>
                </a:rPr>
                <a:t>triplet: Q3 Q2 Q1</a:t>
              </a:r>
            </a:p>
          </p:txBody>
        </p:sp>
        <p:sp>
          <p:nvSpPr>
            <p:cNvPr id="29709" name="AutoShape 12"/>
            <p:cNvSpPr>
              <a:spLocks/>
            </p:cNvSpPr>
            <p:nvPr/>
          </p:nvSpPr>
          <p:spPr bwMode="auto">
            <a:xfrm rot="16200000" flipV="1">
              <a:off x="6204744" y="3779044"/>
              <a:ext cx="244475" cy="1084263"/>
            </a:xfrm>
            <a:prstGeom prst="leftBrace">
              <a:avLst>
                <a:gd name="adj1" fmla="val 39135"/>
                <a:gd name="adj2" fmla="val 50000"/>
              </a:avLst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88" tIns="44450" rIns="90488" bIns="44450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</a:endParaRPr>
            </a:p>
          </p:txBody>
        </p:sp>
      </p:grpSp>
      <p:sp>
        <p:nvSpPr>
          <p:cNvPr id="29710" name="TextBox 87"/>
          <p:cNvSpPr txBox="1">
            <a:spLocks noChangeArrowheads="1"/>
          </p:cNvSpPr>
          <p:nvPr/>
        </p:nvSpPr>
        <p:spPr bwMode="auto">
          <a:xfrm>
            <a:off x="3756025" y="1920875"/>
            <a:ext cx="12525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800080"/>
                </a:solidFill>
              </a:rPr>
              <a:t>Q</a:t>
            </a:r>
            <a:r>
              <a:rPr lang="en-US" sz="1200" baseline="-25000">
                <a:solidFill>
                  <a:srgbClr val="800080"/>
                </a:solidFill>
              </a:rPr>
              <a:t>x,y</a:t>
            </a:r>
            <a:r>
              <a:rPr lang="en-US" sz="1200">
                <a:solidFill>
                  <a:srgbClr val="800080"/>
                </a:solidFill>
              </a:rPr>
              <a:t> = 1.25</a:t>
            </a:r>
            <a:endParaRPr lang="en-US" sz="1200" b="1">
              <a:solidFill>
                <a:srgbClr val="800080"/>
              </a:solidFill>
            </a:endParaRPr>
          </a:p>
        </p:txBody>
      </p:sp>
      <p:sp>
        <p:nvSpPr>
          <p:cNvPr id="83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3376613" y="6619875"/>
            <a:ext cx="4597400" cy="238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1050" dirty="0" smtClean="0">
                <a:solidFill>
                  <a:srgbClr val="000000"/>
                </a:solidFill>
              </a:rPr>
              <a:t>Alex Bogacz       ERL-TF at CERN </a:t>
            </a:r>
            <a:r>
              <a:rPr lang="en-US" sz="1050" dirty="0" err="1" smtClean="0">
                <a:solidFill>
                  <a:srgbClr val="000000"/>
                </a:solidFill>
              </a:rPr>
              <a:t>Mtg</a:t>
            </a:r>
            <a:r>
              <a:rPr lang="en-US" sz="1050" dirty="0" smtClean="0">
                <a:solidFill>
                  <a:srgbClr val="000000"/>
                </a:solidFill>
              </a:rPr>
              <a:t>, Jefferson Lab, August 21, 2012 </a:t>
            </a:r>
          </a:p>
        </p:txBody>
      </p:sp>
    </p:spTree>
    <p:extLst>
      <p:ext uri="{BB962C8B-B14F-4D97-AF65-F5344CB8AC3E}">
        <p14:creationId xmlns:p14="http://schemas.microsoft.com/office/powerpoint/2010/main" val="2462971174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5"/>
          <p:cNvGrpSpPr>
            <a:grpSpLocks noChangeAspect="1"/>
          </p:cNvGrpSpPr>
          <p:nvPr/>
        </p:nvGrpSpPr>
        <p:grpSpPr bwMode="auto">
          <a:xfrm>
            <a:off x="801688" y="938213"/>
            <a:ext cx="7188200" cy="3287712"/>
            <a:chOff x="505" y="591"/>
            <a:chExt cx="4741" cy="2168"/>
          </a:xfrm>
        </p:grpSpPr>
        <p:sp>
          <p:nvSpPr>
            <p:cNvPr id="30737" name="AutoShape 4"/>
            <p:cNvSpPr>
              <a:spLocks noChangeAspect="1" noChangeArrowheads="1" noTextEdit="1"/>
            </p:cNvSpPr>
            <p:nvPr/>
          </p:nvSpPr>
          <p:spPr bwMode="auto">
            <a:xfrm>
              <a:off x="506" y="591"/>
              <a:ext cx="4704" cy="2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30738" name="Rectangle 6"/>
            <p:cNvSpPr>
              <a:spLocks noChangeArrowheads="1"/>
            </p:cNvSpPr>
            <p:nvPr/>
          </p:nvSpPr>
          <p:spPr bwMode="auto">
            <a:xfrm>
              <a:off x="506" y="605"/>
              <a:ext cx="4704" cy="21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0739" name="Rectangle 7"/>
            <p:cNvSpPr>
              <a:spLocks noChangeArrowheads="1"/>
            </p:cNvSpPr>
            <p:nvPr/>
          </p:nvSpPr>
          <p:spPr bwMode="auto">
            <a:xfrm>
              <a:off x="578" y="735"/>
              <a:ext cx="4560" cy="1860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0740" name="Rectangle 8"/>
            <p:cNvSpPr>
              <a:spLocks noChangeArrowheads="1"/>
            </p:cNvSpPr>
            <p:nvPr/>
          </p:nvSpPr>
          <p:spPr bwMode="auto">
            <a:xfrm>
              <a:off x="4886" y="2607"/>
              <a:ext cx="306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pitchFamily="34" charset="0"/>
                </a:rPr>
                <a:t>7.09188</a:t>
              </a: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0741" name="Rectangle 9"/>
            <p:cNvSpPr>
              <a:spLocks noChangeArrowheads="1"/>
            </p:cNvSpPr>
            <p:nvPr/>
          </p:nvSpPr>
          <p:spPr bwMode="auto">
            <a:xfrm>
              <a:off x="578" y="2607"/>
              <a:ext cx="78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pitchFamily="34" charset="0"/>
                </a:rPr>
                <a:t>0</a:t>
              </a: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0742" name="Rectangle 11"/>
            <p:cNvSpPr>
              <a:spLocks noChangeArrowheads="1"/>
            </p:cNvSpPr>
            <p:nvPr/>
          </p:nvSpPr>
          <p:spPr bwMode="auto">
            <a:xfrm>
              <a:off x="626" y="669"/>
              <a:ext cx="486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pitchFamily="34" charset="0"/>
                </a:rPr>
                <a:t>                         </a:t>
              </a: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0743" name="Rectangle 12"/>
            <p:cNvSpPr>
              <a:spLocks noChangeArrowheads="1"/>
            </p:cNvSpPr>
            <p:nvPr/>
          </p:nvSpPr>
          <p:spPr bwMode="auto">
            <a:xfrm rot="-5400000">
              <a:off x="497" y="696"/>
              <a:ext cx="120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pitchFamily="34" charset="0"/>
                </a:rPr>
                <a:t>10</a:t>
              </a: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0744" name="Rectangle 13"/>
            <p:cNvSpPr>
              <a:spLocks noChangeArrowheads="1"/>
            </p:cNvSpPr>
            <p:nvPr/>
          </p:nvSpPr>
          <p:spPr bwMode="auto">
            <a:xfrm rot="-5400000">
              <a:off x="517" y="2511"/>
              <a:ext cx="78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pitchFamily="34" charset="0"/>
                </a:rPr>
                <a:t>0</a:t>
              </a: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0745" name="Rectangle 14"/>
            <p:cNvSpPr>
              <a:spLocks noChangeArrowheads="1"/>
            </p:cNvSpPr>
            <p:nvPr/>
          </p:nvSpPr>
          <p:spPr bwMode="auto">
            <a:xfrm rot="-5400000">
              <a:off x="5156" y="680"/>
              <a:ext cx="78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0746" name="Rectangle 15"/>
            <p:cNvSpPr>
              <a:spLocks noChangeArrowheads="1"/>
            </p:cNvSpPr>
            <p:nvPr/>
          </p:nvSpPr>
          <p:spPr bwMode="auto">
            <a:xfrm rot="-5400000">
              <a:off x="5144" y="2499"/>
              <a:ext cx="102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pitchFamily="34" charset="0"/>
                </a:rPr>
                <a:t>-2</a:t>
              </a: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0747" name="Rectangle 16"/>
            <p:cNvSpPr>
              <a:spLocks noChangeArrowheads="1"/>
            </p:cNvSpPr>
            <p:nvPr/>
          </p:nvSpPr>
          <p:spPr bwMode="auto">
            <a:xfrm rot="-5400000">
              <a:off x="283" y="1539"/>
              <a:ext cx="546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pitchFamily="34" charset="0"/>
                </a:rPr>
                <a:t>BETA_X&amp;Y[m]</a:t>
              </a: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0748" name="Rectangle 17"/>
            <p:cNvSpPr>
              <a:spLocks noChangeArrowheads="1"/>
            </p:cNvSpPr>
            <p:nvPr/>
          </p:nvSpPr>
          <p:spPr bwMode="auto">
            <a:xfrm rot="-5400000">
              <a:off x="4940" y="1556"/>
              <a:ext cx="510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pitchFamily="34" charset="0"/>
                </a:rPr>
                <a:t>DISP_X&amp;Y[m]</a:t>
              </a: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0749" name="Line 18"/>
            <p:cNvSpPr>
              <a:spLocks noChangeShapeType="1"/>
            </p:cNvSpPr>
            <p:nvPr/>
          </p:nvSpPr>
          <p:spPr bwMode="auto">
            <a:xfrm flipH="1">
              <a:off x="5108" y="921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30750" name="Line 19"/>
            <p:cNvSpPr>
              <a:spLocks noChangeShapeType="1"/>
            </p:cNvSpPr>
            <p:nvPr/>
          </p:nvSpPr>
          <p:spPr bwMode="auto">
            <a:xfrm>
              <a:off x="578" y="921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30751" name="Line 20"/>
            <p:cNvSpPr>
              <a:spLocks noChangeShapeType="1"/>
            </p:cNvSpPr>
            <p:nvPr/>
          </p:nvSpPr>
          <p:spPr bwMode="auto">
            <a:xfrm flipV="1">
              <a:off x="1034" y="2571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30752" name="Line 21"/>
            <p:cNvSpPr>
              <a:spLocks noChangeShapeType="1"/>
            </p:cNvSpPr>
            <p:nvPr/>
          </p:nvSpPr>
          <p:spPr bwMode="auto">
            <a:xfrm>
              <a:off x="1034" y="735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30753" name="Line 22"/>
            <p:cNvSpPr>
              <a:spLocks noChangeShapeType="1"/>
            </p:cNvSpPr>
            <p:nvPr/>
          </p:nvSpPr>
          <p:spPr bwMode="auto">
            <a:xfrm flipH="1">
              <a:off x="5108" y="1107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30754" name="Line 23"/>
            <p:cNvSpPr>
              <a:spLocks noChangeShapeType="1"/>
            </p:cNvSpPr>
            <p:nvPr/>
          </p:nvSpPr>
          <p:spPr bwMode="auto">
            <a:xfrm>
              <a:off x="578" y="1107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30755" name="Line 24"/>
            <p:cNvSpPr>
              <a:spLocks noChangeShapeType="1"/>
            </p:cNvSpPr>
            <p:nvPr/>
          </p:nvSpPr>
          <p:spPr bwMode="auto">
            <a:xfrm flipV="1">
              <a:off x="1490" y="2571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30756" name="Line 25"/>
            <p:cNvSpPr>
              <a:spLocks noChangeShapeType="1"/>
            </p:cNvSpPr>
            <p:nvPr/>
          </p:nvSpPr>
          <p:spPr bwMode="auto">
            <a:xfrm>
              <a:off x="1490" y="735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30757" name="Line 26"/>
            <p:cNvSpPr>
              <a:spLocks noChangeShapeType="1"/>
            </p:cNvSpPr>
            <p:nvPr/>
          </p:nvSpPr>
          <p:spPr bwMode="auto">
            <a:xfrm flipH="1">
              <a:off x="5108" y="1293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30758" name="Line 27"/>
            <p:cNvSpPr>
              <a:spLocks noChangeShapeType="1"/>
            </p:cNvSpPr>
            <p:nvPr/>
          </p:nvSpPr>
          <p:spPr bwMode="auto">
            <a:xfrm>
              <a:off x="578" y="1293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30759" name="Line 28"/>
            <p:cNvSpPr>
              <a:spLocks noChangeShapeType="1"/>
            </p:cNvSpPr>
            <p:nvPr/>
          </p:nvSpPr>
          <p:spPr bwMode="auto">
            <a:xfrm flipV="1">
              <a:off x="1946" y="2571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30760" name="Line 29"/>
            <p:cNvSpPr>
              <a:spLocks noChangeShapeType="1"/>
            </p:cNvSpPr>
            <p:nvPr/>
          </p:nvSpPr>
          <p:spPr bwMode="auto">
            <a:xfrm>
              <a:off x="1946" y="735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30761" name="Line 30"/>
            <p:cNvSpPr>
              <a:spLocks noChangeShapeType="1"/>
            </p:cNvSpPr>
            <p:nvPr/>
          </p:nvSpPr>
          <p:spPr bwMode="auto">
            <a:xfrm flipH="1">
              <a:off x="5108" y="1479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30762" name="Line 31"/>
            <p:cNvSpPr>
              <a:spLocks noChangeShapeType="1"/>
            </p:cNvSpPr>
            <p:nvPr/>
          </p:nvSpPr>
          <p:spPr bwMode="auto">
            <a:xfrm>
              <a:off x="578" y="1479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30763" name="Line 32"/>
            <p:cNvSpPr>
              <a:spLocks noChangeShapeType="1"/>
            </p:cNvSpPr>
            <p:nvPr/>
          </p:nvSpPr>
          <p:spPr bwMode="auto">
            <a:xfrm flipV="1">
              <a:off x="2402" y="2571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30764" name="Line 33"/>
            <p:cNvSpPr>
              <a:spLocks noChangeShapeType="1"/>
            </p:cNvSpPr>
            <p:nvPr/>
          </p:nvSpPr>
          <p:spPr bwMode="auto">
            <a:xfrm>
              <a:off x="2402" y="735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30765" name="Line 34"/>
            <p:cNvSpPr>
              <a:spLocks noChangeShapeType="1"/>
            </p:cNvSpPr>
            <p:nvPr/>
          </p:nvSpPr>
          <p:spPr bwMode="auto">
            <a:xfrm flipH="1">
              <a:off x="5108" y="1665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30766" name="Line 35"/>
            <p:cNvSpPr>
              <a:spLocks noChangeShapeType="1"/>
            </p:cNvSpPr>
            <p:nvPr/>
          </p:nvSpPr>
          <p:spPr bwMode="auto">
            <a:xfrm>
              <a:off x="578" y="1665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30767" name="Line 36"/>
            <p:cNvSpPr>
              <a:spLocks noChangeShapeType="1"/>
            </p:cNvSpPr>
            <p:nvPr/>
          </p:nvSpPr>
          <p:spPr bwMode="auto">
            <a:xfrm flipV="1">
              <a:off x="2858" y="2571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30768" name="Line 37"/>
            <p:cNvSpPr>
              <a:spLocks noChangeShapeType="1"/>
            </p:cNvSpPr>
            <p:nvPr/>
          </p:nvSpPr>
          <p:spPr bwMode="auto">
            <a:xfrm>
              <a:off x="2858" y="735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30769" name="Line 38"/>
            <p:cNvSpPr>
              <a:spLocks noChangeShapeType="1"/>
            </p:cNvSpPr>
            <p:nvPr/>
          </p:nvSpPr>
          <p:spPr bwMode="auto">
            <a:xfrm flipH="1">
              <a:off x="5108" y="1851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30770" name="Line 39"/>
            <p:cNvSpPr>
              <a:spLocks noChangeShapeType="1"/>
            </p:cNvSpPr>
            <p:nvPr/>
          </p:nvSpPr>
          <p:spPr bwMode="auto">
            <a:xfrm>
              <a:off x="578" y="1851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30771" name="Line 40"/>
            <p:cNvSpPr>
              <a:spLocks noChangeShapeType="1"/>
            </p:cNvSpPr>
            <p:nvPr/>
          </p:nvSpPr>
          <p:spPr bwMode="auto">
            <a:xfrm flipV="1">
              <a:off x="3314" y="2571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30772" name="Line 41"/>
            <p:cNvSpPr>
              <a:spLocks noChangeShapeType="1"/>
            </p:cNvSpPr>
            <p:nvPr/>
          </p:nvSpPr>
          <p:spPr bwMode="auto">
            <a:xfrm>
              <a:off x="3314" y="735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30773" name="Line 42"/>
            <p:cNvSpPr>
              <a:spLocks noChangeShapeType="1"/>
            </p:cNvSpPr>
            <p:nvPr/>
          </p:nvSpPr>
          <p:spPr bwMode="auto">
            <a:xfrm flipH="1">
              <a:off x="5108" y="2037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30774" name="Line 43"/>
            <p:cNvSpPr>
              <a:spLocks noChangeShapeType="1"/>
            </p:cNvSpPr>
            <p:nvPr/>
          </p:nvSpPr>
          <p:spPr bwMode="auto">
            <a:xfrm>
              <a:off x="578" y="2037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30775" name="Line 44"/>
            <p:cNvSpPr>
              <a:spLocks noChangeShapeType="1"/>
            </p:cNvSpPr>
            <p:nvPr/>
          </p:nvSpPr>
          <p:spPr bwMode="auto">
            <a:xfrm flipV="1">
              <a:off x="3770" y="2571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30776" name="Line 45"/>
            <p:cNvSpPr>
              <a:spLocks noChangeShapeType="1"/>
            </p:cNvSpPr>
            <p:nvPr/>
          </p:nvSpPr>
          <p:spPr bwMode="auto">
            <a:xfrm>
              <a:off x="3770" y="735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30777" name="Line 46"/>
            <p:cNvSpPr>
              <a:spLocks noChangeShapeType="1"/>
            </p:cNvSpPr>
            <p:nvPr/>
          </p:nvSpPr>
          <p:spPr bwMode="auto">
            <a:xfrm flipH="1">
              <a:off x="5108" y="2223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30778" name="Line 47"/>
            <p:cNvSpPr>
              <a:spLocks noChangeShapeType="1"/>
            </p:cNvSpPr>
            <p:nvPr/>
          </p:nvSpPr>
          <p:spPr bwMode="auto">
            <a:xfrm>
              <a:off x="578" y="2223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30779" name="Line 48"/>
            <p:cNvSpPr>
              <a:spLocks noChangeShapeType="1"/>
            </p:cNvSpPr>
            <p:nvPr/>
          </p:nvSpPr>
          <p:spPr bwMode="auto">
            <a:xfrm flipV="1">
              <a:off x="4226" y="2571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30780" name="Line 49"/>
            <p:cNvSpPr>
              <a:spLocks noChangeShapeType="1"/>
            </p:cNvSpPr>
            <p:nvPr/>
          </p:nvSpPr>
          <p:spPr bwMode="auto">
            <a:xfrm>
              <a:off x="4226" y="735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30781" name="Line 50"/>
            <p:cNvSpPr>
              <a:spLocks noChangeShapeType="1"/>
            </p:cNvSpPr>
            <p:nvPr/>
          </p:nvSpPr>
          <p:spPr bwMode="auto">
            <a:xfrm flipH="1">
              <a:off x="5108" y="2409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30782" name="Line 51"/>
            <p:cNvSpPr>
              <a:spLocks noChangeShapeType="1"/>
            </p:cNvSpPr>
            <p:nvPr/>
          </p:nvSpPr>
          <p:spPr bwMode="auto">
            <a:xfrm>
              <a:off x="578" y="2409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30783" name="Line 52"/>
            <p:cNvSpPr>
              <a:spLocks noChangeShapeType="1"/>
            </p:cNvSpPr>
            <p:nvPr/>
          </p:nvSpPr>
          <p:spPr bwMode="auto">
            <a:xfrm flipV="1">
              <a:off x="4682" y="2571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30784" name="Line 53"/>
            <p:cNvSpPr>
              <a:spLocks noChangeShapeType="1"/>
            </p:cNvSpPr>
            <p:nvPr/>
          </p:nvSpPr>
          <p:spPr bwMode="auto">
            <a:xfrm>
              <a:off x="4682" y="735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30785" name="Freeform 54"/>
            <p:cNvSpPr>
              <a:spLocks/>
            </p:cNvSpPr>
            <p:nvPr/>
          </p:nvSpPr>
          <p:spPr bwMode="auto">
            <a:xfrm>
              <a:off x="578" y="1749"/>
              <a:ext cx="4554" cy="816"/>
            </a:xfrm>
            <a:custGeom>
              <a:avLst/>
              <a:gdLst>
                <a:gd name="T0" fmla="*/ 66 w 4554"/>
                <a:gd name="T1" fmla="*/ 306 h 816"/>
                <a:gd name="T2" fmla="*/ 138 w 4554"/>
                <a:gd name="T3" fmla="*/ 384 h 816"/>
                <a:gd name="T4" fmla="*/ 210 w 4554"/>
                <a:gd name="T5" fmla="*/ 492 h 816"/>
                <a:gd name="T6" fmla="*/ 282 w 4554"/>
                <a:gd name="T7" fmla="*/ 606 h 816"/>
                <a:gd name="T8" fmla="*/ 354 w 4554"/>
                <a:gd name="T9" fmla="*/ 702 h 816"/>
                <a:gd name="T10" fmla="*/ 432 w 4554"/>
                <a:gd name="T11" fmla="*/ 768 h 816"/>
                <a:gd name="T12" fmla="*/ 504 w 4554"/>
                <a:gd name="T13" fmla="*/ 804 h 816"/>
                <a:gd name="T14" fmla="*/ 576 w 4554"/>
                <a:gd name="T15" fmla="*/ 810 h 816"/>
                <a:gd name="T16" fmla="*/ 642 w 4554"/>
                <a:gd name="T17" fmla="*/ 792 h 816"/>
                <a:gd name="T18" fmla="*/ 714 w 4554"/>
                <a:gd name="T19" fmla="*/ 726 h 816"/>
                <a:gd name="T20" fmla="*/ 792 w 4554"/>
                <a:gd name="T21" fmla="*/ 588 h 816"/>
                <a:gd name="T22" fmla="*/ 864 w 4554"/>
                <a:gd name="T23" fmla="*/ 396 h 816"/>
                <a:gd name="T24" fmla="*/ 936 w 4554"/>
                <a:gd name="T25" fmla="*/ 138 h 816"/>
                <a:gd name="T26" fmla="*/ 1008 w 4554"/>
                <a:gd name="T27" fmla="*/ 6 h 816"/>
                <a:gd name="T28" fmla="*/ 1080 w 4554"/>
                <a:gd name="T29" fmla="*/ 168 h 816"/>
                <a:gd name="T30" fmla="*/ 1152 w 4554"/>
                <a:gd name="T31" fmla="*/ 342 h 816"/>
                <a:gd name="T32" fmla="*/ 1224 w 4554"/>
                <a:gd name="T33" fmla="*/ 480 h 816"/>
                <a:gd name="T34" fmla="*/ 1296 w 4554"/>
                <a:gd name="T35" fmla="*/ 552 h 816"/>
                <a:gd name="T36" fmla="*/ 1368 w 4554"/>
                <a:gd name="T37" fmla="*/ 546 h 816"/>
                <a:gd name="T38" fmla="*/ 1440 w 4554"/>
                <a:gd name="T39" fmla="*/ 522 h 816"/>
                <a:gd name="T40" fmla="*/ 1512 w 4554"/>
                <a:gd name="T41" fmla="*/ 498 h 816"/>
                <a:gd name="T42" fmla="*/ 1584 w 4554"/>
                <a:gd name="T43" fmla="*/ 468 h 816"/>
                <a:gd name="T44" fmla="*/ 1656 w 4554"/>
                <a:gd name="T45" fmla="*/ 438 h 816"/>
                <a:gd name="T46" fmla="*/ 1728 w 4554"/>
                <a:gd name="T47" fmla="*/ 402 h 816"/>
                <a:gd name="T48" fmla="*/ 1800 w 4554"/>
                <a:gd name="T49" fmla="*/ 396 h 816"/>
                <a:gd name="T50" fmla="*/ 1872 w 4554"/>
                <a:gd name="T51" fmla="*/ 426 h 816"/>
                <a:gd name="T52" fmla="*/ 1944 w 4554"/>
                <a:gd name="T53" fmla="*/ 492 h 816"/>
                <a:gd name="T54" fmla="*/ 2016 w 4554"/>
                <a:gd name="T55" fmla="*/ 570 h 816"/>
                <a:gd name="T56" fmla="*/ 2088 w 4554"/>
                <a:gd name="T57" fmla="*/ 642 h 816"/>
                <a:gd name="T58" fmla="*/ 2160 w 4554"/>
                <a:gd name="T59" fmla="*/ 696 h 816"/>
                <a:gd name="T60" fmla="*/ 2232 w 4554"/>
                <a:gd name="T61" fmla="*/ 738 h 816"/>
                <a:gd name="T62" fmla="*/ 2304 w 4554"/>
                <a:gd name="T63" fmla="*/ 744 h 816"/>
                <a:gd name="T64" fmla="*/ 2376 w 4554"/>
                <a:gd name="T65" fmla="*/ 708 h 816"/>
                <a:gd name="T66" fmla="*/ 2448 w 4554"/>
                <a:gd name="T67" fmla="*/ 660 h 816"/>
                <a:gd name="T68" fmla="*/ 2520 w 4554"/>
                <a:gd name="T69" fmla="*/ 594 h 816"/>
                <a:gd name="T70" fmla="*/ 2592 w 4554"/>
                <a:gd name="T71" fmla="*/ 516 h 816"/>
                <a:gd name="T72" fmla="*/ 2664 w 4554"/>
                <a:gd name="T73" fmla="*/ 444 h 816"/>
                <a:gd name="T74" fmla="*/ 2736 w 4554"/>
                <a:gd name="T75" fmla="*/ 402 h 816"/>
                <a:gd name="T76" fmla="*/ 2808 w 4554"/>
                <a:gd name="T77" fmla="*/ 396 h 816"/>
                <a:gd name="T78" fmla="*/ 2880 w 4554"/>
                <a:gd name="T79" fmla="*/ 426 h 816"/>
                <a:gd name="T80" fmla="*/ 2952 w 4554"/>
                <a:gd name="T81" fmla="*/ 462 h 816"/>
                <a:gd name="T82" fmla="*/ 3024 w 4554"/>
                <a:gd name="T83" fmla="*/ 492 h 816"/>
                <a:gd name="T84" fmla="*/ 3096 w 4554"/>
                <a:gd name="T85" fmla="*/ 516 h 816"/>
                <a:gd name="T86" fmla="*/ 3168 w 4554"/>
                <a:gd name="T87" fmla="*/ 540 h 816"/>
                <a:gd name="T88" fmla="*/ 3240 w 4554"/>
                <a:gd name="T89" fmla="*/ 558 h 816"/>
                <a:gd name="T90" fmla="*/ 3312 w 4554"/>
                <a:gd name="T91" fmla="*/ 516 h 816"/>
                <a:gd name="T92" fmla="*/ 3384 w 4554"/>
                <a:gd name="T93" fmla="*/ 384 h 816"/>
                <a:gd name="T94" fmla="*/ 3456 w 4554"/>
                <a:gd name="T95" fmla="*/ 222 h 816"/>
                <a:gd name="T96" fmla="*/ 3528 w 4554"/>
                <a:gd name="T97" fmla="*/ 36 h 816"/>
                <a:gd name="T98" fmla="*/ 3600 w 4554"/>
                <a:gd name="T99" fmla="*/ 60 h 816"/>
                <a:gd name="T100" fmla="*/ 3672 w 4554"/>
                <a:gd name="T101" fmla="*/ 324 h 816"/>
                <a:gd name="T102" fmla="*/ 3744 w 4554"/>
                <a:gd name="T103" fmla="*/ 540 h 816"/>
                <a:gd name="T104" fmla="*/ 3816 w 4554"/>
                <a:gd name="T105" fmla="*/ 696 h 816"/>
                <a:gd name="T106" fmla="*/ 3888 w 4554"/>
                <a:gd name="T107" fmla="*/ 780 h 816"/>
                <a:gd name="T108" fmla="*/ 3960 w 4554"/>
                <a:gd name="T109" fmla="*/ 810 h 816"/>
                <a:gd name="T110" fmla="*/ 4032 w 4554"/>
                <a:gd name="T111" fmla="*/ 810 h 816"/>
                <a:gd name="T112" fmla="*/ 4104 w 4554"/>
                <a:gd name="T113" fmla="*/ 780 h 816"/>
                <a:gd name="T114" fmla="*/ 4176 w 4554"/>
                <a:gd name="T115" fmla="*/ 726 h 816"/>
                <a:gd name="T116" fmla="*/ 4248 w 4554"/>
                <a:gd name="T117" fmla="*/ 636 h 816"/>
                <a:gd name="T118" fmla="*/ 4320 w 4554"/>
                <a:gd name="T119" fmla="*/ 528 h 816"/>
                <a:gd name="T120" fmla="*/ 4392 w 4554"/>
                <a:gd name="T121" fmla="*/ 414 h 816"/>
                <a:gd name="T122" fmla="*/ 4464 w 4554"/>
                <a:gd name="T123" fmla="*/ 324 h 816"/>
                <a:gd name="T124" fmla="*/ 4536 w 4554"/>
                <a:gd name="T125" fmla="*/ 276 h 8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554"/>
                <a:gd name="T190" fmla="*/ 0 h 816"/>
                <a:gd name="T191" fmla="*/ 4554 w 4554"/>
                <a:gd name="T192" fmla="*/ 816 h 8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554" h="816">
                  <a:moveTo>
                    <a:pt x="0" y="270"/>
                  </a:moveTo>
                  <a:lnTo>
                    <a:pt x="0" y="270"/>
                  </a:lnTo>
                  <a:lnTo>
                    <a:pt x="6" y="270"/>
                  </a:lnTo>
                  <a:lnTo>
                    <a:pt x="12" y="270"/>
                  </a:lnTo>
                  <a:lnTo>
                    <a:pt x="12" y="276"/>
                  </a:lnTo>
                  <a:lnTo>
                    <a:pt x="18" y="276"/>
                  </a:lnTo>
                  <a:lnTo>
                    <a:pt x="24" y="276"/>
                  </a:lnTo>
                  <a:lnTo>
                    <a:pt x="30" y="276"/>
                  </a:lnTo>
                  <a:lnTo>
                    <a:pt x="30" y="282"/>
                  </a:lnTo>
                  <a:lnTo>
                    <a:pt x="36" y="282"/>
                  </a:lnTo>
                  <a:lnTo>
                    <a:pt x="42" y="282"/>
                  </a:lnTo>
                  <a:lnTo>
                    <a:pt x="42" y="288"/>
                  </a:lnTo>
                  <a:lnTo>
                    <a:pt x="48" y="288"/>
                  </a:lnTo>
                  <a:lnTo>
                    <a:pt x="54" y="294"/>
                  </a:lnTo>
                  <a:lnTo>
                    <a:pt x="60" y="294"/>
                  </a:lnTo>
                  <a:lnTo>
                    <a:pt x="60" y="300"/>
                  </a:lnTo>
                  <a:lnTo>
                    <a:pt x="66" y="300"/>
                  </a:lnTo>
                  <a:lnTo>
                    <a:pt x="66" y="306"/>
                  </a:lnTo>
                  <a:lnTo>
                    <a:pt x="72" y="306"/>
                  </a:lnTo>
                  <a:lnTo>
                    <a:pt x="78" y="312"/>
                  </a:lnTo>
                  <a:lnTo>
                    <a:pt x="84" y="318"/>
                  </a:lnTo>
                  <a:lnTo>
                    <a:pt x="90" y="318"/>
                  </a:lnTo>
                  <a:lnTo>
                    <a:pt x="90" y="324"/>
                  </a:lnTo>
                  <a:lnTo>
                    <a:pt x="96" y="324"/>
                  </a:lnTo>
                  <a:lnTo>
                    <a:pt x="96" y="330"/>
                  </a:lnTo>
                  <a:lnTo>
                    <a:pt x="102" y="336"/>
                  </a:lnTo>
                  <a:lnTo>
                    <a:pt x="108" y="342"/>
                  </a:lnTo>
                  <a:lnTo>
                    <a:pt x="108" y="348"/>
                  </a:lnTo>
                  <a:lnTo>
                    <a:pt x="114" y="348"/>
                  </a:lnTo>
                  <a:lnTo>
                    <a:pt x="114" y="354"/>
                  </a:lnTo>
                  <a:lnTo>
                    <a:pt x="120" y="354"/>
                  </a:lnTo>
                  <a:lnTo>
                    <a:pt x="120" y="360"/>
                  </a:lnTo>
                  <a:lnTo>
                    <a:pt x="126" y="360"/>
                  </a:lnTo>
                  <a:lnTo>
                    <a:pt x="126" y="366"/>
                  </a:lnTo>
                  <a:lnTo>
                    <a:pt x="132" y="366"/>
                  </a:lnTo>
                  <a:lnTo>
                    <a:pt x="132" y="372"/>
                  </a:lnTo>
                  <a:lnTo>
                    <a:pt x="138" y="378"/>
                  </a:lnTo>
                  <a:lnTo>
                    <a:pt x="138" y="384"/>
                  </a:lnTo>
                  <a:lnTo>
                    <a:pt x="144" y="384"/>
                  </a:lnTo>
                  <a:lnTo>
                    <a:pt x="144" y="390"/>
                  </a:lnTo>
                  <a:lnTo>
                    <a:pt x="150" y="390"/>
                  </a:lnTo>
                  <a:lnTo>
                    <a:pt x="150" y="396"/>
                  </a:lnTo>
                  <a:lnTo>
                    <a:pt x="156" y="402"/>
                  </a:lnTo>
                  <a:lnTo>
                    <a:pt x="156" y="408"/>
                  </a:lnTo>
                  <a:lnTo>
                    <a:pt x="162" y="408"/>
                  </a:lnTo>
                  <a:lnTo>
                    <a:pt x="162" y="414"/>
                  </a:lnTo>
                  <a:lnTo>
                    <a:pt x="168" y="420"/>
                  </a:lnTo>
                  <a:lnTo>
                    <a:pt x="168" y="426"/>
                  </a:lnTo>
                  <a:lnTo>
                    <a:pt x="174" y="426"/>
                  </a:lnTo>
                  <a:lnTo>
                    <a:pt x="174" y="432"/>
                  </a:lnTo>
                  <a:lnTo>
                    <a:pt x="180" y="432"/>
                  </a:lnTo>
                  <a:lnTo>
                    <a:pt x="180" y="438"/>
                  </a:lnTo>
                  <a:lnTo>
                    <a:pt x="180" y="444"/>
                  </a:lnTo>
                  <a:lnTo>
                    <a:pt x="186" y="444"/>
                  </a:lnTo>
                  <a:lnTo>
                    <a:pt x="186" y="450"/>
                  </a:lnTo>
                  <a:lnTo>
                    <a:pt x="192" y="450"/>
                  </a:lnTo>
                  <a:lnTo>
                    <a:pt x="192" y="456"/>
                  </a:lnTo>
                  <a:lnTo>
                    <a:pt x="192" y="462"/>
                  </a:lnTo>
                  <a:lnTo>
                    <a:pt x="198" y="462"/>
                  </a:lnTo>
                  <a:lnTo>
                    <a:pt x="198" y="468"/>
                  </a:lnTo>
                  <a:lnTo>
                    <a:pt x="198" y="474"/>
                  </a:lnTo>
                  <a:lnTo>
                    <a:pt x="204" y="474"/>
                  </a:lnTo>
                  <a:lnTo>
                    <a:pt x="204" y="480"/>
                  </a:lnTo>
                  <a:lnTo>
                    <a:pt x="210" y="480"/>
                  </a:lnTo>
                  <a:lnTo>
                    <a:pt x="210" y="486"/>
                  </a:lnTo>
                  <a:lnTo>
                    <a:pt x="210" y="492"/>
                  </a:lnTo>
                  <a:lnTo>
                    <a:pt x="216" y="492"/>
                  </a:lnTo>
                  <a:lnTo>
                    <a:pt x="216" y="498"/>
                  </a:lnTo>
                  <a:lnTo>
                    <a:pt x="222" y="504"/>
                  </a:lnTo>
                  <a:lnTo>
                    <a:pt x="222" y="510"/>
                  </a:lnTo>
                  <a:lnTo>
                    <a:pt x="228" y="510"/>
                  </a:lnTo>
                  <a:lnTo>
                    <a:pt x="228" y="516"/>
                  </a:lnTo>
                  <a:lnTo>
                    <a:pt x="228" y="522"/>
                  </a:lnTo>
                  <a:lnTo>
                    <a:pt x="234" y="522"/>
                  </a:lnTo>
                  <a:lnTo>
                    <a:pt x="234" y="528"/>
                  </a:lnTo>
                  <a:lnTo>
                    <a:pt x="240" y="534"/>
                  </a:lnTo>
                  <a:lnTo>
                    <a:pt x="240" y="540"/>
                  </a:lnTo>
                  <a:lnTo>
                    <a:pt x="246" y="540"/>
                  </a:lnTo>
                  <a:lnTo>
                    <a:pt x="246" y="546"/>
                  </a:lnTo>
                  <a:lnTo>
                    <a:pt x="246" y="552"/>
                  </a:lnTo>
                  <a:lnTo>
                    <a:pt x="252" y="552"/>
                  </a:lnTo>
                  <a:lnTo>
                    <a:pt x="252" y="558"/>
                  </a:lnTo>
                  <a:lnTo>
                    <a:pt x="258" y="564"/>
                  </a:lnTo>
                  <a:lnTo>
                    <a:pt x="258" y="570"/>
                  </a:lnTo>
                  <a:lnTo>
                    <a:pt x="264" y="570"/>
                  </a:lnTo>
                  <a:lnTo>
                    <a:pt x="264" y="576"/>
                  </a:lnTo>
                  <a:lnTo>
                    <a:pt x="264" y="582"/>
                  </a:lnTo>
                  <a:lnTo>
                    <a:pt x="270" y="582"/>
                  </a:lnTo>
                  <a:lnTo>
                    <a:pt x="270" y="588"/>
                  </a:lnTo>
                  <a:lnTo>
                    <a:pt x="276" y="588"/>
                  </a:lnTo>
                  <a:lnTo>
                    <a:pt x="276" y="594"/>
                  </a:lnTo>
                  <a:lnTo>
                    <a:pt x="276" y="600"/>
                  </a:lnTo>
                  <a:lnTo>
                    <a:pt x="282" y="600"/>
                  </a:lnTo>
                  <a:lnTo>
                    <a:pt x="282" y="606"/>
                  </a:lnTo>
                  <a:lnTo>
                    <a:pt x="288" y="612"/>
                  </a:lnTo>
                  <a:lnTo>
                    <a:pt x="288" y="618"/>
                  </a:lnTo>
                  <a:lnTo>
                    <a:pt x="294" y="618"/>
                  </a:lnTo>
                  <a:lnTo>
                    <a:pt x="294" y="624"/>
                  </a:lnTo>
                  <a:lnTo>
                    <a:pt x="300" y="624"/>
                  </a:lnTo>
                  <a:lnTo>
                    <a:pt x="300" y="630"/>
                  </a:lnTo>
                  <a:lnTo>
                    <a:pt x="300" y="636"/>
                  </a:lnTo>
                  <a:lnTo>
                    <a:pt x="306" y="636"/>
                  </a:lnTo>
                  <a:lnTo>
                    <a:pt x="306" y="642"/>
                  </a:lnTo>
                  <a:lnTo>
                    <a:pt x="312" y="642"/>
                  </a:lnTo>
                  <a:lnTo>
                    <a:pt x="312" y="648"/>
                  </a:lnTo>
                  <a:lnTo>
                    <a:pt x="312" y="654"/>
                  </a:lnTo>
                  <a:lnTo>
                    <a:pt x="318" y="654"/>
                  </a:lnTo>
                  <a:lnTo>
                    <a:pt x="318" y="660"/>
                  </a:lnTo>
                  <a:lnTo>
                    <a:pt x="324" y="660"/>
                  </a:lnTo>
                  <a:lnTo>
                    <a:pt x="324" y="666"/>
                  </a:lnTo>
                  <a:lnTo>
                    <a:pt x="330" y="666"/>
                  </a:lnTo>
                  <a:lnTo>
                    <a:pt x="330" y="672"/>
                  </a:lnTo>
                  <a:lnTo>
                    <a:pt x="336" y="678"/>
                  </a:lnTo>
                  <a:lnTo>
                    <a:pt x="336" y="684"/>
                  </a:lnTo>
                  <a:lnTo>
                    <a:pt x="342" y="684"/>
                  </a:lnTo>
                  <a:lnTo>
                    <a:pt x="342" y="690"/>
                  </a:lnTo>
                  <a:lnTo>
                    <a:pt x="348" y="690"/>
                  </a:lnTo>
                  <a:lnTo>
                    <a:pt x="348" y="696"/>
                  </a:lnTo>
                  <a:lnTo>
                    <a:pt x="354" y="696"/>
                  </a:lnTo>
                  <a:lnTo>
                    <a:pt x="354" y="702"/>
                  </a:lnTo>
                  <a:lnTo>
                    <a:pt x="360" y="702"/>
                  </a:lnTo>
                  <a:lnTo>
                    <a:pt x="360" y="708"/>
                  </a:lnTo>
                  <a:lnTo>
                    <a:pt x="366" y="708"/>
                  </a:lnTo>
                  <a:lnTo>
                    <a:pt x="366" y="714"/>
                  </a:lnTo>
                  <a:lnTo>
                    <a:pt x="372" y="714"/>
                  </a:lnTo>
                  <a:lnTo>
                    <a:pt x="372" y="720"/>
                  </a:lnTo>
                  <a:lnTo>
                    <a:pt x="378" y="720"/>
                  </a:lnTo>
                  <a:lnTo>
                    <a:pt x="378" y="726"/>
                  </a:lnTo>
                  <a:lnTo>
                    <a:pt x="384" y="726"/>
                  </a:lnTo>
                  <a:lnTo>
                    <a:pt x="384" y="732"/>
                  </a:lnTo>
                  <a:lnTo>
                    <a:pt x="390" y="732"/>
                  </a:lnTo>
                  <a:lnTo>
                    <a:pt x="390" y="738"/>
                  </a:lnTo>
                  <a:lnTo>
                    <a:pt x="396" y="738"/>
                  </a:lnTo>
                  <a:lnTo>
                    <a:pt x="396" y="744"/>
                  </a:lnTo>
                  <a:lnTo>
                    <a:pt x="402" y="744"/>
                  </a:lnTo>
                  <a:lnTo>
                    <a:pt x="402" y="750"/>
                  </a:lnTo>
                  <a:lnTo>
                    <a:pt x="408" y="750"/>
                  </a:lnTo>
                  <a:lnTo>
                    <a:pt x="408" y="756"/>
                  </a:lnTo>
                  <a:lnTo>
                    <a:pt x="414" y="756"/>
                  </a:lnTo>
                  <a:lnTo>
                    <a:pt x="414" y="762"/>
                  </a:lnTo>
                  <a:lnTo>
                    <a:pt x="420" y="762"/>
                  </a:lnTo>
                  <a:lnTo>
                    <a:pt x="426" y="768"/>
                  </a:lnTo>
                  <a:lnTo>
                    <a:pt x="432" y="768"/>
                  </a:lnTo>
                  <a:lnTo>
                    <a:pt x="432" y="774"/>
                  </a:lnTo>
                  <a:lnTo>
                    <a:pt x="438" y="774"/>
                  </a:lnTo>
                  <a:lnTo>
                    <a:pt x="444" y="774"/>
                  </a:lnTo>
                  <a:lnTo>
                    <a:pt x="444" y="780"/>
                  </a:lnTo>
                  <a:lnTo>
                    <a:pt x="450" y="780"/>
                  </a:lnTo>
                  <a:lnTo>
                    <a:pt x="450" y="786"/>
                  </a:lnTo>
                  <a:lnTo>
                    <a:pt x="456" y="786"/>
                  </a:lnTo>
                  <a:lnTo>
                    <a:pt x="462" y="786"/>
                  </a:lnTo>
                  <a:lnTo>
                    <a:pt x="462" y="792"/>
                  </a:lnTo>
                  <a:lnTo>
                    <a:pt x="468" y="792"/>
                  </a:lnTo>
                  <a:lnTo>
                    <a:pt x="474" y="792"/>
                  </a:lnTo>
                  <a:lnTo>
                    <a:pt x="474" y="798"/>
                  </a:lnTo>
                  <a:lnTo>
                    <a:pt x="480" y="798"/>
                  </a:lnTo>
                  <a:lnTo>
                    <a:pt x="486" y="798"/>
                  </a:lnTo>
                  <a:lnTo>
                    <a:pt x="492" y="804"/>
                  </a:lnTo>
                  <a:lnTo>
                    <a:pt x="498" y="804"/>
                  </a:lnTo>
                  <a:lnTo>
                    <a:pt x="504" y="804"/>
                  </a:lnTo>
                  <a:lnTo>
                    <a:pt x="510" y="810"/>
                  </a:lnTo>
                  <a:lnTo>
                    <a:pt x="516" y="810"/>
                  </a:lnTo>
                  <a:lnTo>
                    <a:pt x="522" y="810"/>
                  </a:lnTo>
                  <a:lnTo>
                    <a:pt x="528" y="810"/>
                  </a:lnTo>
                  <a:lnTo>
                    <a:pt x="534" y="810"/>
                  </a:lnTo>
                  <a:lnTo>
                    <a:pt x="540" y="810"/>
                  </a:lnTo>
                  <a:lnTo>
                    <a:pt x="546" y="810"/>
                  </a:lnTo>
                  <a:lnTo>
                    <a:pt x="546" y="816"/>
                  </a:lnTo>
                  <a:lnTo>
                    <a:pt x="552" y="816"/>
                  </a:lnTo>
                  <a:lnTo>
                    <a:pt x="558" y="816"/>
                  </a:lnTo>
                  <a:lnTo>
                    <a:pt x="564" y="816"/>
                  </a:lnTo>
                  <a:lnTo>
                    <a:pt x="564" y="810"/>
                  </a:lnTo>
                  <a:lnTo>
                    <a:pt x="570" y="810"/>
                  </a:lnTo>
                  <a:lnTo>
                    <a:pt x="576" y="810"/>
                  </a:lnTo>
                  <a:lnTo>
                    <a:pt x="582" y="810"/>
                  </a:lnTo>
                  <a:lnTo>
                    <a:pt x="588" y="810"/>
                  </a:lnTo>
                  <a:lnTo>
                    <a:pt x="594" y="810"/>
                  </a:lnTo>
                  <a:lnTo>
                    <a:pt x="600" y="810"/>
                  </a:lnTo>
                  <a:lnTo>
                    <a:pt x="600" y="804"/>
                  </a:lnTo>
                  <a:lnTo>
                    <a:pt x="606" y="804"/>
                  </a:lnTo>
                  <a:lnTo>
                    <a:pt x="612" y="804"/>
                  </a:lnTo>
                  <a:lnTo>
                    <a:pt x="618" y="804"/>
                  </a:lnTo>
                  <a:lnTo>
                    <a:pt x="624" y="798"/>
                  </a:lnTo>
                  <a:lnTo>
                    <a:pt x="630" y="798"/>
                  </a:lnTo>
                  <a:lnTo>
                    <a:pt x="636" y="798"/>
                  </a:lnTo>
                  <a:lnTo>
                    <a:pt x="636" y="792"/>
                  </a:lnTo>
                  <a:lnTo>
                    <a:pt x="642" y="792"/>
                  </a:lnTo>
                  <a:lnTo>
                    <a:pt x="648" y="792"/>
                  </a:lnTo>
                  <a:lnTo>
                    <a:pt x="648" y="786"/>
                  </a:lnTo>
                  <a:lnTo>
                    <a:pt x="654" y="786"/>
                  </a:lnTo>
                  <a:lnTo>
                    <a:pt x="660" y="786"/>
                  </a:lnTo>
                  <a:lnTo>
                    <a:pt x="660" y="780"/>
                  </a:lnTo>
                  <a:lnTo>
                    <a:pt x="666" y="780"/>
                  </a:lnTo>
                  <a:lnTo>
                    <a:pt x="666" y="774"/>
                  </a:lnTo>
                  <a:lnTo>
                    <a:pt x="672" y="774"/>
                  </a:lnTo>
                  <a:lnTo>
                    <a:pt x="678" y="768"/>
                  </a:lnTo>
                  <a:lnTo>
                    <a:pt x="684" y="768"/>
                  </a:lnTo>
                  <a:lnTo>
                    <a:pt x="684" y="762"/>
                  </a:lnTo>
                  <a:lnTo>
                    <a:pt x="690" y="762"/>
                  </a:lnTo>
                  <a:lnTo>
                    <a:pt x="690" y="756"/>
                  </a:lnTo>
                  <a:lnTo>
                    <a:pt x="696" y="756"/>
                  </a:lnTo>
                  <a:lnTo>
                    <a:pt x="696" y="750"/>
                  </a:lnTo>
                  <a:lnTo>
                    <a:pt x="702" y="750"/>
                  </a:lnTo>
                  <a:lnTo>
                    <a:pt x="702" y="744"/>
                  </a:lnTo>
                  <a:lnTo>
                    <a:pt x="708" y="744"/>
                  </a:lnTo>
                  <a:lnTo>
                    <a:pt x="708" y="738"/>
                  </a:lnTo>
                  <a:lnTo>
                    <a:pt x="714" y="732"/>
                  </a:lnTo>
                  <a:lnTo>
                    <a:pt x="714" y="726"/>
                  </a:lnTo>
                  <a:lnTo>
                    <a:pt x="720" y="726"/>
                  </a:lnTo>
                  <a:lnTo>
                    <a:pt x="720" y="720"/>
                  </a:lnTo>
                  <a:lnTo>
                    <a:pt x="726" y="720"/>
                  </a:lnTo>
                  <a:lnTo>
                    <a:pt x="726" y="714"/>
                  </a:lnTo>
                  <a:lnTo>
                    <a:pt x="726" y="708"/>
                  </a:lnTo>
                  <a:lnTo>
                    <a:pt x="732" y="708"/>
                  </a:lnTo>
                  <a:lnTo>
                    <a:pt x="732" y="702"/>
                  </a:lnTo>
                  <a:lnTo>
                    <a:pt x="738" y="702"/>
                  </a:lnTo>
                  <a:lnTo>
                    <a:pt x="738" y="696"/>
                  </a:lnTo>
                  <a:lnTo>
                    <a:pt x="738" y="690"/>
                  </a:lnTo>
                  <a:lnTo>
                    <a:pt x="744" y="690"/>
                  </a:lnTo>
                  <a:lnTo>
                    <a:pt x="744" y="684"/>
                  </a:lnTo>
                  <a:lnTo>
                    <a:pt x="744" y="678"/>
                  </a:lnTo>
                  <a:lnTo>
                    <a:pt x="750" y="678"/>
                  </a:lnTo>
                  <a:lnTo>
                    <a:pt x="750" y="672"/>
                  </a:lnTo>
                  <a:lnTo>
                    <a:pt x="756" y="666"/>
                  </a:lnTo>
                  <a:lnTo>
                    <a:pt x="756" y="660"/>
                  </a:lnTo>
                  <a:lnTo>
                    <a:pt x="762" y="654"/>
                  </a:lnTo>
                  <a:lnTo>
                    <a:pt x="762" y="648"/>
                  </a:lnTo>
                  <a:lnTo>
                    <a:pt x="768" y="642"/>
                  </a:lnTo>
                  <a:lnTo>
                    <a:pt x="768" y="636"/>
                  </a:lnTo>
                  <a:lnTo>
                    <a:pt x="768" y="630"/>
                  </a:lnTo>
                  <a:lnTo>
                    <a:pt x="774" y="630"/>
                  </a:lnTo>
                  <a:lnTo>
                    <a:pt x="774" y="624"/>
                  </a:lnTo>
                  <a:lnTo>
                    <a:pt x="774" y="618"/>
                  </a:lnTo>
                  <a:lnTo>
                    <a:pt x="780" y="618"/>
                  </a:lnTo>
                  <a:lnTo>
                    <a:pt x="780" y="612"/>
                  </a:lnTo>
                  <a:lnTo>
                    <a:pt x="780" y="606"/>
                  </a:lnTo>
                  <a:lnTo>
                    <a:pt x="786" y="606"/>
                  </a:lnTo>
                  <a:lnTo>
                    <a:pt x="786" y="600"/>
                  </a:lnTo>
                  <a:lnTo>
                    <a:pt x="786" y="594"/>
                  </a:lnTo>
                  <a:lnTo>
                    <a:pt x="792" y="588"/>
                  </a:lnTo>
                  <a:lnTo>
                    <a:pt x="792" y="582"/>
                  </a:lnTo>
                  <a:lnTo>
                    <a:pt x="798" y="576"/>
                  </a:lnTo>
                  <a:lnTo>
                    <a:pt x="798" y="570"/>
                  </a:lnTo>
                  <a:lnTo>
                    <a:pt x="798" y="564"/>
                  </a:lnTo>
                  <a:lnTo>
                    <a:pt x="804" y="564"/>
                  </a:lnTo>
                  <a:lnTo>
                    <a:pt x="804" y="558"/>
                  </a:lnTo>
                  <a:lnTo>
                    <a:pt x="804" y="552"/>
                  </a:lnTo>
                  <a:lnTo>
                    <a:pt x="804" y="546"/>
                  </a:lnTo>
                  <a:lnTo>
                    <a:pt x="810" y="546"/>
                  </a:lnTo>
                  <a:lnTo>
                    <a:pt x="810" y="540"/>
                  </a:lnTo>
                  <a:lnTo>
                    <a:pt x="810" y="534"/>
                  </a:lnTo>
                  <a:lnTo>
                    <a:pt x="816" y="534"/>
                  </a:lnTo>
                  <a:lnTo>
                    <a:pt x="816" y="528"/>
                  </a:lnTo>
                  <a:lnTo>
                    <a:pt x="816" y="522"/>
                  </a:lnTo>
                  <a:lnTo>
                    <a:pt x="816" y="516"/>
                  </a:lnTo>
                  <a:lnTo>
                    <a:pt x="822" y="516"/>
                  </a:lnTo>
                  <a:lnTo>
                    <a:pt x="822" y="510"/>
                  </a:lnTo>
                  <a:lnTo>
                    <a:pt x="822" y="504"/>
                  </a:lnTo>
                  <a:lnTo>
                    <a:pt x="828" y="498"/>
                  </a:lnTo>
                  <a:lnTo>
                    <a:pt x="828" y="492"/>
                  </a:lnTo>
                  <a:lnTo>
                    <a:pt x="828" y="486"/>
                  </a:lnTo>
                  <a:lnTo>
                    <a:pt x="834" y="480"/>
                  </a:lnTo>
                  <a:lnTo>
                    <a:pt x="834" y="474"/>
                  </a:lnTo>
                  <a:lnTo>
                    <a:pt x="834" y="468"/>
                  </a:lnTo>
                  <a:lnTo>
                    <a:pt x="840" y="462"/>
                  </a:lnTo>
                  <a:lnTo>
                    <a:pt x="840" y="456"/>
                  </a:lnTo>
                  <a:lnTo>
                    <a:pt x="840" y="450"/>
                  </a:lnTo>
                  <a:lnTo>
                    <a:pt x="846" y="450"/>
                  </a:lnTo>
                  <a:lnTo>
                    <a:pt x="846" y="444"/>
                  </a:lnTo>
                  <a:lnTo>
                    <a:pt x="846" y="438"/>
                  </a:lnTo>
                  <a:lnTo>
                    <a:pt x="846" y="432"/>
                  </a:lnTo>
                  <a:lnTo>
                    <a:pt x="852" y="432"/>
                  </a:lnTo>
                  <a:lnTo>
                    <a:pt x="852" y="426"/>
                  </a:lnTo>
                  <a:lnTo>
                    <a:pt x="852" y="420"/>
                  </a:lnTo>
                  <a:lnTo>
                    <a:pt x="852" y="414"/>
                  </a:lnTo>
                  <a:lnTo>
                    <a:pt x="858" y="414"/>
                  </a:lnTo>
                  <a:lnTo>
                    <a:pt x="858" y="408"/>
                  </a:lnTo>
                  <a:lnTo>
                    <a:pt x="858" y="402"/>
                  </a:lnTo>
                  <a:lnTo>
                    <a:pt x="858" y="396"/>
                  </a:lnTo>
                  <a:lnTo>
                    <a:pt x="864" y="396"/>
                  </a:lnTo>
                  <a:lnTo>
                    <a:pt x="864" y="390"/>
                  </a:lnTo>
                  <a:lnTo>
                    <a:pt x="864" y="384"/>
                  </a:lnTo>
                  <a:lnTo>
                    <a:pt x="864" y="378"/>
                  </a:lnTo>
                  <a:lnTo>
                    <a:pt x="870" y="372"/>
                  </a:lnTo>
                  <a:lnTo>
                    <a:pt x="870" y="366"/>
                  </a:lnTo>
                  <a:lnTo>
                    <a:pt x="870" y="360"/>
                  </a:lnTo>
                  <a:lnTo>
                    <a:pt x="876" y="354"/>
                  </a:lnTo>
                  <a:lnTo>
                    <a:pt x="876" y="348"/>
                  </a:lnTo>
                  <a:lnTo>
                    <a:pt x="876" y="342"/>
                  </a:lnTo>
                  <a:lnTo>
                    <a:pt x="876" y="336"/>
                  </a:lnTo>
                  <a:lnTo>
                    <a:pt x="882" y="336"/>
                  </a:lnTo>
                  <a:lnTo>
                    <a:pt x="882" y="330"/>
                  </a:lnTo>
                  <a:lnTo>
                    <a:pt x="882" y="324"/>
                  </a:lnTo>
                  <a:lnTo>
                    <a:pt x="882" y="318"/>
                  </a:lnTo>
                  <a:lnTo>
                    <a:pt x="888" y="318"/>
                  </a:lnTo>
                  <a:lnTo>
                    <a:pt x="888" y="312"/>
                  </a:lnTo>
                  <a:lnTo>
                    <a:pt x="888" y="306"/>
                  </a:lnTo>
                  <a:lnTo>
                    <a:pt x="888" y="300"/>
                  </a:lnTo>
                  <a:lnTo>
                    <a:pt x="888" y="294"/>
                  </a:lnTo>
                  <a:lnTo>
                    <a:pt x="894" y="294"/>
                  </a:lnTo>
                  <a:lnTo>
                    <a:pt x="894" y="288"/>
                  </a:lnTo>
                  <a:lnTo>
                    <a:pt x="894" y="282"/>
                  </a:lnTo>
                  <a:lnTo>
                    <a:pt x="894" y="276"/>
                  </a:lnTo>
                  <a:lnTo>
                    <a:pt x="900" y="270"/>
                  </a:lnTo>
                  <a:lnTo>
                    <a:pt x="900" y="264"/>
                  </a:lnTo>
                  <a:lnTo>
                    <a:pt x="900" y="258"/>
                  </a:lnTo>
                  <a:lnTo>
                    <a:pt x="900" y="252"/>
                  </a:lnTo>
                  <a:lnTo>
                    <a:pt x="906" y="252"/>
                  </a:lnTo>
                  <a:lnTo>
                    <a:pt x="906" y="246"/>
                  </a:lnTo>
                  <a:lnTo>
                    <a:pt x="906" y="240"/>
                  </a:lnTo>
                  <a:lnTo>
                    <a:pt x="906" y="234"/>
                  </a:lnTo>
                  <a:lnTo>
                    <a:pt x="912" y="228"/>
                  </a:lnTo>
                  <a:lnTo>
                    <a:pt x="912" y="222"/>
                  </a:lnTo>
                  <a:lnTo>
                    <a:pt x="912" y="216"/>
                  </a:lnTo>
                  <a:lnTo>
                    <a:pt x="912" y="210"/>
                  </a:lnTo>
                  <a:lnTo>
                    <a:pt x="918" y="210"/>
                  </a:lnTo>
                  <a:lnTo>
                    <a:pt x="918" y="204"/>
                  </a:lnTo>
                  <a:lnTo>
                    <a:pt x="918" y="198"/>
                  </a:lnTo>
                  <a:lnTo>
                    <a:pt x="918" y="192"/>
                  </a:lnTo>
                  <a:lnTo>
                    <a:pt x="918" y="186"/>
                  </a:lnTo>
                  <a:lnTo>
                    <a:pt x="924" y="186"/>
                  </a:lnTo>
                  <a:lnTo>
                    <a:pt x="924" y="180"/>
                  </a:lnTo>
                  <a:lnTo>
                    <a:pt x="924" y="174"/>
                  </a:lnTo>
                  <a:lnTo>
                    <a:pt x="924" y="168"/>
                  </a:lnTo>
                  <a:lnTo>
                    <a:pt x="924" y="162"/>
                  </a:lnTo>
                  <a:lnTo>
                    <a:pt x="930" y="156"/>
                  </a:lnTo>
                  <a:lnTo>
                    <a:pt x="930" y="150"/>
                  </a:lnTo>
                  <a:lnTo>
                    <a:pt x="930" y="144"/>
                  </a:lnTo>
                  <a:lnTo>
                    <a:pt x="930" y="138"/>
                  </a:lnTo>
                  <a:lnTo>
                    <a:pt x="936" y="138"/>
                  </a:lnTo>
                  <a:lnTo>
                    <a:pt x="936" y="132"/>
                  </a:lnTo>
                  <a:lnTo>
                    <a:pt x="936" y="126"/>
                  </a:lnTo>
                  <a:lnTo>
                    <a:pt x="936" y="120"/>
                  </a:lnTo>
                  <a:lnTo>
                    <a:pt x="936" y="114"/>
                  </a:lnTo>
                  <a:lnTo>
                    <a:pt x="942" y="114"/>
                  </a:lnTo>
                  <a:lnTo>
                    <a:pt x="942" y="108"/>
                  </a:lnTo>
                  <a:lnTo>
                    <a:pt x="942" y="102"/>
                  </a:lnTo>
                  <a:lnTo>
                    <a:pt x="942" y="96"/>
                  </a:lnTo>
                  <a:lnTo>
                    <a:pt x="948" y="90"/>
                  </a:lnTo>
                  <a:lnTo>
                    <a:pt x="948" y="84"/>
                  </a:lnTo>
                  <a:lnTo>
                    <a:pt x="948" y="78"/>
                  </a:lnTo>
                  <a:lnTo>
                    <a:pt x="948" y="72"/>
                  </a:lnTo>
                  <a:lnTo>
                    <a:pt x="954" y="72"/>
                  </a:lnTo>
                  <a:lnTo>
                    <a:pt x="954" y="66"/>
                  </a:lnTo>
                  <a:lnTo>
                    <a:pt x="954" y="60"/>
                  </a:lnTo>
                  <a:lnTo>
                    <a:pt x="954" y="54"/>
                  </a:lnTo>
                  <a:lnTo>
                    <a:pt x="960" y="54"/>
                  </a:lnTo>
                  <a:lnTo>
                    <a:pt x="960" y="48"/>
                  </a:lnTo>
                  <a:lnTo>
                    <a:pt x="960" y="42"/>
                  </a:lnTo>
                  <a:lnTo>
                    <a:pt x="966" y="36"/>
                  </a:lnTo>
                  <a:lnTo>
                    <a:pt x="966" y="30"/>
                  </a:lnTo>
                  <a:lnTo>
                    <a:pt x="972" y="24"/>
                  </a:lnTo>
                  <a:lnTo>
                    <a:pt x="972" y="18"/>
                  </a:lnTo>
                  <a:lnTo>
                    <a:pt x="978" y="18"/>
                  </a:lnTo>
                  <a:lnTo>
                    <a:pt x="978" y="12"/>
                  </a:lnTo>
                  <a:lnTo>
                    <a:pt x="984" y="6"/>
                  </a:lnTo>
                  <a:lnTo>
                    <a:pt x="990" y="6"/>
                  </a:lnTo>
                  <a:lnTo>
                    <a:pt x="990" y="0"/>
                  </a:lnTo>
                  <a:lnTo>
                    <a:pt x="996" y="0"/>
                  </a:lnTo>
                  <a:lnTo>
                    <a:pt x="1002" y="0"/>
                  </a:lnTo>
                  <a:lnTo>
                    <a:pt x="1002" y="6"/>
                  </a:lnTo>
                  <a:lnTo>
                    <a:pt x="1008" y="6"/>
                  </a:lnTo>
                  <a:lnTo>
                    <a:pt x="1008" y="12"/>
                  </a:lnTo>
                  <a:lnTo>
                    <a:pt x="1014" y="12"/>
                  </a:lnTo>
                  <a:lnTo>
                    <a:pt x="1014" y="18"/>
                  </a:lnTo>
                  <a:lnTo>
                    <a:pt x="1020" y="18"/>
                  </a:lnTo>
                  <a:lnTo>
                    <a:pt x="1020" y="24"/>
                  </a:lnTo>
                  <a:lnTo>
                    <a:pt x="1020" y="30"/>
                  </a:lnTo>
                  <a:lnTo>
                    <a:pt x="1026" y="30"/>
                  </a:lnTo>
                  <a:lnTo>
                    <a:pt x="1026" y="36"/>
                  </a:lnTo>
                  <a:lnTo>
                    <a:pt x="1026" y="42"/>
                  </a:lnTo>
                  <a:lnTo>
                    <a:pt x="1032" y="48"/>
                  </a:lnTo>
                  <a:lnTo>
                    <a:pt x="1032" y="54"/>
                  </a:lnTo>
                  <a:lnTo>
                    <a:pt x="1032" y="60"/>
                  </a:lnTo>
                  <a:lnTo>
                    <a:pt x="1038" y="60"/>
                  </a:lnTo>
                  <a:lnTo>
                    <a:pt x="1038" y="66"/>
                  </a:lnTo>
                  <a:lnTo>
                    <a:pt x="1038" y="72"/>
                  </a:lnTo>
                  <a:lnTo>
                    <a:pt x="1038" y="78"/>
                  </a:lnTo>
                  <a:lnTo>
                    <a:pt x="1044" y="78"/>
                  </a:lnTo>
                  <a:lnTo>
                    <a:pt x="1044" y="84"/>
                  </a:lnTo>
                  <a:lnTo>
                    <a:pt x="1044" y="90"/>
                  </a:lnTo>
                  <a:lnTo>
                    <a:pt x="1050" y="90"/>
                  </a:lnTo>
                  <a:lnTo>
                    <a:pt x="1050" y="96"/>
                  </a:lnTo>
                  <a:lnTo>
                    <a:pt x="1050" y="102"/>
                  </a:lnTo>
                  <a:lnTo>
                    <a:pt x="1050" y="108"/>
                  </a:lnTo>
                  <a:lnTo>
                    <a:pt x="1056" y="108"/>
                  </a:lnTo>
                  <a:lnTo>
                    <a:pt x="1056" y="114"/>
                  </a:lnTo>
                  <a:lnTo>
                    <a:pt x="1056" y="120"/>
                  </a:lnTo>
                  <a:lnTo>
                    <a:pt x="1056" y="126"/>
                  </a:lnTo>
                  <a:lnTo>
                    <a:pt x="1062" y="126"/>
                  </a:lnTo>
                  <a:lnTo>
                    <a:pt x="1062" y="132"/>
                  </a:lnTo>
                  <a:lnTo>
                    <a:pt x="1062" y="138"/>
                  </a:lnTo>
                  <a:lnTo>
                    <a:pt x="1068" y="138"/>
                  </a:lnTo>
                  <a:lnTo>
                    <a:pt x="1068" y="144"/>
                  </a:lnTo>
                  <a:lnTo>
                    <a:pt x="1068" y="150"/>
                  </a:lnTo>
                  <a:lnTo>
                    <a:pt x="1068" y="156"/>
                  </a:lnTo>
                  <a:lnTo>
                    <a:pt x="1074" y="156"/>
                  </a:lnTo>
                  <a:lnTo>
                    <a:pt x="1074" y="162"/>
                  </a:lnTo>
                  <a:lnTo>
                    <a:pt x="1074" y="168"/>
                  </a:lnTo>
                  <a:lnTo>
                    <a:pt x="1080" y="168"/>
                  </a:lnTo>
                  <a:lnTo>
                    <a:pt x="1080" y="174"/>
                  </a:lnTo>
                  <a:lnTo>
                    <a:pt x="1080" y="180"/>
                  </a:lnTo>
                  <a:lnTo>
                    <a:pt x="1080" y="186"/>
                  </a:lnTo>
                  <a:lnTo>
                    <a:pt x="1086" y="186"/>
                  </a:lnTo>
                  <a:lnTo>
                    <a:pt x="1086" y="192"/>
                  </a:lnTo>
                  <a:lnTo>
                    <a:pt x="1086" y="198"/>
                  </a:lnTo>
                  <a:lnTo>
                    <a:pt x="1092" y="204"/>
                  </a:lnTo>
                  <a:lnTo>
                    <a:pt x="1092" y="210"/>
                  </a:lnTo>
                  <a:lnTo>
                    <a:pt x="1098" y="216"/>
                  </a:lnTo>
                  <a:lnTo>
                    <a:pt x="1098" y="222"/>
                  </a:lnTo>
                  <a:lnTo>
                    <a:pt x="1098" y="228"/>
                  </a:lnTo>
                  <a:lnTo>
                    <a:pt x="1104" y="228"/>
                  </a:lnTo>
                  <a:lnTo>
                    <a:pt x="1104" y="234"/>
                  </a:lnTo>
                  <a:lnTo>
                    <a:pt x="1104" y="240"/>
                  </a:lnTo>
                  <a:lnTo>
                    <a:pt x="1110" y="246"/>
                  </a:lnTo>
                  <a:lnTo>
                    <a:pt x="1110" y="252"/>
                  </a:lnTo>
                  <a:lnTo>
                    <a:pt x="1110" y="258"/>
                  </a:lnTo>
                  <a:lnTo>
                    <a:pt x="1116" y="258"/>
                  </a:lnTo>
                  <a:lnTo>
                    <a:pt x="1116" y="264"/>
                  </a:lnTo>
                  <a:lnTo>
                    <a:pt x="1116" y="270"/>
                  </a:lnTo>
                  <a:lnTo>
                    <a:pt x="1122" y="270"/>
                  </a:lnTo>
                  <a:lnTo>
                    <a:pt x="1122" y="276"/>
                  </a:lnTo>
                  <a:lnTo>
                    <a:pt x="1122" y="282"/>
                  </a:lnTo>
                  <a:lnTo>
                    <a:pt x="1128" y="282"/>
                  </a:lnTo>
                  <a:lnTo>
                    <a:pt x="1128" y="288"/>
                  </a:lnTo>
                  <a:lnTo>
                    <a:pt x="1128" y="294"/>
                  </a:lnTo>
                  <a:lnTo>
                    <a:pt x="1128" y="300"/>
                  </a:lnTo>
                  <a:lnTo>
                    <a:pt x="1134" y="300"/>
                  </a:lnTo>
                  <a:lnTo>
                    <a:pt x="1134" y="306"/>
                  </a:lnTo>
                  <a:lnTo>
                    <a:pt x="1134" y="312"/>
                  </a:lnTo>
                  <a:lnTo>
                    <a:pt x="1140" y="312"/>
                  </a:lnTo>
                  <a:lnTo>
                    <a:pt x="1140" y="318"/>
                  </a:lnTo>
                  <a:lnTo>
                    <a:pt x="1140" y="324"/>
                  </a:lnTo>
                  <a:lnTo>
                    <a:pt x="1146" y="324"/>
                  </a:lnTo>
                  <a:lnTo>
                    <a:pt x="1146" y="330"/>
                  </a:lnTo>
                  <a:lnTo>
                    <a:pt x="1146" y="336"/>
                  </a:lnTo>
                  <a:lnTo>
                    <a:pt x="1152" y="342"/>
                  </a:lnTo>
                  <a:lnTo>
                    <a:pt x="1152" y="348"/>
                  </a:lnTo>
                  <a:lnTo>
                    <a:pt x="1158" y="348"/>
                  </a:lnTo>
                  <a:lnTo>
                    <a:pt x="1158" y="354"/>
                  </a:lnTo>
                  <a:lnTo>
                    <a:pt x="1158" y="360"/>
                  </a:lnTo>
                  <a:lnTo>
                    <a:pt x="1164" y="366"/>
                  </a:lnTo>
                  <a:lnTo>
                    <a:pt x="1164" y="372"/>
                  </a:lnTo>
                  <a:lnTo>
                    <a:pt x="1170" y="378"/>
                  </a:lnTo>
                  <a:lnTo>
                    <a:pt x="1170" y="384"/>
                  </a:lnTo>
                  <a:lnTo>
                    <a:pt x="1176" y="390"/>
                  </a:lnTo>
                  <a:lnTo>
                    <a:pt x="1176" y="396"/>
                  </a:lnTo>
                  <a:lnTo>
                    <a:pt x="1182" y="402"/>
                  </a:lnTo>
                  <a:lnTo>
                    <a:pt x="1182" y="408"/>
                  </a:lnTo>
                  <a:lnTo>
                    <a:pt x="1188" y="414"/>
                  </a:lnTo>
                  <a:lnTo>
                    <a:pt x="1188" y="420"/>
                  </a:lnTo>
                  <a:lnTo>
                    <a:pt x="1194" y="426"/>
                  </a:lnTo>
                  <a:lnTo>
                    <a:pt x="1194" y="432"/>
                  </a:lnTo>
                  <a:lnTo>
                    <a:pt x="1200" y="432"/>
                  </a:lnTo>
                  <a:lnTo>
                    <a:pt x="1200" y="438"/>
                  </a:lnTo>
                  <a:lnTo>
                    <a:pt x="1200" y="444"/>
                  </a:lnTo>
                  <a:lnTo>
                    <a:pt x="1206" y="450"/>
                  </a:lnTo>
                  <a:lnTo>
                    <a:pt x="1206" y="456"/>
                  </a:lnTo>
                  <a:lnTo>
                    <a:pt x="1212" y="456"/>
                  </a:lnTo>
                  <a:lnTo>
                    <a:pt x="1212" y="462"/>
                  </a:lnTo>
                  <a:lnTo>
                    <a:pt x="1212" y="468"/>
                  </a:lnTo>
                  <a:lnTo>
                    <a:pt x="1218" y="468"/>
                  </a:lnTo>
                  <a:lnTo>
                    <a:pt x="1218" y="474"/>
                  </a:lnTo>
                  <a:lnTo>
                    <a:pt x="1218" y="480"/>
                  </a:lnTo>
                  <a:lnTo>
                    <a:pt x="1224" y="480"/>
                  </a:lnTo>
                  <a:lnTo>
                    <a:pt x="1224" y="486"/>
                  </a:lnTo>
                  <a:lnTo>
                    <a:pt x="1230" y="492"/>
                  </a:lnTo>
                  <a:lnTo>
                    <a:pt x="1230" y="498"/>
                  </a:lnTo>
                  <a:lnTo>
                    <a:pt x="1236" y="498"/>
                  </a:lnTo>
                  <a:lnTo>
                    <a:pt x="1236" y="504"/>
                  </a:lnTo>
                  <a:lnTo>
                    <a:pt x="1236" y="510"/>
                  </a:lnTo>
                  <a:lnTo>
                    <a:pt x="1242" y="510"/>
                  </a:lnTo>
                  <a:lnTo>
                    <a:pt x="1242" y="516"/>
                  </a:lnTo>
                  <a:lnTo>
                    <a:pt x="1248" y="516"/>
                  </a:lnTo>
                  <a:lnTo>
                    <a:pt x="1248" y="522"/>
                  </a:lnTo>
                  <a:lnTo>
                    <a:pt x="1254" y="522"/>
                  </a:lnTo>
                  <a:lnTo>
                    <a:pt x="1254" y="528"/>
                  </a:lnTo>
                  <a:lnTo>
                    <a:pt x="1260" y="528"/>
                  </a:lnTo>
                  <a:lnTo>
                    <a:pt x="1260" y="534"/>
                  </a:lnTo>
                  <a:lnTo>
                    <a:pt x="1266" y="534"/>
                  </a:lnTo>
                  <a:lnTo>
                    <a:pt x="1266" y="540"/>
                  </a:lnTo>
                  <a:lnTo>
                    <a:pt x="1272" y="540"/>
                  </a:lnTo>
                  <a:lnTo>
                    <a:pt x="1272" y="546"/>
                  </a:lnTo>
                  <a:lnTo>
                    <a:pt x="1278" y="546"/>
                  </a:lnTo>
                  <a:lnTo>
                    <a:pt x="1284" y="552"/>
                  </a:lnTo>
                  <a:lnTo>
                    <a:pt x="1290" y="552"/>
                  </a:lnTo>
                  <a:lnTo>
                    <a:pt x="1296" y="552"/>
                  </a:lnTo>
                  <a:lnTo>
                    <a:pt x="1296" y="558"/>
                  </a:lnTo>
                  <a:lnTo>
                    <a:pt x="1302" y="558"/>
                  </a:lnTo>
                  <a:lnTo>
                    <a:pt x="1308" y="558"/>
                  </a:lnTo>
                  <a:lnTo>
                    <a:pt x="1314" y="558"/>
                  </a:lnTo>
                  <a:lnTo>
                    <a:pt x="1320" y="558"/>
                  </a:lnTo>
                  <a:lnTo>
                    <a:pt x="1320" y="552"/>
                  </a:lnTo>
                  <a:lnTo>
                    <a:pt x="1326" y="552"/>
                  </a:lnTo>
                  <a:lnTo>
                    <a:pt x="1332" y="552"/>
                  </a:lnTo>
                  <a:lnTo>
                    <a:pt x="1338" y="552"/>
                  </a:lnTo>
                  <a:lnTo>
                    <a:pt x="1344" y="552"/>
                  </a:lnTo>
                  <a:lnTo>
                    <a:pt x="1344" y="546"/>
                  </a:lnTo>
                  <a:lnTo>
                    <a:pt x="1350" y="546"/>
                  </a:lnTo>
                  <a:lnTo>
                    <a:pt x="1356" y="546"/>
                  </a:lnTo>
                  <a:lnTo>
                    <a:pt x="1362" y="546"/>
                  </a:lnTo>
                  <a:lnTo>
                    <a:pt x="1368" y="546"/>
                  </a:lnTo>
                  <a:lnTo>
                    <a:pt x="1368" y="540"/>
                  </a:lnTo>
                  <a:lnTo>
                    <a:pt x="1374" y="540"/>
                  </a:lnTo>
                  <a:lnTo>
                    <a:pt x="1380" y="540"/>
                  </a:lnTo>
                  <a:lnTo>
                    <a:pt x="1386" y="540"/>
                  </a:lnTo>
                  <a:lnTo>
                    <a:pt x="1392" y="534"/>
                  </a:lnTo>
                  <a:lnTo>
                    <a:pt x="1398" y="534"/>
                  </a:lnTo>
                  <a:lnTo>
                    <a:pt x="1404" y="534"/>
                  </a:lnTo>
                  <a:lnTo>
                    <a:pt x="1410" y="534"/>
                  </a:lnTo>
                  <a:lnTo>
                    <a:pt x="1410" y="528"/>
                  </a:lnTo>
                  <a:lnTo>
                    <a:pt x="1416" y="528"/>
                  </a:lnTo>
                  <a:lnTo>
                    <a:pt x="1422" y="528"/>
                  </a:lnTo>
                  <a:lnTo>
                    <a:pt x="1428" y="528"/>
                  </a:lnTo>
                  <a:lnTo>
                    <a:pt x="1428" y="522"/>
                  </a:lnTo>
                  <a:lnTo>
                    <a:pt x="1434" y="522"/>
                  </a:lnTo>
                  <a:lnTo>
                    <a:pt x="1440" y="522"/>
                  </a:lnTo>
                  <a:lnTo>
                    <a:pt x="1446" y="522"/>
                  </a:lnTo>
                  <a:lnTo>
                    <a:pt x="1446" y="516"/>
                  </a:lnTo>
                  <a:lnTo>
                    <a:pt x="1452" y="516"/>
                  </a:lnTo>
                  <a:lnTo>
                    <a:pt x="1458" y="516"/>
                  </a:lnTo>
                  <a:lnTo>
                    <a:pt x="1464" y="516"/>
                  </a:lnTo>
                  <a:lnTo>
                    <a:pt x="1464" y="510"/>
                  </a:lnTo>
                  <a:lnTo>
                    <a:pt x="1470" y="510"/>
                  </a:lnTo>
                  <a:lnTo>
                    <a:pt x="1476" y="510"/>
                  </a:lnTo>
                  <a:lnTo>
                    <a:pt x="1482" y="510"/>
                  </a:lnTo>
                  <a:lnTo>
                    <a:pt x="1482" y="504"/>
                  </a:lnTo>
                  <a:lnTo>
                    <a:pt x="1488" y="504"/>
                  </a:lnTo>
                  <a:lnTo>
                    <a:pt x="1494" y="504"/>
                  </a:lnTo>
                  <a:lnTo>
                    <a:pt x="1500" y="504"/>
                  </a:lnTo>
                  <a:lnTo>
                    <a:pt x="1500" y="498"/>
                  </a:lnTo>
                  <a:lnTo>
                    <a:pt x="1506" y="498"/>
                  </a:lnTo>
                  <a:lnTo>
                    <a:pt x="1512" y="498"/>
                  </a:lnTo>
                  <a:lnTo>
                    <a:pt x="1518" y="498"/>
                  </a:lnTo>
                  <a:lnTo>
                    <a:pt x="1518" y="492"/>
                  </a:lnTo>
                  <a:lnTo>
                    <a:pt x="1524" y="492"/>
                  </a:lnTo>
                  <a:lnTo>
                    <a:pt x="1530" y="492"/>
                  </a:lnTo>
                  <a:lnTo>
                    <a:pt x="1530" y="486"/>
                  </a:lnTo>
                  <a:lnTo>
                    <a:pt x="1536" y="486"/>
                  </a:lnTo>
                  <a:lnTo>
                    <a:pt x="1542" y="486"/>
                  </a:lnTo>
                  <a:lnTo>
                    <a:pt x="1548" y="486"/>
                  </a:lnTo>
                  <a:lnTo>
                    <a:pt x="1548" y="480"/>
                  </a:lnTo>
                  <a:lnTo>
                    <a:pt x="1554" y="480"/>
                  </a:lnTo>
                  <a:lnTo>
                    <a:pt x="1560" y="480"/>
                  </a:lnTo>
                  <a:lnTo>
                    <a:pt x="1566" y="474"/>
                  </a:lnTo>
                  <a:lnTo>
                    <a:pt x="1572" y="474"/>
                  </a:lnTo>
                  <a:lnTo>
                    <a:pt x="1578" y="474"/>
                  </a:lnTo>
                  <a:lnTo>
                    <a:pt x="1578" y="468"/>
                  </a:lnTo>
                  <a:lnTo>
                    <a:pt x="1584" y="468"/>
                  </a:lnTo>
                  <a:lnTo>
                    <a:pt x="1590" y="468"/>
                  </a:lnTo>
                  <a:lnTo>
                    <a:pt x="1596" y="462"/>
                  </a:lnTo>
                  <a:lnTo>
                    <a:pt x="1602" y="462"/>
                  </a:lnTo>
                  <a:lnTo>
                    <a:pt x="1608" y="462"/>
                  </a:lnTo>
                  <a:lnTo>
                    <a:pt x="1608" y="456"/>
                  </a:lnTo>
                  <a:lnTo>
                    <a:pt x="1614" y="456"/>
                  </a:lnTo>
                  <a:lnTo>
                    <a:pt x="1620" y="456"/>
                  </a:lnTo>
                  <a:lnTo>
                    <a:pt x="1620" y="450"/>
                  </a:lnTo>
                  <a:lnTo>
                    <a:pt x="1626" y="450"/>
                  </a:lnTo>
                  <a:lnTo>
                    <a:pt x="1632" y="450"/>
                  </a:lnTo>
                  <a:lnTo>
                    <a:pt x="1632" y="444"/>
                  </a:lnTo>
                  <a:lnTo>
                    <a:pt x="1638" y="444"/>
                  </a:lnTo>
                  <a:lnTo>
                    <a:pt x="1644" y="444"/>
                  </a:lnTo>
                  <a:lnTo>
                    <a:pt x="1650" y="438"/>
                  </a:lnTo>
                  <a:lnTo>
                    <a:pt x="1656" y="438"/>
                  </a:lnTo>
                  <a:lnTo>
                    <a:pt x="1662" y="438"/>
                  </a:lnTo>
                  <a:lnTo>
                    <a:pt x="1662" y="432"/>
                  </a:lnTo>
                  <a:lnTo>
                    <a:pt x="1668" y="432"/>
                  </a:lnTo>
                  <a:lnTo>
                    <a:pt x="1674" y="432"/>
                  </a:lnTo>
                  <a:lnTo>
                    <a:pt x="1674" y="426"/>
                  </a:lnTo>
                  <a:lnTo>
                    <a:pt x="1680" y="426"/>
                  </a:lnTo>
                  <a:lnTo>
                    <a:pt x="1686" y="426"/>
                  </a:lnTo>
                  <a:lnTo>
                    <a:pt x="1686" y="420"/>
                  </a:lnTo>
                  <a:lnTo>
                    <a:pt x="1692" y="420"/>
                  </a:lnTo>
                  <a:lnTo>
                    <a:pt x="1698" y="420"/>
                  </a:lnTo>
                  <a:lnTo>
                    <a:pt x="1698" y="414"/>
                  </a:lnTo>
                  <a:lnTo>
                    <a:pt x="1704" y="414"/>
                  </a:lnTo>
                  <a:lnTo>
                    <a:pt x="1710" y="414"/>
                  </a:lnTo>
                  <a:lnTo>
                    <a:pt x="1710" y="408"/>
                  </a:lnTo>
                  <a:lnTo>
                    <a:pt x="1716" y="408"/>
                  </a:lnTo>
                  <a:lnTo>
                    <a:pt x="1722" y="408"/>
                  </a:lnTo>
                  <a:lnTo>
                    <a:pt x="1722" y="402"/>
                  </a:lnTo>
                  <a:lnTo>
                    <a:pt x="1728" y="402"/>
                  </a:lnTo>
                  <a:lnTo>
                    <a:pt x="1734" y="402"/>
                  </a:lnTo>
                  <a:lnTo>
                    <a:pt x="1740" y="402"/>
                  </a:lnTo>
                  <a:lnTo>
                    <a:pt x="1740" y="396"/>
                  </a:lnTo>
                  <a:lnTo>
                    <a:pt x="1746" y="396"/>
                  </a:lnTo>
                  <a:lnTo>
                    <a:pt x="1752" y="396"/>
                  </a:lnTo>
                  <a:lnTo>
                    <a:pt x="1758" y="396"/>
                  </a:lnTo>
                  <a:lnTo>
                    <a:pt x="1764" y="396"/>
                  </a:lnTo>
                  <a:lnTo>
                    <a:pt x="1770" y="396"/>
                  </a:lnTo>
                  <a:lnTo>
                    <a:pt x="1776" y="396"/>
                  </a:lnTo>
                  <a:lnTo>
                    <a:pt x="1782" y="396"/>
                  </a:lnTo>
                  <a:lnTo>
                    <a:pt x="1788" y="396"/>
                  </a:lnTo>
                  <a:lnTo>
                    <a:pt x="1794" y="396"/>
                  </a:lnTo>
                  <a:lnTo>
                    <a:pt x="1800" y="396"/>
                  </a:lnTo>
                  <a:lnTo>
                    <a:pt x="1806" y="396"/>
                  </a:lnTo>
                  <a:lnTo>
                    <a:pt x="1812" y="396"/>
                  </a:lnTo>
                  <a:lnTo>
                    <a:pt x="1812" y="402"/>
                  </a:lnTo>
                  <a:lnTo>
                    <a:pt x="1818" y="402"/>
                  </a:lnTo>
                  <a:lnTo>
                    <a:pt x="1824" y="402"/>
                  </a:lnTo>
                  <a:lnTo>
                    <a:pt x="1830" y="402"/>
                  </a:lnTo>
                  <a:lnTo>
                    <a:pt x="1830" y="408"/>
                  </a:lnTo>
                  <a:lnTo>
                    <a:pt x="1836" y="408"/>
                  </a:lnTo>
                  <a:lnTo>
                    <a:pt x="1842" y="408"/>
                  </a:lnTo>
                  <a:lnTo>
                    <a:pt x="1842" y="414"/>
                  </a:lnTo>
                  <a:lnTo>
                    <a:pt x="1848" y="414"/>
                  </a:lnTo>
                  <a:lnTo>
                    <a:pt x="1854" y="414"/>
                  </a:lnTo>
                  <a:lnTo>
                    <a:pt x="1854" y="420"/>
                  </a:lnTo>
                  <a:lnTo>
                    <a:pt x="1860" y="420"/>
                  </a:lnTo>
                  <a:lnTo>
                    <a:pt x="1866" y="420"/>
                  </a:lnTo>
                  <a:lnTo>
                    <a:pt x="1866" y="426"/>
                  </a:lnTo>
                  <a:lnTo>
                    <a:pt x="1872" y="426"/>
                  </a:lnTo>
                  <a:lnTo>
                    <a:pt x="1872" y="432"/>
                  </a:lnTo>
                  <a:lnTo>
                    <a:pt x="1878" y="432"/>
                  </a:lnTo>
                  <a:lnTo>
                    <a:pt x="1884" y="438"/>
                  </a:lnTo>
                  <a:lnTo>
                    <a:pt x="1890" y="438"/>
                  </a:lnTo>
                  <a:lnTo>
                    <a:pt x="1890" y="444"/>
                  </a:lnTo>
                  <a:lnTo>
                    <a:pt x="1896" y="444"/>
                  </a:lnTo>
                  <a:lnTo>
                    <a:pt x="1896" y="450"/>
                  </a:lnTo>
                  <a:lnTo>
                    <a:pt x="1902" y="450"/>
                  </a:lnTo>
                  <a:lnTo>
                    <a:pt x="1902" y="456"/>
                  </a:lnTo>
                  <a:lnTo>
                    <a:pt x="1908" y="456"/>
                  </a:lnTo>
                  <a:lnTo>
                    <a:pt x="1908" y="462"/>
                  </a:lnTo>
                  <a:lnTo>
                    <a:pt x="1914" y="462"/>
                  </a:lnTo>
                  <a:lnTo>
                    <a:pt x="1914" y="468"/>
                  </a:lnTo>
                  <a:lnTo>
                    <a:pt x="1920" y="468"/>
                  </a:lnTo>
                  <a:lnTo>
                    <a:pt x="1926" y="474"/>
                  </a:lnTo>
                  <a:lnTo>
                    <a:pt x="1926" y="480"/>
                  </a:lnTo>
                  <a:lnTo>
                    <a:pt x="1932" y="480"/>
                  </a:lnTo>
                  <a:lnTo>
                    <a:pt x="1938" y="486"/>
                  </a:lnTo>
                  <a:lnTo>
                    <a:pt x="1938" y="492"/>
                  </a:lnTo>
                  <a:lnTo>
                    <a:pt x="1944" y="492"/>
                  </a:lnTo>
                  <a:lnTo>
                    <a:pt x="1944" y="498"/>
                  </a:lnTo>
                  <a:lnTo>
                    <a:pt x="1950" y="498"/>
                  </a:lnTo>
                  <a:lnTo>
                    <a:pt x="1950" y="504"/>
                  </a:lnTo>
                  <a:lnTo>
                    <a:pt x="1956" y="504"/>
                  </a:lnTo>
                  <a:lnTo>
                    <a:pt x="1956" y="510"/>
                  </a:lnTo>
                  <a:lnTo>
                    <a:pt x="1962" y="510"/>
                  </a:lnTo>
                  <a:lnTo>
                    <a:pt x="1962" y="516"/>
                  </a:lnTo>
                  <a:lnTo>
                    <a:pt x="1968" y="516"/>
                  </a:lnTo>
                  <a:lnTo>
                    <a:pt x="1968" y="522"/>
                  </a:lnTo>
                  <a:lnTo>
                    <a:pt x="1974" y="522"/>
                  </a:lnTo>
                  <a:lnTo>
                    <a:pt x="1974" y="528"/>
                  </a:lnTo>
                  <a:lnTo>
                    <a:pt x="1980" y="528"/>
                  </a:lnTo>
                  <a:lnTo>
                    <a:pt x="1980" y="534"/>
                  </a:lnTo>
                  <a:lnTo>
                    <a:pt x="1986" y="540"/>
                  </a:lnTo>
                  <a:lnTo>
                    <a:pt x="1986" y="546"/>
                  </a:lnTo>
                  <a:lnTo>
                    <a:pt x="1992" y="546"/>
                  </a:lnTo>
                  <a:lnTo>
                    <a:pt x="1992" y="552"/>
                  </a:lnTo>
                  <a:lnTo>
                    <a:pt x="1998" y="552"/>
                  </a:lnTo>
                  <a:lnTo>
                    <a:pt x="1998" y="558"/>
                  </a:lnTo>
                  <a:lnTo>
                    <a:pt x="2004" y="558"/>
                  </a:lnTo>
                  <a:lnTo>
                    <a:pt x="2004" y="564"/>
                  </a:lnTo>
                  <a:lnTo>
                    <a:pt x="2010" y="564"/>
                  </a:lnTo>
                  <a:lnTo>
                    <a:pt x="2010" y="570"/>
                  </a:lnTo>
                  <a:lnTo>
                    <a:pt x="2016" y="570"/>
                  </a:lnTo>
                  <a:lnTo>
                    <a:pt x="2016" y="576"/>
                  </a:lnTo>
                  <a:lnTo>
                    <a:pt x="2022" y="576"/>
                  </a:lnTo>
                  <a:lnTo>
                    <a:pt x="2022" y="582"/>
                  </a:lnTo>
                  <a:lnTo>
                    <a:pt x="2028" y="582"/>
                  </a:lnTo>
                  <a:lnTo>
                    <a:pt x="2028" y="588"/>
                  </a:lnTo>
                  <a:lnTo>
                    <a:pt x="2034" y="588"/>
                  </a:lnTo>
                  <a:lnTo>
                    <a:pt x="2034" y="594"/>
                  </a:lnTo>
                  <a:lnTo>
                    <a:pt x="2040" y="594"/>
                  </a:lnTo>
                  <a:lnTo>
                    <a:pt x="2040" y="600"/>
                  </a:lnTo>
                  <a:lnTo>
                    <a:pt x="2046" y="600"/>
                  </a:lnTo>
                  <a:lnTo>
                    <a:pt x="2046" y="606"/>
                  </a:lnTo>
                  <a:lnTo>
                    <a:pt x="2052" y="606"/>
                  </a:lnTo>
                  <a:lnTo>
                    <a:pt x="2052" y="612"/>
                  </a:lnTo>
                  <a:lnTo>
                    <a:pt x="2058" y="612"/>
                  </a:lnTo>
                  <a:lnTo>
                    <a:pt x="2058" y="618"/>
                  </a:lnTo>
                  <a:lnTo>
                    <a:pt x="2064" y="618"/>
                  </a:lnTo>
                  <a:lnTo>
                    <a:pt x="2064" y="624"/>
                  </a:lnTo>
                  <a:lnTo>
                    <a:pt x="2070" y="624"/>
                  </a:lnTo>
                  <a:lnTo>
                    <a:pt x="2070" y="630"/>
                  </a:lnTo>
                  <a:lnTo>
                    <a:pt x="2076" y="630"/>
                  </a:lnTo>
                  <a:lnTo>
                    <a:pt x="2076" y="636"/>
                  </a:lnTo>
                  <a:lnTo>
                    <a:pt x="2082" y="636"/>
                  </a:lnTo>
                  <a:lnTo>
                    <a:pt x="2088" y="642"/>
                  </a:lnTo>
                  <a:lnTo>
                    <a:pt x="2094" y="648"/>
                  </a:lnTo>
                  <a:lnTo>
                    <a:pt x="2100" y="648"/>
                  </a:lnTo>
                  <a:lnTo>
                    <a:pt x="2100" y="654"/>
                  </a:lnTo>
                  <a:lnTo>
                    <a:pt x="2106" y="654"/>
                  </a:lnTo>
                  <a:lnTo>
                    <a:pt x="2106" y="660"/>
                  </a:lnTo>
                  <a:lnTo>
                    <a:pt x="2112" y="660"/>
                  </a:lnTo>
                  <a:lnTo>
                    <a:pt x="2112" y="666"/>
                  </a:lnTo>
                  <a:lnTo>
                    <a:pt x="2118" y="666"/>
                  </a:lnTo>
                  <a:lnTo>
                    <a:pt x="2124" y="672"/>
                  </a:lnTo>
                  <a:lnTo>
                    <a:pt x="2130" y="672"/>
                  </a:lnTo>
                  <a:lnTo>
                    <a:pt x="2130" y="678"/>
                  </a:lnTo>
                  <a:lnTo>
                    <a:pt x="2136" y="678"/>
                  </a:lnTo>
                  <a:lnTo>
                    <a:pt x="2136" y="684"/>
                  </a:lnTo>
                  <a:lnTo>
                    <a:pt x="2142" y="684"/>
                  </a:lnTo>
                  <a:lnTo>
                    <a:pt x="2148" y="684"/>
                  </a:lnTo>
                  <a:lnTo>
                    <a:pt x="2148" y="690"/>
                  </a:lnTo>
                  <a:lnTo>
                    <a:pt x="2154" y="690"/>
                  </a:lnTo>
                  <a:lnTo>
                    <a:pt x="2154" y="696"/>
                  </a:lnTo>
                  <a:lnTo>
                    <a:pt x="2160" y="696"/>
                  </a:lnTo>
                  <a:lnTo>
                    <a:pt x="2166" y="702"/>
                  </a:lnTo>
                  <a:lnTo>
                    <a:pt x="2172" y="702"/>
                  </a:lnTo>
                  <a:lnTo>
                    <a:pt x="2172" y="708"/>
                  </a:lnTo>
                  <a:lnTo>
                    <a:pt x="2178" y="708"/>
                  </a:lnTo>
                  <a:lnTo>
                    <a:pt x="2184" y="708"/>
                  </a:lnTo>
                  <a:lnTo>
                    <a:pt x="2184" y="714"/>
                  </a:lnTo>
                  <a:lnTo>
                    <a:pt x="2190" y="714"/>
                  </a:lnTo>
                  <a:lnTo>
                    <a:pt x="2190" y="720"/>
                  </a:lnTo>
                  <a:lnTo>
                    <a:pt x="2196" y="720"/>
                  </a:lnTo>
                  <a:lnTo>
                    <a:pt x="2202" y="720"/>
                  </a:lnTo>
                  <a:lnTo>
                    <a:pt x="2202" y="726"/>
                  </a:lnTo>
                  <a:lnTo>
                    <a:pt x="2208" y="726"/>
                  </a:lnTo>
                  <a:lnTo>
                    <a:pt x="2214" y="726"/>
                  </a:lnTo>
                  <a:lnTo>
                    <a:pt x="2214" y="732"/>
                  </a:lnTo>
                  <a:lnTo>
                    <a:pt x="2220" y="732"/>
                  </a:lnTo>
                  <a:lnTo>
                    <a:pt x="2226" y="732"/>
                  </a:lnTo>
                  <a:lnTo>
                    <a:pt x="2226" y="738"/>
                  </a:lnTo>
                  <a:lnTo>
                    <a:pt x="2232" y="738"/>
                  </a:lnTo>
                  <a:lnTo>
                    <a:pt x="2238" y="738"/>
                  </a:lnTo>
                  <a:lnTo>
                    <a:pt x="2238" y="744"/>
                  </a:lnTo>
                  <a:lnTo>
                    <a:pt x="2244" y="744"/>
                  </a:lnTo>
                  <a:lnTo>
                    <a:pt x="2250" y="744"/>
                  </a:lnTo>
                  <a:lnTo>
                    <a:pt x="2256" y="744"/>
                  </a:lnTo>
                  <a:lnTo>
                    <a:pt x="2262" y="744"/>
                  </a:lnTo>
                  <a:lnTo>
                    <a:pt x="2262" y="750"/>
                  </a:lnTo>
                  <a:lnTo>
                    <a:pt x="2268" y="750"/>
                  </a:lnTo>
                  <a:lnTo>
                    <a:pt x="2274" y="750"/>
                  </a:lnTo>
                  <a:lnTo>
                    <a:pt x="2280" y="750"/>
                  </a:lnTo>
                  <a:lnTo>
                    <a:pt x="2286" y="750"/>
                  </a:lnTo>
                  <a:lnTo>
                    <a:pt x="2292" y="750"/>
                  </a:lnTo>
                  <a:lnTo>
                    <a:pt x="2292" y="744"/>
                  </a:lnTo>
                  <a:lnTo>
                    <a:pt x="2298" y="744"/>
                  </a:lnTo>
                  <a:lnTo>
                    <a:pt x="2304" y="744"/>
                  </a:lnTo>
                  <a:lnTo>
                    <a:pt x="2310" y="744"/>
                  </a:lnTo>
                  <a:lnTo>
                    <a:pt x="2316" y="744"/>
                  </a:lnTo>
                  <a:lnTo>
                    <a:pt x="2316" y="738"/>
                  </a:lnTo>
                  <a:lnTo>
                    <a:pt x="2322" y="738"/>
                  </a:lnTo>
                  <a:lnTo>
                    <a:pt x="2328" y="738"/>
                  </a:lnTo>
                  <a:lnTo>
                    <a:pt x="2328" y="732"/>
                  </a:lnTo>
                  <a:lnTo>
                    <a:pt x="2334" y="732"/>
                  </a:lnTo>
                  <a:lnTo>
                    <a:pt x="2340" y="732"/>
                  </a:lnTo>
                  <a:lnTo>
                    <a:pt x="2340" y="726"/>
                  </a:lnTo>
                  <a:lnTo>
                    <a:pt x="2346" y="726"/>
                  </a:lnTo>
                  <a:lnTo>
                    <a:pt x="2352" y="726"/>
                  </a:lnTo>
                  <a:lnTo>
                    <a:pt x="2352" y="720"/>
                  </a:lnTo>
                  <a:lnTo>
                    <a:pt x="2358" y="720"/>
                  </a:lnTo>
                  <a:lnTo>
                    <a:pt x="2364" y="720"/>
                  </a:lnTo>
                  <a:lnTo>
                    <a:pt x="2364" y="714"/>
                  </a:lnTo>
                  <a:lnTo>
                    <a:pt x="2370" y="714"/>
                  </a:lnTo>
                  <a:lnTo>
                    <a:pt x="2370" y="708"/>
                  </a:lnTo>
                  <a:lnTo>
                    <a:pt x="2376" y="708"/>
                  </a:lnTo>
                  <a:lnTo>
                    <a:pt x="2382" y="708"/>
                  </a:lnTo>
                  <a:lnTo>
                    <a:pt x="2382" y="702"/>
                  </a:lnTo>
                  <a:lnTo>
                    <a:pt x="2388" y="702"/>
                  </a:lnTo>
                  <a:lnTo>
                    <a:pt x="2394" y="696"/>
                  </a:lnTo>
                  <a:lnTo>
                    <a:pt x="2400" y="696"/>
                  </a:lnTo>
                  <a:lnTo>
                    <a:pt x="2400" y="690"/>
                  </a:lnTo>
                  <a:lnTo>
                    <a:pt x="2406" y="690"/>
                  </a:lnTo>
                  <a:lnTo>
                    <a:pt x="2406" y="684"/>
                  </a:lnTo>
                  <a:lnTo>
                    <a:pt x="2412" y="684"/>
                  </a:lnTo>
                  <a:lnTo>
                    <a:pt x="2418" y="684"/>
                  </a:lnTo>
                  <a:lnTo>
                    <a:pt x="2418" y="678"/>
                  </a:lnTo>
                  <a:lnTo>
                    <a:pt x="2424" y="678"/>
                  </a:lnTo>
                  <a:lnTo>
                    <a:pt x="2424" y="672"/>
                  </a:lnTo>
                  <a:lnTo>
                    <a:pt x="2430" y="672"/>
                  </a:lnTo>
                  <a:lnTo>
                    <a:pt x="2436" y="666"/>
                  </a:lnTo>
                  <a:lnTo>
                    <a:pt x="2442" y="666"/>
                  </a:lnTo>
                  <a:lnTo>
                    <a:pt x="2442" y="660"/>
                  </a:lnTo>
                  <a:lnTo>
                    <a:pt x="2448" y="660"/>
                  </a:lnTo>
                  <a:lnTo>
                    <a:pt x="2448" y="654"/>
                  </a:lnTo>
                  <a:lnTo>
                    <a:pt x="2454" y="654"/>
                  </a:lnTo>
                  <a:lnTo>
                    <a:pt x="2454" y="648"/>
                  </a:lnTo>
                  <a:lnTo>
                    <a:pt x="2460" y="648"/>
                  </a:lnTo>
                  <a:lnTo>
                    <a:pt x="2466" y="642"/>
                  </a:lnTo>
                  <a:lnTo>
                    <a:pt x="2472" y="636"/>
                  </a:lnTo>
                  <a:lnTo>
                    <a:pt x="2478" y="636"/>
                  </a:lnTo>
                  <a:lnTo>
                    <a:pt x="2478" y="630"/>
                  </a:lnTo>
                  <a:lnTo>
                    <a:pt x="2484" y="630"/>
                  </a:lnTo>
                  <a:lnTo>
                    <a:pt x="2484" y="624"/>
                  </a:lnTo>
                  <a:lnTo>
                    <a:pt x="2490" y="624"/>
                  </a:lnTo>
                  <a:lnTo>
                    <a:pt x="2490" y="618"/>
                  </a:lnTo>
                  <a:lnTo>
                    <a:pt x="2496" y="618"/>
                  </a:lnTo>
                  <a:lnTo>
                    <a:pt x="2496" y="612"/>
                  </a:lnTo>
                  <a:lnTo>
                    <a:pt x="2502" y="612"/>
                  </a:lnTo>
                  <a:lnTo>
                    <a:pt x="2502" y="606"/>
                  </a:lnTo>
                  <a:lnTo>
                    <a:pt x="2508" y="606"/>
                  </a:lnTo>
                  <a:lnTo>
                    <a:pt x="2508" y="600"/>
                  </a:lnTo>
                  <a:lnTo>
                    <a:pt x="2514" y="600"/>
                  </a:lnTo>
                  <a:lnTo>
                    <a:pt x="2514" y="594"/>
                  </a:lnTo>
                  <a:lnTo>
                    <a:pt x="2520" y="594"/>
                  </a:lnTo>
                  <a:lnTo>
                    <a:pt x="2520" y="588"/>
                  </a:lnTo>
                  <a:lnTo>
                    <a:pt x="2526" y="588"/>
                  </a:lnTo>
                  <a:lnTo>
                    <a:pt x="2526" y="582"/>
                  </a:lnTo>
                  <a:lnTo>
                    <a:pt x="2532" y="582"/>
                  </a:lnTo>
                  <a:lnTo>
                    <a:pt x="2532" y="576"/>
                  </a:lnTo>
                  <a:lnTo>
                    <a:pt x="2538" y="576"/>
                  </a:lnTo>
                  <a:lnTo>
                    <a:pt x="2538" y="570"/>
                  </a:lnTo>
                  <a:lnTo>
                    <a:pt x="2544" y="570"/>
                  </a:lnTo>
                  <a:lnTo>
                    <a:pt x="2544" y="564"/>
                  </a:lnTo>
                  <a:lnTo>
                    <a:pt x="2550" y="564"/>
                  </a:lnTo>
                  <a:lnTo>
                    <a:pt x="2550" y="558"/>
                  </a:lnTo>
                  <a:lnTo>
                    <a:pt x="2556" y="558"/>
                  </a:lnTo>
                  <a:lnTo>
                    <a:pt x="2556" y="552"/>
                  </a:lnTo>
                  <a:lnTo>
                    <a:pt x="2562" y="552"/>
                  </a:lnTo>
                  <a:lnTo>
                    <a:pt x="2562" y="546"/>
                  </a:lnTo>
                  <a:lnTo>
                    <a:pt x="2568" y="546"/>
                  </a:lnTo>
                  <a:lnTo>
                    <a:pt x="2568" y="540"/>
                  </a:lnTo>
                  <a:lnTo>
                    <a:pt x="2574" y="534"/>
                  </a:lnTo>
                  <a:lnTo>
                    <a:pt x="2574" y="528"/>
                  </a:lnTo>
                  <a:lnTo>
                    <a:pt x="2580" y="528"/>
                  </a:lnTo>
                  <a:lnTo>
                    <a:pt x="2580" y="522"/>
                  </a:lnTo>
                  <a:lnTo>
                    <a:pt x="2586" y="522"/>
                  </a:lnTo>
                  <a:lnTo>
                    <a:pt x="2586" y="516"/>
                  </a:lnTo>
                  <a:lnTo>
                    <a:pt x="2592" y="516"/>
                  </a:lnTo>
                  <a:lnTo>
                    <a:pt x="2592" y="510"/>
                  </a:lnTo>
                  <a:lnTo>
                    <a:pt x="2598" y="510"/>
                  </a:lnTo>
                  <a:lnTo>
                    <a:pt x="2598" y="504"/>
                  </a:lnTo>
                  <a:lnTo>
                    <a:pt x="2604" y="504"/>
                  </a:lnTo>
                  <a:lnTo>
                    <a:pt x="2604" y="498"/>
                  </a:lnTo>
                  <a:lnTo>
                    <a:pt x="2610" y="498"/>
                  </a:lnTo>
                  <a:lnTo>
                    <a:pt x="2610" y="492"/>
                  </a:lnTo>
                  <a:lnTo>
                    <a:pt x="2616" y="492"/>
                  </a:lnTo>
                  <a:lnTo>
                    <a:pt x="2616" y="486"/>
                  </a:lnTo>
                  <a:lnTo>
                    <a:pt x="2622" y="480"/>
                  </a:lnTo>
                  <a:lnTo>
                    <a:pt x="2628" y="480"/>
                  </a:lnTo>
                  <a:lnTo>
                    <a:pt x="2628" y="474"/>
                  </a:lnTo>
                  <a:lnTo>
                    <a:pt x="2634" y="468"/>
                  </a:lnTo>
                  <a:lnTo>
                    <a:pt x="2640" y="468"/>
                  </a:lnTo>
                  <a:lnTo>
                    <a:pt x="2640" y="462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52" y="456"/>
                  </a:lnTo>
                  <a:lnTo>
                    <a:pt x="2652" y="450"/>
                  </a:lnTo>
                  <a:lnTo>
                    <a:pt x="2658" y="450"/>
                  </a:lnTo>
                  <a:lnTo>
                    <a:pt x="2658" y="444"/>
                  </a:lnTo>
                  <a:lnTo>
                    <a:pt x="2664" y="444"/>
                  </a:lnTo>
                  <a:lnTo>
                    <a:pt x="2664" y="438"/>
                  </a:lnTo>
                  <a:lnTo>
                    <a:pt x="2670" y="438"/>
                  </a:lnTo>
                  <a:lnTo>
                    <a:pt x="2676" y="432"/>
                  </a:lnTo>
                  <a:lnTo>
                    <a:pt x="2682" y="432"/>
                  </a:lnTo>
                  <a:lnTo>
                    <a:pt x="2682" y="426"/>
                  </a:lnTo>
                  <a:lnTo>
                    <a:pt x="2688" y="426"/>
                  </a:lnTo>
                  <a:lnTo>
                    <a:pt x="2688" y="420"/>
                  </a:lnTo>
                  <a:lnTo>
                    <a:pt x="2694" y="420"/>
                  </a:lnTo>
                  <a:lnTo>
                    <a:pt x="2700" y="420"/>
                  </a:lnTo>
                  <a:lnTo>
                    <a:pt x="2700" y="414"/>
                  </a:lnTo>
                  <a:lnTo>
                    <a:pt x="2706" y="414"/>
                  </a:lnTo>
                  <a:lnTo>
                    <a:pt x="2712" y="414"/>
                  </a:lnTo>
                  <a:lnTo>
                    <a:pt x="2712" y="408"/>
                  </a:lnTo>
                  <a:lnTo>
                    <a:pt x="2718" y="408"/>
                  </a:lnTo>
                  <a:lnTo>
                    <a:pt x="2724" y="408"/>
                  </a:lnTo>
                  <a:lnTo>
                    <a:pt x="2724" y="402"/>
                  </a:lnTo>
                  <a:lnTo>
                    <a:pt x="2730" y="402"/>
                  </a:lnTo>
                  <a:lnTo>
                    <a:pt x="2736" y="402"/>
                  </a:lnTo>
                  <a:lnTo>
                    <a:pt x="2742" y="402"/>
                  </a:lnTo>
                  <a:lnTo>
                    <a:pt x="2742" y="396"/>
                  </a:lnTo>
                  <a:lnTo>
                    <a:pt x="2748" y="396"/>
                  </a:lnTo>
                  <a:lnTo>
                    <a:pt x="2754" y="396"/>
                  </a:lnTo>
                  <a:lnTo>
                    <a:pt x="2760" y="396"/>
                  </a:lnTo>
                  <a:lnTo>
                    <a:pt x="2766" y="396"/>
                  </a:lnTo>
                  <a:lnTo>
                    <a:pt x="2772" y="396"/>
                  </a:lnTo>
                  <a:lnTo>
                    <a:pt x="2778" y="396"/>
                  </a:lnTo>
                  <a:lnTo>
                    <a:pt x="2784" y="396"/>
                  </a:lnTo>
                  <a:lnTo>
                    <a:pt x="2790" y="396"/>
                  </a:lnTo>
                  <a:lnTo>
                    <a:pt x="2796" y="396"/>
                  </a:lnTo>
                  <a:lnTo>
                    <a:pt x="2802" y="396"/>
                  </a:lnTo>
                  <a:lnTo>
                    <a:pt x="2808" y="396"/>
                  </a:lnTo>
                  <a:lnTo>
                    <a:pt x="2814" y="396"/>
                  </a:lnTo>
                  <a:lnTo>
                    <a:pt x="2814" y="402"/>
                  </a:lnTo>
                  <a:lnTo>
                    <a:pt x="2820" y="402"/>
                  </a:lnTo>
                  <a:lnTo>
                    <a:pt x="2826" y="402"/>
                  </a:lnTo>
                  <a:lnTo>
                    <a:pt x="2832" y="402"/>
                  </a:lnTo>
                  <a:lnTo>
                    <a:pt x="2832" y="408"/>
                  </a:lnTo>
                  <a:lnTo>
                    <a:pt x="2838" y="408"/>
                  </a:lnTo>
                  <a:lnTo>
                    <a:pt x="2844" y="408"/>
                  </a:lnTo>
                  <a:lnTo>
                    <a:pt x="2844" y="414"/>
                  </a:lnTo>
                  <a:lnTo>
                    <a:pt x="2850" y="414"/>
                  </a:lnTo>
                  <a:lnTo>
                    <a:pt x="2856" y="414"/>
                  </a:lnTo>
                  <a:lnTo>
                    <a:pt x="2856" y="420"/>
                  </a:lnTo>
                  <a:lnTo>
                    <a:pt x="2862" y="420"/>
                  </a:lnTo>
                  <a:lnTo>
                    <a:pt x="2868" y="420"/>
                  </a:lnTo>
                  <a:lnTo>
                    <a:pt x="2868" y="426"/>
                  </a:lnTo>
                  <a:lnTo>
                    <a:pt x="2874" y="426"/>
                  </a:lnTo>
                  <a:lnTo>
                    <a:pt x="2880" y="426"/>
                  </a:lnTo>
                  <a:lnTo>
                    <a:pt x="2880" y="432"/>
                  </a:lnTo>
                  <a:lnTo>
                    <a:pt x="2886" y="432"/>
                  </a:lnTo>
                  <a:lnTo>
                    <a:pt x="2892" y="432"/>
                  </a:lnTo>
                  <a:lnTo>
                    <a:pt x="2892" y="438"/>
                  </a:lnTo>
                  <a:lnTo>
                    <a:pt x="2898" y="438"/>
                  </a:lnTo>
                  <a:lnTo>
                    <a:pt x="2904" y="438"/>
                  </a:lnTo>
                  <a:lnTo>
                    <a:pt x="2910" y="444"/>
                  </a:lnTo>
                  <a:lnTo>
                    <a:pt x="2916" y="444"/>
                  </a:lnTo>
                  <a:lnTo>
                    <a:pt x="2922" y="444"/>
                  </a:lnTo>
                  <a:lnTo>
                    <a:pt x="2922" y="450"/>
                  </a:lnTo>
                  <a:lnTo>
                    <a:pt x="2928" y="450"/>
                  </a:lnTo>
                  <a:lnTo>
                    <a:pt x="2934" y="450"/>
                  </a:lnTo>
                  <a:lnTo>
                    <a:pt x="2934" y="456"/>
                  </a:lnTo>
                  <a:lnTo>
                    <a:pt x="2940" y="456"/>
                  </a:lnTo>
                  <a:lnTo>
                    <a:pt x="2946" y="456"/>
                  </a:lnTo>
                  <a:lnTo>
                    <a:pt x="2946" y="462"/>
                  </a:lnTo>
                  <a:lnTo>
                    <a:pt x="2952" y="462"/>
                  </a:lnTo>
                  <a:lnTo>
                    <a:pt x="2958" y="462"/>
                  </a:lnTo>
                  <a:lnTo>
                    <a:pt x="2964" y="468"/>
                  </a:lnTo>
                  <a:lnTo>
                    <a:pt x="2970" y="468"/>
                  </a:lnTo>
                  <a:lnTo>
                    <a:pt x="2976" y="468"/>
                  </a:lnTo>
                  <a:lnTo>
                    <a:pt x="2976" y="474"/>
                  </a:lnTo>
                  <a:lnTo>
                    <a:pt x="2982" y="474"/>
                  </a:lnTo>
                  <a:lnTo>
                    <a:pt x="2988" y="474"/>
                  </a:lnTo>
                  <a:lnTo>
                    <a:pt x="2994" y="480"/>
                  </a:lnTo>
                  <a:lnTo>
                    <a:pt x="3000" y="480"/>
                  </a:lnTo>
                  <a:lnTo>
                    <a:pt x="3006" y="480"/>
                  </a:lnTo>
                  <a:lnTo>
                    <a:pt x="3006" y="486"/>
                  </a:lnTo>
                  <a:lnTo>
                    <a:pt x="3012" y="486"/>
                  </a:lnTo>
                  <a:lnTo>
                    <a:pt x="3018" y="486"/>
                  </a:lnTo>
                  <a:lnTo>
                    <a:pt x="3024" y="486"/>
                  </a:lnTo>
                  <a:lnTo>
                    <a:pt x="3024" y="492"/>
                  </a:lnTo>
                  <a:lnTo>
                    <a:pt x="3030" y="492"/>
                  </a:lnTo>
                  <a:lnTo>
                    <a:pt x="3036" y="492"/>
                  </a:lnTo>
                  <a:lnTo>
                    <a:pt x="3036" y="498"/>
                  </a:lnTo>
                  <a:lnTo>
                    <a:pt x="3042" y="498"/>
                  </a:lnTo>
                  <a:lnTo>
                    <a:pt x="3048" y="498"/>
                  </a:lnTo>
                  <a:lnTo>
                    <a:pt x="3054" y="498"/>
                  </a:lnTo>
                  <a:lnTo>
                    <a:pt x="3054" y="504"/>
                  </a:lnTo>
                  <a:lnTo>
                    <a:pt x="3060" y="504"/>
                  </a:lnTo>
                  <a:lnTo>
                    <a:pt x="3066" y="504"/>
                  </a:lnTo>
                  <a:lnTo>
                    <a:pt x="3072" y="504"/>
                  </a:lnTo>
                  <a:lnTo>
                    <a:pt x="3072" y="510"/>
                  </a:lnTo>
                  <a:lnTo>
                    <a:pt x="3078" y="510"/>
                  </a:lnTo>
                  <a:lnTo>
                    <a:pt x="3084" y="510"/>
                  </a:lnTo>
                  <a:lnTo>
                    <a:pt x="3090" y="510"/>
                  </a:lnTo>
                  <a:lnTo>
                    <a:pt x="3090" y="516"/>
                  </a:lnTo>
                  <a:lnTo>
                    <a:pt x="3096" y="516"/>
                  </a:lnTo>
                  <a:lnTo>
                    <a:pt x="3102" y="516"/>
                  </a:lnTo>
                  <a:lnTo>
                    <a:pt x="3108" y="516"/>
                  </a:lnTo>
                  <a:lnTo>
                    <a:pt x="3108" y="522"/>
                  </a:lnTo>
                  <a:lnTo>
                    <a:pt x="3114" y="522"/>
                  </a:lnTo>
                  <a:lnTo>
                    <a:pt x="3120" y="522"/>
                  </a:lnTo>
                  <a:lnTo>
                    <a:pt x="3126" y="522"/>
                  </a:lnTo>
                  <a:lnTo>
                    <a:pt x="3126" y="528"/>
                  </a:lnTo>
                  <a:lnTo>
                    <a:pt x="3132" y="528"/>
                  </a:lnTo>
                  <a:lnTo>
                    <a:pt x="3138" y="528"/>
                  </a:lnTo>
                  <a:lnTo>
                    <a:pt x="3144" y="528"/>
                  </a:lnTo>
                  <a:lnTo>
                    <a:pt x="3144" y="534"/>
                  </a:lnTo>
                  <a:lnTo>
                    <a:pt x="3150" y="534"/>
                  </a:lnTo>
                  <a:lnTo>
                    <a:pt x="3156" y="534"/>
                  </a:lnTo>
                  <a:lnTo>
                    <a:pt x="3162" y="534"/>
                  </a:lnTo>
                  <a:lnTo>
                    <a:pt x="3168" y="540"/>
                  </a:lnTo>
                  <a:lnTo>
                    <a:pt x="3174" y="540"/>
                  </a:lnTo>
                  <a:lnTo>
                    <a:pt x="3180" y="540"/>
                  </a:lnTo>
                  <a:lnTo>
                    <a:pt x="3186" y="540"/>
                  </a:lnTo>
                  <a:lnTo>
                    <a:pt x="3186" y="546"/>
                  </a:lnTo>
                  <a:lnTo>
                    <a:pt x="3192" y="546"/>
                  </a:lnTo>
                  <a:lnTo>
                    <a:pt x="3198" y="546"/>
                  </a:lnTo>
                  <a:lnTo>
                    <a:pt x="3204" y="546"/>
                  </a:lnTo>
                  <a:lnTo>
                    <a:pt x="3210" y="546"/>
                  </a:lnTo>
                  <a:lnTo>
                    <a:pt x="3210" y="552"/>
                  </a:lnTo>
                  <a:lnTo>
                    <a:pt x="3216" y="552"/>
                  </a:lnTo>
                  <a:lnTo>
                    <a:pt x="3222" y="552"/>
                  </a:lnTo>
                  <a:lnTo>
                    <a:pt x="3228" y="552"/>
                  </a:lnTo>
                  <a:lnTo>
                    <a:pt x="3234" y="552"/>
                  </a:lnTo>
                  <a:lnTo>
                    <a:pt x="3234" y="558"/>
                  </a:lnTo>
                  <a:lnTo>
                    <a:pt x="3240" y="558"/>
                  </a:lnTo>
                  <a:lnTo>
                    <a:pt x="3246" y="558"/>
                  </a:lnTo>
                  <a:lnTo>
                    <a:pt x="3252" y="558"/>
                  </a:lnTo>
                  <a:lnTo>
                    <a:pt x="3258" y="558"/>
                  </a:lnTo>
                  <a:lnTo>
                    <a:pt x="3258" y="552"/>
                  </a:lnTo>
                  <a:lnTo>
                    <a:pt x="3264" y="552"/>
                  </a:lnTo>
                  <a:lnTo>
                    <a:pt x="3270" y="552"/>
                  </a:lnTo>
                  <a:lnTo>
                    <a:pt x="3276" y="546"/>
                  </a:lnTo>
                  <a:lnTo>
                    <a:pt x="3282" y="546"/>
                  </a:lnTo>
                  <a:lnTo>
                    <a:pt x="3282" y="540"/>
                  </a:lnTo>
                  <a:lnTo>
                    <a:pt x="3288" y="540"/>
                  </a:lnTo>
                  <a:lnTo>
                    <a:pt x="3288" y="534"/>
                  </a:lnTo>
                  <a:lnTo>
                    <a:pt x="3294" y="534"/>
                  </a:lnTo>
                  <a:lnTo>
                    <a:pt x="3294" y="528"/>
                  </a:lnTo>
                  <a:lnTo>
                    <a:pt x="3300" y="528"/>
                  </a:lnTo>
                  <a:lnTo>
                    <a:pt x="3300" y="522"/>
                  </a:lnTo>
                  <a:lnTo>
                    <a:pt x="3306" y="522"/>
                  </a:lnTo>
                  <a:lnTo>
                    <a:pt x="3306" y="516"/>
                  </a:lnTo>
                  <a:lnTo>
                    <a:pt x="3312" y="516"/>
                  </a:lnTo>
                  <a:lnTo>
                    <a:pt x="3312" y="510"/>
                  </a:lnTo>
                  <a:lnTo>
                    <a:pt x="3318" y="510"/>
                  </a:lnTo>
                  <a:lnTo>
                    <a:pt x="3318" y="504"/>
                  </a:lnTo>
                  <a:lnTo>
                    <a:pt x="3318" y="498"/>
                  </a:lnTo>
                  <a:lnTo>
                    <a:pt x="3324" y="498"/>
                  </a:lnTo>
                  <a:lnTo>
                    <a:pt x="3324" y="492"/>
                  </a:lnTo>
                  <a:lnTo>
                    <a:pt x="3330" y="486"/>
                  </a:lnTo>
                  <a:lnTo>
                    <a:pt x="3330" y="480"/>
                  </a:lnTo>
                  <a:lnTo>
                    <a:pt x="3336" y="480"/>
                  </a:lnTo>
                  <a:lnTo>
                    <a:pt x="3336" y="474"/>
                  </a:lnTo>
                  <a:lnTo>
                    <a:pt x="3336" y="468"/>
                  </a:lnTo>
                  <a:lnTo>
                    <a:pt x="3342" y="468"/>
                  </a:lnTo>
                  <a:lnTo>
                    <a:pt x="3342" y="462"/>
                  </a:lnTo>
                  <a:lnTo>
                    <a:pt x="3342" y="456"/>
                  </a:lnTo>
                  <a:lnTo>
                    <a:pt x="3348" y="456"/>
                  </a:lnTo>
                  <a:lnTo>
                    <a:pt x="3348" y="450"/>
                  </a:lnTo>
                  <a:lnTo>
                    <a:pt x="3354" y="444"/>
                  </a:lnTo>
                  <a:lnTo>
                    <a:pt x="3354" y="438"/>
                  </a:lnTo>
                  <a:lnTo>
                    <a:pt x="3354" y="432"/>
                  </a:lnTo>
                  <a:lnTo>
                    <a:pt x="3360" y="432"/>
                  </a:lnTo>
                  <a:lnTo>
                    <a:pt x="3360" y="426"/>
                  </a:lnTo>
                  <a:lnTo>
                    <a:pt x="3366" y="420"/>
                  </a:lnTo>
                  <a:lnTo>
                    <a:pt x="3366" y="414"/>
                  </a:lnTo>
                  <a:lnTo>
                    <a:pt x="3372" y="408"/>
                  </a:lnTo>
                  <a:lnTo>
                    <a:pt x="3372" y="402"/>
                  </a:lnTo>
                  <a:lnTo>
                    <a:pt x="3378" y="396"/>
                  </a:lnTo>
                  <a:lnTo>
                    <a:pt x="3378" y="390"/>
                  </a:lnTo>
                  <a:lnTo>
                    <a:pt x="3384" y="384"/>
                  </a:lnTo>
                  <a:lnTo>
                    <a:pt x="3384" y="378"/>
                  </a:lnTo>
                  <a:lnTo>
                    <a:pt x="3390" y="372"/>
                  </a:lnTo>
                  <a:lnTo>
                    <a:pt x="3390" y="366"/>
                  </a:lnTo>
                  <a:lnTo>
                    <a:pt x="3396" y="360"/>
                  </a:lnTo>
                  <a:lnTo>
                    <a:pt x="3396" y="354"/>
                  </a:lnTo>
                  <a:lnTo>
                    <a:pt x="3396" y="348"/>
                  </a:lnTo>
                  <a:lnTo>
                    <a:pt x="3402" y="348"/>
                  </a:lnTo>
                  <a:lnTo>
                    <a:pt x="3402" y="342"/>
                  </a:lnTo>
                  <a:lnTo>
                    <a:pt x="3408" y="336"/>
                  </a:lnTo>
                  <a:lnTo>
                    <a:pt x="3408" y="330"/>
                  </a:lnTo>
                  <a:lnTo>
                    <a:pt x="3408" y="324"/>
                  </a:lnTo>
                  <a:lnTo>
                    <a:pt x="3414" y="324"/>
                  </a:lnTo>
                  <a:lnTo>
                    <a:pt x="3414" y="318"/>
                  </a:lnTo>
                  <a:lnTo>
                    <a:pt x="3414" y="312"/>
                  </a:lnTo>
                  <a:lnTo>
                    <a:pt x="3420" y="312"/>
                  </a:lnTo>
                  <a:lnTo>
                    <a:pt x="3420" y="306"/>
                  </a:lnTo>
                  <a:lnTo>
                    <a:pt x="3420" y="300"/>
                  </a:lnTo>
                  <a:lnTo>
                    <a:pt x="3426" y="300"/>
                  </a:lnTo>
                  <a:lnTo>
                    <a:pt x="3426" y="294"/>
                  </a:lnTo>
                  <a:lnTo>
                    <a:pt x="3426" y="288"/>
                  </a:lnTo>
                  <a:lnTo>
                    <a:pt x="3426" y="282"/>
                  </a:lnTo>
                  <a:lnTo>
                    <a:pt x="3432" y="282"/>
                  </a:lnTo>
                  <a:lnTo>
                    <a:pt x="3432" y="276"/>
                  </a:lnTo>
                  <a:lnTo>
                    <a:pt x="3432" y="270"/>
                  </a:lnTo>
                  <a:lnTo>
                    <a:pt x="3438" y="270"/>
                  </a:lnTo>
                  <a:lnTo>
                    <a:pt x="3438" y="264"/>
                  </a:lnTo>
                  <a:lnTo>
                    <a:pt x="3438" y="258"/>
                  </a:lnTo>
                  <a:lnTo>
                    <a:pt x="3444" y="258"/>
                  </a:lnTo>
                  <a:lnTo>
                    <a:pt x="3444" y="252"/>
                  </a:lnTo>
                  <a:lnTo>
                    <a:pt x="3444" y="246"/>
                  </a:lnTo>
                  <a:lnTo>
                    <a:pt x="3444" y="240"/>
                  </a:lnTo>
                  <a:lnTo>
                    <a:pt x="3450" y="240"/>
                  </a:lnTo>
                  <a:lnTo>
                    <a:pt x="3450" y="234"/>
                  </a:lnTo>
                  <a:lnTo>
                    <a:pt x="3450" y="228"/>
                  </a:lnTo>
                  <a:lnTo>
                    <a:pt x="3456" y="228"/>
                  </a:lnTo>
                  <a:lnTo>
                    <a:pt x="3456" y="222"/>
                  </a:lnTo>
                  <a:lnTo>
                    <a:pt x="3456" y="216"/>
                  </a:lnTo>
                  <a:lnTo>
                    <a:pt x="3462" y="210"/>
                  </a:lnTo>
                  <a:lnTo>
                    <a:pt x="3462" y="204"/>
                  </a:lnTo>
                  <a:lnTo>
                    <a:pt x="3468" y="198"/>
                  </a:lnTo>
                  <a:lnTo>
                    <a:pt x="3468" y="192"/>
                  </a:lnTo>
                  <a:lnTo>
                    <a:pt x="3468" y="186"/>
                  </a:lnTo>
                  <a:lnTo>
                    <a:pt x="3474" y="186"/>
                  </a:lnTo>
                  <a:lnTo>
                    <a:pt x="3474" y="180"/>
                  </a:lnTo>
                  <a:lnTo>
                    <a:pt x="3474" y="174"/>
                  </a:lnTo>
                  <a:lnTo>
                    <a:pt x="3474" y="168"/>
                  </a:lnTo>
                  <a:lnTo>
                    <a:pt x="3480" y="168"/>
                  </a:lnTo>
                  <a:lnTo>
                    <a:pt x="3480" y="162"/>
                  </a:lnTo>
                  <a:lnTo>
                    <a:pt x="3480" y="156"/>
                  </a:lnTo>
                  <a:lnTo>
                    <a:pt x="3486" y="156"/>
                  </a:lnTo>
                  <a:lnTo>
                    <a:pt x="3486" y="150"/>
                  </a:lnTo>
                  <a:lnTo>
                    <a:pt x="3486" y="144"/>
                  </a:lnTo>
                  <a:lnTo>
                    <a:pt x="3486" y="138"/>
                  </a:lnTo>
                  <a:lnTo>
                    <a:pt x="3492" y="138"/>
                  </a:lnTo>
                  <a:lnTo>
                    <a:pt x="3492" y="132"/>
                  </a:lnTo>
                  <a:lnTo>
                    <a:pt x="3492" y="126"/>
                  </a:lnTo>
                  <a:lnTo>
                    <a:pt x="3498" y="126"/>
                  </a:lnTo>
                  <a:lnTo>
                    <a:pt x="3498" y="120"/>
                  </a:lnTo>
                  <a:lnTo>
                    <a:pt x="3498" y="114"/>
                  </a:lnTo>
                  <a:lnTo>
                    <a:pt x="3498" y="108"/>
                  </a:lnTo>
                  <a:lnTo>
                    <a:pt x="3504" y="108"/>
                  </a:lnTo>
                  <a:lnTo>
                    <a:pt x="3504" y="102"/>
                  </a:lnTo>
                  <a:lnTo>
                    <a:pt x="3504" y="96"/>
                  </a:lnTo>
                  <a:lnTo>
                    <a:pt x="3504" y="90"/>
                  </a:lnTo>
                  <a:lnTo>
                    <a:pt x="3510" y="90"/>
                  </a:lnTo>
                  <a:lnTo>
                    <a:pt x="3510" y="84"/>
                  </a:lnTo>
                  <a:lnTo>
                    <a:pt x="3510" y="78"/>
                  </a:lnTo>
                  <a:lnTo>
                    <a:pt x="3516" y="78"/>
                  </a:lnTo>
                  <a:lnTo>
                    <a:pt x="3516" y="72"/>
                  </a:lnTo>
                  <a:lnTo>
                    <a:pt x="3516" y="66"/>
                  </a:lnTo>
                  <a:lnTo>
                    <a:pt x="3516" y="60"/>
                  </a:lnTo>
                  <a:lnTo>
                    <a:pt x="3522" y="60"/>
                  </a:lnTo>
                  <a:lnTo>
                    <a:pt x="3522" y="54"/>
                  </a:lnTo>
                  <a:lnTo>
                    <a:pt x="3522" y="48"/>
                  </a:lnTo>
                  <a:lnTo>
                    <a:pt x="3528" y="42"/>
                  </a:lnTo>
                  <a:lnTo>
                    <a:pt x="3528" y="36"/>
                  </a:lnTo>
                  <a:lnTo>
                    <a:pt x="3528" y="30"/>
                  </a:lnTo>
                  <a:lnTo>
                    <a:pt x="3534" y="30"/>
                  </a:lnTo>
                  <a:lnTo>
                    <a:pt x="3534" y="24"/>
                  </a:lnTo>
                  <a:lnTo>
                    <a:pt x="3534" y="18"/>
                  </a:lnTo>
                  <a:lnTo>
                    <a:pt x="3540" y="18"/>
                  </a:lnTo>
                  <a:lnTo>
                    <a:pt x="3540" y="12"/>
                  </a:lnTo>
                  <a:lnTo>
                    <a:pt x="3546" y="12"/>
                  </a:lnTo>
                  <a:lnTo>
                    <a:pt x="3546" y="6"/>
                  </a:lnTo>
                  <a:lnTo>
                    <a:pt x="3552" y="6"/>
                  </a:lnTo>
                  <a:lnTo>
                    <a:pt x="3552" y="0"/>
                  </a:lnTo>
                  <a:lnTo>
                    <a:pt x="3558" y="0"/>
                  </a:lnTo>
                  <a:lnTo>
                    <a:pt x="3564" y="0"/>
                  </a:lnTo>
                  <a:lnTo>
                    <a:pt x="3564" y="6"/>
                  </a:lnTo>
                  <a:lnTo>
                    <a:pt x="3570" y="6"/>
                  </a:lnTo>
                  <a:lnTo>
                    <a:pt x="3576" y="12"/>
                  </a:lnTo>
                  <a:lnTo>
                    <a:pt x="3576" y="18"/>
                  </a:lnTo>
                  <a:lnTo>
                    <a:pt x="3582" y="18"/>
                  </a:lnTo>
                  <a:lnTo>
                    <a:pt x="3582" y="24"/>
                  </a:lnTo>
                  <a:lnTo>
                    <a:pt x="3588" y="30"/>
                  </a:lnTo>
                  <a:lnTo>
                    <a:pt x="3588" y="36"/>
                  </a:lnTo>
                  <a:lnTo>
                    <a:pt x="3594" y="42"/>
                  </a:lnTo>
                  <a:lnTo>
                    <a:pt x="3594" y="48"/>
                  </a:lnTo>
                  <a:lnTo>
                    <a:pt x="3594" y="54"/>
                  </a:lnTo>
                  <a:lnTo>
                    <a:pt x="3600" y="54"/>
                  </a:lnTo>
                  <a:lnTo>
                    <a:pt x="3600" y="60"/>
                  </a:lnTo>
                  <a:lnTo>
                    <a:pt x="3600" y="66"/>
                  </a:lnTo>
                  <a:lnTo>
                    <a:pt x="3600" y="72"/>
                  </a:lnTo>
                  <a:lnTo>
                    <a:pt x="3606" y="72"/>
                  </a:lnTo>
                  <a:lnTo>
                    <a:pt x="3606" y="78"/>
                  </a:lnTo>
                  <a:lnTo>
                    <a:pt x="3606" y="84"/>
                  </a:lnTo>
                  <a:lnTo>
                    <a:pt x="3606" y="90"/>
                  </a:lnTo>
                  <a:lnTo>
                    <a:pt x="3612" y="96"/>
                  </a:lnTo>
                  <a:lnTo>
                    <a:pt x="3612" y="102"/>
                  </a:lnTo>
                  <a:lnTo>
                    <a:pt x="3612" y="108"/>
                  </a:lnTo>
                  <a:lnTo>
                    <a:pt x="3612" y="114"/>
                  </a:lnTo>
                  <a:lnTo>
                    <a:pt x="3618" y="114"/>
                  </a:lnTo>
                  <a:lnTo>
                    <a:pt x="3618" y="120"/>
                  </a:lnTo>
                  <a:lnTo>
                    <a:pt x="3618" y="126"/>
                  </a:lnTo>
                  <a:lnTo>
                    <a:pt x="3618" y="132"/>
                  </a:lnTo>
                  <a:lnTo>
                    <a:pt x="3618" y="138"/>
                  </a:lnTo>
                  <a:lnTo>
                    <a:pt x="3624" y="138"/>
                  </a:lnTo>
                  <a:lnTo>
                    <a:pt x="3624" y="144"/>
                  </a:lnTo>
                  <a:lnTo>
                    <a:pt x="3624" y="150"/>
                  </a:lnTo>
                  <a:lnTo>
                    <a:pt x="3624" y="156"/>
                  </a:lnTo>
                  <a:lnTo>
                    <a:pt x="3630" y="162"/>
                  </a:lnTo>
                  <a:lnTo>
                    <a:pt x="3630" y="168"/>
                  </a:lnTo>
                  <a:lnTo>
                    <a:pt x="3630" y="174"/>
                  </a:lnTo>
                  <a:lnTo>
                    <a:pt x="3630" y="180"/>
                  </a:lnTo>
                  <a:lnTo>
                    <a:pt x="3630" y="186"/>
                  </a:lnTo>
                  <a:lnTo>
                    <a:pt x="3636" y="186"/>
                  </a:lnTo>
                  <a:lnTo>
                    <a:pt x="3636" y="192"/>
                  </a:lnTo>
                  <a:lnTo>
                    <a:pt x="3636" y="198"/>
                  </a:lnTo>
                  <a:lnTo>
                    <a:pt x="3636" y="204"/>
                  </a:lnTo>
                  <a:lnTo>
                    <a:pt x="3636" y="210"/>
                  </a:lnTo>
                  <a:lnTo>
                    <a:pt x="3642" y="210"/>
                  </a:lnTo>
                  <a:lnTo>
                    <a:pt x="3642" y="216"/>
                  </a:lnTo>
                  <a:lnTo>
                    <a:pt x="3642" y="222"/>
                  </a:lnTo>
                  <a:lnTo>
                    <a:pt x="3642" y="228"/>
                  </a:lnTo>
                  <a:lnTo>
                    <a:pt x="3648" y="234"/>
                  </a:lnTo>
                  <a:lnTo>
                    <a:pt x="3648" y="240"/>
                  </a:lnTo>
                  <a:lnTo>
                    <a:pt x="3648" y="246"/>
                  </a:lnTo>
                  <a:lnTo>
                    <a:pt x="3648" y="252"/>
                  </a:lnTo>
                  <a:lnTo>
                    <a:pt x="3654" y="252"/>
                  </a:lnTo>
                  <a:lnTo>
                    <a:pt x="3654" y="258"/>
                  </a:lnTo>
                  <a:lnTo>
                    <a:pt x="3654" y="264"/>
                  </a:lnTo>
                  <a:lnTo>
                    <a:pt x="3654" y="270"/>
                  </a:lnTo>
                  <a:lnTo>
                    <a:pt x="3660" y="276"/>
                  </a:lnTo>
                  <a:lnTo>
                    <a:pt x="3660" y="282"/>
                  </a:lnTo>
                  <a:lnTo>
                    <a:pt x="3660" y="288"/>
                  </a:lnTo>
                  <a:lnTo>
                    <a:pt x="3660" y="294"/>
                  </a:lnTo>
                  <a:lnTo>
                    <a:pt x="3666" y="294"/>
                  </a:lnTo>
                  <a:lnTo>
                    <a:pt x="3666" y="300"/>
                  </a:lnTo>
                  <a:lnTo>
                    <a:pt x="3666" y="306"/>
                  </a:lnTo>
                  <a:lnTo>
                    <a:pt x="3666" y="312"/>
                  </a:lnTo>
                  <a:lnTo>
                    <a:pt x="3666" y="318"/>
                  </a:lnTo>
                  <a:lnTo>
                    <a:pt x="3672" y="318"/>
                  </a:lnTo>
                  <a:lnTo>
                    <a:pt x="3672" y="324"/>
                  </a:lnTo>
                  <a:lnTo>
                    <a:pt x="3672" y="330"/>
                  </a:lnTo>
                  <a:lnTo>
                    <a:pt x="3672" y="336"/>
                  </a:lnTo>
                  <a:lnTo>
                    <a:pt x="3678" y="336"/>
                  </a:lnTo>
                  <a:lnTo>
                    <a:pt x="3678" y="342"/>
                  </a:lnTo>
                  <a:lnTo>
                    <a:pt x="3678" y="348"/>
                  </a:lnTo>
                  <a:lnTo>
                    <a:pt x="3678" y="354"/>
                  </a:lnTo>
                  <a:lnTo>
                    <a:pt x="3684" y="360"/>
                  </a:lnTo>
                  <a:lnTo>
                    <a:pt x="3684" y="366"/>
                  </a:lnTo>
                  <a:lnTo>
                    <a:pt x="3684" y="372"/>
                  </a:lnTo>
                  <a:lnTo>
                    <a:pt x="3690" y="378"/>
                  </a:lnTo>
                  <a:lnTo>
                    <a:pt x="3690" y="384"/>
                  </a:lnTo>
                  <a:lnTo>
                    <a:pt x="3690" y="390"/>
                  </a:lnTo>
                  <a:lnTo>
                    <a:pt x="3690" y="396"/>
                  </a:lnTo>
                  <a:lnTo>
                    <a:pt x="3696" y="396"/>
                  </a:lnTo>
                  <a:lnTo>
                    <a:pt x="3696" y="402"/>
                  </a:lnTo>
                  <a:lnTo>
                    <a:pt x="3696" y="408"/>
                  </a:lnTo>
                  <a:lnTo>
                    <a:pt x="3696" y="414"/>
                  </a:lnTo>
                  <a:lnTo>
                    <a:pt x="3702" y="414"/>
                  </a:lnTo>
                  <a:lnTo>
                    <a:pt x="3702" y="420"/>
                  </a:lnTo>
                  <a:lnTo>
                    <a:pt x="3702" y="426"/>
                  </a:lnTo>
                  <a:lnTo>
                    <a:pt x="3702" y="432"/>
                  </a:lnTo>
                  <a:lnTo>
                    <a:pt x="3708" y="432"/>
                  </a:lnTo>
                  <a:lnTo>
                    <a:pt x="3708" y="438"/>
                  </a:lnTo>
                  <a:lnTo>
                    <a:pt x="3708" y="444"/>
                  </a:lnTo>
                  <a:lnTo>
                    <a:pt x="3708" y="450"/>
                  </a:lnTo>
                  <a:lnTo>
                    <a:pt x="3714" y="450"/>
                  </a:lnTo>
                  <a:lnTo>
                    <a:pt x="3714" y="456"/>
                  </a:lnTo>
                  <a:lnTo>
                    <a:pt x="3714" y="462"/>
                  </a:lnTo>
                  <a:lnTo>
                    <a:pt x="3720" y="468"/>
                  </a:lnTo>
                  <a:lnTo>
                    <a:pt x="3720" y="474"/>
                  </a:lnTo>
                  <a:lnTo>
                    <a:pt x="3720" y="480"/>
                  </a:lnTo>
                  <a:lnTo>
                    <a:pt x="3726" y="486"/>
                  </a:lnTo>
                  <a:lnTo>
                    <a:pt x="3726" y="492"/>
                  </a:lnTo>
                  <a:lnTo>
                    <a:pt x="3726" y="498"/>
                  </a:lnTo>
                  <a:lnTo>
                    <a:pt x="3732" y="504"/>
                  </a:lnTo>
                  <a:lnTo>
                    <a:pt x="3732" y="510"/>
                  </a:lnTo>
                  <a:lnTo>
                    <a:pt x="3732" y="516"/>
                  </a:lnTo>
                  <a:lnTo>
                    <a:pt x="3738" y="516"/>
                  </a:lnTo>
                  <a:lnTo>
                    <a:pt x="3738" y="522"/>
                  </a:lnTo>
                  <a:lnTo>
                    <a:pt x="3738" y="528"/>
                  </a:lnTo>
                  <a:lnTo>
                    <a:pt x="3738" y="534"/>
                  </a:lnTo>
                  <a:lnTo>
                    <a:pt x="3744" y="534"/>
                  </a:lnTo>
                  <a:lnTo>
                    <a:pt x="3744" y="540"/>
                  </a:lnTo>
                  <a:lnTo>
                    <a:pt x="3744" y="546"/>
                  </a:lnTo>
                  <a:lnTo>
                    <a:pt x="3750" y="546"/>
                  </a:lnTo>
                  <a:lnTo>
                    <a:pt x="3750" y="552"/>
                  </a:lnTo>
                  <a:lnTo>
                    <a:pt x="3750" y="558"/>
                  </a:lnTo>
                  <a:lnTo>
                    <a:pt x="3750" y="564"/>
                  </a:lnTo>
                  <a:lnTo>
                    <a:pt x="3756" y="564"/>
                  </a:lnTo>
                  <a:lnTo>
                    <a:pt x="3756" y="570"/>
                  </a:lnTo>
                  <a:lnTo>
                    <a:pt x="3756" y="576"/>
                  </a:lnTo>
                  <a:lnTo>
                    <a:pt x="3762" y="582"/>
                  </a:lnTo>
                  <a:lnTo>
                    <a:pt x="3762" y="588"/>
                  </a:lnTo>
                  <a:lnTo>
                    <a:pt x="3768" y="594"/>
                  </a:lnTo>
                  <a:lnTo>
                    <a:pt x="3768" y="600"/>
                  </a:lnTo>
                  <a:lnTo>
                    <a:pt x="3768" y="606"/>
                  </a:lnTo>
                  <a:lnTo>
                    <a:pt x="3774" y="606"/>
                  </a:lnTo>
                  <a:lnTo>
                    <a:pt x="3774" y="612"/>
                  </a:lnTo>
                  <a:lnTo>
                    <a:pt x="3774" y="618"/>
                  </a:lnTo>
                  <a:lnTo>
                    <a:pt x="3780" y="618"/>
                  </a:lnTo>
                  <a:lnTo>
                    <a:pt x="3780" y="624"/>
                  </a:lnTo>
                  <a:lnTo>
                    <a:pt x="3780" y="630"/>
                  </a:lnTo>
                  <a:lnTo>
                    <a:pt x="3786" y="630"/>
                  </a:lnTo>
                  <a:lnTo>
                    <a:pt x="3786" y="636"/>
                  </a:lnTo>
                  <a:lnTo>
                    <a:pt x="3786" y="642"/>
                  </a:lnTo>
                  <a:lnTo>
                    <a:pt x="3792" y="648"/>
                  </a:lnTo>
                  <a:lnTo>
                    <a:pt x="3792" y="654"/>
                  </a:lnTo>
                  <a:lnTo>
                    <a:pt x="3798" y="660"/>
                  </a:lnTo>
                  <a:lnTo>
                    <a:pt x="3798" y="666"/>
                  </a:lnTo>
                  <a:lnTo>
                    <a:pt x="3804" y="672"/>
                  </a:lnTo>
                  <a:lnTo>
                    <a:pt x="3804" y="678"/>
                  </a:lnTo>
                  <a:lnTo>
                    <a:pt x="3810" y="678"/>
                  </a:lnTo>
                  <a:lnTo>
                    <a:pt x="3810" y="684"/>
                  </a:lnTo>
                  <a:lnTo>
                    <a:pt x="3810" y="690"/>
                  </a:lnTo>
                  <a:lnTo>
                    <a:pt x="3816" y="690"/>
                  </a:lnTo>
                  <a:lnTo>
                    <a:pt x="3816" y="696"/>
                  </a:lnTo>
                  <a:lnTo>
                    <a:pt x="3816" y="702"/>
                  </a:lnTo>
                  <a:lnTo>
                    <a:pt x="3822" y="702"/>
                  </a:lnTo>
                  <a:lnTo>
                    <a:pt x="3822" y="708"/>
                  </a:lnTo>
                  <a:lnTo>
                    <a:pt x="3828" y="708"/>
                  </a:lnTo>
                  <a:lnTo>
                    <a:pt x="3828" y="714"/>
                  </a:lnTo>
                  <a:lnTo>
                    <a:pt x="3828" y="720"/>
                  </a:lnTo>
                  <a:lnTo>
                    <a:pt x="3834" y="720"/>
                  </a:lnTo>
                  <a:lnTo>
                    <a:pt x="3834" y="726"/>
                  </a:lnTo>
                  <a:lnTo>
                    <a:pt x="3840" y="726"/>
                  </a:lnTo>
                  <a:lnTo>
                    <a:pt x="3840" y="732"/>
                  </a:lnTo>
                  <a:lnTo>
                    <a:pt x="3846" y="738"/>
                  </a:lnTo>
                  <a:lnTo>
                    <a:pt x="3846" y="744"/>
                  </a:lnTo>
                  <a:lnTo>
                    <a:pt x="3852" y="744"/>
                  </a:lnTo>
                  <a:lnTo>
                    <a:pt x="3852" y="750"/>
                  </a:lnTo>
                  <a:lnTo>
                    <a:pt x="3858" y="750"/>
                  </a:lnTo>
                  <a:lnTo>
                    <a:pt x="3858" y="756"/>
                  </a:lnTo>
                  <a:lnTo>
                    <a:pt x="3864" y="756"/>
                  </a:lnTo>
                  <a:lnTo>
                    <a:pt x="3864" y="762"/>
                  </a:lnTo>
                  <a:lnTo>
                    <a:pt x="3870" y="762"/>
                  </a:lnTo>
                  <a:lnTo>
                    <a:pt x="3870" y="768"/>
                  </a:lnTo>
                  <a:lnTo>
                    <a:pt x="3876" y="768"/>
                  </a:lnTo>
                  <a:lnTo>
                    <a:pt x="3882" y="774"/>
                  </a:lnTo>
                  <a:lnTo>
                    <a:pt x="3888" y="774"/>
                  </a:lnTo>
                  <a:lnTo>
                    <a:pt x="3888" y="780"/>
                  </a:lnTo>
                  <a:lnTo>
                    <a:pt x="3894" y="780"/>
                  </a:lnTo>
                  <a:lnTo>
                    <a:pt x="3894" y="786"/>
                  </a:lnTo>
                  <a:lnTo>
                    <a:pt x="3900" y="786"/>
                  </a:lnTo>
                  <a:lnTo>
                    <a:pt x="3906" y="786"/>
                  </a:lnTo>
                  <a:lnTo>
                    <a:pt x="3906" y="792"/>
                  </a:lnTo>
                  <a:lnTo>
                    <a:pt x="3912" y="792"/>
                  </a:lnTo>
                  <a:lnTo>
                    <a:pt x="3918" y="792"/>
                  </a:lnTo>
                  <a:lnTo>
                    <a:pt x="3918" y="798"/>
                  </a:lnTo>
                  <a:lnTo>
                    <a:pt x="3924" y="798"/>
                  </a:lnTo>
                  <a:lnTo>
                    <a:pt x="3930" y="798"/>
                  </a:lnTo>
                  <a:lnTo>
                    <a:pt x="3936" y="804"/>
                  </a:lnTo>
                  <a:lnTo>
                    <a:pt x="3942" y="804"/>
                  </a:lnTo>
                  <a:lnTo>
                    <a:pt x="3948" y="804"/>
                  </a:lnTo>
                  <a:lnTo>
                    <a:pt x="3954" y="804"/>
                  </a:lnTo>
                  <a:lnTo>
                    <a:pt x="3954" y="810"/>
                  </a:lnTo>
                  <a:lnTo>
                    <a:pt x="3960" y="810"/>
                  </a:lnTo>
                  <a:lnTo>
                    <a:pt x="3966" y="810"/>
                  </a:lnTo>
                  <a:lnTo>
                    <a:pt x="3972" y="810"/>
                  </a:lnTo>
                  <a:lnTo>
                    <a:pt x="3978" y="810"/>
                  </a:lnTo>
                  <a:lnTo>
                    <a:pt x="3984" y="810"/>
                  </a:lnTo>
                  <a:lnTo>
                    <a:pt x="3990" y="810"/>
                  </a:lnTo>
                  <a:lnTo>
                    <a:pt x="3990" y="816"/>
                  </a:lnTo>
                  <a:lnTo>
                    <a:pt x="3996" y="816"/>
                  </a:lnTo>
                  <a:lnTo>
                    <a:pt x="4002" y="816"/>
                  </a:lnTo>
                  <a:lnTo>
                    <a:pt x="4008" y="816"/>
                  </a:lnTo>
                  <a:lnTo>
                    <a:pt x="4008" y="810"/>
                  </a:lnTo>
                  <a:lnTo>
                    <a:pt x="4014" y="810"/>
                  </a:lnTo>
                  <a:lnTo>
                    <a:pt x="4020" y="810"/>
                  </a:lnTo>
                  <a:lnTo>
                    <a:pt x="4026" y="810"/>
                  </a:lnTo>
                  <a:lnTo>
                    <a:pt x="4032" y="810"/>
                  </a:lnTo>
                  <a:lnTo>
                    <a:pt x="4038" y="810"/>
                  </a:lnTo>
                  <a:lnTo>
                    <a:pt x="4044" y="810"/>
                  </a:lnTo>
                  <a:lnTo>
                    <a:pt x="4050" y="804"/>
                  </a:lnTo>
                  <a:lnTo>
                    <a:pt x="4056" y="804"/>
                  </a:lnTo>
                  <a:lnTo>
                    <a:pt x="4062" y="804"/>
                  </a:lnTo>
                  <a:lnTo>
                    <a:pt x="4068" y="798"/>
                  </a:lnTo>
                  <a:lnTo>
                    <a:pt x="4074" y="798"/>
                  </a:lnTo>
                  <a:lnTo>
                    <a:pt x="4080" y="798"/>
                  </a:lnTo>
                  <a:lnTo>
                    <a:pt x="4080" y="792"/>
                  </a:lnTo>
                  <a:lnTo>
                    <a:pt x="4086" y="792"/>
                  </a:lnTo>
                  <a:lnTo>
                    <a:pt x="4092" y="792"/>
                  </a:lnTo>
                  <a:lnTo>
                    <a:pt x="4092" y="786"/>
                  </a:lnTo>
                  <a:lnTo>
                    <a:pt x="4098" y="786"/>
                  </a:lnTo>
                  <a:lnTo>
                    <a:pt x="4104" y="786"/>
                  </a:lnTo>
                  <a:lnTo>
                    <a:pt x="4104" y="780"/>
                  </a:lnTo>
                  <a:lnTo>
                    <a:pt x="4110" y="780"/>
                  </a:lnTo>
                  <a:lnTo>
                    <a:pt x="4110" y="774"/>
                  </a:lnTo>
                  <a:lnTo>
                    <a:pt x="4116" y="774"/>
                  </a:lnTo>
                  <a:lnTo>
                    <a:pt x="4122" y="774"/>
                  </a:lnTo>
                  <a:lnTo>
                    <a:pt x="4122" y="768"/>
                  </a:lnTo>
                  <a:lnTo>
                    <a:pt x="4128" y="768"/>
                  </a:lnTo>
                  <a:lnTo>
                    <a:pt x="4134" y="762"/>
                  </a:lnTo>
                  <a:lnTo>
                    <a:pt x="4140" y="762"/>
                  </a:lnTo>
                  <a:lnTo>
                    <a:pt x="4140" y="756"/>
                  </a:lnTo>
                  <a:lnTo>
                    <a:pt x="4146" y="756"/>
                  </a:lnTo>
                  <a:lnTo>
                    <a:pt x="4146" y="750"/>
                  </a:lnTo>
                  <a:lnTo>
                    <a:pt x="4152" y="750"/>
                  </a:lnTo>
                  <a:lnTo>
                    <a:pt x="4152" y="744"/>
                  </a:lnTo>
                  <a:lnTo>
                    <a:pt x="4158" y="744"/>
                  </a:lnTo>
                  <a:lnTo>
                    <a:pt x="4158" y="738"/>
                  </a:lnTo>
                  <a:lnTo>
                    <a:pt x="4164" y="738"/>
                  </a:lnTo>
                  <a:lnTo>
                    <a:pt x="4164" y="732"/>
                  </a:lnTo>
                  <a:lnTo>
                    <a:pt x="4170" y="732"/>
                  </a:lnTo>
                  <a:lnTo>
                    <a:pt x="4170" y="726"/>
                  </a:lnTo>
                  <a:lnTo>
                    <a:pt x="4176" y="726"/>
                  </a:lnTo>
                  <a:lnTo>
                    <a:pt x="4176" y="720"/>
                  </a:lnTo>
                  <a:lnTo>
                    <a:pt x="4182" y="720"/>
                  </a:lnTo>
                  <a:lnTo>
                    <a:pt x="4182" y="714"/>
                  </a:lnTo>
                  <a:lnTo>
                    <a:pt x="4188" y="714"/>
                  </a:lnTo>
                  <a:lnTo>
                    <a:pt x="4188" y="708"/>
                  </a:lnTo>
                  <a:lnTo>
                    <a:pt x="4194" y="708"/>
                  </a:lnTo>
                  <a:lnTo>
                    <a:pt x="4194" y="702"/>
                  </a:lnTo>
                  <a:lnTo>
                    <a:pt x="4200" y="702"/>
                  </a:lnTo>
                  <a:lnTo>
                    <a:pt x="4200" y="696"/>
                  </a:lnTo>
                  <a:lnTo>
                    <a:pt x="4206" y="696"/>
                  </a:lnTo>
                  <a:lnTo>
                    <a:pt x="4206" y="690"/>
                  </a:lnTo>
                  <a:lnTo>
                    <a:pt x="4212" y="690"/>
                  </a:lnTo>
                  <a:lnTo>
                    <a:pt x="4212" y="684"/>
                  </a:lnTo>
                  <a:lnTo>
                    <a:pt x="4218" y="684"/>
                  </a:lnTo>
                  <a:lnTo>
                    <a:pt x="4218" y="678"/>
                  </a:lnTo>
                  <a:lnTo>
                    <a:pt x="4224" y="672"/>
                  </a:lnTo>
                  <a:lnTo>
                    <a:pt x="4224" y="666"/>
                  </a:lnTo>
                  <a:lnTo>
                    <a:pt x="4230" y="666"/>
                  </a:lnTo>
                  <a:lnTo>
                    <a:pt x="4230" y="660"/>
                  </a:lnTo>
                  <a:lnTo>
                    <a:pt x="4236" y="660"/>
                  </a:lnTo>
                  <a:lnTo>
                    <a:pt x="4236" y="654"/>
                  </a:lnTo>
                  <a:lnTo>
                    <a:pt x="4242" y="654"/>
                  </a:lnTo>
                  <a:lnTo>
                    <a:pt x="4242" y="648"/>
                  </a:lnTo>
                  <a:lnTo>
                    <a:pt x="4242" y="642"/>
                  </a:lnTo>
                  <a:lnTo>
                    <a:pt x="4248" y="642"/>
                  </a:lnTo>
                  <a:lnTo>
                    <a:pt x="4248" y="636"/>
                  </a:lnTo>
                  <a:lnTo>
                    <a:pt x="4254" y="636"/>
                  </a:lnTo>
                  <a:lnTo>
                    <a:pt x="4254" y="630"/>
                  </a:lnTo>
                  <a:lnTo>
                    <a:pt x="4254" y="624"/>
                  </a:lnTo>
                  <a:lnTo>
                    <a:pt x="4260" y="624"/>
                  </a:lnTo>
                  <a:lnTo>
                    <a:pt x="4260" y="618"/>
                  </a:lnTo>
                  <a:lnTo>
                    <a:pt x="4266" y="618"/>
                  </a:lnTo>
                  <a:lnTo>
                    <a:pt x="4266" y="612"/>
                  </a:lnTo>
                  <a:lnTo>
                    <a:pt x="4272" y="606"/>
                  </a:lnTo>
                  <a:lnTo>
                    <a:pt x="4272" y="600"/>
                  </a:lnTo>
                  <a:lnTo>
                    <a:pt x="4278" y="600"/>
                  </a:lnTo>
                  <a:lnTo>
                    <a:pt x="4278" y="594"/>
                  </a:lnTo>
                  <a:lnTo>
                    <a:pt x="4278" y="588"/>
                  </a:lnTo>
                  <a:lnTo>
                    <a:pt x="4284" y="588"/>
                  </a:lnTo>
                  <a:lnTo>
                    <a:pt x="4284" y="582"/>
                  </a:lnTo>
                  <a:lnTo>
                    <a:pt x="4290" y="582"/>
                  </a:lnTo>
                  <a:lnTo>
                    <a:pt x="4290" y="576"/>
                  </a:lnTo>
                  <a:lnTo>
                    <a:pt x="4290" y="570"/>
                  </a:lnTo>
                  <a:lnTo>
                    <a:pt x="4296" y="570"/>
                  </a:lnTo>
                  <a:lnTo>
                    <a:pt x="4296" y="564"/>
                  </a:lnTo>
                  <a:lnTo>
                    <a:pt x="4302" y="558"/>
                  </a:lnTo>
                  <a:lnTo>
                    <a:pt x="4302" y="552"/>
                  </a:lnTo>
                  <a:lnTo>
                    <a:pt x="4308" y="552"/>
                  </a:lnTo>
                  <a:lnTo>
                    <a:pt x="4308" y="546"/>
                  </a:lnTo>
                  <a:lnTo>
                    <a:pt x="4308" y="540"/>
                  </a:lnTo>
                  <a:lnTo>
                    <a:pt x="4314" y="540"/>
                  </a:lnTo>
                  <a:lnTo>
                    <a:pt x="4314" y="534"/>
                  </a:lnTo>
                  <a:lnTo>
                    <a:pt x="4320" y="528"/>
                  </a:lnTo>
                  <a:lnTo>
                    <a:pt x="4320" y="522"/>
                  </a:lnTo>
                  <a:lnTo>
                    <a:pt x="4326" y="522"/>
                  </a:lnTo>
                  <a:lnTo>
                    <a:pt x="4326" y="516"/>
                  </a:lnTo>
                  <a:lnTo>
                    <a:pt x="4326" y="510"/>
                  </a:lnTo>
                  <a:lnTo>
                    <a:pt x="4332" y="510"/>
                  </a:lnTo>
                  <a:lnTo>
                    <a:pt x="4332" y="504"/>
                  </a:lnTo>
                  <a:lnTo>
                    <a:pt x="4338" y="498"/>
                  </a:lnTo>
                  <a:lnTo>
                    <a:pt x="4338" y="492"/>
                  </a:lnTo>
                  <a:lnTo>
                    <a:pt x="4344" y="492"/>
                  </a:lnTo>
                  <a:lnTo>
                    <a:pt x="4344" y="486"/>
                  </a:lnTo>
                  <a:lnTo>
                    <a:pt x="4344" y="480"/>
                  </a:lnTo>
                  <a:lnTo>
                    <a:pt x="4350" y="480"/>
                  </a:lnTo>
                  <a:lnTo>
                    <a:pt x="4350" y="474"/>
                  </a:lnTo>
                  <a:lnTo>
                    <a:pt x="4356" y="474"/>
                  </a:lnTo>
                  <a:lnTo>
                    <a:pt x="4356" y="468"/>
                  </a:lnTo>
                  <a:lnTo>
                    <a:pt x="4356" y="462"/>
                  </a:lnTo>
                  <a:lnTo>
                    <a:pt x="4362" y="462"/>
                  </a:lnTo>
                  <a:lnTo>
                    <a:pt x="4362" y="456"/>
                  </a:lnTo>
                  <a:lnTo>
                    <a:pt x="4362" y="450"/>
                  </a:lnTo>
                  <a:lnTo>
                    <a:pt x="4368" y="450"/>
                  </a:lnTo>
                  <a:lnTo>
                    <a:pt x="4368" y="444"/>
                  </a:lnTo>
                  <a:lnTo>
                    <a:pt x="4374" y="444"/>
                  </a:lnTo>
                  <a:lnTo>
                    <a:pt x="4374" y="438"/>
                  </a:lnTo>
                  <a:lnTo>
                    <a:pt x="4374" y="432"/>
                  </a:lnTo>
                  <a:lnTo>
                    <a:pt x="4380" y="432"/>
                  </a:lnTo>
                  <a:lnTo>
                    <a:pt x="4380" y="426"/>
                  </a:lnTo>
                  <a:lnTo>
                    <a:pt x="4386" y="426"/>
                  </a:lnTo>
                  <a:lnTo>
                    <a:pt x="4386" y="420"/>
                  </a:lnTo>
                  <a:lnTo>
                    <a:pt x="4392" y="414"/>
                  </a:lnTo>
                  <a:lnTo>
                    <a:pt x="4392" y="408"/>
                  </a:lnTo>
                  <a:lnTo>
                    <a:pt x="4398" y="408"/>
                  </a:lnTo>
                  <a:lnTo>
                    <a:pt x="4398" y="402"/>
                  </a:lnTo>
                  <a:lnTo>
                    <a:pt x="4404" y="396"/>
                  </a:lnTo>
                  <a:lnTo>
                    <a:pt x="4404" y="390"/>
                  </a:lnTo>
                  <a:lnTo>
                    <a:pt x="4410" y="390"/>
                  </a:lnTo>
                  <a:lnTo>
                    <a:pt x="4410" y="384"/>
                  </a:lnTo>
                  <a:lnTo>
                    <a:pt x="4416" y="384"/>
                  </a:lnTo>
                  <a:lnTo>
                    <a:pt x="4416" y="378"/>
                  </a:lnTo>
                  <a:lnTo>
                    <a:pt x="4422" y="372"/>
                  </a:lnTo>
                  <a:lnTo>
                    <a:pt x="4422" y="366"/>
                  </a:lnTo>
                  <a:lnTo>
                    <a:pt x="4428" y="366"/>
                  </a:lnTo>
                  <a:lnTo>
                    <a:pt x="4428" y="360"/>
                  </a:lnTo>
                  <a:lnTo>
                    <a:pt x="4434" y="360"/>
                  </a:lnTo>
                  <a:lnTo>
                    <a:pt x="4434" y="354"/>
                  </a:lnTo>
                  <a:lnTo>
                    <a:pt x="4440" y="354"/>
                  </a:lnTo>
                  <a:lnTo>
                    <a:pt x="4440" y="348"/>
                  </a:lnTo>
                  <a:lnTo>
                    <a:pt x="4446" y="348"/>
                  </a:lnTo>
                  <a:lnTo>
                    <a:pt x="4446" y="342"/>
                  </a:lnTo>
                  <a:lnTo>
                    <a:pt x="4452" y="336"/>
                  </a:lnTo>
                  <a:lnTo>
                    <a:pt x="4458" y="330"/>
                  </a:lnTo>
                  <a:lnTo>
                    <a:pt x="4458" y="324"/>
                  </a:lnTo>
                  <a:lnTo>
                    <a:pt x="4464" y="324"/>
                  </a:lnTo>
                  <a:lnTo>
                    <a:pt x="4464" y="318"/>
                  </a:lnTo>
                  <a:lnTo>
                    <a:pt x="4470" y="318"/>
                  </a:lnTo>
                  <a:lnTo>
                    <a:pt x="4476" y="312"/>
                  </a:lnTo>
                  <a:lnTo>
                    <a:pt x="4482" y="306"/>
                  </a:lnTo>
                  <a:lnTo>
                    <a:pt x="4488" y="306"/>
                  </a:lnTo>
                  <a:lnTo>
                    <a:pt x="4488" y="300"/>
                  </a:lnTo>
                  <a:lnTo>
                    <a:pt x="4494" y="300"/>
                  </a:lnTo>
                  <a:lnTo>
                    <a:pt x="4494" y="294"/>
                  </a:lnTo>
                  <a:lnTo>
                    <a:pt x="4500" y="294"/>
                  </a:lnTo>
                  <a:lnTo>
                    <a:pt x="4506" y="288"/>
                  </a:lnTo>
                  <a:lnTo>
                    <a:pt x="4512" y="288"/>
                  </a:lnTo>
                  <a:lnTo>
                    <a:pt x="4512" y="282"/>
                  </a:lnTo>
                  <a:lnTo>
                    <a:pt x="4518" y="282"/>
                  </a:lnTo>
                  <a:lnTo>
                    <a:pt x="4524" y="282"/>
                  </a:lnTo>
                  <a:lnTo>
                    <a:pt x="4524" y="276"/>
                  </a:lnTo>
                  <a:lnTo>
                    <a:pt x="4530" y="276"/>
                  </a:lnTo>
                  <a:lnTo>
                    <a:pt x="4536" y="276"/>
                  </a:lnTo>
                  <a:lnTo>
                    <a:pt x="4542" y="276"/>
                  </a:lnTo>
                  <a:lnTo>
                    <a:pt x="4542" y="270"/>
                  </a:lnTo>
                  <a:lnTo>
                    <a:pt x="4548" y="270"/>
                  </a:lnTo>
                  <a:lnTo>
                    <a:pt x="4554" y="270"/>
                  </a:lnTo>
                </a:path>
              </a:pathLst>
            </a:custGeom>
            <a:noFill/>
            <a:ln w="1587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30786" name="Rectangle 55"/>
            <p:cNvSpPr>
              <a:spLocks noChangeArrowheads="1"/>
            </p:cNvSpPr>
            <p:nvPr/>
          </p:nvSpPr>
          <p:spPr bwMode="auto">
            <a:xfrm>
              <a:off x="806" y="2607"/>
              <a:ext cx="330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FF0000"/>
                  </a:solidFill>
                  <a:latin typeface="Arial" pitchFamily="34" charset="0"/>
                </a:rPr>
                <a:t>BETA_X</a:t>
              </a: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0787" name="Freeform 56"/>
            <p:cNvSpPr>
              <a:spLocks/>
            </p:cNvSpPr>
            <p:nvPr/>
          </p:nvSpPr>
          <p:spPr bwMode="auto">
            <a:xfrm>
              <a:off x="578" y="1815"/>
              <a:ext cx="4554" cy="702"/>
            </a:xfrm>
            <a:custGeom>
              <a:avLst/>
              <a:gdLst>
                <a:gd name="T0" fmla="*/ 66 w 4554"/>
                <a:gd name="T1" fmla="*/ 696 h 702"/>
                <a:gd name="T2" fmla="*/ 138 w 4554"/>
                <a:gd name="T3" fmla="*/ 702 h 702"/>
                <a:gd name="T4" fmla="*/ 210 w 4554"/>
                <a:gd name="T5" fmla="*/ 690 h 702"/>
                <a:gd name="T6" fmla="*/ 282 w 4554"/>
                <a:gd name="T7" fmla="*/ 672 h 702"/>
                <a:gd name="T8" fmla="*/ 354 w 4554"/>
                <a:gd name="T9" fmla="*/ 636 h 702"/>
                <a:gd name="T10" fmla="*/ 432 w 4554"/>
                <a:gd name="T11" fmla="*/ 594 h 702"/>
                <a:gd name="T12" fmla="*/ 504 w 4554"/>
                <a:gd name="T13" fmla="*/ 540 h 702"/>
                <a:gd name="T14" fmla="*/ 576 w 4554"/>
                <a:gd name="T15" fmla="*/ 474 h 702"/>
                <a:gd name="T16" fmla="*/ 642 w 4554"/>
                <a:gd name="T17" fmla="*/ 396 h 702"/>
                <a:gd name="T18" fmla="*/ 714 w 4554"/>
                <a:gd name="T19" fmla="*/ 366 h 702"/>
                <a:gd name="T20" fmla="*/ 792 w 4554"/>
                <a:gd name="T21" fmla="*/ 426 h 702"/>
                <a:gd name="T22" fmla="*/ 864 w 4554"/>
                <a:gd name="T23" fmla="*/ 486 h 702"/>
                <a:gd name="T24" fmla="*/ 936 w 4554"/>
                <a:gd name="T25" fmla="*/ 534 h 702"/>
                <a:gd name="T26" fmla="*/ 1008 w 4554"/>
                <a:gd name="T27" fmla="*/ 528 h 702"/>
                <a:gd name="T28" fmla="*/ 1080 w 4554"/>
                <a:gd name="T29" fmla="*/ 420 h 702"/>
                <a:gd name="T30" fmla="*/ 1152 w 4554"/>
                <a:gd name="T31" fmla="*/ 264 h 702"/>
                <a:gd name="T32" fmla="*/ 1224 w 4554"/>
                <a:gd name="T33" fmla="*/ 90 h 702"/>
                <a:gd name="T34" fmla="*/ 1296 w 4554"/>
                <a:gd name="T35" fmla="*/ 0 h 702"/>
                <a:gd name="T36" fmla="*/ 1368 w 4554"/>
                <a:gd name="T37" fmla="*/ 102 h 702"/>
                <a:gd name="T38" fmla="*/ 1440 w 4554"/>
                <a:gd name="T39" fmla="*/ 216 h 702"/>
                <a:gd name="T40" fmla="*/ 1512 w 4554"/>
                <a:gd name="T41" fmla="*/ 318 h 702"/>
                <a:gd name="T42" fmla="*/ 1584 w 4554"/>
                <a:gd name="T43" fmla="*/ 408 h 702"/>
                <a:gd name="T44" fmla="*/ 1656 w 4554"/>
                <a:gd name="T45" fmla="*/ 486 h 702"/>
                <a:gd name="T46" fmla="*/ 1728 w 4554"/>
                <a:gd name="T47" fmla="*/ 546 h 702"/>
                <a:gd name="T48" fmla="*/ 1800 w 4554"/>
                <a:gd name="T49" fmla="*/ 600 h 702"/>
                <a:gd name="T50" fmla="*/ 1872 w 4554"/>
                <a:gd name="T51" fmla="*/ 648 h 702"/>
                <a:gd name="T52" fmla="*/ 1944 w 4554"/>
                <a:gd name="T53" fmla="*/ 678 h 702"/>
                <a:gd name="T54" fmla="*/ 2016 w 4554"/>
                <a:gd name="T55" fmla="*/ 696 h 702"/>
                <a:gd name="T56" fmla="*/ 2088 w 4554"/>
                <a:gd name="T57" fmla="*/ 702 h 702"/>
                <a:gd name="T58" fmla="*/ 2160 w 4554"/>
                <a:gd name="T59" fmla="*/ 696 h 702"/>
                <a:gd name="T60" fmla="*/ 2232 w 4554"/>
                <a:gd name="T61" fmla="*/ 684 h 702"/>
                <a:gd name="T62" fmla="*/ 2304 w 4554"/>
                <a:gd name="T63" fmla="*/ 678 h 702"/>
                <a:gd name="T64" fmla="*/ 2376 w 4554"/>
                <a:gd name="T65" fmla="*/ 696 h 702"/>
                <a:gd name="T66" fmla="*/ 2448 w 4554"/>
                <a:gd name="T67" fmla="*/ 702 h 702"/>
                <a:gd name="T68" fmla="*/ 2520 w 4554"/>
                <a:gd name="T69" fmla="*/ 696 h 702"/>
                <a:gd name="T70" fmla="*/ 2592 w 4554"/>
                <a:gd name="T71" fmla="*/ 684 h 702"/>
                <a:gd name="T72" fmla="*/ 2664 w 4554"/>
                <a:gd name="T73" fmla="*/ 654 h 702"/>
                <a:gd name="T74" fmla="*/ 2736 w 4554"/>
                <a:gd name="T75" fmla="*/ 618 h 702"/>
                <a:gd name="T76" fmla="*/ 2808 w 4554"/>
                <a:gd name="T77" fmla="*/ 564 h 702"/>
                <a:gd name="T78" fmla="*/ 2880 w 4554"/>
                <a:gd name="T79" fmla="*/ 504 h 702"/>
                <a:gd name="T80" fmla="*/ 2952 w 4554"/>
                <a:gd name="T81" fmla="*/ 432 h 702"/>
                <a:gd name="T82" fmla="*/ 3024 w 4554"/>
                <a:gd name="T83" fmla="*/ 342 h 702"/>
                <a:gd name="T84" fmla="*/ 3096 w 4554"/>
                <a:gd name="T85" fmla="*/ 246 h 702"/>
                <a:gd name="T86" fmla="*/ 3168 w 4554"/>
                <a:gd name="T87" fmla="*/ 138 h 702"/>
                <a:gd name="T88" fmla="*/ 3240 w 4554"/>
                <a:gd name="T89" fmla="*/ 18 h 702"/>
                <a:gd name="T90" fmla="*/ 3312 w 4554"/>
                <a:gd name="T91" fmla="*/ 42 h 702"/>
                <a:gd name="T92" fmla="*/ 3384 w 4554"/>
                <a:gd name="T93" fmla="*/ 216 h 702"/>
                <a:gd name="T94" fmla="*/ 3456 w 4554"/>
                <a:gd name="T95" fmla="*/ 378 h 702"/>
                <a:gd name="T96" fmla="*/ 3528 w 4554"/>
                <a:gd name="T97" fmla="*/ 504 h 702"/>
                <a:gd name="T98" fmla="*/ 3600 w 4554"/>
                <a:gd name="T99" fmla="*/ 546 h 702"/>
                <a:gd name="T100" fmla="*/ 3672 w 4554"/>
                <a:gd name="T101" fmla="*/ 498 h 702"/>
                <a:gd name="T102" fmla="*/ 3744 w 4554"/>
                <a:gd name="T103" fmla="*/ 444 h 702"/>
                <a:gd name="T104" fmla="*/ 3816 w 4554"/>
                <a:gd name="T105" fmla="*/ 378 h 702"/>
                <a:gd name="T106" fmla="*/ 3888 w 4554"/>
                <a:gd name="T107" fmla="*/ 372 h 702"/>
                <a:gd name="T108" fmla="*/ 3960 w 4554"/>
                <a:gd name="T109" fmla="*/ 450 h 702"/>
                <a:gd name="T110" fmla="*/ 4032 w 4554"/>
                <a:gd name="T111" fmla="*/ 522 h 702"/>
                <a:gd name="T112" fmla="*/ 4104 w 4554"/>
                <a:gd name="T113" fmla="*/ 576 h 702"/>
                <a:gd name="T114" fmla="*/ 4176 w 4554"/>
                <a:gd name="T115" fmla="*/ 624 h 702"/>
                <a:gd name="T116" fmla="*/ 4248 w 4554"/>
                <a:gd name="T117" fmla="*/ 660 h 702"/>
                <a:gd name="T118" fmla="*/ 4320 w 4554"/>
                <a:gd name="T119" fmla="*/ 684 h 702"/>
                <a:gd name="T120" fmla="*/ 4392 w 4554"/>
                <a:gd name="T121" fmla="*/ 696 h 702"/>
                <a:gd name="T122" fmla="*/ 4464 w 4554"/>
                <a:gd name="T123" fmla="*/ 702 h 702"/>
                <a:gd name="T124" fmla="*/ 4536 w 4554"/>
                <a:gd name="T125" fmla="*/ 690 h 70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554"/>
                <a:gd name="T190" fmla="*/ 0 h 702"/>
                <a:gd name="T191" fmla="*/ 4554 w 4554"/>
                <a:gd name="T192" fmla="*/ 702 h 70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554" h="702">
                  <a:moveTo>
                    <a:pt x="0" y="684"/>
                  </a:moveTo>
                  <a:lnTo>
                    <a:pt x="0" y="684"/>
                  </a:lnTo>
                  <a:lnTo>
                    <a:pt x="6" y="684"/>
                  </a:lnTo>
                  <a:lnTo>
                    <a:pt x="6" y="690"/>
                  </a:lnTo>
                  <a:lnTo>
                    <a:pt x="12" y="690"/>
                  </a:lnTo>
                  <a:lnTo>
                    <a:pt x="18" y="690"/>
                  </a:lnTo>
                  <a:lnTo>
                    <a:pt x="24" y="690"/>
                  </a:lnTo>
                  <a:lnTo>
                    <a:pt x="30" y="690"/>
                  </a:lnTo>
                  <a:lnTo>
                    <a:pt x="30" y="696"/>
                  </a:lnTo>
                  <a:lnTo>
                    <a:pt x="36" y="696"/>
                  </a:lnTo>
                  <a:lnTo>
                    <a:pt x="42" y="696"/>
                  </a:lnTo>
                  <a:lnTo>
                    <a:pt x="48" y="696"/>
                  </a:lnTo>
                  <a:lnTo>
                    <a:pt x="54" y="696"/>
                  </a:lnTo>
                  <a:lnTo>
                    <a:pt x="60" y="696"/>
                  </a:lnTo>
                  <a:lnTo>
                    <a:pt x="66" y="696"/>
                  </a:lnTo>
                  <a:lnTo>
                    <a:pt x="72" y="696"/>
                  </a:lnTo>
                  <a:lnTo>
                    <a:pt x="78" y="696"/>
                  </a:lnTo>
                  <a:lnTo>
                    <a:pt x="78" y="702"/>
                  </a:lnTo>
                  <a:lnTo>
                    <a:pt x="84" y="702"/>
                  </a:lnTo>
                  <a:lnTo>
                    <a:pt x="90" y="702"/>
                  </a:lnTo>
                  <a:lnTo>
                    <a:pt x="96" y="702"/>
                  </a:lnTo>
                  <a:lnTo>
                    <a:pt x="102" y="702"/>
                  </a:lnTo>
                  <a:lnTo>
                    <a:pt x="108" y="702"/>
                  </a:lnTo>
                  <a:lnTo>
                    <a:pt x="114" y="702"/>
                  </a:lnTo>
                  <a:lnTo>
                    <a:pt x="120" y="702"/>
                  </a:lnTo>
                  <a:lnTo>
                    <a:pt x="126" y="702"/>
                  </a:lnTo>
                  <a:lnTo>
                    <a:pt x="132" y="702"/>
                  </a:lnTo>
                  <a:lnTo>
                    <a:pt x="138" y="702"/>
                  </a:lnTo>
                  <a:lnTo>
                    <a:pt x="144" y="702"/>
                  </a:lnTo>
                  <a:lnTo>
                    <a:pt x="150" y="702"/>
                  </a:lnTo>
                  <a:lnTo>
                    <a:pt x="156" y="702"/>
                  </a:lnTo>
                  <a:lnTo>
                    <a:pt x="156" y="696"/>
                  </a:lnTo>
                  <a:lnTo>
                    <a:pt x="162" y="696"/>
                  </a:lnTo>
                  <a:lnTo>
                    <a:pt x="168" y="696"/>
                  </a:lnTo>
                  <a:lnTo>
                    <a:pt x="174" y="696"/>
                  </a:lnTo>
                  <a:lnTo>
                    <a:pt x="180" y="696"/>
                  </a:lnTo>
                  <a:lnTo>
                    <a:pt x="186" y="696"/>
                  </a:lnTo>
                  <a:lnTo>
                    <a:pt x="192" y="696"/>
                  </a:lnTo>
                  <a:lnTo>
                    <a:pt x="198" y="696"/>
                  </a:lnTo>
                  <a:lnTo>
                    <a:pt x="198" y="690"/>
                  </a:lnTo>
                  <a:lnTo>
                    <a:pt x="204" y="690"/>
                  </a:lnTo>
                  <a:lnTo>
                    <a:pt x="210" y="690"/>
                  </a:lnTo>
                  <a:lnTo>
                    <a:pt x="216" y="690"/>
                  </a:lnTo>
                  <a:lnTo>
                    <a:pt x="222" y="690"/>
                  </a:lnTo>
                  <a:lnTo>
                    <a:pt x="228" y="690"/>
                  </a:lnTo>
                  <a:lnTo>
                    <a:pt x="228" y="684"/>
                  </a:lnTo>
                  <a:lnTo>
                    <a:pt x="234" y="684"/>
                  </a:lnTo>
                  <a:lnTo>
                    <a:pt x="240" y="684"/>
                  </a:lnTo>
                  <a:lnTo>
                    <a:pt x="246" y="684"/>
                  </a:lnTo>
                  <a:lnTo>
                    <a:pt x="252" y="684"/>
                  </a:lnTo>
                  <a:lnTo>
                    <a:pt x="252" y="678"/>
                  </a:lnTo>
                  <a:lnTo>
                    <a:pt x="258" y="678"/>
                  </a:lnTo>
                  <a:lnTo>
                    <a:pt x="264" y="678"/>
                  </a:lnTo>
                  <a:lnTo>
                    <a:pt x="270" y="678"/>
                  </a:lnTo>
                  <a:lnTo>
                    <a:pt x="270" y="672"/>
                  </a:lnTo>
                  <a:lnTo>
                    <a:pt x="276" y="672"/>
                  </a:lnTo>
                  <a:lnTo>
                    <a:pt x="282" y="672"/>
                  </a:lnTo>
                  <a:lnTo>
                    <a:pt x="288" y="672"/>
                  </a:lnTo>
                  <a:lnTo>
                    <a:pt x="288" y="666"/>
                  </a:lnTo>
                  <a:lnTo>
                    <a:pt x="294" y="666"/>
                  </a:lnTo>
                  <a:lnTo>
                    <a:pt x="300" y="666"/>
                  </a:lnTo>
                  <a:lnTo>
                    <a:pt x="300" y="660"/>
                  </a:lnTo>
                  <a:lnTo>
                    <a:pt x="306" y="660"/>
                  </a:lnTo>
                  <a:lnTo>
                    <a:pt x="312" y="660"/>
                  </a:lnTo>
                  <a:lnTo>
                    <a:pt x="318" y="660"/>
                  </a:lnTo>
                  <a:lnTo>
                    <a:pt x="318" y="654"/>
                  </a:lnTo>
                  <a:lnTo>
                    <a:pt x="324" y="654"/>
                  </a:lnTo>
                  <a:lnTo>
                    <a:pt x="330" y="654"/>
                  </a:lnTo>
                  <a:lnTo>
                    <a:pt x="330" y="648"/>
                  </a:lnTo>
                  <a:lnTo>
                    <a:pt x="336" y="648"/>
                  </a:lnTo>
                  <a:lnTo>
                    <a:pt x="342" y="648"/>
                  </a:lnTo>
                  <a:lnTo>
                    <a:pt x="342" y="642"/>
                  </a:lnTo>
                  <a:lnTo>
                    <a:pt x="348" y="642"/>
                  </a:lnTo>
                  <a:lnTo>
                    <a:pt x="354" y="642"/>
                  </a:lnTo>
                  <a:lnTo>
                    <a:pt x="354" y="636"/>
                  </a:lnTo>
                  <a:lnTo>
                    <a:pt x="360" y="636"/>
                  </a:lnTo>
                  <a:lnTo>
                    <a:pt x="366" y="636"/>
                  </a:lnTo>
                  <a:lnTo>
                    <a:pt x="366" y="630"/>
                  </a:lnTo>
                  <a:lnTo>
                    <a:pt x="372" y="630"/>
                  </a:lnTo>
                  <a:lnTo>
                    <a:pt x="378" y="630"/>
                  </a:lnTo>
                  <a:lnTo>
                    <a:pt x="378" y="624"/>
                  </a:lnTo>
                  <a:lnTo>
                    <a:pt x="384" y="624"/>
                  </a:lnTo>
                  <a:lnTo>
                    <a:pt x="384" y="618"/>
                  </a:lnTo>
                  <a:lnTo>
                    <a:pt x="390" y="618"/>
                  </a:lnTo>
                  <a:lnTo>
                    <a:pt x="396" y="618"/>
                  </a:lnTo>
                  <a:lnTo>
                    <a:pt x="396" y="612"/>
                  </a:lnTo>
                  <a:lnTo>
                    <a:pt x="402" y="612"/>
                  </a:lnTo>
                  <a:lnTo>
                    <a:pt x="408" y="606"/>
                  </a:lnTo>
                  <a:lnTo>
                    <a:pt x="414" y="606"/>
                  </a:lnTo>
                  <a:lnTo>
                    <a:pt x="414" y="600"/>
                  </a:lnTo>
                  <a:lnTo>
                    <a:pt x="420" y="600"/>
                  </a:lnTo>
                  <a:lnTo>
                    <a:pt x="426" y="600"/>
                  </a:lnTo>
                  <a:lnTo>
                    <a:pt x="426" y="594"/>
                  </a:lnTo>
                  <a:lnTo>
                    <a:pt x="432" y="594"/>
                  </a:lnTo>
                  <a:lnTo>
                    <a:pt x="432" y="588"/>
                  </a:lnTo>
                  <a:lnTo>
                    <a:pt x="438" y="588"/>
                  </a:lnTo>
                  <a:lnTo>
                    <a:pt x="444" y="588"/>
                  </a:lnTo>
                  <a:lnTo>
                    <a:pt x="444" y="582"/>
                  </a:lnTo>
                  <a:lnTo>
                    <a:pt x="450" y="582"/>
                  </a:lnTo>
                  <a:lnTo>
                    <a:pt x="450" y="576"/>
                  </a:lnTo>
                  <a:lnTo>
                    <a:pt x="456" y="576"/>
                  </a:lnTo>
                  <a:lnTo>
                    <a:pt x="456" y="570"/>
                  </a:lnTo>
                  <a:lnTo>
                    <a:pt x="462" y="570"/>
                  </a:lnTo>
                  <a:lnTo>
                    <a:pt x="468" y="564"/>
                  </a:lnTo>
                  <a:lnTo>
                    <a:pt x="474" y="564"/>
                  </a:lnTo>
                  <a:lnTo>
                    <a:pt x="474" y="558"/>
                  </a:lnTo>
                  <a:lnTo>
                    <a:pt x="480" y="558"/>
                  </a:lnTo>
                  <a:lnTo>
                    <a:pt x="480" y="552"/>
                  </a:lnTo>
                  <a:lnTo>
                    <a:pt x="486" y="552"/>
                  </a:lnTo>
                  <a:lnTo>
                    <a:pt x="486" y="546"/>
                  </a:lnTo>
                  <a:lnTo>
                    <a:pt x="492" y="546"/>
                  </a:lnTo>
                  <a:lnTo>
                    <a:pt x="498" y="540"/>
                  </a:lnTo>
                  <a:lnTo>
                    <a:pt x="504" y="540"/>
                  </a:lnTo>
                  <a:lnTo>
                    <a:pt x="504" y="534"/>
                  </a:lnTo>
                  <a:lnTo>
                    <a:pt x="510" y="534"/>
                  </a:lnTo>
                  <a:lnTo>
                    <a:pt x="510" y="528"/>
                  </a:lnTo>
                  <a:lnTo>
                    <a:pt x="516" y="528"/>
                  </a:lnTo>
                  <a:lnTo>
                    <a:pt x="516" y="522"/>
                  </a:lnTo>
                  <a:lnTo>
                    <a:pt x="522" y="522"/>
                  </a:lnTo>
                  <a:lnTo>
                    <a:pt x="522" y="516"/>
                  </a:lnTo>
                  <a:lnTo>
                    <a:pt x="528" y="516"/>
                  </a:lnTo>
                  <a:lnTo>
                    <a:pt x="528" y="510"/>
                  </a:lnTo>
                  <a:lnTo>
                    <a:pt x="534" y="510"/>
                  </a:lnTo>
                  <a:lnTo>
                    <a:pt x="534" y="504"/>
                  </a:lnTo>
                  <a:lnTo>
                    <a:pt x="540" y="504"/>
                  </a:lnTo>
                  <a:lnTo>
                    <a:pt x="546" y="498"/>
                  </a:lnTo>
                  <a:lnTo>
                    <a:pt x="552" y="498"/>
                  </a:lnTo>
                  <a:lnTo>
                    <a:pt x="552" y="492"/>
                  </a:lnTo>
                  <a:lnTo>
                    <a:pt x="558" y="486"/>
                  </a:lnTo>
                  <a:lnTo>
                    <a:pt x="564" y="486"/>
                  </a:lnTo>
                  <a:lnTo>
                    <a:pt x="564" y="480"/>
                  </a:lnTo>
                  <a:lnTo>
                    <a:pt x="570" y="480"/>
                  </a:lnTo>
                  <a:lnTo>
                    <a:pt x="570" y="474"/>
                  </a:lnTo>
                  <a:lnTo>
                    <a:pt x="576" y="474"/>
                  </a:lnTo>
                  <a:lnTo>
                    <a:pt x="576" y="468"/>
                  </a:lnTo>
                  <a:lnTo>
                    <a:pt x="582" y="468"/>
                  </a:lnTo>
                  <a:lnTo>
                    <a:pt x="582" y="462"/>
                  </a:lnTo>
                  <a:lnTo>
                    <a:pt x="588" y="456"/>
                  </a:lnTo>
                  <a:lnTo>
                    <a:pt x="594" y="456"/>
                  </a:lnTo>
                  <a:lnTo>
                    <a:pt x="594" y="450"/>
                  </a:lnTo>
                  <a:lnTo>
                    <a:pt x="600" y="444"/>
                  </a:lnTo>
                  <a:lnTo>
                    <a:pt x="606" y="438"/>
                  </a:lnTo>
                  <a:lnTo>
                    <a:pt x="606" y="432"/>
                  </a:lnTo>
                  <a:lnTo>
                    <a:pt x="612" y="432"/>
                  </a:lnTo>
                  <a:lnTo>
                    <a:pt x="612" y="426"/>
                  </a:lnTo>
                  <a:lnTo>
                    <a:pt x="618" y="426"/>
                  </a:lnTo>
                  <a:lnTo>
                    <a:pt x="618" y="420"/>
                  </a:lnTo>
                  <a:lnTo>
                    <a:pt x="624" y="420"/>
                  </a:lnTo>
                  <a:lnTo>
                    <a:pt x="624" y="414"/>
                  </a:lnTo>
                  <a:lnTo>
                    <a:pt x="630" y="414"/>
                  </a:lnTo>
                  <a:lnTo>
                    <a:pt x="630" y="408"/>
                  </a:lnTo>
                  <a:lnTo>
                    <a:pt x="636" y="408"/>
                  </a:lnTo>
                  <a:lnTo>
                    <a:pt x="636" y="402"/>
                  </a:lnTo>
                  <a:lnTo>
                    <a:pt x="642" y="402"/>
                  </a:lnTo>
                  <a:lnTo>
                    <a:pt x="642" y="396"/>
                  </a:lnTo>
                  <a:lnTo>
                    <a:pt x="648" y="396"/>
                  </a:lnTo>
                  <a:lnTo>
                    <a:pt x="648" y="390"/>
                  </a:lnTo>
                  <a:lnTo>
                    <a:pt x="654" y="384"/>
                  </a:lnTo>
                  <a:lnTo>
                    <a:pt x="660" y="378"/>
                  </a:lnTo>
                  <a:lnTo>
                    <a:pt x="666" y="378"/>
                  </a:lnTo>
                  <a:lnTo>
                    <a:pt x="666" y="372"/>
                  </a:lnTo>
                  <a:lnTo>
                    <a:pt x="672" y="372"/>
                  </a:lnTo>
                  <a:lnTo>
                    <a:pt x="672" y="366"/>
                  </a:lnTo>
                  <a:lnTo>
                    <a:pt x="678" y="366"/>
                  </a:lnTo>
                  <a:lnTo>
                    <a:pt x="684" y="366"/>
                  </a:lnTo>
                  <a:lnTo>
                    <a:pt x="684" y="360"/>
                  </a:lnTo>
                  <a:lnTo>
                    <a:pt x="690" y="360"/>
                  </a:lnTo>
                  <a:lnTo>
                    <a:pt x="696" y="360"/>
                  </a:lnTo>
                  <a:lnTo>
                    <a:pt x="702" y="360"/>
                  </a:lnTo>
                  <a:lnTo>
                    <a:pt x="708" y="360"/>
                  </a:lnTo>
                  <a:lnTo>
                    <a:pt x="714" y="360"/>
                  </a:lnTo>
                  <a:lnTo>
                    <a:pt x="714" y="366"/>
                  </a:lnTo>
                  <a:lnTo>
                    <a:pt x="720" y="366"/>
                  </a:lnTo>
                  <a:lnTo>
                    <a:pt x="726" y="366"/>
                  </a:lnTo>
                  <a:lnTo>
                    <a:pt x="726" y="372"/>
                  </a:lnTo>
                  <a:lnTo>
                    <a:pt x="732" y="372"/>
                  </a:lnTo>
                  <a:lnTo>
                    <a:pt x="738" y="372"/>
                  </a:lnTo>
                  <a:lnTo>
                    <a:pt x="738" y="378"/>
                  </a:lnTo>
                  <a:lnTo>
                    <a:pt x="744" y="378"/>
                  </a:lnTo>
                  <a:lnTo>
                    <a:pt x="744" y="384"/>
                  </a:lnTo>
                  <a:lnTo>
                    <a:pt x="750" y="384"/>
                  </a:lnTo>
                  <a:lnTo>
                    <a:pt x="750" y="390"/>
                  </a:lnTo>
                  <a:lnTo>
                    <a:pt x="756" y="390"/>
                  </a:lnTo>
                  <a:lnTo>
                    <a:pt x="756" y="396"/>
                  </a:lnTo>
                  <a:lnTo>
                    <a:pt x="762" y="396"/>
                  </a:lnTo>
                  <a:lnTo>
                    <a:pt x="762" y="402"/>
                  </a:lnTo>
                  <a:lnTo>
                    <a:pt x="768" y="402"/>
                  </a:lnTo>
                  <a:lnTo>
                    <a:pt x="768" y="408"/>
                  </a:lnTo>
                  <a:lnTo>
                    <a:pt x="774" y="408"/>
                  </a:lnTo>
                  <a:lnTo>
                    <a:pt x="774" y="414"/>
                  </a:lnTo>
                  <a:lnTo>
                    <a:pt x="780" y="414"/>
                  </a:lnTo>
                  <a:lnTo>
                    <a:pt x="780" y="420"/>
                  </a:lnTo>
                  <a:lnTo>
                    <a:pt x="786" y="420"/>
                  </a:lnTo>
                  <a:lnTo>
                    <a:pt x="786" y="426"/>
                  </a:lnTo>
                  <a:lnTo>
                    <a:pt x="792" y="426"/>
                  </a:lnTo>
                  <a:lnTo>
                    <a:pt x="798" y="432"/>
                  </a:lnTo>
                  <a:lnTo>
                    <a:pt x="804" y="432"/>
                  </a:lnTo>
                  <a:lnTo>
                    <a:pt x="804" y="438"/>
                  </a:lnTo>
                  <a:lnTo>
                    <a:pt x="810" y="438"/>
                  </a:lnTo>
                  <a:lnTo>
                    <a:pt x="810" y="444"/>
                  </a:lnTo>
                  <a:lnTo>
                    <a:pt x="816" y="444"/>
                  </a:lnTo>
                  <a:lnTo>
                    <a:pt x="816" y="450"/>
                  </a:lnTo>
                  <a:lnTo>
                    <a:pt x="822" y="450"/>
                  </a:lnTo>
                  <a:lnTo>
                    <a:pt x="822" y="456"/>
                  </a:lnTo>
                  <a:lnTo>
                    <a:pt x="828" y="456"/>
                  </a:lnTo>
                  <a:lnTo>
                    <a:pt x="828" y="462"/>
                  </a:lnTo>
                  <a:lnTo>
                    <a:pt x="834" y="462"/>
                  </a:lnTo>
                  <a:lnTo>
                    <a:pt x="840" y="468"/>
                  </a:lnTo>
                  <a:lnTo>
                    <a:pt x="846" y="468"/>
                  </a:lnTo>
                  <a:lnTo>
                    <a:pt x="846" y="474"/>
                  </a:lnTo>
                  <a:lnTo>
                    <a:pt x="852" y="474"/>
                  </a:lnTo>
                  <a:lnTo>
                    <a:pt x="852" y="480"/>
                  </a:lnTo>
                  <a:lnTo>
                    <a:pt x="858" y="480"/>
                  </a:lnTo>
                  <a:lnTo>
                    <a:pt x="858" y="486"/>
                  </a:lnTo>
                  <a:lnTo>
                    <a:pt x="864" y="486"/>
                  </a:lnTo>
                  <a:lnTo>
                    <a:pt x="870" y="486"/>
                  </a:lnTo>
                  <a:lnTo>
                    <a:pt x="870" y="492"/>
                  </a:lnTo>
                  <a:lnTo>
                    <a:pt x="876" y="492"/>
                  </a:lnTo>
                  <a:lnTo>
                    <a:pt x="876" y="498"/>
                  </a:lnTo>
                  <a:lnTo>
                    <a:pt x="882" y="498"/>
                  </a:lnTo>
                  <a:lnTo>
                    <a:pt x="882" y="504"/>
                  </a:lnTo>
                  <a:lnTo>
                    <a:pt x="888" y="504"/>
                  </a:lnTo>
                  <a:lnTo>
                    <a:pt x="894" y="504"/>
                  </a:lnTo>
                  <a:lnTo>
                    <a:pt x="894" y="510"/>
                  </a:lnTo>
                  <a:lnTo>
                    <a:pt x="900" y="510"/>
                  </a:lnTo>
                  <a:lnTo>
                    <a:pt x="900" y="516"/>
                  </a:lnTo>
                  <a:lnTo>
                    <a:pt x="906" y="516"/>
                  </a:lnTo>
                  <a:lnTo>
                    <a:pt x="912" y="522"/>
                  </a:lnTo>
                  <a:lnTo>
                    <a:pt x="918" y="522"/>
                  </a:lnTo>
                  <a:lnTo>
                    <a:pt x="918" y="528"/>
                  </a:lnTo>
                  <a:lnTo>
                    <a:pt x="924" y="528"/>
                  </a:lnTo>
                  <a:lnTo>
                    <a:pt x="924" y="534"/>
                  </a:lnTo>
                  <a:lnTo>
                    <a:pt x="930" y="534"/>
                  </a:lnTo>
                  <a:lnTo>
                    <a:pt x="936" y="534"/>
                  </a:lnTo>
                  <a:lnTo>
                    <a:pt x="936" y="540"/>
                  </a:lnTo>
                  <a:lnTo>
                    <a:pt x="942" y="540"/>
                  </a:lnTo>
                  <a:lnTo>
                    <a:pt x="948" y="540"/>
                  </a:lnTo>
                  <a:lnTo>
                    <a:pt x="948" y="546"/>
                  </a:lnTo>
                  <a:lnTo>
                    <a:pt x="954" y="546"/>
                  </a:lnTo>
                  <a:lnTo>
                    <a:pt x="960" y="546"/>
                  </a:lnTo>
                  <a:lnTo>
                    <a:pt x="966" y="546"/>
                  </a:lnTo>
                  <a:lnTo>
                    <a:pt x="972" y="546"/>
                  </a:lnTo>
                  <a:lnTo>
                    <a:pt x="978" y="546"/>
                  </a:lnTo>
                  <a:lnTo>
                    <a:pt x="984" y="546"/>
                  </a:lnTo>
                  <a:lnTo>
                    <a:pt x="984" y="540"/>
                  </a:lnTo>
                  <a:lnTo>
                    <a:pt x="990" y="540"/>
                  </a:lnTo>
                  <a:lnTo>
                    <a:pt x="996" y="540"/>
                  </a:lnTo>
                  <a:lnTo>
                    <a:pt x="996" y="534"/>
                  </a:lnTo>
                  <a:lnTo>
                    <a:pt x="1002" y="534"/>
                  </a:lnTo>
                  <a:lnTo>
                    <a:pt x="1002" y="528"/>
                  </a:lnTo>
                  <a:lnTo>
                    <a:pt x="1008" y="528"/>
                  </a:lnTo>
                  <a:lnTo>
                    <a:pt x="1008" y="522"/>
                  </a:lnTo>
                  <a:lnTo>
                    <a:pt x="1014" y="522"/>
                  </a:lnTo>
                  <a:lnTo>
                    <a:pt x="1014" y="516"/>
                  </a:lnTo>
                  <a:lnTo>
                    <a:pt x="1020" y="516"/>
                  </a:lnTo>
                  <a:lnTo>
                    <a:pt x="1020" y="510"/>
                  </a:lnTo>
                  <a:lnTo>
                    <a:pt x="1026" y="510"/>
                  </a:lnTo>
                  <a:lnTo>
                    <a:pt x="1026" y="504"/>
                  </a:lnTo>
                  <a:lnTo>
                    <a:pt x="1032" y="498"/>
                  </a:lnTo>
                  <a:lnTo>
                    <a:pt x="1032" y="492"/>
                  </a:lnTo>
                  <a:lnTo>
                    <a:pt x="1038" y="492"/>
                  </a:lnTo>
                  <a:lnTo>
                    <a:pt x="1038" y="486"/>
                  </a:lnTo>
                  <a:lnTo>
                    <a:pt x="1038" y="480"/>
                  </a:lnTo>
                  <a:lnTo>
                    <a:pt x="1044" y="480"/>
                  </a:lnTo>
                  <a:lnTo>
                    <a:pt x="1044" y="474"/>
                  </a:lnTo>
                  <a:lnTo>
                    <a:pt x="1050" y="474"/>
                  </a:lnTo>
                  <a:lnTo>
                    <a:pt x="1050" y="468"/>
                  </a:lnTo>
                  <a:lnTo>
                    <a:pt x="1050" y="462"/>
                  </a:lnTo>
                  <a:lnTo>
                    <a:pt x="1056" y="462"/>
                  </a:lnTo>
                  <a:lnTo>
                    <a:pt x="1056" y="456"/>
                  </a:lnTo>
                  <a:lnTo>
                    <a:pt x="1056" y="450"/>
                  </a:lnTo>
                  <a:lnTo>
                    <a:pt x="1062" y="450"/>
                  </a:lnTo>
                  <a:lnTo>
                    <a:pt x="1062" y="444"/>
                  </a:lnTo>
                  <a:lnTo>
                    <a:pt x="1062" y="438"/>
                  </a:lnTo>
                  <a:lnTo>
                    <a:pt x="1068" y="438"/>
                  </a:lnTo>
                  <a:lnTo>
                    <a:pt x="1068" y="432"/>
                  </a:lnTo>
                  <a:lnTo>
                    <a:pt x="1074" y="426"/>
                  </a:lnTo>
                  <a:lnTo>
                    <a:pt x="1074" y="420"/>
                  </a:lnTo>
                  <a:lnTo>
                    <a:pt x="1080" y="420"/>
                  </a:lnTo>
                  <a:lnTo>
                    <a:pt x="1080" y="414"/>
                  </a:lnTo>
                  <a:lnTo>
                    <a:pt x="1080" y="408"/>
                  </a:lnTo>
                  <a:lnTo>
                    <a:pt x="1086" y="408"/>
                  </a:lnTo>
                  <a:lnTo>
                    <a:pt x="1086" y="402"/>
                  </a:lnTo>
                  <a:lnTo>
                    <a:pt x="1086" y="396"/>
                  </a:lnTo>
                  <a:lnTo>
                    <a:pt x="1092" y="396"/>
                  </a:lnTo>
                  <a:lnTo>
                    <a:pt x="1092" y="390"/>
                  </a:lnTo>
                  <a:lnTo>
                    <a:pt x="1092" y="384"/>
                  </a:lnTo>
                  <a:lnTo>
                    <a:pt x="1098" y="384"/>
                  </a:lnTo>
                  <a:lnTo>
                    <a:pt x="1098" y="378"/>
                  </a:lnTo>
                  <a:lnTo>
                    <a:pt x="1098" y="372"/>
                  </a:lnTo>
                  <a:lnTo>
                    <a:pt x="1104" y="372"/>
                  </a:lnTo>
                  <a:lnTo>
                    <a:pt x="1104" y="366"/>
                  </a:lnTo>
                  <a:lnTo>
                    <a:pt x="1104" y="360"/>
                  </a:lnTo>
                  <a:lnTo>
                    <a:pt x="1110" y="354"/>
                  </a:lnTo>
                  <a:lnTo>
                    <a:pt x="1110" y="348"/>
                  </a:lnTo>
                  <a:lnTo>
                    <a:pt x="1116" y="348"/>
                  </a:lnTo>
                  <a:lnTo>
                    <a:pt x="1116" y="342"/>
                  </a:lnTo>
                  <a:lnTo>
                    <a:pt x="1116" y="336"/>
                  </a:lnTo>
                  <a:lnTo>
                    <a:pt x="1122" y="330"/>
                  </a:lnTo>
                  <a:lnTo>
                    <a:pt x="1122" y="324"/>
                  </a:lnTo>
                  <a:lnTo>
                    <a:pt x="1128" y="318"/>
                  </a:lnTo>
                  <a:lnTo>
                    <a:pt x="1128" y="312"/>
                  </a:lnTo>
                  <a:lnTo>
                    <a:pt x="1134" y="306"/>
                  </a:lnTo>
                  <a:lnTo>
                    <a:pt x="1134" y="300"/>
                  </a:lnTo>
                  <a:lnTo>
                    <a:pt x="1140" y="294"/>
                  </a:lnTo>
                  <a:lnTo>
                    <a:pt x="1140" y="288"/>
                  </a:lnTo>
                  <a:lnTo>
                    <a:pt x="1140" y="282"/>
                  </a:lnTo>
                  <a:lnTo>
                    <a:pt x="1146" y="282"/>
                  </a:lnTo>
                  <a:lnTo>
                    <a:pt x="1146" y="276"/>
                  </a:lnTo>
                  <a:lnTo>
                    <a:pt x="1146" y="270"/>
                  </a:lnTo>
                  <a:lnTo>
                    <a:pt x="1152" y="264"/>
                  </a:lnTo>
                  <a:lnTo>
                    <a:pt x="1152" y="258"/>
                  </a:lnTo>
                  <a:lnTo>
                    <a:pt x="1158" y="252"/>
                  </a:lnTo>
                  <a:lnTo>
                    <a:pt x="1158" y="246"/>
                  </a:lnTo>
                  <a:lnTo>
                    <a:pt x="1158" y="240"/>
                  </a:lnTo>
                  <a:lnTo>
                    <a:pt x="1164" y="240"/>
                  </a:lnTo>
                  <a:lnTo>
                    <a:pt x="1164" y="234"/>
                  </a:lnTo>
                  <a:lnTo>
                    <a:pt x="1164" y="228"/>
                  </a:lnTo>
                  <a:lnTo>
                    <a:pt x="1170" y="228"/>
                  </a:lnTo>
                  <a:lnTo>
                    <a:pt x="1170" y="222"/>
                  </a:lnTo>
                  <a:lnTo>
                    <a:pt x="1170" y="216"/>
                  </a:lnTo>
                  <a:lnTo>
                    <a:pt x="1176" y="210"/>
                  </a:lnTo>
                  <a:lnTo>
                    <a:pt x="1176" y="204"/>
                  </a:lnTo>
                  <a:lnTo>
                    <a:pt x="1176" y="198"/>
                  </a:lnTo>
                  <a:lnTo>
                    <a:pt x="1182" y="198"/>
                  </a:lnTo>
                  <a:lnTo>
                    <a:pt x="1182" y="192"/>
                  </a:lnTo>
                  <a:lnTo>
                    <a:pt x="1182" y="186"/>
                  </a:lnTo>
                  <a:lnTo>
                    <a:pt x="1188" y="186"/>
                  </a:lnTo>
                  <a:lnTo>
                    <a:pt x="1188" y="180"/>
                  </a:lnTo>
                  <a:lnTo>
                    <a:pt x="1188" y="174"/>
                  </a:lnTo>
                  <a:lnTo>
                    <a:pt x="1188" y="168"/>
                  </a:lnTo>
                  <a:lnTo>
                    <a:pt x="1194" y="168"/>
                  </a:lnTo>
                  <a:lnTo>
                    <a:pt x="1194" y="162"/>
                  </a:lnTo>
                  <a:lnTo>
                    <a:pt x="1194" y="156"/>
                  </a:lnTo>
                  <a:lnTo>
                    <a:pt x="1200" y="156"/>
                  </a:lnTo>
                  <a:lnTo>
                    <a:pt x="1200" y="150"/>
                  </a:lnTo>
                  <a:lnTo>
                    <a:pt x="1200" y="144"/>
                  </a:lnTo>
                  <a:lnTo>
                    <a:pt x="1200" y="138"/>
                  </a:lnTo>
                  <a:lnTo>
                    <a:pt x="1206" y="138"/>
                  </a:lnTo>
                  <a:lnTo>
                    <a:pt x="1206" y="132"/>
                  </a:lnTo>
                  <a:lnTo>
                    <a:pt x="1206" y="126"/>
                  </a:lnTo>
                  <a:lnTo>
                    <a:pt x="1212" y="126"/>
                  </a:lnTo>
                  <a:lnTo>
                    <a:pt x="1212" y="120"/>
                  </a:lnTo>
                  <a:lnTo>
                    <a:pt x="1212" y="114"/>
                  </a:lnTo>
                  <a:lnTo>
                    <a:pt x="1212" y="108"/>
                  </a:lnTo>
                  <a:lnTo>
                    <a:pt x="1218" y="108"/>
                  </a:lnTo>
                  <a:lnTo>
                    <a:pt x="1218" y="102"/>
                  </a:lnTo>
                  <a:lnTo>
                    <a:pt x="1218" y="96"/>
                  </a:lnTo>
                  <a:lnTo>
                    <a:pt x="1218" y="90"/>
                  </a:lnTo>
                  <a:lnTo>
                    <a:pt x="1224" y="90"/>
                  </a:lnTo>
                  <a:lnTo>
                    <a:pt x="1224" y="84"/>
                  </a:lnTo>
                  <a:lnTo>
                    <a:pt x="1224" y="78"/>
                  </a:lnTo>
                  <a:lnTo>
                    <a:pt x="1230" y="78"/>
                  </a:lnTo>
                  <a:lnTo>
                    <a:pt x="1230" y="72"/>
                  </a:lnTo>
                  <a:lnTo>
                    <a:pt x="1230" y="66"/>
                  </a:lnTo>
                  <a:lnTo>
                    <a:pt x="1230" y="60"/>
                  </a:lnTo>
                  <a:lnTo>
                    <a:pt x="1236" y="60"/>
                  </a:lnTo>
                  <a:lnTo>
                    <a:pt x="1236" y="54"/>
                  </a:lnTo>
                  <a:lnTo>
                    <a:pt x="1236" y="48"/>
                  </a:lnTo>
                  <a:lnTo>
                    <a:pt x="1242" y="48"/>
                  </a:lnTo>
                  <a:lnTo>
                    <a:pt x="1242" y="42"/>
                  </a:lnTo>
                  <a:lnTo>
                    <a:pt x="1242" y="36"/>
                  </a:lnTo>
                  <a:lnTo>
                    <a:pt x="1248" y="36"/>
                  </a:lnTo>
                  <a:lnTo>
                    <a:pt x="1248" y="30"/>
                  </a:lnTo>
                  <a:lnTo>
                    <a:pt x="1248" y="24"/>
                  </a:lnTo>
                  <a:lnTo>
                    <a:pt x="1254" y="24"/>
                  </a:lnTo>
                  <a:lnTo>
                    <a:pt x="1254" y="18"/>
                  </a:lnTo>
                  <a:lnTo>
                    <a:pt x="1260" y="18"/>
                  </a:lnTo>
                  <a:lnTo>
                    <a:pt x="1260" y="12"/>
                  </a:lnTo>
                  <a:lnTo>
                    <a:pt x="1266" y="12"/>
                  </a:lnTo>
                  <a:lnTo>
                    <a:pt x="1266" y="6"/>
                  </a:lnTo>
                  <a:lnTo>
                    <a:pt x="1272" y="6"/>
                  </a:lnTo>
                  <a:lnTo>
                    <a:pt x="1272" y="0"/>
                  </a:lnTo>
                  <a:lnTo>
                    <a:pt x="1278" y="0"/>
                  </a:lnTo>
                  <a:lnTo>
                    <a:pt x="1284" y="0"/>
                  </a:lnTo>
                  <a:lnTo>
                    <a:pt x="1290" y="0"/>
                  </a:lnTo>
                  <a:lnTo>
                    <a:pt x="1296" y="0"/>
                  </a:lnTo>
                  <a:lnTo>
                    <a:pt x="1302" y="6"/>
                  </a:lnTo>
                  <a:lnTo>
                    <a:pt x="1308" y="6"/>
                  </a:lnTo>
                  <a:lnTo>
                    <a:pt x="1308" y="12"/>
                  </a:lnTo>
                  <a:lnTo>
                    <a:pt x="1314" y="18"/>
                  </a:lnTo>
                  <a:lnTo>
                    <a:pt x="1314" y="24"/>
                  </a:lnTo>
                  <a:lnTo>
                    <a:pt x="1320" y="24"/>
                  </a:lnTo>
                  <a:lnTo>
                    <a:pt x="1320" y="30"/>
                  </a:lnTo>
                  <a:lnTo>
                    <a:pt x="1326" y="36"/>
                  </a:lnTo>
                  <a:lnTo>
                    <a:pt x="1326" y="42"/>
                  </a:lnTo>
                  <a:lnTo>
                    <a:pt x="1332" y="42"/>
                  </a:lnTo>
                  <a:lnTo>
                    <a:pt x="1332" y="48"/>
                  </a:lnTo>
                  <a:lnTo>
                    <a:pt x="1332" y="54"/>
                  </a:lnTo>
                  <a:lnTo>
                    <a:pt x="1338" y="54"/>
                  </a:lnTo>
                  <a:lnTo>
                    <a:pt x="1338" y="60"/>
                  </a:lnTo>
                  <a:lnTo>
                    <a:pt x="1338" y="66"/>
                  </a:lnTo>
                  <a:lnTo>
                    <a:pt x="1344" y="66"/>
                  </a:lnTo>
                  <a:lnTo>
                    <a:pt x="1344" y="72"/>
                  </a:lnTo>
                  <a:lnTo>
                    <a:pt x="1350" y="72"/>
                  </a:lnTo>
                  <a:lnTo>
                    <a:pt x="1350" y="78"/>
                  </a:lnTo>
                  <a:lnTo>
                    <a:pt x="1350" y="84"/>
                  </a:lnTo>
                  <a:lnTo>
                    <a:pt x="1356" y="84"/>
                  </a:lnTo>
                  <a:lnTo>
                    <a:pt x="1356" y="90"/>
                  </a:lnTo>
                  <a:lnTo>
                    <a:pt x="1362" y="96"/>
                  </a:lnTo>
                  <a:lnTo>
                    <a:pt x="1362" y="102"/>
                  </a:lnTo>
                  <a:lnTo>
                    <a:pt x="1368" y="102"/>
                  </a:lnTo>
                  <a:lnTo>
                    <a:pt x="1368" y="108"/>
                  </a:lnTo>
                  <a:lnTo>
                    <a:pt x="1368" y="114"/>
                  </a:lnTo>
                  <a:lnTo>
                    <a:pt x="1374" y="114"/>
                  </a:lnTo>
                  <a:lnTo>
                    <a:pt x="1374" y="120"/>
                  </a:lnTo>
                  <a:lnTo>
                    <a:pt x="1380" y="126"/>
                  </a:lnTo>
                  <a:lnTo>
                    <a:pt x="1380" y="132"/>
                  </a:lnTo>
                  <a:lnTo>
                    <a:pt x="1386" y="132"/>
                  </a:lnTo>
                  <a:lnTo>
                    <a:pt x="1386" y="138"/>
                  </a:lnTo>
                  <a:lnTo>
                    <a:pt x="1386" y="144"/>
                  </a:lnTo>
                  <a:lnTo>
                    <a:pt x="1392" y="144"/>
                  </a:lnTo>
                  <a:lnTo>
                    <a:pt x="1392" y="150"/>
                  </a:lnTo>
                  <a:lnTo>
                    <a:pt x="1398" y="150"/>
                  </a:lnTo>
                  <a:lnTo>
                    <a:pt x="1398" y="156"/>
                  </a:lnTo>
                  <a:lnTo>
                    <a:pt x="1398" y="162"/>
                  </a:lnTo>
                  <a:lnTo>
                    <a:pt x="1404" y="162"/>
                  </a:lnTo>
                  <a:lnTo>
                    <a:pt x="1404" y="168"/>
                  </a:lnTo>
                  <a:lnTo>
                    <a:pt x="1410" y="174"/>
                  </a:lnTo>
                  <a:lnTo>
                    <a:pt x="1410" y="180"/>
                  </a:lnTo>
                  <a:lnTo>
                    <a:pt x="1416" y="180"/>
                  </a:lnTo>
                  <a:lnTo>
                    <a:pt x="1416" y="186"/>
                  </a:lnTo>
                  <a:lnTo>
                    <a:pt x="1422" y="192"/>
                  </a:lnTo>
                  <a:lnTo>
                    <a:pt x="1422" y="198"/>
                  </a:lnTo>
                  <a:lnTo>
                    <a:pt x="1428" y="198"/>
                  </a:lnTo>
                  <a:lnTo>
                    <a:pt x="1428" y="204"/>
                  </a:lnTo>
                  <a:lnTo>
                    <a:pt x="1434" y="210"/>
                  </a:lnTo>
                  <a:lnTo>
                    <a:pt x="1434" y="216"/>
                  </a:lnTo>
                  <a:lnTo>
                    <a:pt x="1440" y="216"/>
                  </a:lnTo>
                  <a:lnTo>
                    <a:pt x="1440" y="222"/>
                  </a:lnTo>
                  <a:lnTo>
                    <a:pt x="1446" y="228"/>
                  </a:lnTo>
                  <a:lnTo>
                    <a:pt x="1446" y="234"/>
                  </a:lnTo>
                  <a:lnTo>
                    <a:pt x="1452" y="234"/>
                  </a:lnTo>
                  <a:lnTo>
                    <a:pt x="1452" y="240"/>
                  </a:lnTo>
                  <a:lnTo>
                    <a:pt x="1458" y="240"/>
                  </a:lnTo>
                  <a:lnTo>
                    <a:pt x="1458" y="246"/>
                  </a:lnTo>
                  <a:lnTo>
                    <a:pt x="1458" y="252"/>
                  </a:lnTo>
                  <a:lnTo>
                    <a:pt x="1464" y="252"/>
                  </a:lnTo>
                  <a:lnTo>
                    <a:pt x="1464" y="258"/>
                  </a:lnTo>
                  <a:lnTo>
                    <a:pt x="1470" y="258"/>
                  </a:lnTo>
                  <a:lnTo>
                    <a:pt x="1470" y="264"/>
                  </a:lnTo>
                  <a:lnTo>
                    <a:pt x="1470" y="270"/>
                  </a:lnTo>
                  <a:lnTo>
                    <a:pt x="1476" y="270"/>
                  </a:lnTo>
                  <a:lnTo>
                    <a:pt x="1476" y="276"/>
                  </a:lnTo>
                  <a:lnTo>
                    <a:pt x="1482" y="276"/>
                  </a:lnTo>
                  <a:lnTo>
                    <a:pt x="1482" y="282"/>
                  </a:lnTo>
                  <a:lnTo>
                    <a:pt x="1488" y="282"/>
                  </a:lnTo>
                  <a:lnTo>
                    <a:pt x="1488" y="288"/>
                  </a:lnTo>
                  <a:lnTo>
                    <a:pt x="1488" y="294"/>
                  </a:lnTo>
                  <a:lnTo>
                    <a:pt x="1494" y="294"/>
                  </a:lnTo>
                  <a:lnTo>
                    <a:pt x="1494" y="300"/>
                  </a:lnTo>
                  <a:lnTo>
                    <a:pt x="1500" y="300"/>
                  </a:lnTo>
                  <a:lnTo>
                    <a:pt x="1500" y="306"/>
                  </a:lnTo>
                  <a:lnTo>
                    <a:pt x="1506" y="312"/>
                  </a:lnTo>
                  <a:lnTo>
                    <a:pt x="1506" y="318"/>
                  </a:lnTo>
                  <a:lnTo>
                    <a:pt x="1512" y="318"/>
                  </a:lnTo>
                  <a:lnTo>
                    <a:pt x="1512" y="324"/>
                  </a:lnTo>
                  <a:lnTo>
                    <a:pt x="1518" y="324"/>
                  </a:lnTo>
                  <a:lnTo>
                    <a:pt x="1518" y="330"/>
                  </a:lnTo>
                  <a:lnTo>
                    <a:pt x="1524" y="330"/>
                  </a:lnTo>
                  <a:lnTo>
                    <a:pt x="1524" y="336"/>
                  </a:lnTo>
                  <a:lnTo>
                    <a:pt x="1524" y="342"/>
                  </a:lnTo>
                  <a:lnTo>
                    <a:pt x="1530" y="342"/>
                  </a:lnTo>
                  <a:lnTo>
                    <a:pt x="1530" y="348"/>
                  </a:lnTo>
                  <a:lnTo>
                    <a:pt x="1536" y="348"/>
                  </a:lnTo>
                  <a:lnTo>
                    <a:pt x="1536" y="354"/>
                  </a:lnTo>
                  <a:lnTo>
                    <a:pt x="1542" y="354"/>
                  </a:lnTo>
                  <a:lnTo>
                    <a:pt x="1542" y="360"/>
                  </a:lnTo>
                  <a:lnTo>
                    <a:pt x="1548" y="360"/>
                  </a:lnTo>
                  <a:lnTo>
                    <a:pt x="1548" y="366"/>
                  </a:lnTo>
                  <a:lnTo>
                    <a:pt x="1554" y="372"/>
                  </a:lnTo>
                  <a:lnTo>
                    <a:pt x="1554" y="378"/>
                  </a:lnTo>
                  <a:lnTo>
                    <a:pt x="1560" y="378"/>
                  </a:lnTo>
                  <a:lnTo>
                    <a:pt x="1560" y="384"/>
                  </a:lnTo>
                  <a:lnTo>
                    <a:pt x="1566" y="384"/>
                  </a:lnTo>
                  <a:lnTo>
                    <a:pt x="1566" y="390"/>
                  </a:lnTo>
                  <a:lnTo>
                    <a:pt x="1572" y="390"/>
                  </a:lnTo>
                  <a:lnTo>
                    <a:pt x="1572" y="396"/>
                  </a:lnTo>
                  <a:lnTo>
                    <a:pt x="1578" y="396"/>
                  </a:lnTo>
                  <a:lnTo>
                    <a:pt x="1578" y="402"/>
                  </a:lnTo>
                  <a:lnTo>
                    <a:pt x="1584" y="408"/>
                  </a:lnTo>
                  <a:lnTo>
                    <a:pt x="1584" y="414"/>
                  </a:lnTo>
                  <a:lnTo>
                    <a:pt x="1590" y="414"/>
                  </a:lnTo>
                  <a:lnTo>
                    <a:pt x="1590" y="420"/>
                  </a:lnTo>
                  <a:lnTo>
                    <a:pt x="1596" y="420"/>
                  </a:lnTo>
                  <a:lnTo>
                    <a:pt x="1596" y="426"/>
                  </a:lnTo>
                  <a:lnTo>
                    <a:pt x="1602" y="426"/>
                  </a:lnTo>
                  <a:lnTo>
                    <a:pt x="1602" y="432"/>
                  </a:lnTo>
                  <a:lnTo>
                    <a:pt x="1608" y="432"/>
                  </a:lnTo>
                  <a:lnTo>
                    <a:pt x="1608" y="438"/>
                  </a:lnTo>
                  <a:lnTo>
                    <a:pt x="1614" y="438"/>
                  </a:lnTo>
                  <a:lnTo>
                    <a:pt x="1614" y="444"/>
                  </a:lnTo>
                  <a:lnTo>
                    <a:pt x="1620" y="444"/>
                  </a:lnTo>
                  <a:lnTo>
                    <a:pt x="1620" y="450"/>
                  </a:lnTo>
                  <a:lnTo>
                    <a:pt x="1626" y="450"/>
                  </a:lnTo>
                  <a:lnTo>
                    <a:pt x="1626" y="456"/>
                  </a:lnTo>
                  <a:lnTo>
                    <a:pt x="1632" y="456"/>
                  </a:lnTo>
                  <a:lnTo>
                    <a:pt x="1632" y="462"/>
                  </a:lnTo>
                  <a:lnTo>
                    <a:pt x="1638" y="462"/>
                  </a:lnTo>
                  <a:lnTo>
                    <a:pt x="1638" y="468"/>
                  </a:lnTo>
                  <a:lnTo>
                    <a:pt x="1644" y="468"/>
                  </a:lnTo>
                  <a:lnTo>
                    <a:pt x="1644" y="474"/>
                  </a:lnTo>
                  <a:lnTo>
                    <a:pt x="1650" y="474"/>
                  </a:lnTo>
                  <a:lnTo>
                    <a:pt x="1650" y="480"/>
                  </a:lnTo>
                  <a:lnTo>
                    <a:pt x="1656" y="480"/>
                  </a:lnTo>
                  <a:lnTo>
                    <a:pt x="1656" y="486"/>
                  </a:lnTo>
                  <a:lnTo>
                    <a:pt x="1662" y="486"/>
                  </a:lnTo>
                  <a:lnTo>
                    <a:pt x="1662" y="492"/>
                  </a:lnTo>
                  <a:lnTo>
                    <a:pt x="1668" y="492"/>
                  </a:lnTo>
                  <a:lnTo>
                    <a:pt x="1668" y="498"/>
                  </a:lnTo>
                  <a:lnTo>
                    <a:pt x="1674" y="498"/>
                  </a:lnTo>
                  <a:lnTo>
                    <a:pt x="1674" y="504"/>
                  </a:lnTo>
                  <a:lnTo>
                    <a:pt x="1680" y="504"/>
                  </a:lnTo>
                  <a:lnTo>
                    <a:pt x="1680" y="510"/>
                  </a:lnTo>
                  <a:lnTo>
                    <a:pt x="1686" y="510"/>
                  </a:lnTo>
                  <a:lnTo>
                    <a:pt x="1686" y="516"/>
                  </a:lnTo>
                  <a:lnTo>
                    <a:pt x="1692" y="516"/>
                  </a:lnTo>
                  <a:lnTo>
                    <a:pt x="1692" y="522"/>
                  </a:lnTo>
                  <a:lnTo>
                    <a:pt x="1698" y="522"/>
                  </a:lnTo>
                  <a:lnTo>
                    <a:pt x="1698" y="528"/>
                  </a:lnTo>
                  <a:lnTo>
                    <a:pt x="1704" y="528"/>
                  </a:lnTo>
                  <a:lnTo>
                    <a:pt x="1704" y="534"/>
                  </a:lnTo>
                  <a:lnTo>
                    <a:pt x="1710" y="534"/>
                  </a:lnTo>
                  <a:lnTo>
                    <a:pt x="1710" y="540"/>
                  </a:lnTo>
                  <a:lnTo>
                    <a:pt x="1716" y="540"/>
                  </a:lnTo>
                  <a:lnTo>
                    <a:pt x="1722" y="546"/>
                  </a:lnTo>
                  <a:lnTo>
                    <a:pt x="1728" y="546"/>
                  </a:lnTo>
                  <a:lnTo>
                    <a:pt x="1728" y="552"/>
                  </a:lnTo>
                  <a:lnTo>
                    <a:pt x="1734" y="552"/>
                  </a:lnTo>
                  <a:lnTo>
                    <a:pt x="1734" y="558"/>
                  </a:lnTo>
                  <a:lnTo>
                    <a:pt x="1740" y="558"/>
                  </a:lnTo>
                  <a:lnTo>
                    <a:pt x="1740" y="564"/>
                  </a:lnTo>
                  <a:lnTo>
                    <a:pt x="1746" y="564"/>
                  </a:lnTo>
                  <a:lnTo>
                    <a:pt x="1752" y="570"/>
                  </a:lnTo>
                  <a:lnTo>
                    <a:pt x="1758" y="570"/>
                  </a:lnTo>
                  <a:lnTo>
                    <a:pt x="1758" y="576"/>
                  </a:lnTo>
                  <a:lnTo>
                    <a:pt x="1764" y="576"/>
                  </a:lnTo>
                  <a:lnTo>
                    <a:pt x="1764" y="582"/>
                  </a:lnTo>
                  <a:lnTo>
                    <a:pt x="1770" y="582"/>
                  </a:lnTo>
                  <a:lnTo>
                    <a:pt x="1776" y="588"/>
                  </a:lnTo>
                  <a:lnTo>
                    <a:pt x="1782" y="588"/>
                  </a:lnTo>
                  <a:lnTo>
                    <a:pt x="1782" y="594"/>
                  </a:lnTo>
                  <a:lnTo>
                    <a:pt x="1788" y="594"/>
                  </a:lnTo>
                  <a:lnTo>
                    <a:pt x="1788" y="600"/>
                  </a:lnTo>
                  <a:lnTo>
                    <a:pt x="1794" y="600"/>
                  </a:lnTo>
                  <a:lnTo>
                    <a:pt x="1800" y="600"/>
                  </a:lnTo>
                  <a:lnTo>
                    <a:pt x="1800" y="606"/>
                  </a:lnTo>
                  <a:lnTo>
                    <a:pt x="1806" y="606"/>
                  </a:lnTo>
                  <a:lnTo>
                    <a:pt x="1806" y="612"/>
                  </a:lnTo>
                  <a:lnTo>
                    <a:pt x="1812" y="612"/>
                  </a:lnTo>
                  <a:lnTo>
                    <a:pt x="1818" y="612"/>
                  </a:lnTo>
                  <a:lnTo>
                    <a:pt x="1818" y="618"/>
                  </a:lnTo>
                  <a:lnTo>
                    <a:pt x="1824" y="618"/>
                  </a:lnTo>
                  <a:lnTo>
                    <a:pt x="1824" y="624"/>
                  </a:lnTo>
                  <a:lnTo>
                    <a:pt x="1830" y="624"/>
                  </a:lnTo>
                  <a:lnTo>
                    <a:pt x="1836" y="624"/>
                  </a:lnTo>
                  <a:lnTo>
                    <a:pt x="1836" y="630"/>
                  </a:lnTo>
                  <a:lnTo>
                    <a:pt x="1842" y="630"/>
                  </a:lnTo>
                  <a:lnTo>
                    <a:pt x="1848" y="630"/>
                  </a:lnTo>
                  <a:lnTo>
                    <a:pt x="1848" y="636"/>
                  </a:lnTo>
                  <a:lnTo>
                    <a:pt x="1854" y="636"/>
                  </a:lnTo>
                  <a:lnTo>
                    <a:pt x="1860" y="636"/>
                  </a:lnTo>
                  <a:lnTo>
                    <a:pt x="1860" y="642"/>
                  </a:lnTo>
                  <a:lnTo>
                    <a:pt x="1866" y="642"/>
                  </a:lnTo>
                  <a:lnTo>
                    <a:pt x="1872" y="642"/>
                  </a:lnTo>
                  <a:lnTo>
                    <a:pt x="1872" y="648"/>
                  </a:lnTo>
                  <a:lnTo>
                    <a:pt x="1878" y="648"/>
                  </a:lnTo>
                  <a:lnTo>
                    <a:pt x="1884" y="648"/>
                  </a:lnTo>
                  <a:lnTo>
                    <a:pt x="1884" y="654"/>
                  </a:lnTo>
                  <a:lnTo>
                    <a:pt x="1890" y="654"/>
                  </a:lnTo>
                  <a:lnTo>
                    <a:pt x="1896" y="654"/>
                  </a:lnTo>
                  <a:lnTo>
                    <a:pt x="1896" y="660"/>
                  </a:lnTo>
                  <a:lnTo>
                    <a:pt x="1902" y="660"/>
                  </a:lnTo>
                  <a:lnTo>
                    <a:pt x="1908" y="660"/>
                  </a:lnTo>
                  <a:lnTo>
                    <a:pt x="1908" y="666"/>
                  </a:lnTo>
                  <a:lnTo>
                    <a:pt x="1914" y="666"/>
                  </a:lnTo>
                  <a:lnTo>
                    <a:pt x="1920" y="666"/>
                  </a:lnTo>
                  <a:lnTo>
                    <a:pt x="1926" y="666"/>
                  </a:lnTo>
                  <a:lnTo>
                    <a:pt x="1926" y="672"/>
                  </a:lnTo>
                  <a:lnTo>
                    <a:pt x="1932" y="672"/>
                  </a:lnTo>
                  <a:lnTo>
                    <a:pt x="1938" y="672"/>
                  </a:lnTo>
                  <a:lnTo>
                    <a:pt x="1938" y="678"/>
                  </a:lnTo>
                  <a:lnTo>
                    <a:pt x="1944" y="678"/>
                  </a:lnTo>
                  <a:lnTo>
                    <a:pt x="1950" y="678"/>
                  </a:lnTo>
                  <a:lnTo>
                    <a:pt x="1956" y="678"/>
                  </a:lnTo>
                  <a:lnTo>
                    <a:pt x="1956" y="684"/>
                  </a:lnTo>
                  <a:lnTo>
                    <a:pt x="1962" y="684"/>
                  </a:lnTo>
                  <a:lnTo>
                    <a:pt x="1968" y="684"/>
                  </a:lnTo>
                  <a:lnTo>
                    <a:pt x="1974" y="684"/>
                  </a:lnTo>
                  <a:lnTo>
                    <a:pt x="1980" y="684"/>
                  </a:lnTo>
                  <a:lnTo>
                    <a:pt x="1980" y="690"/>
                  </a:lnTo>
                  <a:lnTo>
                    <a:pt x="1986" y="690"/>
                  </a:lnTo>
                  <a:lnTo>
                    <a:pt x="1992" y="690"/>
                  </a:lnTo>
                  <a:lnTo>
                    <a:pt x="1998" y="690"/>
                  </a:lnTo>
                  <a:lnTo>
                    <a:pt x="2004" y="690"/>
                  </a:lnTo>
                  <a:lnTo>
                    <a:pt x="2004" y="696"/>
                  </a:lnTo>
                  <a:lnTo>
                    <a:pt x="2010" y="696"/>
                  </a:lnTo>
                  <a:lnTo>
                    <a:pt x="2016" y="696"/>
                  </a:lnTo>
                  <a:lnTo>
                    <a:pt x="2022" y="696"/>
                  </a:lnTo>
                  <a:lnTo>
                    <a:pt x="2028" y="696"/>
                  </a:lnTo>
                  <a:lnTo>
                    <a:pt x="2034" y="696"/>
                  </a:lnTo>
                  <a:lnTo>
                    <a:pt x="2040" y="696"/>
                  </a:lnTo>
                  <a:lnTo>
                    <a:pt x="2046" y="702"/>
                  </a:lnTo>
                  <a:lnTo>
                    <a:pt x="2052" y="702"/>
                  </a:lnTo>
                  <a:lnTo>
                    <a:pt x="2058" y="702"/>
                  </a:lnTo>
                  <a:lnTo>
                    <a:pt x="2064" y="702"/>
                  </a:lnTo>
                  <a:lnTo>
                    <a:pt x="2070" y="702"/>
                  </a:lnTo>
                  <a:lnTo>
                    <a:pt x="2076" y="702"/>
                  </a:lnTo>
                  <a:lnTo>
                    <a:pt x="2082" y="702"/>
                  </a:lnTo>
                  <a:lnTo>
                    <a:pt x="2088" y="702"/>
                  </a:lnTo>
                  <a:lnTo>
                    <a:pt x="2094" y="702"/>
                  </a:lnTo>
                  <a:lnTo>
                    <a:pt x="2100" y="702"/>
                  </a:lnTo>
                  <a:lnTo>
                    <a:pt x="2106" y="702"/>
                  </a:lnTo>
                  <a:lnTo>
                    <a:pt x="2112" y="702"/>
                  </a:lnTo>
                  <a:lnTo>
                    <a:pt x="2118" y="702"/>
                  </a:lnTo>
                  <a:lnTo>
                    <a:pt x="2124" y="702"/>
                  </a:lnTo>
                  <a:lnTo>
                    <a:pt x="2130" y="702"/>
                  </a:lnTo>
                  <a:lnTo>
                    <a:pt x="2136" y="702"/>
                  </a:lnTo>
                  <a:lnTo>
                    <a:pt x="2142" y="702"/>
                  </a:lnTo>
                  <a:lnTo>
                    <a:pt x="2148" y="702"/>
                  </a:lnTo>
                  <a:lnTo>
                    <a:pt x="2148" y="696"/>
                  </a:lnTo>
                  <a:lnTo>
                    <a:pt x="2154" y="696"/>
                  </a:lnTo>
                  <a:lnTo>
                    <a:pt x="2160" y="696"/>
                  </a:lnTo>
                  <a:lnTo>
                    <a:pt x="2166" y="696"/>
                  </a:lnTo>
                  <a:lnTo>
                    <a:pt x="2172" y="696"/>
                  </a:lnTo>
                  <a:lnTo>
                    <a:pt x="2178" y="696"/>
                  </a:lnTo>
                  <a:lnTo>
                    <a:pt x="2184" y="696"/>
                  </a:lnTo>
                  <a:lnTo>
                    <a:pt x="2190" y="690"/>
                  </a:lnTo>
                  <a:lnTo>
                    <a:pt x="2196" y="690"/>
                  </a:lnTo>
                  <a:lnTo>
                    <a:pt x="2202" y="690"/>
                  </a:lnTo>
                  <a:lnTo>
                    <a:pt x="2208" y="690"/>
                  </a:lnTo>
                  <a:lnTo>
                    <a:pt x="2214" y="690"/>
                  </a:lnTo>
                  <a:lnTo>
                    <a:pt x="2214" y="684"/>
                  </a:lnTo>
                  <a:lnTo>
                    <a:pt x="2220" y="684"/>
                  </a:lnTo>
                  <a:lnTo>
                    <a:pt x="2226" y="684"/>
                  </a:lnTo>
                  <a:lnTo>
                    <a:pt x="2232" y="684"/>
                  </a:lnTo>
                  <a:lnTo>
                    <a:pt x="2238" y="678"/>
                  </a:lnTo>
                  <a:lnTo>
                    <a:pt x="2244" y="678"/>
                  </a:lnTo>
                  <a:lnTo>
                    <a:pt x="2250" y="678"/>
                  </a:lnTo>
                  <a:lnTo>
                    <a:pt x="2256" y="678"/>
                  </a:lnTo>
                  <a:lnTo>
                    <a:pt x="2262" y="678"/>
                  </a:lnTo>
                  <a:lnTo>
                    <a:pt x="2268" y="678"/>
                  </a:lnTo>
                  <a:lnTo>
                    <a:pt x="2274" y="678"/>
                  </a:lnTo>
                  <a:lnTo>
                    <a:pt x="2280" y="678"/>
                  </a:lnTo>
                  <a:lnTo>
                    <a:pt x="2286" y="678"/>
                  </a:lnTo>
                  <a:lnTo>
                    <a:pt x="2292" y="678"/>
                  </a:lnTo>
                  <a:lnTo>
                    <a:pt x="2298" y="678"/>
                  </a:lnTo>
                  <a:lnTo>
                    <a:pt x="2304" y="678"/>
                  </a:lnTo>
                  <a:lnTo>
                    <a:pt x="2310" y="678"/>
                  </a:lnTo>
                  <a:lnTo>
                    <a:pt x="2316" y="678"/>
                  </a:lnTo>
                  <a:lnTo>
                    <a:pt x="2322" y="684"/>
                  </a:lnTo>
                  <a:lnTo>
                    <a:pt x="2328" y="684"/>
                  </a:lnTo>
                  <a:lnTo>
                    <a:pt x="2334" y="684"/>
                  </a:lnTo>
                  <a:lnTo>
                    <a:pt x="2340" y="684"/>
                  </a:lnTo>
                  <a:lnTo>
                    <a:pt x="2340" y="690"/>
                  </a:lnTo>
                  <a:lnTo>
                    <a:pt x="2346" y="690"/>
                  </a:lnTo>
                  <a:lnTo>
                    <a:pt x="2352" y="690"/>
                  </a:lnTo>
                  <a:lnTo>
                    <a:pt x="2358" y="690"/>
                  </a:lnTo>
                  <a:lnTo>
                    <a:pt x="2364" y="690"/>
                  </a:lnTo>
                  <a:lnTo>
                    <a:pt x="2370" y="696"/>
                  </a:lnTo>
                  <a:lnTo>
                    <a:pt x="2376" y="696"/>
                  </a:lnTo>
                  <a:lnTo>
                    <a:pt x="2382" y="696"/>
                  </a:lnTo>
                  <a:lnTo>
                    <a:pt x="2388" y="696"/>
                  </a:lnTo>
                  <a:lnTo>
                    <a:pt x="2394" y="696"/>
                  </a:lnTo>
                  <a:lnTo>
                    <a:pt x="2400" y="696"/>
                  </a:lnTo>
                  <a:lnTo>
                    <a:pt x="2406" y="696"/>
                  </a:lnTo>
                  <a:lnTo>
                    <a:pt x="2406" y="702"/>
                  </a:lnTo>
                  <a:lnTo>
                    <a:pt x="2412" y="702"/>
                  </a:lnTo>
                  <a:lnTo>
                    <a:pt x="2418" y="702"/>
                  </a:lnTo>
                  <a:lnTo>
                    <a:pt x="2424" y="702"/>
                  </a:lnTo>
                  <a:lnTo>
                    <a:pt x="2430" y="702"/>
                  </a:lnTo>
                  <a:lnTo>
                    <a:pt x="2436" y="702"/>
                  </a:lnTo>
                  <a:lnTo>
                    <a:pt x="2442" y="702"/>
                  </a:lnTo>
                  <a:lnTo>
                    <a:pt x="2448" y="702"/>
                  </a:lnTo>
                  <a:lnTo>
                    <a:pt x="2454" y="702"/>
                  </a:lnTo>
                  <a:lnTo>
                    <a:pt x="2460" y="702"/>
                  </a:lnTo>
                  <a:lnTo>
                    <a:pt x="2466" y="702"/>
                  </a:lnTo>
                  <a:lnTo>
                    <a:pt x="2472" y="702"/>
                  </a:lnTo>
                  <a:lnTo>
                    <a:pt x="2478" y="702"/>
                  </a:lnTo>
                  <a:lnTo>
                    <a:pt x="2484" y="702"/>
                  </a:lnTo>
                  <a:lnTo>
                    <a:pt x="2490" y="702"/>
                  </a:lnTo>
                  <a:lnTo>
                    <a:pt x="2496" y="702"/>
                  </a:lnTo>
                  <a:lnTo>
                    <a:pt x="2502" y="702"/>
                  </a:lnTo>
                  <a:lnTo>
                    <a:pt x="2508" y="702"/>
                  </a:lnTo>
                  <a:lnTo>
                    <a:pt x="2514" y="696"/>
                  </a:lnTo>
                  <a:lnTo>
                    <a:pt x="2520" y="696"/>
                  </a:lnTo>
                  <a:lnTo>
                    <a:pt x="2526" y="696"/>
                  </a:lnTo>
                  <a:lnTo>
                    <a:pt x="2532" y="696"/>
                  </a:lnTo>
                  <a:lnTo>
                    <a:pt x="2538" y="696"/>
                  </a:lnTo>
                  <a:lnTo>
                    <a:pt x="2544" y="696"/>
                  </a:lnTo>
                  <a:lnTo>
                    <a:pt x="2550" y="696"/>
                  </a:lnTo>
                  <a:lnTo>
                    <a:pt x="2550" y="690"/>
                  </a:lnTo>
                  <a:lnTo>
                    <a:pt x="2556" y="690"/>
                  </a:lnTo>
                  <a:lnTo>
                    <a:pt x="2562" y="690"/>
                  </a:lnTo>
                  <a:lnTo>
                    <a:pt x="2568" y="690"/>
                  </a:lnTo>
                  <a:lnTo>
                    <a:pt x="2574" y="690"/>
                  </a:lnTo>
                  <a:lnTo>
                    <a:pt x="2574" y="684"/>
                  </a:lnTo>
                  <a:lnTo>
                    <a:pt x="2580" y="684"/>
                  </a:lnTo>
                  <a:lnTo>
                    <a:pt x="2586" y="684"/>
                  </a:lnTo>
                  <a:lnTo>
                    <a:pt x="2592" y="684"/>
                  </a:lnTo>
                  <a:lnTo>
                    <a:pt x="2598" y="684"/>
                  </a:lnTo>
                  <a:lnTo>
                    <a:pt x="2598" y="678"/>
                  </a:lnTo>
                  <a:lnTo>
                    <a:pt x="2604" y="678"/>
                  </a:lnTo>
                  <a:lnTo>
                    <a:pt x="2610" y="678"/>
                  </a:lnTo>
                  <a:lnTo>
                    <a:pt x="2616" y="678"/>
                  </a:lnTo>
                  <a:lnTo>
                    <a:pt x="2616" y="672"/>
                  </a:lnTo>
                  <a:lnTo>
                    <a:pt x="2622" y="672"/>
                  </a:lnTo>
                  <a:lnTo>
                    <a:pt x="2628" y="672"/>
                  </a:lnTo>
                  <a:lnTo>
                    <a:pt x="2628" y="666"/>
                  </a:lnTo>
                  <a:lnTo>
                    <a:pt x="2634" y="666"/>
                  </a:lnTo>
                  <a:lnTo>
                    <a:pt x="2640" y="666"/>
                  </a:lnTo>
                  <a:lnTo>
                    <a:pt x="2646" y="666"/>
                  </a:lnTo>
                  <a:lnTo>
                    <a:pt x="2646" y="660"/>
                  </a:lnTo>
                  <a:lnTo>
                    <a:pt x="2652" y="660"/>
                  </a:lnTo>
                  <a:lnTo>
                    <a:pt x="2658" y="660"/>
                  </a:lnTo>
                  <a:lnTo>
                    <a:pt x="2658" y="654"/>
                  </a:lnTo>
                  <a:lnTo>
                    <a:pt x="2664" y="654"/>
                  </a:lnTo>
                  <a:lnTo>
                    <a:pt x="2670" y="654"/>
                  </a:lnTo>
                  <a:lnTo>
                    <a:pt x="2670" y="648"/>
                  </a:lnTo>
                  <a:lnTo>
                    <a:pt x="2676" y="648"/>
                  </a:lnTo>
                  <a:lnTo>
                    <a:pt x="2682" y="648"/>
                  </a:lnTo>
                  <a:lnTo>
                    <a:pt x="2682" y="642"/>
                  </a:lnTo>
                  <a:lnTo>
                    <a:pt x="2688" y="642"/>
                  </a:lnTo>
                  <a:lnTo>
                    <a:pt x="2694" y="642"/>
                  </a:lnTo>
                  <a:lnTo>
                    <a:pt x="2694" y="636"/>
                  </a:lnTo>
                  <a:lnTo>
                    <a:pt x="2700" y="636"/>
                  </a:lnTo>
                  <a:lnTo>
                    <a:pt x="2706" y="636"/>
                  </a:lnTo>
                  <a:lnTo>
                    <a:pt x="2706" y="630"/>
                  </a:lnTo>
                  <a:lnTo>
                    <a:pt x="2712" y="630"/>
                  </a:lnTo>
                  <a:lnTo>
                    <a:pt x="2718" y="630"/>
                  </a:lnTo>
                  <a:lnTo>
                    <a:pt x="2718" y="624"/>
                  </a:lnTo>
                  <a:lnTo>
                    <a:pt x="2724" y="624"/>
                  </a:lnTo>
                  <a:lnTo>
                    <a:pt x="2730" y="624"/>
                  </a:lnTo>
                  <a:lnTo>
                    <a:pt x="2730" y="618"/>
                  </a:lnTo>
                  <a:lnTo>
                    <a:pt x="2736" y="618"/>
                  </a:lnTo>
                  <a:lnTo>
                    <a:pt x="2736" y="612"/>
                  </a:lnTo>
                  <a:lnTo>
                    <a:pt x="2742" y="612"/>
                  </a:lnTo>
                  <a:lnTo>
                    <a:pt x="2748" y="612"/>
                  </a:lnTo>
                  <a:lnTo>
                    <a:pt x="2748" y="606"/>
                  </a:lnTo>
                  <a:lnTo>
                    <a:pt x="2754" y="606"/>
                  </a:lnTo>
                  <a:lnTo>
                    <a:pt x="2754" y="600"/>
                  </a:lnTo>
                  <a:lnTo>
                    <a:pt x="2760" y="600"/>
                  </a:lnTo>
                  <a:lnTo>
                    <a:pt x="2766" y="600"/>
                  </a:lnTo>
                  <a:lnTo>
                    <a:pt x="2766" y="594"/>
                  </a:lnTo>
                  <a:lnTo>
                    <a:pt x="2772" y="594"/>
                  </a:lnTo>
                  <a:lnTo>
                    <a:pt x="2772" y="588"/>
                  </a:lnTo>
                  <a:lnTo>
                    <a:pt x="2778" y="588"/>
                  </a:lnTo>
                  <a:lnTo>
                    <a:pt x="2784" y="582"/>
                  </a:lnTo>
                  <a:lnTo>
                    <a:pt x="2790" y="582"/>
                  </a:lnTo>
                  <a:lnTo>
                    <a:pt x="2790" y="576"/>
                  </a:lnTo>
                  <a:lnTo>
                    <a:pt x="2796" y="576"/>
                  </a:lnTo>
                  <a:lnTo>
                    <a:pt x="2796" y="570"/>
                  </a:lnTo>
                  <a:lnTo>
                    <a:pt x="2802" y="570"/>
                  </a:lnTo>
                  <a:lnTo>
                    <a:pt x="2808" y="564"/>
                  </a:lnTo>
                  <a:lnTo>
                    <a:pt x="2814" y="564"/>
                  </a:lnTo>
                  <a:lnTo>
                    <a:pt x="2814" y="558"/>
                  </a:lnTo>
                  <a:lnTo>
                    <a:pt x="2820" y="558"/>
                  </a:lnTo>
                  <a:lnTo>
                    <a:pt x="2820" y="552"/>
                  </a:lnTo>
                  <a:lnTo>
                    <a:pt x="2826" y="552"/>
                  </a:lnTo>
                  <a:lnTo>
                    <a:pt x="2826" y="546"/>
                  </a:lnTo>
                  <a:lnTo>
                    <a:pt x="2832" y="546"/>
                  </a:lnTo>
                  <a:lnTo>
                    <a:pt x="2838" y="540"/>
                  </a:lnTo>
                  <a:lnTo>
                    <a:pt x="2844" y="540"/>
                  </a:lnTo>
                  <a:lnTo>
                    <a:pt x="2844" y="534"/>
                  </a:lnTo>
                  <a:lnTo>
                    <a:pt x="2850" y="534"/>
                  </a:lnTo>
                  <a:lnTo>
                    <a:pt x="2850" y="528"/>
                  </a:lnTo>
                  <a:lnTo>
                    <a:pt x="2856" y="528"/>
                  </a:lnTo>
                  <a:lnTo>
                    <a:pt x="2856" y="522"/>
                  </a:lnTo>
                  <a:lnTo>
                    <a:pt x="2862" y="522"/>
                  </a:lnTo>
                  <a:lnTo>
                    <a:pt x="2862" y="516"/>
                  </a:lnTo>
                  <a:lnTo>
                    <a:pt x="2868" y="516"/>
                  </a:lnTo>
                  <a:lnTo>
                    <a:pt x="2868" y="510"/>
                  </a:lnTo>
                  <a:lnTo>
                    <a:pt x="2874" y="510"/>
                  </a:lnTo>
                  <a:lnTo>
                    <a:pt x="2874" y="504"/>
                  </a:lnTo>
                  <a:lnTo>
                    <a:pt x="2880" y="504"/>
                  </a:lnTo>
                  <a:lnTo>
                    <a:pt x="2880" y="498"/>
                  </a:lnTo>
                  <a:lnTo>
                    <a:pt x="2886" y="498"/>
                  </a:lnTo>
                  <a:lnTo>
                    <a:pt x="2886" y="492"/>
                  </a:lnTo>
                  <a:lnTo>
                    <a:pt x="2892" y="492"/>
                  </a:lnTo>
                  <a:lnTo>
                    <a:pt x="2892" y="486"/>
                  </a:lnTo>
                  <a:lnTo>
                    <a:pt x="2898" y="486"/>
                  </a:lnTo>
                  <a:lnTo>
                    <a:pt x="2898" y="480"/>
                  </a:lnTo>
                  <a:lnTo>
                    <a:pt x="2904" y="480"/>
                  </a:lnTo>
                  <a:lnTo>
                    <a:pt x="2904" y="474"/>
                  </a:lnTo>
                  <a:lnTo>
                    <a:pt x="2910" y="474"/>
                  </a:lnTo>
                  <a:lnTo>
                    <a:pt x="2910" y="468"/>
                  </a:lnTo>
                  <a:lnTo>
                    <a:pt x="2916" y="468"/>
                  </a:lnTo>
                  <a:lnTo>
                    <a:pt x="2916" y="462"/>
                  </a:lnTo>
                  <a:lnTo>
                    <a:pt x="2922" y="462"/>
                  </a:lnTo>
                  <a:lnTo>
                    <a:pt x="2922" y="456"/>
                  </a:lnTo>
                  <a:lnTo>
                    <a:pt x="2928" y="456"/>
                  </a:lnTo>
                  <a:lnTo>
                    <a:pt x="2928" y="450"/>
                  </a:lnTo>
                  <a:lnTo>
                    <a:pt x="2934" y="450"/>
                  </a:lnTo>
                  <a:lnTo>
                    <a:pt x="2934" y="444"/>
                  </a:lnTo>
                  <a:lnTo>
                    <a:pt x="2940" y="444"/>
                  </a:lnTo>
                  <a:lnTo>
                    <a:pt x="2940" y="438"/>
                  </a:lnTo>
                  <a:lnTo>
                    <a:pt x="2946" y="438"/>
                  </a:lnTo>
                  <a:lnTo>
                    <a:pt x="2946" y="432"/>
                  </a:lnTo>
                  <a:lnTo>
                    <a:pt x="2952" y="432"/>
                  </a:lnTo>
                  <a:lnTo>
                    <a:pt x="2952" y="426"/>
                  </a:lnTo>
                  <a:lnTo>
                    <a:pt x="2958" y="426"/>
                  </a:lnTo>
                  <a:lnTo>
                    <a:pt x="2958" y="420"/>
                  </a:lnTo>
                  <a:lnTo>
                    <a:pt x="2964" y="420"/>
                  </a:lnTo>
                  <a:lnTo>
                    <a:pt x="2964" y="414"/>
                  </a:lnTo>
                  <a:lnTo>
                    <a:pt x="2970" y="414"/>
                  </a:lnTo>
                  <a:lnTo>
                    <a:pt x="2970" y="408"/>
                  </a:lnTo>
                  <a:lnTo>
                    <a:pt x="2976" y="402"/>
                  </a:lnTo>
                  <a:lnTo>
                    <a:pt x="2976" y="396"/>
                  </a:lnTo>
                  <a:lnTo>
                    <a:pt x="2982" y="396"/>
                  </a:lnTo>
                  <a:lnTo>
                    <a:pt x="2982" y="390"/>
                  </a:lnTo>
                  <a:lnTo>
                    <a:pt x="2988" y="390"/>
                  </a:lnTo>
                  <a:lnTo>
                    <a:pt x="2988" y="384"/>
                  </a:lnTo>
                  <a:lnTo>
                    <a:pt x="2994" y="384"/>
                  </a:lnTo>
                  <a:lnTo>
                    <a:pt x="2994" y="378"/>
                  </a:lnTo>
                  <a:lnTo>
                    <a:pt x="3000" y="378"/>
                  </a:lnTo>
                  <a:lnTo>
                    <a:pt x="3000" y="372"/>
                  </a:lnTo>
                  <a:lnTo>
                    <a:pt x="3006" y="366"/>
                  </a:lnTo>
                  <a:lnTo>
                    <a:pt x="3006" y="360"/>
                  </a:lnTo>
                  <a:lnTo>
                    <a:pt x="3012" y="360"/>
                  </a:lnTo>
                  <a:lnTo>
                    <a:pt x="3012" y="354"/>
                  </a:lnTo>
                  <a:lnTo>
                    <a:pt x="3018" y="354"/>
                  </a:lnTo>
                  <a:lnTo>
                    <a:pt x="3018" y="348"/>
                  </a:lnTo>
                  <a:lnTo>
                    <a:pt x="3024" y="348"/>
                  </a:lnTo>
                  <a:lnTo>
                    <a:pt x="3024" y="342"/>
                  </a:lnTo>
                  <a:lnTo>
                    <a:pt x="3030" y="342"/>
                  </a:lnTo>
                  <a:lnTo>
                    <a:pt x="3030" y="336"/>
                  </a:lnTo>
                  <a:lnTo>
                    <a:pt x="3030" y="330"/>
                  </a:lnTo>
                  <a:lnTo>
                    <a:pt x="3036" y="330"/>
                  </a:lnTo>
                  <a:lnTo>
                    <a:pt x="3036" y="324"/>
                  </a:lnTo>
                  <a:lnTo>
                    <a:pt x="3042" y="324"/>
                  </a:lnTo>
                  <a:lnTo>
                    <a:pt x="3042" y="318"/>
                  </a:lnTo>
                  <a:lnTo>
                    <a:pt x="3048" y="318"/>
                  </a:lnTo>
                  <a:lnTo>
                    <a:pt x="3048" y="312"/>
                  </a:lnTo>
                  <a:lnTo>
                    <a:pt x="3054" y="306"/>
                  </a:lnTo>
                  <a:lnTo>
                    <a:pt x="3054" y="300"/>
                  </a:lnTo>
                  <a:lnTo>
                    <a:pt x="3060" y="300"/>
                  </a:lnTo>
                  <a:lnTo>
                    <a:pt x="3060" y="294"/>
                  </a:lnTo>
                  <a:lnTo>
                    <a:pt x="3066" y="294"/>
                  </a:lnTo>
                  <a:lnTo>
                    <a:pt x="3066" y="288"/>
                  </a:lnTo>
                  <a:lnTo>
                    <a:pt x="3066" y="282"/>
                  </a:lnTo>
                  <a:lnTo>
                    <a:pt x="3072" y="282"/>
                  </a:lnTo>
                  <a:lnTo>
                    <a:pt x="3072" y="276"/>
                  </a:lnTo>
                  <a:lnTo>
                    <a:pt x="3078" y="276"/>
                  </a:lnTo>
                  <a:lnTo>
                    <a:pt x="3078" y="270"/>
                  </a:lnTo>
                  <a:lnTo>
                    <a:pt x="3084" y="270"/>
                  </a:lnTo>
                  <a:lnTo>
                    <a:pt x="3084" y="264"/>
                  </a:lnTo>
                  <a:lnTo>
                    <a:pt x="3084" y="258"/>
                  </a:lnTo>
                  <a:lnTo>
                    <a:pt x="3090" y="258"/>
                  </a:lnTo>
                  <a:lnTo>
                    <a:pt x="3090" y="252"/>
                  </a:lnTo>
                  <a:lnTo>
                    <a:pt x="3096" y="252"/>
                  </a:lnTo>
                  <a:lnTo>
                    <a:pt x="3096" y="246"/>
                  </a:lnTo>
                  <a:lnTo>
                    <a:pt x="3096" y="240"/>
                  </a:lnTo>
                  <a:lnTo>
                    <a:pt x="3102" y="240"/>
                  </a:lnTo>
                  <a:lnTo>
                    <a:pt x="3102" y="234"/>
                  </a:lnTo>
                  <a:lnTo>
                    <a:pt x="3108" y="234"/>
                  </a:lnTo>
                  <a:lnTo>
                    <a:pt x="3108" y="228"/>
                  </a:lnTo>
                  <a:lnTo>
                    <a:pt x="3114" y="222"/>
                  </a:lnTo>
                  <a:lnTo>
                    <a:pt x="3114" y="216"/>
                  </a:lnTo>
                  <a:lnTo>
                    <a:pt x="3120" y="216"/>
                  </a:lnTo>
                  <a:lnTo>
                    <a:pt x="3120" y="210"/>
                  </a:lnTo>
                  <a:lnTo>
                    <a:pt x="3126" y="204"/>
                  </a:lnTo>
                  <a:lnTo>
                    <a:pt x="3126" y="198"/>
                  </a:lnTo>
                  <a:lnTo>
                    <a:pt x="3132" y="198"/>
                  </a:lnTo>
                  <a:lnTo>
                    <a:pt x="3132" y="192"/>
                  </a:lnTo>
                  <a:lnTo>
                    <a:pt x="3138" y="186"/>
                  </a:lnTo>
                  <a:lnTo>
                    <a:pt x="3138" y="180"/>
                  </a:lnTo>
                  <a:lnTo>
                    <a:pt x="3144" y="180"/>
                  </a:lnTo>
                  <a:lnTo>
                    <a:pt x="3144" y="174"/>
                  </a:lnTo>
                  <a:lnTo>
                    <a:pt x="3150" y="168"/>
                  </a:lnTo>
                  <a:lnTo>
                    <a:pt x="3150" y="162"/>
                  </a:lnTo>
                  <a:lnTo>
                    <a:pt x="3156" y="162"/>
                  </a:lnTo>
                  <a:lnTo>
                    <a:pt x="3156" y="156"/>
                  </a:lnTo>
                  <a:lnTo>
                    <a:pt x="3156" y="150"/>
                  </a:lnTo>
                  <a:lnTo>
                    <a:pt x="3162" y="150"/>
                  </a:lnTo>
                  <a:lnTo>
                    <a:pt x="3162" y="144"/>
                  </a:lnTo>
                  <a:lnTo>
                    <a:pt x="3168" y="144"/>
                  </a:lnTo>
                  <a:lnTo>
                    <a:pt x="3168" y="138"/>
                  </a:lnTo>
                  <a:lnTo>
                    <a:pt x="3168" y="132"/>
                  </a:lnTo>
                  <a:lnTo>
                    <a:pt x="3174" y="132"/>
                  </a:lnTo>
                  <a:lnTo>
                    <a:pt x="3174" y="126"/>
                  </a:lnTo>
                  <a:lnTo>
                    <a:pt x="3180" y="120"/>
                  </a:lnTo>
                  <a:lnTo>
                    <a:pt x="3180" y="114"/>
                  </a:lnTo>
                  <a:lnTo>
                    <a:pt x="3186" y="114"/>
                  </a:lnTo>
                  <a:lnTo>
                    <a:pt x="3186" y="108"/>
                  </a:lnTo>
                  <a:lnTo>
                    <a:pt x="3186" y="102"/>
                  </a:lnTo>
                  <a:lnTo>
                    <a:pt x="3192" y="102"/>
                  </a:lnTo>
                  <a:lnTo>
                    <a:pt x="3192" y="96"/>
                  </a:lnTo>
                  <a:lnTo>
                    <a:pt x="3198" y="90"/>
                  </a:lnTo>
                  <a:lnTo>
                    <a:pt x="3198" y="84"/>
                  </a:lnTo>
                  <a:lnTo>
                    <a:pt x="3204" y="84"/>
                  </a:lnTo>
                  <a:lnTo>
                    <a:pt x="3204" y="78"/>
                  </a:lnTo>
                  <a:lnTo>
                    <a:pt x="3204" y="72"/>
                  </a:lnTo>
                  <a:lnTo>
                    <a:pt x="3210" y="72"/>
                  </a:lnTo>
                  <a:lnTo>
                    <a:pt x="3210" y="66"/>
                  </a:lnTo>
                  <a:lnTo>
                    <a:pt x="3216" y="66"/>
                  </a:lnTo>
                  <a:lnTo>
                    <a:pt x="3216" y="60"/>
                  </a:lnTo>
                  <a:lnTo>
                    <a:pt x="3216" y="54"/>
                  </a:lnTo>
                  <a:lnTo>
                    <a:pt x="3222" y="54"/>
                  </a:lnTo>
                  <a:lnTo>
                    <a:pt x="3222" y="48"/>
                  </a:lnTo>
                  <a:lnTo>
                    <a:pt x="3222" y="42"/>
                  </a:lnTo>
                  <a:lnTo>
                    <a:pt x="3228" y="42"/>
                  </a:lnTo>
                  <a:lnTo>
                    <a:pt x="3228" y="36"/>
                  </a:lnTo>
                  <a:lnTo>
                    <a:pt x="3234" y="30"/>
                  </a:lnTo>
                  <a:lnTo>
                    <a:pt x="3234" y="24"/>
                  </a:lnTo>
                  <a:lnTo>
                    <a:pt x="3240" y="24"/>
                  </a:lnTo>
                  <a:lnTo>
                    <a:pt x="3240" y="18"/>
                  </a:lnTo>
                  <a:lnTo>
                    <a:pt x="3246" y="12"/>
                  </a:lnTo>
                  <a:lnTo>
                    <a:pt x="3246" y="6"/>
                  </a:lnTo>
                  <a:lnTo>
                    <a:pt x="3252" y="6"/>
                  </a:lnTo>
                  <a:lnTo>
                    <a:pt x="3258" y="0"/>
                  </a:lnTo>
                  <a:lnTo>
                    <a:pt x="3264" y="0"/>
                  </a:lnTo>
                  <a:lnTo>
                    <a:pt x="3270" y="0"/>
                  </a:lnTo>
                  <a:lnTo>
                    <a:pt x="3276" y="0"/>
                  </a:lnTo>
                  <a:lnTo>
                    <a:pt x="3282" y="0"/>
                  </a:lnTo>
                  <a:lnTo>
                    <a:pt x="3282" y="6"/>
                  </a:lnTo>
                  <a:lnTo>
                    <a:pt x="3288" y="6"/>
                  </a:lnTo>
                  <a:lnTo>
                    <a:pt x="3288" y="12"/>
                  </a:lnTo>
                  <a:lnTo>
                    <a:pt x="3294" y="12"/>
                  </a:lnTo>
                  <a:lnTo>
                    <a:pt x="3294" y="18"/>
                  </a:lnTo>
                  <a:lnTo>
                    <a:pt x="3300" y="18"/>
                  </a:lnTo>
                  <a:lnTo>
                    <a:pt x="3300" y="24"/>
                  </a:lnTo>
                  <a:lnTo>
                    <a:pt x="3306" y="24"/>
                  </a:lnTo>
                  <a:lnTo>
                    <a:pt x="3306" y="30"/>
                  </a:lnTo>
                  <a:lnTo>
                    <a:pt x="3306" y="36"/>
                  </a:lnTo>
                  <a:lnTo>
                    <a:pt x="3312" y="36"/>
                  </a:lnTo>
                  <a:lnTo>
                    <a:pt x="3312" y="42"/>
                  </a:lnTo>
                  <a:lnTo>
                    <a:pt x="3312" y="48"/>
                  </a:lnTo>
                  <a:lnTo>
                    <a:pt x="3318" y="48"/>
                  </a:lnTo>
                  <a:lnTo>
                    <a:pt x="3318" y="54"/>
                  </a:lnTo>
                  <a:lnTo>
                    <a:pt x="3318" y="60"/>
                  </a:lnTo>
                  <a:lnTo>
                    <a:pt x="3324" y="60"/>
                  </a:lnTo>
                  <a:lnTo>
                    <a:pt x="3324" y="66"/>
                  </a:lnTo>
                  <a:lnTo>
                    <a:pt x="3324" y="72"/>
                  </a:lnTo>
                  <a:lnTo>
                    <a:pt x="3324" y="78"/>
                  </a:lnTo>
                  <a:lnTo>
                    <a:pt x="3330" y="78"/>
                  </a:lnTo>
                  <a:lnTo>
                    <a:pt x="3330" y="84"/>
                  </a:lnTo>
                  <a:lnTo>
                    <a:pt x="3330" y="90"/>
                  </a:lnTo>
                  <a:lnTo>
                    <a:pt x="3336" y="90"/>
                  </a:lnTo>
                  <a:lnTo>
                    <a:pt x="3336" y="96"/>
                  </a:lnTo>
                  <a:lnTo>
                    <a:pt x="3336" y="102"/>
                  </a:lnTo>
                  <a:lnTo>
                    <a:pt x="3336" y="108"/>
                  </a:lnTo>
                  <a:lnTo>
                    <a:pt x="3342" y="108"/>
                  </a:lnTo>
                  <a:lnTo>
                    <a:pt x="3342" y="114"/>
                  </a:lnTo>
                  <a:lnTo>
                    <a:pt x="3342" y="120"/>
                  </a:lnTo>
                  <a:lnTo>
                    <a:pt x="3342" y="126"/>
                  </a:lnTo>
                  <a:lnTo>
                    <a:pt x="3348" y="126"/>
                  </a:lnTo>
                  <a:lnTo>
                    <a:pt x="3348" y="132"/>
                  </a:lnTo>
                  <a:lnTo>
                    <a:pt x="3348" y="138"/>
                  </a:lnTo>
                  <a:lnTo>
                    <a:pt x="3354" y="138"/>
                  </a:lnTo>
                  <a:lnTo>
                    <a:pt x="3354" y="144"/>
                  </a:lnTo>
                  <a:lnTo>
                    <a:pt x="3354" y="150"/>
                  </a:lnTo>
                  <a:lnTo>
                    <a:pt x="3354" y="156"/>
                  </a:lnTo>
                  <a:lnTo>
                    <a:pt x="3360" y="156"/>
                  </a:lnTo>
                  <a:lnTo>
                    <a:pt x="3360" y="162"/>
                  </a:lnTo>
                  <a:lnTo>
                    <a:pt x="3360" y="168"/>
                  </a:lnTo>
                  <a:lnTo>
                    <a:pt x="3366" y="168"/>
                  </a:lnTo>
                  <a:lnTo>
                    <a:pt x="3366" y="174"/>
                  </a:lnTo>
                  <a:lnTo>
                    <a:pt x="3366" y="180"/>
                  </a:lnTo>
                  <a:lnTo>
                    <a:pt x="3366" y="186"/>
                  </a:lnTo>
                  <a:lnTo>
                    <a:pt x="3372" y="186"/>
                  </a:lnTo>
                  <a:lnTo>
                    <a:pt x="3372" y="192"/>
                  </a:lnTo>
                  <a:lnTo>
                    <a:pt x="3372" y="198"/>
                  </a:lnTo>
                  <a:lnTo>
                    <a:pt x="3378" y="198"/>
                  </a:lnTo>
                  <a:lnTo>
                    <a:pt x="3378" y="204"/>
                  </a:lnTo>
                  <a:lnTo>
                    <a:pt x="3378" y="210"/>
                  </a:lnTo>
                  <a:lnTo>
                    <a:pt x="3384" y="216"/>
                  </a:lnTo>
                  <a:lnTo>
                    <a:pt x="3384" y="222"/>
                  </a:lnTo>
                  <a:lnTo>
                    <a:pt x="3384" y="228"/>
                  </a:lnTo>
                  <a:lnTo>
                    <a:pt x="3390" y="228"/>
                  </a:lnTo>
                  <a:lnTo>
                    <a:pt x="3390" y="234"/>
                  </a:lnTo>
                  <a:lnTo>
                    <a:pt x="3390" y="240"/>
                  </a:lnTo>
                  <a:lnTo>
                    <a:pt x="3396" y="240"/>
                  </a:lnTo>
                  <a:lnTo>
                    <a:pt x="3396" y="246"/>
                  </a:lnTo>
                  <a:lnTo>
                    <a:pt x="3396" y="252"/>
                  </a:lnTo>
                  <a:lnTo>
                    <a:pt x="3402" y="258"/>
                  </a:lnTo>
                  <a:lnTo>
                    <a:pt x="3402" y="264"/>
                  </a:lnTo>
                  <a:lnTo>
                    <a:pt x="3408" y="270"/>
                  </a:lnTo>
                  <a:lnTo>
                    <a:pt x="3408" y="276"/>
                  </a:lnTo>
                  <a:lnTo>
                    <a:pt x="3408" y="282"/>
                  </a:lnTo>
                  <a:lnTo>
                    <a:pt x="3414" y="282"/>
                  </a:lnTo>
                  <a:lnTo>
                    <a:pt x="3414" y="288"/>
                  </a:lnTo>
                  <a:lnTo>
                    <a:pt x="3414" y="294"/>
                  </a:lnTo>
                  <a:lnTo>
                    <a:pt x="3420" y="300"/>
                  </a:lnTo>
                  <a:lnTo>
                    <a:pt x="3420" y="306"/>
                  </a:lnTo>
                  <a:lnTo>
                    <a:pt x="3426" y="312"/>
                  </a:lnTo>
                  <a:lnTo>
                    <a:pt x="3426" y="318"/>
                  </a:lnTo>
                  <a:lnTo>
                    <a:pt x="3432" y="324"/>
                  </a:lnTo>
                  <a:lnTo>
                    <a:pt x="3432" y="330"/>
                  </a:lnTo>
                  <a:lnTo>
                    <a:pt x="3438" y="336"/>
                  </a:lnTo>
                  <a:lnTo>
                    <a:pt x="3438" y="342"/>
                  </a:lnTo>
                  <a:lnTo>
                    <a:pt x="3438" y="348"/>
                  </a:lnTo>
                  <a:lnTo>
                    <a:pt x="3444" y="348"/>
                  </a:lnTo>
                  <a:lnTo>
                    <a:pt x="3444" y="354"/>
                  </a:lnTo>
                  <a:lnTo>
                    <a:pt x="3444" y="360"/>
                  </a:lnTo>
                  <a:lnTo>
                    <a:pt x="3450" y="360"/>
                  </a:lnTo>
                  <a:lnTo>
                    <a:pt x="3450" y="366"/>
                  </a:lnTo>
                  <a:lnTo>
                    <a:pt x="3450" y="372"/>
                  </a:lnTo>
                  <a:lnTo>
                    <a:pt x="3456" y="372"/>
                  </a:lnTo>
                  <a:lnTo>
                    <a:pt x="3456" y="378"/>
                  </a:lnTo>
                  <a:lnTo>
                    <a:pt x="3456" y="384"/>
                  </a:lnTo>
                  <a:lnTo>
                    <a:pt x="3462" y="384"/>
                  </a:lnTo>
                  <a:lnTo>
                    <a:pt x="3462" y="390"/>
                  </a:lnTo>
                  <a:lnTo>
                    <a:pt x="3462" y="396"/>
                  </a:lnTo>
                  <a:lnTo>
                    <a:pt x="3468" y="396"/>
                  </a:lnTo>
                  <a:lnTo>
                    <a:pt x="3468" y="402"/>
                  </a:lnTo>
                  <a:lnTo>
                    <a:pt x="3468" y="408"/>
                  </a:lnTo>
                  <a:lnTo>
                    <a:pt x="3474" y="408"/>
                  </a:lnTo>
                  <a:lnTo>
                    <a:pt x="3474" y="414"/>
                  </a:lnTo>
                  <a:lnTo>
                    <a:pt x="3474" y="420"/>
                  </a:lnTo>
                  <a:lnTo>
                    <a:pt x="3480" y="420"/>
                  </a:lnTo>
                  <a:lnTo>
                    <a:pt x="3480" y="426"/>
                  </a:lnTo>
                  <a:lnTo>
                    <a:pt x="3486" y="432"/>
                  </a:lnTo>
                  <a:lnTo>
                    <a:pt x="3486" y="438"/>
                  </a:lnTo>
                  <a:lnTo>
                    <a:pt x="3492" y="438"/>
                  </a:lnTo>
                  <a:lnTo>
                    <a:pt x="3492" y="444"/>
                  </a:lnTo>
                  <a:lnTo>
                    <a:pt x="3492" y="450"/>
                  </a:lnTo>
                  <a:lnTo>
                    <a:pt x="3498" y="450"/>
                  </a:lnTo>
                  <a:lnTo>
                    <a:pt x="3498" y="456"/>
                  </a:lnTo>
                  <a:lnTo>
                    <a:pt x="3498" y="462"/>
                  </a:lnTo>
                  <a:lnTo>
                    <a:pt x="3504" y="462"/>
                  </a:lnTo>
                  <a:lnTo>
                    <a:pt x="3504" y="468"/>
                  </a:lnTo>
                  <a:lnTo>
                    <a:pt x="3504" y="474"/>
                  </a:lnTo>
                  <a:lnTo>
                    <a:pt x="3510" y="474"/>
                  </a:lnTo>
                  <a:lnTo>
                    <a:pt x="3510" y="480"/>
                  </a:lnTo>
                  <a:lnTo>
                    <a:pt x="3516" y="480"/>
                  </a:lnTo>
                  <a:lnTo>
                    <a:pt x="3516" y="486"/>
                  </a:lnTo>
                  <a:lnTo>
                    <a:pt x="3516" y="492"/>
                  </a:lnTo>
                  <a:lnTo>
                    <a:pt x="3522" y="492"/>
                  </a:lnTo>
                  <a:lnTo>
                    <a:pt x="3522" y="498"/>
                  </a:lnTo>
                  <a:lnTo>
                    <a:pt x="3528" y="504"/>
                  </a:lnTo>
                  <a:lnTo>
                    <a:pt x="3528" y="510"/>
                  </a:lnTo>
                  <a:lnTo>
                    <a:pt x="3534" y="510"/>
                  </a:lnTo>
                  <a:lnTo>
                    <a:pt x="3534" y="516"/>
                  </a:lnTo>
                  <a:lnTo>
                    <a:pt x="3540" y="516"/>
                  </a:lnTo>
                  <a:lnTo>
                    <a:pt x="3540" y="522"/>
                  </a:lnTo>
                  <a:lnTo>
                    <a:pt x="3546" y="522"/>
                  </a:lnTo>
                  <a:lnTo>
                    <a:pt x="3546" y="528"/>
                  </a:lnTo>
                  <a:lnTo>
                    <a:pt x="3552" y="528"/>
                  </a:lnTo>
                  <a:lnTo>
                    <a:pt x="3552" y="534"/>
                  </a:lnTo>
                  <a:lnTo>
                    <a:pt x="3558" y="534"/>
                  </a:lnTo>
                  <a:lnTo>
                    <a:pt x="3558" y="540"/>
                  </a:lnTo>
                  <a:lnTo>
                    <a:pt x="3564" y="540"/>
                  </a:lnTo>
                  <a:lnTo>
                    <a:pt x="3570" y="540"/>
                  </a:lnTo>
                  <a:lnTo>
                    <a:pt x="3570" y="546"/>
                  </a:lnTo>
                  <a:lnTo>
                    <a:pt x="3576" y="546"/>
                  </a:lnTo>
                  <a:lnTo>
                    <a:pt x="3582" y="546"/>
                  </a:lnTo>
                  <a:lnTo>
                    <a:pt x="3588" y="546"/>
                  </a:lnTo>
                  <a:lnTo>
                    <a:pt x="3594" y="546"/>
                  </a:lnTo>
                  <a:lnTo>
                    <a:pt x="3600" y="546"/>
                  </a:lnTo>
                  <a:lnTo>
                    <a:pt x="3606" y="546"/>
                  </a:lnTo>
                  <a:lnTo>
                    <a:pt x="3606" y="540"/>
                  </a:lnTo>
                  <a:lnTo>
                    <a:pt x="3612" y="540"/>
                  </a:lnTo>
                  <a:lnTo>
                    <a:pt x="3618" y="540"/>
                  </a:lnTo>
                  <a:lnTo>
                    <a:pt x="3618" y="534"/>
                  </a:lnTo>
                  <a:lnTo>
                    <a:pt x="3624" y="534"/>
                  </a:lnTo>
                  <a:lnTo>
                    <a:pt x="3630" y="534"/>
                  </a:lnTo>
                  <a:lnTo>
                    <a:pt x="3630" y="528"/>
                  </a:lnTo>
                  <a:lnTo>
                    <a:pt x="3636" y="528"/>
                  </a:lnTo>
                  <a:lnTo>
                    <a:pt x="3636" y="522"/>
                  </a:lnTo>
                  <a:lnTo>
                    <a:pt x="3642" y="522"/>
                  </a:lnTo>
                  <a:lnTo>
                    <a:pt x="3648" y="516"/>
                  </a:lnTo>
                  <a:lnTo>
                    <a:pt x="3654" y="516"/>
                  </a:lnTo>
                  <a:lnTo>
                    <a:pt x="3654" y="510"/>
                  </a:lnTo>
                  <a:lnTo>
                    <a:pt x="3660" y="510"/>
                  </a:lnTo>
                  <a:lnTo>
                    <a:pt x="3660" y="504"/>
                  </a:lnTo>
                  <a:lnTo>
                    <a:pt x="3666" y="504"/>
                  </a:lnTo>
                  <a:lnTo>
                    <a:pt x="3672" y="504"/>
                  </a:lnTo>
                  <a:lnTo>
                    <a:pt x="3672" y="498"/>
                  </a:lnTo>
                  <a:lnTo>
                    <a:pt x="3678" y="498"/>
                  </a:lnTo>
                  <a:lnTo>
                    <a:pt x="3678" y="492"/>
                  </a:lnTo>
                  <a:lnTo>
                    <a:pt x="3684" y="492"/>
                  </a:lnTo>
                  <a:lnTo>
                    <a:pt x="3684" y="486"/>
                  </a:lnTo>
                  <a:lnTo>
                    <a:pt x="3690" y="486"/>
                  </a:lnTo>
                  <a:lnTo>
                    <a:pt x="3696" y="486"/>
                  </a:lnTo>
                  <a:lnTo>
                    <a:pt x="3696" y="480"/>
                  </a:lnTo>
                  <a:lnTo>
                    <a:pt x="3702" y="480"/>
                  </a:lnTo>
                  <a:lnTo>
                    <a:pt x="3702" y="474"/>
                  </a:lnTo>
                  <a:lnTo>
                    <a:pt x="3708" y="474"/>
                  </a:lnTo>
                  <a:lnTo>
                    <a:pt x="3708" y="468"/>
                  </a:lnTo>
                  <a:lnTo>
                    <a:pt x="3714" y="468"/>
                  </a:lnTo>
                  <a:lnTo>
                    <a:pt x="3720" y="462"/>
                  </a:lnTo>
                  <a:lnTo>
                    <a:pt x="3726" y="462"/>
                  </a:lnTo>
                  <a:lnTo>
                    <a:pt x="3726" y="456"/>
                  </a:lnTo>
                  <a:lnTo>
                    <a:pt x="3732" y="456"/>
                  </a:lnTo>
                  <a:lnTo>
                    <a:pt x="3732" y="450"/>
                  </a:lnTo>
                  <a:lnTo>
                    <a:pt x="3738" y="450"/>
                  </a:lnTo>
                  <a:lnTo>
                    <a:pt x="3738" y="444"/>
                  </a:lnTo>
                  <a:lnTo>
                    <a:pt x="3744" y="444"/>
                  </a:lnTo>
                  <a:lnTo>
                    <a:pt x="3744" y="438"/>
                  </a:lnTo>
                  <a:lnTo>
                    <a:pt x="3750" y="438"/>
                  </a:lnTo>
                  <a:lnTo>
                    <a:pt x="3750" y="432"/>
                  </a:lnTo>
                  <a:lnTo>
                    <a:pt x="3756" y="432"/>
                  </a:lnTo>
                  <a:lnTo>
                    <a:pt x="3762" y="426"/>
                  </a:lnTo>
                  <a:lnTo>
                    <a:pt x="3768" y="426"/>
                  </a:lnTo>
                  <a:lnTo>
                    <a:pt x="3768" y="420"/>
                  </a:lnTo>
                  <a:lnTo>
                    <a:pt x="3774" y="420"/>
                  </a:lnTo>
                  <a:lnTo>
                    <a:pt x="3774" y="414"/>
                  </a:lnTo>
                  <a:lnTo>
                    <a:pt x="3780" y="414"/>
                  </a:lnTo>
                  <a:lnTo>
                    <a:pt x="3780" y="408"/>
                  </a:lnTo>
                  <a:lnTo>
                    <a:pt x="3786" y="408"/>
                  </a:lnTo>
                  <a:lnTo>
                    <a:pt x="3786" y="402"/>
                  </a:lnTo>
                  <a:lnTo>
                    <a:pt x="3792" y="402"/>
                  </a:lnTo>
                  <a:lnTo>
                    <a:pt x="3792" y="396"/>
                  </a:lnTo>
                  <a:lnTo>
                    <a:pt x="3798" y="396"/>
                  </a:lnTo>
                  <a:lnTo>
                    <a:pt x="3798" y="390"/>
                  </a:lnTo>
                  <a:lnTo>
                    <a:pt x="3804" y="390"/>
                  </a:lnTo>
                  <a:lnTo>
                    <a:pt x="3804" y="384"/>
                  </a:lnTo>
                  <a:lnTo>
                    <a:pt x="3810" y="384"/>
                  </a:lnTo>
                  <a:lnTo>
                    <a:pt x="3810" y="378"/>
                  </a:lnTo>
                  <a:lnTo>
                    <a:pt x="3816" y="378"/>
                  </a:lnTo>
                  <a:lnTo>
                    <a:pt x="3816" y="372"/>
                  </a:lnTo>
                  <a:lnTo>
                    <a:pt x="3822" y="372"/>
                  </a:lnTo>
                  <a:lnTo>
                    <a:pt x="3828" y="372"/>
                  </a:lnTo>
                  <a:lnTo>
                    <a:pt x="3828" y="366"/>
                  </a:lnTo>
                  <a:lnTo>
                    <a:pt x="3834" y="366"/>
                  </a:lnTo>
                  <a:lnTo>
                    <a:pt x="3840" y="366"/>
                  </a:lnTo>
                  <a:lnTo>
                    <a:pt x="3840" y="360"/>
                  </a:lnTo>
                  <a:lnTo>
                    <a:pt x="3846" y="360"/>
                  </a:lnTo>
                  <a:lnTo>
                    <a:pt x="3852" y="360"/>
                  </a:lnTo>
                  <a:lnTo>
                    <a:pt x="3858" y="360"/>
                  </a:lnTo>
                  <a:lnTo>
                    <a:pt x="3864" y="360"/>
                  </a:lnTo>
                  <a:lnTo>
                    <a:pt x="3870" y="360"/>
                  </a:lnTo>
                  <a:lnTo>
                    <a:pt x="3870" y="366"/>
                  </a:lnTo>
                  <a:lnTo>
                    <a:pt x="3876" y="366"/>
                  </a:lnTo>
                  <a:lnTo>
                    <a:pt x="3882" y="366"/>
                  </a:lnTo>
                  <a:lnTo>
                    <a:pt x="3882" y="372"/>
                  </a:lnTo>
                  <a:lnTo>
                    <a:pt x="3888" y="372"/>
                  </a:lnTo>
                  <a:lnTo>
                    <a:pt x="3888" y="378"/>
                  </a:lnTo>
                  <a:lnTo>
                    <a:pt x="3894" y="378"/>
                  </a:lnTo>
                  <a:lnTo>
                    <a:pt x="3900" y="384"/>
                  </a:lnTo>
                  <a:lnTo>
                    <a:pt x="3906" y="390"/>
                  </a:lnTo>
                  <a:lnTo>
                    <a:pt x="3906" y="396"/>
                  </a:lnTo>
                  <a:lnTo>
                    <a:pt x="3912" y="396"/>
                  </a:lnTo>
                  <a:lnTo>
                    <a:pt x="3912" y="402"/>
                  </a:lnTo>
                  <a:lnTo>
                    <a:pt x="3918" y="402"/>
                  </a:lnTo>
                  <a:lnTo>
                    <a:pt x="3918" y="408"/>
                  </a:lnTo>
                  <a:lnTo>
                    <a:pt x="3924" y="408"/>
                  </a:lnTo>
                  <a:lnTo>
                    <a:pt x="3924" y="414"/>
                  </a:lnTo>
                  <a:lnTo>
                    <a:pt x="3930" y="414"/>
                  </a:lnTo>
                  <a:lnTo>
                    <a:pt x="3930" y="420"/>
                  </a:lnTo>
                  <a:lnTo>
                    <a:pt x="3936" y="420"/>
                  </a:lnTo>
                  <a:lnTo>
                    <a:pt x="3936" y="426"/>
                  </a:lnTo>
                  <a:lnTo>
                    <a:pt x="3942" y="426"/>
                  </a:lnTo>
                  <a:lnTo>
                    <a:pt x="3942" y="432"/>
                  </a:lnTo>
                  <a:lnTo>
                    <a:pt x="3948" y="432"/>
                  </a:lnTo>
                  <a:lnTo>
                    <a:pt x="3948" y="438"/>
                  </a:lnTo>
                  <a:lnTo>
                    <a:pt x="3954" y="444"/>
                  </a:lnTo>
                  <a:lnTo>
                    <a:pt x="3960" y="450"/>
                  </a:lnTo>
                  <a:lnTo>
                    <a:pt x="3960" y="456"/>
                  </a:lnTo>
                  <a:lnTo>
                    <a:pt x="3966" y="456"/>
                  </a:lnTo>
                  <a:lnTo>
                    <a:pt x="3972" y="462"/>
                  </a:lnTo>
                  <a:lnTo>
                    <a:pt x="3972" y="468"/>
                  </a:lnTo>
                  <a:lnTo>
                    <a:pt x="3978" y="468"/>
                  </a:lnTo>
                  <a:lnTo>
                    <a:pt x="3978" y="474"/>
                  </a:lnTo>
                  <a:lnTo>
                    <a:pt x="3984" y="474"/>
                  </a:lnTo>
                  <a:lnTo>
                    <a:pt x="3984" y="480"/>
                  </a:lnTo>
                  <a:lnTo>
                    <a:pt x="3990" y="480"/>
                  </a:lnTo>
                  <a:lnTo>
                    <a:pt x="3990" y="486"/>
                  </a:lnTo>
                  <a:lnTo>
                    <a:pt x="3996" y="486"/>
                  </a:lnTo>
                  <a:lnTo>
                    <a:pt x="4002" y="492"/>
                  </a:lnTo>
                  <a:lnTo>
                    <a:pt x="4002" y="498"/>
                  </a:lnTo>
                  <a:lnTo>
                    <a:pt x="4008" y="498"/>
                  </a:lnTo>
                  <a:lnTo>
                    <a:pt x="4014" y="504"/>
                  </a:lnTo>
                  <a:lnTo>
                    <a:pt x="4020" y="504"/>
                  </a:lnTo>
                  <a:lnTo>
                    <a:pt x="4020" y="510"/>
                  </a:lnTo>
                  <a:lnTo>
                    <a:pt x="4026" y="510"/>
                  </a:lnTo>
                  <a:lnTo>
                    <a:pt x="4026" y="516"/>
                  </a:lnTo>
                  <a:lnTo>
                    <a:pt x="4032" y="516"/>
                  </a:lnTo>
                  <a:lnTo>
                    <a:pt x="4032" y="522"/>
                  </a:lnTo>
                  <a:lnTo>
                    <a:pt x="4038" y="522"/>
                  </a:lnTo>
                  <a:lnTo>
                    <a:pt x="4038" y="528"/>
                  </a:lnTo>
                  <a:lnTo>
                    <a:pt x="4044" y="528"/>
                  </a:lnTo>
                  <a:lnTo>
                    <a:pt x="4044" y="534"/>
                  </a:lnTo>
                  <a:lnTo>
                    <a:pt x="4050" y="534"/>
                  </a:lnTo>
                  <a:lnTo>
                    <a:pt x="4050" y="540"/>
                  </a:lnTo>
                  <a:lnTo>
                    <a:pt x="4056" y="540"/>
                  </a:lnTo>
                  <a:lnTo>
                    <a:pt x="4062" y="546"/>
                  </a:lnTo>
                  <a:lnTo>
                    <a:pt x="4068" y="546"/>
                  </a:lnTo>
                  <a:lnTo>
                    <a:pt x="4068" y="552"/>
                  </a:lnTo>
                  <a:lnTo>
                    <a:pt x="4074" y="552"/>
                  </a:lnTo>
                  <a:lnTo>
                    <a:pt x="4074" y="558"/>
                  </a:lnTo>
                  <a:lnTo>
                    <a:pt x="4080" y="558"/>
                  </a:lnTo>
                  <a:lnTo>
                    <a:pt x="4080" y="564"/>
                  </a:lnTo>
                  <a:lnTo>
                    <a:pt x="4086" y="564"/>
                  </a:lnTo>
                  <a:lnTo>
                    <a:pt x="4092" y="570"/>
                  </a:lnTo>
                  <a:lnTo>
                    <a:pt x="4098" y="570"/>
                  </a:lnTo>
                  <a:lnTo>
                    <a:pt x="4098" y="576"/>
                  </a:lnTo>
                  <a:lnTo>
                    <a:pt x="4104" y="576"/>
                  </a:lnTo>
                  <a:lnTo>
                    <a:pt x="4104" y="582"/>
                  </a:lnTo>
                  <a:lnTo>
                    <a:pt x="4110" y="582"/>
                  </a:lnTo>
                  <a:lnTo>
                    <a:pt x="4110" y="588"/>
                  </a:lnTo>
                  <a:lnTo>
                    <a:pt x="4116" y="588"/>
                  </a:lnTo>
                  <a:lnTo>
                    <a:pt x="4122" y="588"/>
                  </a:lnTo>
                  <a:lnTo>
                    <a:pt x="4122" y="594"/>
                  </a:lnTo>
                  <a:lnTo>
                    <a:pt x="4128" y="594"/>
                  </a:lnTo>
                  <a:lnTo>
                    <a:pt x="4128" y="600"/>
                  </a:lnTo>
                  <a:lnTo>
                    <a:pt x="4134" y="600"/>
                  </a:lnTo>
                  <a:lnTo>
                    <a:pt x="4140" y="600"/>
                  </a:lnTo>
                  <a:lnTo>
                    <a:pt x="4140" y="606"/>
                  </a:lnTo>
                  <a:lnTo>
                    <a:pt x="4146" y="606"/>
                  </a:lnTo>
                  <a:lnTo>
                    <a:pt x="4152" y="612"/>
                  </a:lnTo>
                  <a:lnTo>
                    <a:pt x="4158" y="612"/>
                  </a:lnTo>
                  <a:lnTo>
                    <a:pt x="4158" y="618"/>
                  </a:lnTo>
                  <a:lnTo>
                    <a:pt x="4164" y="618"/>
                  </a:lnTo>
                  <a:lnTo>
                    <a:pt x="4170" y="618"/>
                  </a:lnTo>
                  <a:lnTo>
                    <a:pt x="4170" y="624"/>
                  </a:lnTo>
                  <a:lnTo>
                    <a:pt x="4176" y="624"/>
                  </a:lnTo>
                  <a:lnTo>
                    <a:pt x="4176" y="630"/>
                  </a:lnTo>
                  <a:lnTo>
                    <a:pt x="4182" y="630"/>
                  </a:lnTo>
                  <a:lnTo>
                    <a:pt x="4188" y="630"/>
                  </a:lnTo>
                  <a:lnTo>
                    <a:pt x="4188" y="636"/>
                  </a:lnTo>
                  <a:lnTo>
                    <a:pt x="4194" y="636"/>
                  </a:lnTo>
                  <a:lnTo>
                    <a:pt x="4200" y="636"/>
                  </a:lnTo>
                  <a:lnTo>
                    <a:pt x="4200" y="642"/>
                  </a:lnTo>
                  <a:lnTo>
                    <a:pt x="4206" y="642"/>
                  </a:lnTo>
                  <a:lnTo>
                    <a:pt x="4212" y="642"/>
                  </a:lnTo>
                  <a:lnTo>
                    <a:pt x="4212" y="648"/>
                  </a:lnTo>
                  <a:lnTo>
                    <a:pt x="4218" y="648"/>
                  </a:lnTo>
                  <a:lnTo>
                    <a:pt x="4224" y="648"/>
                  </a:lnTo>
                  <a:lnTo>
                    <a:pt x="4224" y="654"/>
                  </a:lnTo>
                  <a:lnTo>
                    <a:pt x="4230" y="654"/>
                  </a:lnTo>
                  <a:lnTo>
                    <a:pt x="4236" y="654"/>
                  </a:lnTo>
                  <a:lnTo>
                    <a:pt x="4236" y="660"/>
                  </a:lnTo>
                  <a:lnTo>
                    <a:pt x="4242" y="660"/>
                  </a:lnTo>
                  <a:lnTo>
                    <a:pt x="4248" y="660"/>
                  </a:lnTo>
                  <a:lnTo>
                    <a:pt x="4254" y="660"/>
                  </a:lnTo>
                  <a:lnTo>
                    <a:pt x="4254" y="666"/>
                  </a:lnTo>
                  <a:lnTo>
                    <a:pt x="4260" y="666"/>
                  </a:lnTo>
                  <a:lnTo>
                    <a:pt x="4266" y="666"/>
                  </a:lnTo>
                  <a:lnTo>
                    <a:pt x="4266" y="672"/>
                  </a:lnTo>
                  <a:lnTo>
                    <a:pt x="4272" y="672"/>
                  </a:lnTo>
                  <a:lnTo>
                    <a:pt x="4278" y="672"/>
                  </a:lnTo>
                  <a:lnTo>
                    <a:pt x="4284" y="672"/>
                  </a:lnTo>
                  <a:lnTo>
                    <a:pt x="4284" y="678"/>
                  </a:lnTo>
                  <a:lnTo>
                    <a:pt x="4290" y="678"/>
                  </a:lnTo>
                  <a:lnTo>
                    <a:pt x="4296" y="678"/>
                  </a:lnTo>
                  <a:lnTo>
                    <a:pt x="4302" y="678"/>
                  </a:lnTo>
                  <a:lnTo>
                    <a:pt x="4302" y="684"/>
                  </a:lnTo>
                  <a:lnTo>
                    <a:pt x="4308" y="684"/>
                  </a:lnTo>
                  <a:lnTo>
                    <a:pt x="4314" y="684"/>
                  </a:lnTo>
                  <a:lnTo>
                    <a:pt x="4320" y="684"/>
                  </a:lnTo>
                  <a:lnTo>
                    <a:pt x="4326" y="684"/>
                  </a:lnTo>
                  <a:lnTo>
                    <a:pt x="4326" y="690"/>
                  </a:lnTo>
                  <a:lnTo>
                    <a:pt x="4332" y="690"/>
                  </a:lnTo>
                  <a:lnTo>
                    <a:pt x="4338" y="690"/>
                  </a:lnTo>
                  <a:lnTo>
                    <a:pt x="4344" y="690"/>
                  </a:lnTo>
                  <a:lnTo>
                    <a:pt x="4350" y="690"/>
                  </a:lnTo>
                  <a:lnTo>
                    <a:pt x="4356" y="690"/>
                  </a:lnTo>
                  <a:lnTo>
                    <a:pt x="4356" y="696"/>
                  </a:lnTo>
                  <a:lnTo>
                    <a:pt x="4362" y="696"/>
                  </a:lnTo>
                  <a:lnTo>
                    <a:pt x="4368" y="696"/>
                  </a:lnTo>
                  <a:lnTo>
                    <a:pt x="4374" y="696"/>
                  </a:lnTo>
                  <a:lnTo>
                    <a:pt x="4380" y="696"/>
                  </a:lnTo>
                  <a:lnTo>
                    <a:pt x="4386" y="696"/>
                  </a:lnTo>
                  <a:lnTo>
                    <a:pt x="4392" y="696"/>
                  </a:lnTo>
                  <a:lnTo>
                    <a:pt x="4398" y="696"/>
                  </a:lnTo>
                  <a:lnTo>
                    <a:pt x="4398" y="702"/>
                  </a:lnTo>
                  <a:lnTo>
                    <a:pt x="4404" y="702"/>
                  </a:lnTo>
                  <a:lnTo>
                    <a:pt x="4410" y="702"/>
                  </a:lnTo>
                  <a:lnTo>
                    <a:pt x="4416" y="702"/>
                  </a:lnTo>
                  <a:lnTo>
                    <a:pt x="4422" y="702"/>
                  </a:lnTo>
                  <a:lnTo>
                    <a:pt x="4428" y="702"/>
                  </a:lnTo>
                  <a:lnTo>
                    <a:pt x="4434" y="702"/>
                  </a:lnTo>
                  <a:lnTo>
                    <a:pt x="4440" y="702"/>
                  </a:lnTo>
                  <a:lnTo>
                    <a:pt x="4446" y="702"/>
                  </a:lnTo>
                  <a:lnTo>
                    <a:pt x="4452" y="702"/>
                  </a:lnTo>
                  <a:lnTo>
                    <a:pt x="4458" y="702"/>
                  </a:lnTo>
                  <a:lnTo>
                    <a:pt x="4464" y="702"/>
                  </a:lnTo>
                  <a:lnTo>
                    <a:pt x="4470" y="702"/>
                  </a:lnTo>
                  <a:lnTo>
                    <a:pt x="4476" y="702"/>
                  </a:lnTo>
                  <a:lnTo>
                    <a:pt x="4476" y="696"/>
                  </a:lnTo>
                  <a:lnTo>
                    <a:pt x="4482" y="696"/>
                  </a:lnTo>
                  <a:lnTo>
                    <a:pt x="4488" y="696"/>
                  </a:lnTo>
                  <a:lnTo>
                    <a:pt x="4494" y="696"/>
                  </a:lnTo>
                  <a:lnTo>
                    <a:pt x="4500" y="696"/>
                  </a:lnTo>
                  <a:lnTo>
                    <a:pt x="4506" y="696"/>
                  </a:lnTo>
                  <a:lnTo>
                    <a:pt x="4512" y="696"/>
                  </a:lnTo>
                  <a:lnTo>
                    <a:pt x="4518" y="696"/>
                  </a:lnTo>
                  <a:lnTo>
                    <a:pt x="4524" y="696"/>
                  </a:lnTo>
                  <a:lnTo>
                    <a:pt x="4524" y="690"/>
                  </a:lnTo>
                  <a:lnTo>
                    <a:pt x="4530" y="690"/>
                  </a:lnTo>
                  <a:lnTo>
                    <a:pt x="4536" y="690"/>
                  </a:lnTo>
                  <a:lnTo>
                    <a:pt x="4542" y="690"/>
                  </a:lnTo>
                  <a:lnTo>
                    <a:pt x="4548" y="690"/>
                  </a:lnTo>
                  <a:lnTo>
                    <a:pt x="4548" y="684"/>
                  </a:lnTo>
                  <a:lnTo>
                    <a:pt x="4554" y="684"/>
                  </a:lnTo>
                </a:path>
              </a:pathLst>
            </a:custGeom>
            <a:noFill/>
            <a:ln w="158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30788" name="Rectangle 57"/>
            <p:cNvSpPr>
              <a:spLocks noChangeArrowheads="1"/>
            </p:cNvSpPr>
            <p:nvPr/>
          </p:nvSpPr>
          <p:spPr bwMode="auto">
            <a:xfrm>
              <a:off x="1226" y="2607"/>
              <a:ext cx="330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FF00"/>
                  </a:solidFill>
                  <a:latin typeface="Arial" pitchFamily="34" charset="0"/>
                </a:rPr>
                <a:t>BETA_Y</a:t>
              </a: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0789" name="Freeform 58"/>
            <p:cNvSpPr>
              <a:spLocks/>
            </p:cNvSpPr>
            <p:nvPr/>
          </p:nvSpPr>
          <p:spPr bwMode="auto">
            <a:xfrm>
              <a:off x="578" y="1017"/>
              <a:ext cx="4554" cy="690"/>
            </a:xfrm>
            <a:custGeom>
              <a:avLst/>
              <a:gdLst>
                <a:gd name="T0" fmla="*/ 66 w 4554"/>
                <a:gd name="T1" fmla="*/ 642 h 690"/>
                <a:gd name="T2" fmla="*/ 138 w 4554"/>
                <a:gd name="T3" fmla="*/ 624 h 690"/>
                <a:gd name="T4" fmla="*/ 210 w 4554"/>
                <a:gd name="T5" fmla="*/ 594 h 690"/>
                <a:gd name="T6" fmla="*/ 282 w 4554"/>
                <a:gd name="T7" fmla="*/ 564 h 690"/>
                <a:gd name="T8" fmla="*/ 354 w 4554"/>
                <a:gd name="T9" fmla="*/ 522 h 690"/>
                <a:gd name="T10" fmla="*/ 432 w 4554"/>
                <a:gd name="T11" fmla="*/ 486 h 690"/>
                <a:gd name="T12" fmla="*/ 504 w 4554"/>
                <a:gd name="T13" fmla="*/ 450 h 690"/>
                <a:gd name="T14" fmla="*/ 576 w 4554"/>
                <a:gd name="T15" fmla="*/ 414 h 690"/>
                <a:gd name="T16" fmla="*/ 642 w 4554"/>
                <a:gd name="T17" fmla="*/ 378 h 690"/>
                <a:gd name="T18" fmla="*/ 714 w 4554"/>
                <a:gd name="T19" fmla="*/ 324 h 690"/>
                <a:gd name="T20" fmla="*/ 792 w 4554"/>
                <a:gd name="T21" fmla="*/ 228 h 690"/>
                <a:gd name="T22" fmla="*/ 864 w 4554"/>
                <a:gd name="T23" fmla="*/ 132 h 690"/>
                <a:gd name="T24" fmla="*/ 936 w 4554"/>
                <a:gd name="T25" fmla="*/ 36 h 690"/>
                <a:gd name="T26" fmla="*/ 1008 w 4554"/>
                <a:gd name="T27" fmla="*/ 6 h 690"/>
                <a:gd name="T28" fmla="*/ 1080 w 4554"/>
                <a:gd name="T29" fmla="*/ 96 h 690"/>
                <a:gd name="T30" fmla="*/ 1152 w 4554"/>
                <a:gd name="T31" fmla="*/ 198 h 690"/>
                <a:gd name="T32" fmla="*/ 1224 w 4554"/>
                <a:gd name="T33" fmla="*/ 300 h 690"/>
                <a:gd name="T34" fmla="*/ 1296 w 4554"/>
                <a:gd name="T35" fmla="*/ 384 h 690"/>
                <a:gd name="T36" fmla="*/ 1368 w 4554"/>
                <a:gd name="T37" fmla="*/ 426 h 690"/>
                <a:gd name="T38" fmla="*/ 1440 w 4554"/>
                <a:gd name="T39" fmla="*/ 468 h 690"/>
                <a:gd name="T40" fmla="*/ 1512 w 4554"/>
                <a:gd name="T41" fmla="*/ 510 h 690"/>
                <a:gd name="T42" fmla="*/ 1584 w 4554"/>
                <a:gd name="T43" fmla="*/ 546 h 690"/>
                <a:gd name="T44" fmla="*/ 1656 w 4554"/>
                <a:gd name="T45" fmla="*/ 588 h 690"/>
                <a:gd name="T46" fmla="*/ 1728 w 4554"/>
                <a:gd name="T47" fmla="*/ 630 h 690"/>
                <a:gd name="T48" fmla="*/ 1800 w 4554"/>
                <a:gd name="T49" fmla="*/ 660 h 690"/>
                <a:gd name="T50" fmla="*/ 1872 w 4554"/>
                <a:gd name="T51" fmla="*/ 684 h 690"/>
                <a:gd name="T52" fmla="*/ 1944 w 4554"/>
                <a:gd name="T53" fmla="*/ 690 h 690"/>
                <a:gd name="T54" fmla="*/ 2016 w 4554"/>
                <a:gd name="T55" fmla="*/ 690 h 690"/>
                <a:gd name="T56" fmla="*/ 2088 w 4554"/>
                <a:gd name="T57" fmla="*/ 684 h 690"/>
                <a:gd name="T58" fmla="*/ 2160 w 4554"/>
                <a:gd name="T59" fmla="*/ 678 h 690"/>
                <a:gd name="T60" fmla="*/ 2232 w 4554"/>
                <a:gd name="T61" fmla="*/ 678 h 690"/>
                <a:gd name="T62" fmla="*/ 2304 w 4554"/>
                <a:gd name="T63" fmla="*/ 672 h 690"/>
                <a:gd name="T64" fmla="*/ 2376 w 4554"/>
                <a:gd name="T65" fmla="*/ 678 h 690"/>
                <a:gd name="T66" fmla="*/ 2448 w 4554"/>
                <a:gd name="T67" fmla="*/ 684 h 690"/>
                <a:gd name="T68" fmla="*/ 2520 w 4554"/>
                <a:gd name="T69" fmla="*/ 690 h 690"/>
                <a:gd name="T70" fmla="*/ 2592 w 4554"/>
                <a:gd name="T71" fmla="*/ 690 h 690"/>
                <a:gd name="T72" fmla="*/ 2664 w 4554"/>
                <a:gd name="T73" fmla="*/ 690 h 690"/>
                <a:gd name="T74" fmla="*/ 2736 w 4554"/>
                <a:gd name="T75" fmla="*/ 672 h 690"/>
                <a:gd name="T76" fmla="*/ 2808 w 4554"/>
                <a:gd name="T77" fmla="*/ 642 h 690"/>
                <a:gd name="T78" fmla="*/ 2880 w 4554"/>
                <a:gd name="T79" fmla="*/ 600 h 690"/>
                <a:gd name="T80" fmla="*/ 2952 w 4554"/>
                <a:gd name="T81" fmla="*/ 558 h 690"/>
                <a:gd name="T82" fmla="*/ 3024 w 4554"/>
                <a:gd name="T83" fmla="*/ 522 h 690"/>
                <a:gd name="T84" fmla="*/ 3096 w 4554"/>
                <a:gd name="T85" fmla="*/ 480 h 690"/>
                <a:gd name="T86" fmla="*/ 3168 w 4554"/>
                <a:gd name="T87" fmla="*/ 438 h 690"/>
                <a:gd name="T88" fmla="*/ 3240 w 4554"/>
                <a:gd name="T89" fmla="*/ 396 h 690"/>
                <a:gd name="T90" fmla="*/ 3312 w 4554"/>
                <a:gd name="T91" fmla="*/ 330 h 690"/>
                <a:gd name="T92" fmla="*/ 3384 w 4554"/>
                <a:gd name="T93" fmla="*/ 228 h 690"/>
                <a:gd name="T94" fmla="*/ 3456 w 4554"/>
                <a:gd name="T95" fmla="*/ 126 h 690"/>
                <a:gd name="T96" fmla="*/ 3528 w 4554"/>
                <a:gd name="T97" fmla="*/ 24 h 690"/>
                <a:gd name="T98" fmla="*/ 3600 w 4554"/>
                <a:gd name="T99" fmla="*/ 12 h 690"/>
                <a:gd name="T100" fmla="*/ 3672 w 4554"/>
                <a:gd name="T101" fmla="*/ 102 h 690"/>
                <a:gd name="T102" fmla="*/ 3744 w 4554"/>
                <a:gd name="T103" fmla="*/ 198 h 690"/>
                <a:gd name="T104" fmla="*/ 3816 w 4554"/>
                <a:gd name="T105" fmla="*/ 294 h 690"/>
                <a:gd name="T106" fmla="*/ 3888 w 4554"/>
                <a:gd name="T107" fmla="*/ 366 h 690"/>
                <a:gd name="T108" fmla="*/ 3960 w 4554"/>
                <a:gd name="T109" fmla="*/ 402 h 690"/>
                <a:gd name="T110" fmla="*/ 4032 w 4554"/>
                <a:gd name="T111" fmla="*/ 438 h 690"/>
                <a:gd name="T112" fmla="*/ 4104 w 4554"/>
                <a:gd name="T113" fmla="*/ 480 h 690"/>
                <a:gd name="T114" fmla="*/ 4176 w 4554"/>
                <a:gd name="T115" fmla="*/ 516 h 690"/>
                <a:gd name="T116" fmla="*/ 4248 w 4554"/>
                <a:gd name="T117" fmla="*/ 552 h 690"/>
                <a:gd name="T118" fmla="*/ 4320 w 4554"/>
                <a:gd name="T119" fmla="*/ 588 h 690"/>
                <a:gd name="T120" fmla="*/ 4392 w 4554"/>
                <a:gd name="T121" fmla="*/ 618 h 690"/>
                <a:gd name="T122" fmla="*/ 4464 w 4554"/>
                <a:gd name="T123" fmla="*/ 636 h 690"/>
                <a:gd name="T124" fmla="*/ 4536 w 4554"/>
                <a:gd name="T125" fmla="*/ 642 h 69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554"/>
                <a:gd name="T190" fmla="*/ 0 h 690"/>
                <a:gd name="T191" fmla="*/ 4554 w 4554"/>
                <a:gd name="T192" fmla="*/ 690 h 69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554" h="690">
                  <a:moveTo>
                    <a:pt x="0" y="648"/>
                  </a:moveTo>
                  <a:lnTo>
                    <a:pt x="0" y="642"/>
                  </a:lnTo>
                  <a:lnTo>
                    <a:pt x="6" y="642"/>
                  </a:lnTo>
                  <a:lnTo>
                    <a:pt x="12" y="642"/>
                  </a:lnTo>
                  <a:lnTo>
                    <a:pt x="18" y="642"/>
                  </a:lnTo>
                  <a:lnTo>
                    <a:pt x="24" y="642"/>
                  </a:lnTo>
                  <a:lnTo>
                    <a:pt x="30" y="642"/>
                  </a:lnTo>
                  <a:lnTo>
                    <a:pt x="36" y="642"/>
                  </a:lnTo>
                  <a:lnTo>
                    <a:pt x="42" y="642"/>
                  </a:lnTo>
                  <a:lnTo>
                    <a:pt x="48" y="642"/>
                  </a:lnTo>
                  <a:lnTo>
                    <a:pt x="54" y="642"/>
                  </a:lnTo>
                  <a:lnTo>
                    <a:pt x="60" y="642"/>
                  </a:lnTo>
                  <a:lnTo>
                    <a:pt x="66" y="642"/>
                  </a:lnTo>
                  <a:lnTo>
                    <a:pt x="72" y="642"/>
                  </a:lnTo>
                  <a:lnTo>
                    <a:pt x="72" y="636"/>
                  </a:lnTo>
                  <a:lnTo>
                    <a:pt x="78" y="636"/>
                  </a:lnTo>
                  <a:lnTo>
                    <a:pt x="84" y="636"/>
                  </a:lnTo>
                  <a:lnTo>
                    <a:pt x="90" y="636"/>
                  </a:lnTo>
                  <a:lnTo>
                    <a:pt x="96" y="636"/>
                  </a:lnTo>
                  <a:lnTo>
                    <a:pt x="102" y="636"/>
                  </a:lnTo>
                  <a:lnTo>
                    <a:pt x="102" y="630"/>
                  </a:lnTo>
                  <a:lnTo>
                    <a:pt x="108" y="630"/>
                  </a:lnTo>
                  <a:lnTo>
                    <a:pt x="114" y="630"/>
                  </a:lnTo>
                  <a:lnTo>
                    <a:pt x="120" y="630"/>
                  </a:lnTo>
                  <a:lnTo>
                    <a:pt x="126" y="630"/>
                  </a:lnTo>
                  <a:lnTo>
                    <a:pt x="126" y="624"/>
                  </a:lnTo>
                  <a:lnTo>
                    <a:pt x="132" y="624"/>
                  </a:lnTo>
                  <a:lnTo>
                    <a:pt x="138" y="624"/>
                  </a:lnTo>
                  <a:lnTo>
                    <a:pt x="144" y="624"/>
                  </a:lnTo>
                  <a:lnTo>
                    <a:pt x="150" y="624"/>
                  </a:lnTo>
                  <a:lnTo>
                    <a:pt x="150" y="618"/>
                  </a:lnTo>
                  <a:lnTo>
                    <a:pt x="156" y="618"/>
                  </a:lnTo>
                  <a:lnTo>
                    <a:pt x="162" y="618"/>
                  </a:lnTo>
                  <a:lnTo>
                    <a:pt x="168" y="618"/>
                  </a:lnTo>
                  <a:lnTo>
                    <a:pt x="168" y="612"/>
                  </a:lnTo>
                  <a:lnTo>
                    <a:pt x="174" y="612"/>
                  </a:lnTo>
                  <a:lnTo>
                    <a:pt x="180" y="612"/>
                  </a:lnTo>
                  <a:lnTo>
                    <a:pt x="180" y="606"/>
                  </a:lnTo>
                  <a:lnTo>
                    <a:pt x="186" y="606"/>
                  </a:lnTo>
                  <a:lnTo>
                    <a:pt x="192" y="606"/>
                  </a:lnTo>
                  <a:lnTo>
                    <a:pt x="198" y="606"/>
                  </a:lnTo>
                  <a:lnTo>
                    <a:pt x="198" y="600"/>
                  </a:lnTo>
                  <a:lnTo>
                    <a:pt x="204" y="600"/>
                  </a:lnTo>
                  <a:lnTo>
                    <a:pt x="210" y="600"/>
                  </a:lnTo>
                  <a:lnTo>
                    <a:pt x="210" y="594"/>
                  </a:lnTo>
                  <a:lnTo>
                    <a:pt x="216" y="594"/>
                  </a:lnTo>
                  <a:lnTo>
                    <a:pt x="222" y="594"/>
                  </a:lnTo>
                  <a:lnTo>
                    <a:pt x="228" y="588"/>
                  </a:lnTo>
                  <a:lnTo>
                    <a:pt x="234" y="588"/>
                  </a:lnTo>
                  <a:lnTo>
                    <a:pt x="240" y="588"/>
                  </a:lnTo>
                  <a:lnTo>
                    <a:pt x="240" y="582"/>
                  </a:lnTo>
                  <a:lnTo>
                    <a:pt x="246" y="582"/>
                  </a:lnTo>
                  <a:lnTo>
                    <a:pt x="252" y="582"/>
                  </a:lnTo>
                  <a:lnTo>
                    <a:pt x="252" y="576"/>
                  </a:lnTo>
                  <a:lnTo>
                    <a:pt x="258" y="576"/>
                  </a:lnTo>
                  <a:lnTo>
                    <a:pt x="264" y="576"/>
                  </a:lnTo>
                  <a:lnTo>
                    <a:pt x="264" y="570"/>
                  </a:lnTo>
                  <a:lnTo>
                    <a:pt x="270" y="570"/>
                  </a:lnTo>
                  <a:lnTo>
                    <a:pt x="276" y="570"/>
                  </a:lnTo>
                  <a:lnTo>
                    <a:pt x="276" y="564"/>
                  </a:lnTo>
                  <a:lnTo>
                    <a:pt x="282" y="564"/>
                  </a:lnTo>
                  <a:lnTo>
                    <a:pt x="288" y="564"/>
                  </a:lnTo>
                  <a:lnTo>
                    <a:pt x="288" y="558"/>
                  </a:lnTo>
                  <a:lnTo>
                    <a:pt x="294" y="558"/>
                  </a:lnTo>
                  <a:lnTo>
                    <a:pt x="300" y="558"/>
                  </a:lnTo>
                  <a:lnTo>
                    <a:pt x="300" y="552"/>
                  </a:lnTo>
                  <a:lnTo>
                    <a:pt x="306" y="552"/>
                  </a:lnTo>
                  <a:lnTo>
                    <a:pt x="312" y="552"/>
                  </a:lnTo>
                  <a:lnTo>
                    <a:pt x="312" y="546"/>
                  </a:lnTo>
                  <a:lnTo>
                    <a:pt x="318" y="546"/>
                  </a:lnTo>
                  <a:lnTo>
                    <a:pt x="324" y="540"/>
                  </a:lnTo>
                  <a:lnTo>
                    <a:pt x="330" y="540"/>
                  </a:lnTo>
                  <a:lnTo>
                    <a:pt x="336" y="534"/>
                  </a:lnTo>
                  <a:lnTo>
                    <a:pt x="342" y="534"/>
                  </a:lnTo>
                  <a:lnTo>
                    <a:pt x="348" y="528"/>
                  </a:lnTo>
                  <a:lnTo>
                    <a:pt x="354" y="528"/>
                  </a:lnTo>
                  <a:lnTo>
                    <a:pt x="354" y="522"/>
                  </a:lnTo>
                  <a:lnTo>
                    <a:pt x="360" y="522"/>
                  </a:lnTo>
                  <a:lnTo>
                    <a:pt x="366" y="522"/>
                  </a:lnTo>
                  <a:lnTo>
                    <a:pt x="366" y="516"/>
                  </a:lnTo>
                  <a:lnTo>
                    <a:pt x="372" y="516"/>
                  </a:lnTo>
                  <a:lnTo>
                    <a:pt x="378" y="516"/>
                  </a:lnTo>
                  <a:lnTo>
                    <a:pt x="378" y="510"/>
                  </a:lnTo>
                  <a:lnTo>
                    <a:pt x="384" y="510"/>
                  </a:lnTo>
                  <a:lnTo>
                    <a:pt x="390" y="510"/>
                  </a:lnTo>
                  <a:lnTo>
                    <a:pt x="390" y="504"/>
                  </a:lnTo>
                  <a:lnTo>
                    <a:pt x="396" y="504"/>
                  </a:lnTo>
                  <a:lnTo>
                    <a:pt x="402" y="504"/>
                  </a:lnTo>
                  <a:lnTo>
                    <a:pt x="402" y="498"/>
                  </a:lnTo>
                  <a:lnTo>
                    <a:pt x="408" y="498"/>
                  </a:lnTo>
                  <a:lnTo>
                    <a:pt x="414" y="498"/>
                  </a:lnTo>
                  <a:lnTo>
                    <a:pt x="414" y="492"/>
                  </a:lnTo>
                  <a:lnTo>
                    <a:pt x="420" y="492"/>
                  </a:lnTo>
                  <a:lnTo>
                    <a:pt x="426" y="492"/>
                  </a:lnTo>
                  <a:lnTo>
                    <a:pt x="426" y="486"/>
                  </a:lnTo>
                  <a:lnTo>
                    <a:pt x="432" y="486"/>
                  </a:lnTo>
                  <a:lnTo>
                    <a:pt x="438" y="486"/>
                  </a:lnTo>
                  <a:lnTo>
                    <a:pt x="438" y="480"/>
                  </a:lnTo>
                  <a:lnTo>
                    <a:pt x="444" y="480"/>
                  </a:lnTo>
                  <a:lnTo>
                    <a:pt x="450" y="480"/>
                  </a:lnTo>
                  <a:lnTo>
                    <a:pt x="450" y="474"/>
                  </a:lnTo>
                  <a:lnTo>
                    <a:pt x="456" y="474"/>
                  </a:lnTo>
                  <a:lnTo>
                    <a:pt x="462" y="474"/>
                  </a:lnTo>
                  <a:lnTo>
                    <a:pt x="462" y="468"/>
                  </a:lnTo>
                  <a:lnTo>
                    <a:pt x="468" y="468"/>
                  </a:lnTo>
                  <a:lnTo>
                    <a:pt x="474" y="468"/>
                  </a:lnTo>
                  <a:lnTo>
                    <a:pt x="474" y="462"/>
                  </a:lnTo>
                  <a:lnTo>
                    <a:pt x="480" y="462"/>
                  </a:lnTo>
                  <a:lnTo>
                    <a:pt x="486" y="462"/>
                  </a:lnTo>
                  <a:lnTo>
                    <a:pt x="486" y="456"/>
                  </a:lnTo>
                  <a:lnTo>
                    <a:pt x="492" y="456"/>
                  </a:lnTo>
                  <a:lnTo>
                    <a:pt x="498" y="456"/>
                  </a:lnTo>
                  <a:lnTo>
                    <a:pt x="498" y="450"/>
                  </a:lnTo>
                  <a:lnTo>
                    <a:pt x="504" y="450"/>
                  </a:lnTo>
                  <a:lnTo>
                    <a:pt x="510" y="450"/>
                  </a:lnTo>
                  <a:lnTo>
                    <a:pt x="510" y="444"/>
                  </a:lnTo>
                  <a:lnTo>
                    <a:pt x="516" y="444"/>
                  </a:lnTo>
                  <a:lnTo>
                    <a:pt x="522" y="444"/>
                  </a:lnTo>
                  <a:lnTo>
                    <a:pt x="522" y="438"/>
                  </a:lnTo>
                  <a:lnTo>
                    <a:pt x="528" y="438"/>
                  </a:lnTo>
                  <a:lnTo>
                    <a:pt x="534" y="438"/>
                  </a:lnTo>
                  <a:lnTo>
                    <a:pt x="534" y="432"/>
                  </a:lnTo>
                  <a:lnTo>
                    <a:pt x="540" y="432"/>
                  </a:lnTo>
                  <a:lnTo>
                    <a:pt x="546" y="432"/>
                  </a:lnTo>
                  <a:lnTo>
                    <a:pt x="546" y="426"/>
                  </a:lnTo>
                  <a:lnTo>
                    <a:pt x="552" y="426"/>
                  </a:lnTo>
                  <a:lnTo>
                    <a:pt x="558" y="426"/>
                  </a:lnTo>
                  <a:lnTo>
                    <a:pt x="558" y="420"/>
                  </a:lnTo>
                  <a:lnTo>
                    <a:pt x="564" y="420"/>
                  </a:lnTo>
                  <a:lnTo>
                    <a:pt x="570" y="420"/>
                  </a:lnTo>
                  <a:lnTo>
                    <a:pt x="570" y="414"/>
                  </a:lnTo>
                  <a:lnTo>
                    <a:pt x="576" y="414"/>
                  </a:lnTo>
                  <a:lnTo>
                    <a:pt x="582" y="408"/>
                  </a:lnTo>
                  <a:lnTo>
                    <a:pt x="588" y="408"/>
                  </a:lnTo>
                  <a:lnTo>
                    <a:pt x="594" y="402"/>
                  </a:lnTo>
                  <a:lnTo>
                    <a:pt x="600" y="402"/>
                  </a:lnTo>
                  <a:lnTo>
                    <a:pt x="606" y="396"/>
                  </a:lnTo>
                  <a:lnTo>
                    <a:pt x="612" y="396"/>
                  </a:lnTo>
                  <a:lnTo>
                    <a:pt x="612" y="390"/>
                  </a:lnTo>
                  <a:lnTo>
                    <a:pt x="618" y="390"/>
                  </a:lnTo>
                  <a:lnTo>
                    <a:pt x="624" y="390"/>
                  </a:lnTo>
                  <a:lnTo>
                    <a:pt x="624" y="384"/>
                  </a:lnTo>
                  <a:lnTo>
                    <a:pt x="630" y="384"/>
                  </a:lnTo>
                  <a:lnTo>
                    <a:pt x="636" y="384"/>
                  </a:lnTo>
                  <a:lnTo>
                    <a:pt x="636" y="378"/>
                  </a:lnTo>
                  <a:lnTo>
                    <a:pt x="642" y="378"/>
                  </a:lnTo>
                  <a:lnTo>
                    <a:pt x="648" y="378"/>
                  </a:lnTo>
                  <a:lnTo>
                    <a:pt x="648" y="372"/>
                  </a:lnTo>
                  <a:lnTo>
                    <a:pt x="654" y="372"/>
                  </a:lnTo>
                  <a:lnTo>
                    <a:pt x="660" y="372"/>
                  </a:lnTo>
                  <a:lnTo>
                    <a:pt x="660" y="366"/>
                  </a:lnTo>
                  <a:lnTo>
                    <a:pt x="666" y="366"/>
                  </a:lnTo>
                  <a:lnTo>
                    <a:pt x="672" y="360"/>
                  </a:lnTo>
                  <a:lnTo>
                    <a:pt x="678" y="360"/>
                  </a:lnTo>
                  <a:lnTo>
                    <a:pt x="678" y="354"/>
                  </a:lnTo>
                  <a:lnTo>
                    <a:pt x="684" y="354"/>
                  </a:lnTo>
                  <a:lnTo>
                    <a:pt x="684" y="348"/>
                  </a:lnTo>
                  <a:lnTo>
                    <a:pt x="690" y="348"/>
                  </a:lnTo>
                  <a:lnTo>
                    <a:pt x="696" y="342"/>
                  </a:lnTo>
                  <a:lnTo>
                    <a:pt x="702" y="336"/>
                  </a:lnTo>
                  <a:lnTo>
                    <a:pt x="708" y="330"/>
                  </a:lnTo>
                  <a:lnTo>
                    <a:pt x="714" y="324"/>
                  </a:lnTo>
                  <a:lnTo>
                    <a:pt x="720" y="318"/>
                  </a:lnTo>
                  <a:lnTo>
                    <a:pt x="726" y="312"/>
                  </a:lnTo>
                  <a:lnTo>
                    <a:pt x="726" y="306"/>
                  </a:lnTo>
                  <a:lnTo>
                    <a:pt x="732" y="306"/>
                  </a:lnTo>
                  <a:lnTo>
                    <a:pt x="732" y="300"/>
                  </a:lnTo>
                  <a:lnTo>
                    <a:pt x="738" y="300"/>
                  </a:lnTo>
                  <a:lnTo>
                    <a:pt x="738" y="294"/>
                  </a:lnTo>
                  <a:lnTo>
                    <a:pt x="744" y="294"/>
                  </a:lnTo>
                  <a:lnTo>
                    <a:pt x="744" y="288"/>
                  </a:lnTo>
                  <a:lnTo>
                    <a:pt x="744" y="282"/>
                  </a:lnTo>
                  <a:lnTo>
                    <a:pt x="750" y="282"/>
                  </a:lnTo>
                  <a:lnTo>
                    <a:pt x="750" y="276"/>
                  </a:lnTo>
                  <a:lnTo>
                    <a:pt x="756" y="276"/>
                  </a:lnTo>
                  <a:lnTo>
                    <a:pt x="756" y="270"/>
                  </a:lnTo>
                  <a:lnTo>
                    <a:pt x="762" y="270"/>
                  </a:lnTo>
                  <a:lnTo>
                    <a:pt x="762" y="264"/>
                  </a:lnTo>
                  <a:lnTo>
                    <a:pt x="768" y="258"/>
                  </a:lnTo>
                  <a:lnTo>
                    <a:pt x="768" y="252"/>
                  </a:lnTo>
                  <a:lnTo>
                    <a:pt x="774" y="252"/>
                  </a:lnTo>
                  <a:lnTo>
                    <a:pt x="774" y="246"/>
                  </a:lnTo>
                  <a:lnTo>
                    <a:pt x="780" y="240"/>
                  </a:lnTo>
                  <a:lnTo>
                    <a:pt x="780" y="234"/>
                  </a:lnTo>
                  <a:lnTo>
                    <a:pt x="786" y="234"/>
                  </a:lnTo>
                  <a:lnTo>
                    <a:pt x="786" y="228"/>
                  </a:lnTo>
                  <a:lnTo>
                    <a:pt x="792" y="228"/>
                  </a:lnTo>
                  <a:lnTo>
                    <a:pt x="792" y="222"/>
                  </a:lnTo>
                  <a:lnTo>
                    <a:pt x="798" y="222"/>
                  </a:lnTo>
                  <a:lnTo>
                    <a:pt x="798" y="216"/>
                  </a:lnTo>
                  <a:lnTo>
                    <a:pt x="798" y="210"/>
                  </a:lnTo>
                  <a:lnTo>
                    <a:pt x="804" y="210"/>
                  </a:lnTo>
                  <a:lnTo>
                    <a:pt x="804" y="204"/>
                  </a:lnTo>
                  <a:lnTo>
                    <a:pt x="810" y="204"/>
                  </a:lnTo>
                  <a:lnTo>
                    <a:pt x="810" y="198"/>
                  </a:lnTo>
                  <a:lnTo>
                    <a:pt x="816" y="198"/>
                  </a:lnTo>
                  <a:lnTo>
                    <a:pt x="816" y="192"/>
                  </a:lnTo>
                  <a:lnTo>
                    <a:pt x="816" y="186"/>
                  </a:lnTo>
                  <a:lnTo>
                    <a:pt x="822" y="186"/>
                  </a:lnTo>
                  <a:lnTo>
                    <a:pt x="822" y="180"/>
                  </a:lnTo>
                  <a:lnTo>
                    <a:pt x="828" y="180"/>
                  </a:lnTo>
                  <a:lnTo>
                    <a:pt x="828" y="174"/>
                  </a:lnTo>
                  <a:lnTo>
                    <a:pt x="834" y="168"/>
                  </a:lnTo>
                  <a:lnTo>
                    <a:pt x="834" y="162"/>
                  </a:lnTo>
                  <a:lnTo>
                    <a:pt x="840" y="162"/>
                  </a:lnTo>
                  <a:lnTo>
                    <a:pt x="840" y="156"/>
                  </a:lnTo>
                  <a:lnTo>
                    <a:pt x="846" y="156"/>
                  </a:lnTo>
                  <a:lnTo>
                    <a:pt x="846" y="150"/>
                  </a:lnTo>
                  <a:lnTo>
                    <a:pt x="852" y="144"/>
                  </a:lnTo>
                  <a:lnTo>
                    <a:pt x="852" y="138"/>
                  </a:lnTo>
                  <a:lnTo>
                    <a:pt x="858" y="138"/>
                  </a:lnTo>
                  <a:lnTo>
                    <a:pt x="858" y="132"/>
                  </a:lnTo>
                  <a:lnTo>
                    <a:pt x="864" y="132"/>
                  </a:lnTo>
                  <a:lnTo>
                    <a:pt x="864" y="126"/>
                  </a:lnTo>
                  <a:lnTo>
                    <a:pt x="870" y="120"/>
                  </a:lnTo>
                  <a:lnTo>
                    <a:pt x="870" y="114"/>
                  </a:lnTo>
                  <a:lnTo>
                    <a:pt x="876" y="114"/>
                  </a:lnTo>
                  <a:lnTo>
                    <a:pt x="876" y="108"/>
                  </a:lnTo>
                  <a:lnTo>
                    <a:pt x="882" y="108"/>
                  </a:lnTo>
                  <a:lnTo>
                    <a:pt x="882" y="102"/>
                  </a:lnTo>
                  <a:lnTo>
                    <a:pt x="888" y="96"/>
                  </a:lnTo>
                  <a:lnTo>
                    <a:pt x="888" y="90"/>
                  </a:lnTo>
                  <a:lnTo>
                    <a:pt x="894" y="90"/>
                  </a:lnTo>
                  <a:lnTo>
                    <a:pt x="894" y="84"/>
                  </a:lnTo>
                  <a:lnTo>
                    <a:pt x="900" y="84"/>
                  </a:lnTo>
                  <a:lnTo>
                    <a:pt x="900" y="78"/>
                  </a:lnTo>
                  <a:lnTo>
                    <a:pt x="906" y="72"/>
                  </a:lnTo>
                  <a:lnTo>
                    <a:pt x="906" y="66"/>
                  </a:lnTo>
                  <a:lnTo>
                    <a:pt x="912" y="66"/>
                  </a:lnTo>
                  <a:lnTo>
                    <a:pt x="912" y="60"/>
                  </a:lnTo>
                  <a:lnTo>
                    <a:pt x="918" y="60"/>
                  </a:lnTo>
                  <a:lnTo>
                    <a:pt x="918" y="54"/>
                  </a:lnTo>
                  <a:lnTo>
                    <a:pt x="924" y="48"/>
                  </a:lnTo>
                  <a:lnTo>
                    <a:pt x="924" y="42"/>
                  </a:lnTo>
                  <a:lnTo>
                    <a:pt x="930" y="42"/>
                  </a:lnTo>
                  <a:lnTo>
                    <a:pt x="930" y="36"/>
                  </a:lnTo>
                  <a:lnTo>
                    <a:pt x="936" y="36"/>
                  </a:lnTo>
                  <a:lnTo>
                    <a:pt x="936" y="30"/>
                  </a:lnTo>
                  <a:lnTo>
                    <a:pt x="936" y="24"/>
                  </a:lnTo>
                  <a:lnTo>
                    <a:pt x="942" y="24"/>
                  </a:lnTo>
                  <a:lnTo>
                    <a:pt x="942" y="18"/>
                  </a:lnTo>
                  <a:lnTo>
                    <a:pt x="948" y="18"/>
                  </a:lnTo>
                  <a:lnTo>
                    <a:pt x="948" y="12"/>
                  </a:lnTo>
                  <a:lnTo>
                    <a:pt x="954" y="12"/>
                  </a:lnTo>
                  <a:lnTo>
                    <a:pt x="954" y="6"/>
                  </a:lnTo>
                  <a:lnTo>
                    <a:pt x="960" y="6"/>
                  </a:lnTo>
                  <a:lnTo>
                    <a:pt x="966" y="6"/>
                  </a:lnTo>
                  <a:lnTo>
                    <a:pt x="966" y="0"/>
                  </a:lnTo>
                  <a:lnTo>
                    <a:pt x="972" y="0"/>
                  </a:lnTo>
                  <a:lnTo>
                    <a:pt x="978" y="0"/>
                  </a:lnTo>
                  <a:lnTo>
                    <a:pt x="984" y="0"/>
                  </a:lnTo>
                  <a:lnTo>
                    <a:pt x="990" y="0"/>
                  </a:lnTo>
                  <a:lnTo>
                    <a:pt x="996" y="0"/>
                  </a:lnTo>
                  <a:lnTo>
                    <a:pt x="1002" y="0"/>
                  </a:lnTo>
                  <a:lnTo>
                    <a:pt x="1002" y="6"/>
                  </a:lnTo>
                  <a:lnTo>
                    <a:pt x="1008" y="6"/>
                  </a:lnTo>
                  <a:lnTo>
                    <a:pt x="1008" y="12"/>
                  </a:lnTo>
                  <a:lnTo>
                    <a:pt x="1014" y="12"/>
                  </a:lnTo>
                  <a:lnTo>
                    <a:pt x="1020" y="18"/>
                  </a:lnTo>
                  <a:lnTo>
                    <a:pt x="1020" y="24"/>
                  </a:lnTo>
                  <a:lnTo>
                    <a:pt x="1026" y="24"/>
                  </a:lnTo>
                  <a:lnTo>
                    <a:pt x="1026" y="30"/>
                  </a:lnTo>
                  <a:lnTo>
                    <a:pt x="1032" y="30"/>
                  </a:lnTo>
                  <a:lnTo>
                    <a:pt x="1032" y="36"/>
                  </a:lnTo>
                  <a:lnTo>
                    <a:pt x="1038" y="36"/>
                  </a:lnTo>
                  <a:lnTo>
                    <a:pt x="1038" y="42"/>
                  </a:lnTo>
                  <a:lnTo>
                    <a:pt x="1038" y="48"/>
                  </a:lnTo>
                  <a:lnTo>
                    <a:pt x="1044" y="48"/>
                  </a:lnTo>
                  <a:lnTo>
                    <a:pt x="1044" y="54"/>
                  </a:lnTo>
                  <a:lnTo>
                    <a:pt x="1050" y="54"/>
                  </a:lnTo>
                  <a:lnTo>
                    <a:pt x="1050" y="60"/>
                  </a:lnTo>
                  <a:lnTo>
                    <a:pt x="1056" y="66"/>
                  </a:lnTo>
                  <a:lnTo>
                    <a:pt x="1056" y="72"/>
                  </a:lnTo>
                  <a:lnTo>
                    <a:pt x="1062" y="72"/>
                  </a:lnTo>
                  <a:lnTo>
                    <a:pt x="1062" y="78"/>
                  </a:lnTo>
                  <a:lnTo>
                    <a:pt x="1068" y="78"/>
                  </a:lnTo>
                  <a:lnTo>
                    <a:pt x="1068" y="84"/>
                  </a:lnTo>
                  <a:lnTo>
                    <a:pt x="1068" y="90"/>
                  </a:lnTo>
                  <a:lnTo>
                    <a:pt x="1074" y="90"/>
                  </a:lnTo>
                  <a:lnTo>
                    <a:pt x="1074" y="96"/>
                  </a:lnTo>
                  <a:lnTo>
                    <a:pt x="1080" y="96"/>
                  </a:lnTo>
                  <a:lnTo>
                    <a:pt x="1080" y="102"/>
                  </a:lnTo>
                  <a:lnTo>
                    <a:pt x="1080" y="108"/>
                  </a:lnTo>
                  <a:lnTo>
                    <a:pt x="1086" y="108"/>
                  </a:lnTo>
                  <a:lnTo>
                    <a:pt x="1086" y="114"/>
                  </a:lnTo>
                  <a:lnTo>
                    <a:pt x="1092" y="114"/>
                  </a:lnTo>
                  <a:lnTo>
                    <a:pt x="1092" y="120"/>
                  </a:lnTo>
                  <a:lnTo>
                    <a:pt x="1098" y="126"/>
                  </a:lnTo>
                  <a:lnTo>
                    <a:pt x="1098" y="132"/>
                  </a:lnTo>
                  <a:lnTo>
                    <a:pt x="1104" y="132"/>
                  </a:lnTo>
                  <a:lnTo>
                    <a:pt x="1104" y="138"/>
                  </a:lnTo>
                  <a:lnTo>
                    <a:pt x="1110" y="144"/>
                  </a:lnTo>
                  <a:lnTo>
                    <a:pt x="1110" y="150"/>
                  </a:lnTo>
                  <a:lnTo>
                    <a:pt x="1116" y="150"/>
                  </a:lnTo>
                  <a:lnTo>
                    <a:pt x="1116" y="156"/>
                  </a:lnTo>
                  <a:lnTo>
                    <a:pt x="1122" y="156"/>
                  </a:lnTo>
                  <a:lnTo>
                    <a:pt x="1122" y="162"/>
                  </a:lnTo>
                  <a:lnTo>
                    <a:pt x="1128" y="168"/>
                  </a:lnTo>
                  <a:lnTo>
                    <a:pt x="1128" y="174"/>
                  </a:lnTo>
                  <a:lnTo>
                    <a:pt x="1134" y="174"/>
                  </a:lnTo>
                  <a:lnTo>
                    <a:pt x="1134" y="180"/>
                  </a:lnTo>
                  <a:lnTo>
                    <a:pt x="1140" y="180"/>
                  </a:lnTo>
                  <a:lnTo>
                    <a:pt x="1140" y="186"/>
                  </a:lnTo>
                  <a:lnTo>
                    <a:pt x="1140" y="192"/>
                  </a:lnTo>
                  <a:lnTo>
                    <a:pt x="1146" y="192"/>
                  </a:lnTo>
                  <a:lnTo>
                    <a:pt x="1146" y="198"/>
                  </a:lnTo>
                  <a:lnTo>
                    <a:pt x="1152" y="198"/>
                  </a:lnTo>
                  <a:lnTo>
                    <a:pt x="1152" y="204"/>
                  </a:lnTo>
                  <a:lnTo>
                    <a:pt x="1152" y="210"/>
                  </a:lnTo>
                  <a:lnTo>
                    <a:pt x="1158" y="210"/>
                  </a:lnTo>
                  <a:lnTo>
                    <a:pt x="1158" y="216"/>
                  </a:lnTo>
                  <a:lnTo>
                    <a:pt x="1164" y="216"/>
                  </a:lnTo>
                  <a:lnTo>
                    <a:pt x="1164" y="222"/>
                  </a:lnTo>
                  <a:lnTo>
                    <a:pt x="1170" y="228"/>
                  </a:lnTo>
                  <a:lnTo>
                    <a:pt x="1170" y="234"/>
                  </a:lnTo>
                  <a:lnTo>
                    <a:pt x="1176" y="234"/>
                  </a:lnTo>
                  <a:lnTo>
                    <a:pt x="1176" y="240"/>
                  </a:lnTo>
                  <a:lnTo>
                    <a:pt x="1182" y="240"/>
                  </a:lnTo>
                  <a:lnTo>
                    <a:pt x="1182" y="246"/>
                  </a:lnTo>
                  <a:lnTo>
                    <a:pt x="1182" y="252"/>
                  </a:lnTo>
                  <a:lnTo>
                    <a:pt x="1188" y="252"/>
                  </a:lnTo>
                  <a:lnTo>
                    <a:pt x="1188" y="258"/>
                  </a:lnTo>
                  <a:lnTo>
                    <a:pt x="1194" y="258"/>
                  </a:lnTo>
                  <a:lnTo>
                    <a:pt x="1194" y="264"/>
                  </a:lnTo>
                  <a:lnTo>
                    <a:pt x="1200" y="270"/>
                  </a:lnTo>
                  <a:lnTo>
                    <a:pt x="1200" y="276"/>
                  </a:lnTo>
                  <a:lnTo>
                    <a:pt x="1206" y="276"/>
                  </a:lnTo>
                  <a:lnTo>
                    <a:pt x="1206" y="282"/>
                  </a:lnTo>
                  <a:lnTo>
                    <a:pt x="1212" y="282"/>
                  </a:lnTo>
                  <a:lnTo>
                    <a:pt x="1212" y="288"/>
                  </a:lnTo>
                  <a:lnTo>
                    <a:pt x="1212" y="294"/>
                  </a:lnTo>
                  <a:lnTo>
                    <a:pt x="1218" y="294"/>
                  </a:lnTo>
                  <a:lnTo>
                    <a:pt x="1218" y="300"/>
                  </a:lnTo>
                  <a:lnTo>
                    <a:pt x="1224" y="300"/>
                  </a:lnTo>
                  <a:lnTo>
                    <a:pt x="1224" y="306"/>
                  </a:lnTo>
                  <a:lnTo>
                    <a:pt x="1224" y="312"/>
                  </a:lnTo>
                  <a:lnTo>
                    <a:pt x="1230" y="312"/>
                  </a:lnTo>
                  <a:lnTo>
                    <a:pt x="1230" y="318"/>
                  </a:lnTo>
                  <a:lnTo>
                    <a:pt x="1236" y="318"/>
                  </a:lnTo>
                  <a:lnTo>
                    <a:pt x="1236" y="324"/>
                  </a:lnTo>
                  <a:lnTo>
                    <a:pt x="1242" y="324"/>
                  </a:lnTo>
                  <a:lnTo>
                    <a:pt x="1242" y="330"/>
                  </a:lnTo>
                  <a:lnTo>
                    <a:pt x="1242" y="336"/>
                  </a:lnTo>
                  <a:lnTo>
                    <a:pt x="1248" y="336"/>
                  </a:lnTo>
                  <a:lnTo>
                    <a:pt x="1248" y="342"/>
                  </a:lnTo>
                  <a:lnTo>
                    <a:pt x="1254" y="342"/>
                  </a:lnTo>
                  <a:lnTo>
                    <a:pt x="1254" y="348"/>
                  </a:lnTo>
                  <a:lnTo>
                    <a:pt x="1260" y="348"/>
                  </a:lnTo>
                  <a:lnTo>
                    <a:pt x="1260" y="354"/>
                  </a:lnTo>
                  <a:lnTo>
                    <a:pt x="1266" y="354"/>
                  </a:lnTo>
                  <a:lnTo>
                    <a:pt x="1266" y="360"/>
                  </a:lnTo>
                  <a:lnTo>
                    <a:pt x="1272" y="360"/>
                  </a:lnTo>
                  <a:lnTo>
                    <a:pt x="1272" y="366"/>
                  </a:lnTo>
                  <a:lnTo>
                    <a:pt x="1278" y="366"/>
                  </a:lnTo>
                  <a:lnTo>
                    <a:pt x="1278" y="372"/>
                  </a:lnTo>
                  <a:lnTo>
                    <a:pt x="1284" y="372"/>
                  </a:lnTo>
                  <a:lnTo>
                    <a:pt x="1284" y="378"/>
                  </a:lnTo>
                  <a:lnTo>
                    <a:pt x="1290" y="378"/>
                  </a:lnTo>
                  <a:lnTo>
                    <a:pt x="1290" y="384"/>
                  </a:lnTo>
                  <a:lnTo>
                    <a:pt x="1296" y="384"/>
                  </a:lnTo>
                  <a:lnTo>
                    <a:pt x="1302" y="384"/>
                  </a:lnTo>
                  <a:lnTo>
                    <a:pt x="1302" y="390"/>
                  </a:lnTo>
                  <a:lnTo>
                    <a:pt x="1308" y="390"/>
                  </a:lnTo>
                  <a:lnTo>
                    <a:pt x="1308" y="396"/>
                  </a:lnTo>
                  <a:lnTo>
                    <a:pt x="1314" y="396"/>
                  </a:lnTo>
                  <a:lnTo>
                    <a:pt x="1320" y="396"/>
                  </a:lnTo>
                  <a:lnTo>
                    <a:pt x="1320" y="402"/>
                  </a:lnTo>
                  <a:lnTo>
                    <a:pt x="1326" y="402"/>
                  </a:lnTo>
                  <a:lnTo>
                    <a:pt x="1332" y="408"/>
                  </a:lnTo>
                  <a:lnTo>
                    <a:pt x="1338" y="408"/>
                  </a:lnTo>
                  <a:lnTo>
                    <a:pt x="1338" y="414"/>
                  </a:lnTo>
                  <a:lnTo>
                    <a:pt x="1344" y="414"/>
                  </a:lnTo>
                  <a:lnTo>
                    <a:pt x="1350" y="414"/>
                  </a:lnTo>
                  <a:lnTo>
                    <a:pt x="1350" y="420"/>
                  </a:lnTo>
                  <a:lnTo>
                    <a:pt x="1356" y="420"/>
                  </a:lnTo>
                  <a:lnTo>
                    <a:pt x="1362" y="420"/>
                  </a:lnTo>
                  <a:lnTo>
                    <a:pt x="1362" y="426"/>
                  </a:lnTo>
                  <a:lnTo>
                    <a:pt x="1368" y="426"/>
                  </a:lnTo>
                  <a:lnTo>
                    <a:pt x="1368" y="432"/>
                  </a:lnTo>
                  <a:lnTo>
                    <a:pt x="1374" y="432"/>
                  </a:lnTo>
                  <a:lnTo>
                    <a:pt x="1380" y="432"/>
                  </a:lnTo>
                  <a:lnTo>
                    <a:pt x="1380" y="438"/>
                  </a:lnTo>
                  <a:lnTo>
                    <a:pt x="1386" y="438"/>
                  </a:lnTo>
                  <a:lnTo>
                    <a:pt x="1392" y="438"/>
                  </a:lnTo>
                  <a:lnTo>
                    <a:pt x="1392" y="444"/>
                  </a:lnTo>
                  <a:lnTo>
                    <a:pt x="1398" y="444"/>
                  </a:lnTo>
                  <a:lnTo>
                    <a:pt x="1404" y="444"/>
                  </a:lnTo>
                  <a:lnTo>
                    <a:pt x="1404" y="450"/>
                  </a:lnTo>
                  <a:lnTo>
                    <a:pt x="1410" y="450"/>
                  </a:lnTo>
                  <a:lnTo>
                    <a:pt x="1416" y="456"/>
                  </a:lnTo>
                  <a:lnTo>
                    <a:pt x="1422" y="456"/>
                  </a:lnTo>
                  <a:lnTo>
                    <a:pt x="1422" y="462"/>
                  </a:lnTo>
                  <a:lnTo>
                    <a:pt x="1428" y="462"/>
                  </a:lnTo>
                  <a:lnTo>
                    <a:pt x="1434" y="462"/>
                  </a:lnTo>
                  <a:lnTo>
                    <a:pt x="1434" y="468"/>
                  </a:lnTo>
                  <a:lnTo>
                    <a:pt x="1440" y="468"/>
                  </a:lnTo>
                  <a:lnTo>
                    <a:pt x="1446" y="468"/>
                  </a:lnTo>
                  <a:lnTo>
                    <a:pt x="1446" y="474"/>
                  </a:lnTo>
                  <a:lnTo>
                    <a:pt x="1452" y="474"/>
                  </a:lnTo>
                  <a:lnTo>
                    <a:pt x="1458" y="480"/>
                  </a:lnTo>
                  <a:lnTo>
                    <a:pt x="1464" y="480"/>
                  </a:lnTo>
                  <a:lnTo>
                    <a:pt x="1464" y="486"/>
                  </a:lnTo>
                  <a:lnTo>
                    <a:pt x="1470" y="486"/>
                  </a:lnTo>
                  <a:lnTo>
                    <a:pt x="1476" y="486"/>
                  </a:lnTo>
                  <a:lnTo>
                    <a:pt x="1476" y="492"/>
                  </a:lnTo>
                  <a:lnTo>
                    <a:pt x="1482" y="492"/>
                  </a:lnTo>
                  <a:lnTo>
                    <a:pt x="1488" y="492"/>
                  </a:lnTo>
                  <a:lnTo>
                    <a:pt x="1488" y="498"/>
                  </a:lnTo>
                  <a:lnTo>
                    <a:pt x="1494" y="498"/>
                  </a:lnTo>
                  <a:lnTo>
                    <a:pt x="1500" y="498"/>
                  </a:lnTo>
                  <a:lnTo>
                    <a:pt x="1500" y="504"/>
                  </a:lnTo>
                  <a:lnTo>
                    <a:pt x="1506" y="504"/>
                  </a:lnTo>
                  <a:lnTo>
                    <a:pt x="1506" y="510"/>
                  </a:lnTo>
                  <a:lnTo>
                    <a:pt x="1512" y="510"/>
                  </a:lnTo>
                  <a:lnTo>
                    <a:pt x="1518" y="510"/>
                  </a:lnTo>
                  <a:lnTo>
                    <a:pt x="1518" y="516"/>
                  </a:lnTo>
                  <a:lnTo>
                    <a:pt x="1524" y="516"/>
                  </a:lnTo>
                  <a:lnTo>
                    <a:pt x="1530" y="516"/>
                  </a:lnTo>
                  <a:lnTo>
                    <a:pt x="1530" y="522"/>
                  </a:lnTo>
                  <a:lnTo>
                    <a:pt x="1536" y="522"/>
                  </a:lnTo>
                  <a:lnTo>
                    <a:pt x="1542" y="522"/>
                  </a:lnTo>
                  <a:lnTo>
                    <a:pt x="1542" y="528"/>
                  </a:lnTo>
                  <a:lnTo>
                    <a:pt x="1548" y="528"/>
                  </a:lnTo>
                  <a:lnTo>
                    <a:pt x="1554" y="534"/>
                  </a:lnTo>
                  <a:lnTo>
                    <a:pt x="1560" y="534"/>
                  </a:lnTo>
                  <a:lnTo>
                    <a:pt x="1560" y="540"/>
                  </a:lnTo>
                  <a:lnTo>
                    <a:pt x="1566" y="540"/>
                  </a:lnTo>
                  <a:lnTo>
                    <a:pt x="1572" y="540"/>
                  </a:lnTo>
                  <a:lnTo>
                    <a:pt x="1572" y="546"/>
                  </a:lnTo>
                  <a:lnTo>
                    <a:pt x="1578" y="546"/>
                  </a:lnTo>
                  <a:lnTo>
                    <a:pt x="1584" y="546"/>
                  </a:lnTo>
                  <a:lnTo>
                    <a:pt x="1584" y="552"/>
                  </a:lnTo>
                  <a:lnTo>
                    <a:pt x="1590" y="552"/>
                  </a:lnTo>
                  <a:lnTo>
                    <a:pt x="1596" y="552"/>
                  </a:lnTo>
                  <a:lnTo>
                    <a:pt x="1596" y="558"/>
                  </a:lnTo>
                  <a:lnTo>
                    <a:pt x="1602" y="558"/>
                  </a:lnTo>
                  <a:lnTo>
                    <a:pt x="1602" y="564"/>
                  </a:lnTo>
                  <a:lnTo>
                    <a:pt x="1608" y="564"/>
                  </a:lnTo>
                  <a:lnTo>
                    <a:pt x="1614" y="564"/>
                  </a:lnTo>
                  <a:lnTo>
                    <a:pt x="1614" y="570"/>
                  </a:lnTo>
                  <a:lnTo>
                    <a:pt x="1620" y="570"/>
                  </a:lnTo>
                  <a:lnTo>
                    <a:pt x="1626" y="570"/>
                  </a:lnTo>
                  <a:lnTo>
                    <a:pt x="1626" y="576"/>
                  </a:lnTo>
                  <a:lnTo>
                    <a:pt x="1632" y="576"/>
                  </a:lnTo>
                  <a:lnTo>
                    <a:pt x="1638" y="582"/>
                  </a:lnTo>
                  <a:lnTo>
                    <a:pt x="1644" y="582"/>
                  </a:lnTo>
                  <a:lnTo>
                    <a:pt x="1644" y="588"/>
                  </a:lnTo>
                  <a:lnTo>
                    <a:pt x="1650" y="588"/>
                  </a:lnTo>
                  <a:lnTo>
                    <a:pt x="1656" y="588"/>
                  </a:lnTo>
                  <a:lnTo>
                    <a:pt x="1656" y="594"/>
                  </a:lnTo>
                  <a:lnTo>
                    <a:pt x="1662" y="594"/>
                  </a:lnTo>
                  <a:lnTo>
                    <a:pt x="1668" y="594"/>
                  </a:lnTo>
                  <a:lnTo>
                    <a:pt x="1668" y="600"/>
                  </a:lnTo>
                  <a:lnTo>
                    <a:pt x="1674" y="600"/>
                  </a:lnTo>
                  <a:lnTo>
                    <a:pt x="1680" y="600"/>
                  </a:lnTo>
                  <a:lnTo>
                    <a:pt x="1680" y="606"/>
                  </a:lnTo>
                  <a:lnTo>
                    <a:pt x="1686" y="606"/>
                  </a:lnTo>
                  <a:lnTo>
                    <a:pt x="1686" y="612"/>
                  </a:lnTo>
                  <a:lnTo>
                    <a:pt x="1692" y="612"/>
                  </a:lnTo>
                  <a:lnTo>
                    <a:pt x="1698" y="612"/>
                  </a:lnTo>
                  <a:lnTo>
                    <a:pt x="1698" y="618"/>
                  </a:lnTo>
                  <a:lnTo>
                    <a:pt x="1704" y="618"/>
                  </a:lnTo>
                  <a:lnTo>
                    <a:pt x="1710" y="618"/>
                  </a:lnTo>
                  <a:lnTo>
                    <a:pt x="1710" y="624"/>
                  </a:lnTo>
                  <a:lnTo>
                    <a:pt x="1716" y="624"/>
                  </a:lnTo>
                  <a:lnTo>
                    <a:pt x="1722" y="624"/>
                  </a:lnTo>
                  <a:lnTo>
                    <a:pt x="1722" y="630"/>
                  </a:lnTo>
                  <a:lnTo>
                    <a:pt x="1728" y="630"/>
                  </a:lnTo>
                  <a:lnTo>
                    <a:pt x="1734" y="630"/>
                  </a:lnTo>
                  <a:lnTo>
                    <a:pt x="1734" y="636"/>
                  </a:lnTo>
                  <a:lnTo>
                    <a:pt x="1740" y="636"/>
                  </a:lnTo>
                  <a:lnTo>
                    <a:pt x="1746" y="636"/>
                  </a:lnTo>
                  <a:lnTo>
                    <a:pt x="1746" y="642"/>
                  </a:lnTo>
                  <a:lnTo>
                    <a:pt x="1752" y="642"/>
                  </a:lnTo>
                  <a:lnTo>
                    <a:pt x="1758" y="642"/>
                  </a:lnTo>
                  <a:lnTo>
                    <a:pt x="1758" y="648"/>
                  </a:lnTo>
                  <a:lnTo>
                    <a:pt x="1764" y="648"/>
                  </a:lnTo>
                  <a:lnTo>
                    <a:pt x="1770" y="648"/>
                  </a:lnTo>
                  <a:lnTo>
                    <a:pt x="1770" y="654"/>
                  </a:lnTo>
                  <a:lnTo>
                    <a:pt x="1776" y="654"/>
                  </a:lnTo>
                  <a:lnTo>
                    <a:pt x="1782" y="654"/>
                  </a:lnTo>
                  <a:lnTo>
                    <a:pt x="1782" y="660"/>
                  </a:lnTo>
                  <a:lnTo>
                    <a:pt x="1788" y="660"/>
                  </a:lnTo>
                  <a:lnTo>
                    <a:pt x="1794" y="660"/>
                  </a:lnTo>
                  <a:lnTo>
                    <a:pt x="1800" y="660"/>
                  </a:lnTo>
                  <a:lnTo>
                    <a:pt x="1800" y="666"/>
                  </a:lnTo>
                  <a:lnTo>
                    <a:pt x="1806" y="666"/>
                  </a:lnTo>
                  <a:lnTo>
                    <a:pt x="1812" y="666"/>
                  </a:lnTo>
                  <a:lnTo>
                    <a:pt x="1818" y="666"/>
                  </a:lnTo>
                  <a:lnTo>
                    <a:pt x="1818" y="672"/>
                  </a:lnTo>
                  <a:lnTo>
                    <a:pt x="1824" y="672"/>
                  </a:lnTo>
                  <a:lnTo>
                    <a:pt x="1830" y="672"/>
                  </a:lnTo>
                  <a:lnTo>
                    <a:pt x="1836" y="672"/>
                  </a:lnTo>
                  <a:lnTo>
                    <a:pt x="1836" y="678"/>
                  </a:lnTo>
                  <a:lnTo>
                    <a:pt x="1842" y="678"/>
                  </a:lnTo>
                  <a:lnTo>
                    <a:pt x="1848" y="678"/>
                  </a:lnTo>
                  <a:lnTo>
                    <a:pt x="1854" y="678"/>
                  </a:lnTo>
                  <a:lnTo>
                    <a:pt x="1860" y="678"/>
                  </a:lnTo>
                  <a:lnTo>
                    <a:pt x="1860" y="684"/>
                  </a:lnTo>
                  <a:lnTo>
                    <a:pt x="1866" y="684"/>
                  </a:lnTo>
                  <a:lnTo>
                    <a:pt x="1872" y="684"/>
                  </a:lnTo>
                  <a:lnTo>
                    <a:pt x="1878" y="684"/>
                  </a:lnTo>
                  <a:lnTo>
                    <a:pt x="1884" y="684"/>
                  </a:lnTo>
                  <a:lnTo>
                    <a:pt x="1890" y="684"/>
                  </a:lnTo>
                  <a:lnTo>
                    <a:pt x="1890" y="690"/>
                  </a:lnTo>
                  <a:lnTo>
                    <a:pt x="1896" y="690"/>
                  </a:lnTo>
                  <a:lnTo>
                    <a:pt x="1902" y="690"/>
                  </a:lnTo>
                  <a:lnTo>
                    <a:pt x="1908" y="690"/>
                  </a:lnTo>
                  <a:lnTo>
                    <a:pt x="1914" y="690"/>
                  </a:lnTo>
                  <a:lnTo>
                    <a:pt x="1920" y="690"/>
                  </a:lnTo>
                  <a:lnTo>
                    <a:pt x="1926" y="690"/>
                  </a:lnTo>
                  <a:lnTo>
                    <a:pt x="1932" y="690"/>
                  </a:lnTo>
                  <a:lnTo>
                    <a:pt x="1938" y="690"/>
                  </a:lnTo>
                  <a:lnTo>
                    <a:pt x="1944" y="690"/>
                  </a:lnTo>
                  <a:lnTo>
                    <a:pt x="1950" y="690"/>
                  </a:lnTo>
                  <a:lnTo>
                    <a:pt x="1956" y="690"/>
                  </a:lnTo>
                  <a:lnTo>
                    <a:pt x="1962" y="690"/>
                  </a:lnTo>
                  <a:lnTo>
                    <a:pt x="1968" y="690"/>
                  </a:lnTo>
                  <a:lnTo>
                    <a:pt x="1974" y="690"/>
                  </a:lnTo>
                  <a:lnTo>
                    <a:pt x="1980" y="690"/>
                  </a:lnTo>
                  <a:lnTo>
                    <a:pt x="1986" y="690"/>
                  </a:lnTo>
                  <a:lnTo>
                    <a:pt x="1992" y="690"/>
                  </a:lnTo>
                  <a:lnTo>
                    <a:pt x="1998" y="690"/>
                  </a:lnTo>
                  <a:lnTo>
                    <a:pt x="2004" y="690"/>
                  </a:lnTo>
                  <a:lnTo>
                    <a:pt x="2010" y="690"/>
                  </a:lnTo>
                  <a:lnTo>
                    <a:pt x="2016" y="690"/>
                  </a:lnTo>
                  <a:lnTo>
                    <a:pt x="2022" y="690"/>
                  </a:lnTo>
                  <a:lnTo>
                    <a:pt x="2028" y="690"/>
                  </a:lnTo>
                  <a:lnTo>
                    <a:pt x="2034" y="690"/>
                  </a:lnTo>
                  <a:lnTo>
                    <a:pt x="2034" y="684"/>
                  </a:lnTo>
                  <a:lnTo>
                    <a:pt x="2040" y="684"/>
                  </a:lnTo>
                  <a:lnTo>
                    <a:pt x="2046" y="684"/>
                  </a:lnTo>
                  <a:lnTo>
                    <a:pt x="2052" y="684"/>
                  </a:lnTo>
                  <a:lnTo>
                    <a:pt x="2058" y="684"/>
                  </a:lnTo>
                  <a:lnTo>
                    <a:pt x="2064" y="684"/>
                  </a:lnTo>
                  <a:lnTo>
                    <a:pt x="2070" y="684"/>
                  </a:lnTo>
                  <a:lnTo>
                    <a:pt x="2076" y="684"/>
                  </a:lnTo>
                  <a:lnTo>
                    <a:pt x="2082" y="684"/>
                  </a:lnTo>
                  <a:lnTo>
                    <a:pt x="2088" y="684"/>
                  </a:lnTo>
                  <a:lnTo>
                    <a:pt x="2094" y="684"/>
                  </a:lnTo>
                  <a:lnTo>
                    <a:pt x="2100" y="684"/>
                  </a:lnTo>
                  <a:lnTo>
                    <a:pt x="2106" y="684"/>
                  </a:lnTo>
                  <a:lnTo>
                    <a:pt x="2112" y="684"/>
                  </a:lnTo>
                  <a:lnTo>
                    <a:pt x="2118" y="684"/>
                  </a:lnTo>
                  <a:lnTo>
                    <a:pt x="2124" y="684"/>
                  </a:lnTo>
                  <a:lnTo>
                    <a:pt x="2130" y="684"/>
                  </a:lnTo>
                  <a:lnTo>
                    <a:pt x="2136" y="684"/>
                  </a:lnTo>
                  <a:lnTo>
                    <a:pt x="2142" y="678"/>
                  </a:lnTo>
                  <a:lnTo>
                    <a:pt x="2148" y="678"/>
                  </a:lnTo>
                  <a:lnTo>
                    <a:pt x="2154" y="678"/>
                  </a:lnTo>
                  <a:lnTo>
                    <a:pt x="2160" y="678"/>
                  </a:lnTo>
                  <a:lnTo>
                    <a:pt x="2166" y="678"/>
                  </a:lnTo>
                  <a:lnTo>
                    <a:pt x="2172" y="678"/>
                  </a:lnTo>
                  <a:lnTo>
                    <a:pt x="2178" y="678"/>
                  </a:lnTo>
                  <a:lnTo>
                    <a:pt x="2184" y="678"/>
                  </a:lnTo>
                  <a:lnTo>
                    <a:pt x="2190" y="678"/>
                  </a:lnTo>
                  <a:lnTo>
                    <a:pt x="2196" y="678"/>
                  </a:lnTo>
                  <a:lnTo>
                    <a:pt x="2202" y="678"/>
                  </a:lnTo>
                  <a:lnTo>
                    <a:pt x="2208" y="678"/>
                  </a:lnTo>
                  <a:lnTo>
                    <a:pt x="2214" y="678"/>
                  </a:lnTo>
                  <a:lnTo>
                    <a:pt x="2220" y="678"/>
                  </a:lnTo>
                  <a:lnTo>
                    <a:pt x="2226" y="678"/>
                  </a:lnTo>
                  <a:lnTo>
                    <a:pt x="2232" y="678"/>
                  </a:lnTo>
                  <a:lnTo>
                    <a:pt x="2238" y="678"/>
                  </a:lnTo>
                  <a:lnTo>
                    <a:pt x="2244" y="678"/>
                  </a:lnTo>
                  <a:lnTo>
                    <a:pt x="2244" y="672"/>
                  </a:lnTo>
                  <a:lnTo>
                    <a:pt x="2250" y="672"/>
                  </a:lnTo>
                  <a:lnTo>
                    <a:pt x="2256" y="672"/>
                  </a:lnTo>
                  <a:lnTo>
                    <a:pt x="2262" y="672"/>
                  </a:lnTo>
                  <a:lnTo>
                    <a:pt x="2268" y="672"/>
                  </a:lnTo>
                  <a:lnTo>
                    <a:pt x="2274" y="672"/>
                  </a:lnTo>
                  <a:lnTo>
                    <a:pt x="2280" y="672"/>
                  </a:lnTo>
                  <a:lnTo>
                    <a:pt x="2286" y="672"/>
                  </a:lnTo>
                  <a:lnTo>
                    <a:pt x="2292" y="672"/>
                  </a:lnTo>
                  <a:lnTo>
                    <a:pt x="2298" y="672"/>
                  </a:lnTo>
                  <a:lnTo>
                    <a:pt x="2304" y="672"/>
                  </a:lnTo>
                  <a:lnTo>
                    <a:pt x="2310" y="672"/>
                  </a:lnTo>
                  <a:lnTo>
                    <a:pt x="2310" y="678"/>
                  </a:lnTo>
                  <a:lnTo>
                    <a:pt x="2316" y="678"/>
                  </a:lnTo>
                  <a:lnTo>
                    <a:pt x="2322" y="678"/>
                  </a:lnTo>
                  <a:lnTo>
                    <a:pt x="2328" y="678"/>
                  </a:lnTo>
                  <a:lnTo>
                    <a:pt x="2334" y="678"/>
                  </a:lnTo>
                  <a:lnTo>
                    <a:pt x="2340" y="678"/>
                  </a:lnTo>
                  <a:lnTo>
                    <a:pt x="2346" y="678"/>
                  </a:lnTo>
                  <a:lnTo>
                    <a:pt x="2352" y="678"/>
                  </a:lnTo>
                  <a:lnTo>
                    <a:pt x="2358" y="678"/>
                  </a:lnTo>
                  <a:lnTo>
                    <a:pt x="2364" y="678"/>
                  </a:lnTo>
                  <a:lnTo>
                    <a:pt x="2370" y="678"/>
                  </a:lnTo>
                  <a:lnTo>
                    <a:pt x="2376" y="678"/>
                  </a:lnTo>
                  <a:lnTo>
                    <a:pt x="2382" y="678"/>
                  </a:lnTo>
                  <a:lnTo>
                    <a:pt x="2388" y="678"/>
                  </a:lnTo>
                  <a:lnTo>
                    <a:pt x="2394" y="678"/>
                  </a:lnTo>
                  <a:lnTo>
                    <a:pt x="2400" y="678"/>
                  </a:lnTo>
                  <a:lnTo>
                    <a:pt x="2406" y="678"/>
                  </a:lnTo>
                  <a:lnTo>
                    <a:pt x="2412" y="678"/>
                  </a:lnTo>
                  <a:lnTo>
                    <a:pt x="2418" y="684"/>
                  </a:lnTo>
                  <a:lnTo>
                    <a:pt x="2424" y="684"/>
                  </a:lnTo>
                  <a:lnTo>
                    <a:pt x="2430" y="684"/>
                  </a:lnTo>
                  <a:lnTo>
                    <a:pt x="2436" y="684"/>
                  </a:lnTo>
                  <a:lnTo>
                    <a:pt x="2442" y="684"/>
                  </a:lnTo>
                  <a:lnTo>
                    <a:pt x="2448" y="684"/>
                  </a:lnTo>
                  <a:lnTo>
                    <a:pt x="2454" y="684"/>
                  </a:lnTo>
                  <a:lnTo>
                    <a:pt x="2460" y="684"/>
                  </a:lnTo>
                  <a:lnTo>
                    <a:pt x="2466" y="684"/>
                  </a:lnTo>
                  <a:lnTo>
                    <a:pt x="2472" y="684"/>
                  </a:lnTo>
                  <a:lnTo>
                    <a:pt x="2478" y="684"/>
                  </a:lnTo>
                  <a:lnTo>
                    <a:pt x="2484" y="684"/>
                  </a:lnTo>
                  <a:lnTo>
                    <a:pt x="2490" y="684"/>
                  </a:lnTo>
                  <a:lnTo>
                    <a:pt x="2496" y="684"/>
                  </a:lnTo>
                  <a:lnTo>
                    <a:pt x="2502" y="684"/>
                  </a:lnTo>
                  <a:lnTo>
                    <a:pt x="2508" y="684"/>
                  </a:lnTo>
                  <a:lnTo>
                    <a:pt x="2514" y="684"/>
                  </a:lnTo>
                  <a:lnTo>
                    <a:pt x="2520" y="684"/>
                  </a:lnTo>
                  <a:lnTo>
                    <a:pt x="2520" y="690"/>
                  </a:lnTo>
                  <a:lnTo>
                    <a:pt x="2526" y="690"/>
                  </a:lnTo>
                  <a:lnTo>
                    <a:pt x="2532" y="690"/>
                  </a:lnTo>
                  <a:lnTo>
                    <a:pt x="2538" y="690"/>
                  </a:lnTo>
                  <a:lnTo>
                    <a:pt x="2544" y="690"/>
                  </a:lnTo>
                  <a:lnTo>
                    <a:pt x="2550" y="690"/>
                  </a:lnTo>
                  <a:lnTo>
                    <a:pt x="2556" y="690"/>
                  </a:lnTo>
                  <a:lnTo>
                    <a:pt x="2562" y="690"/>
                  </a:lnTo>
                  <a:lnTo>
                    <a:pt x="2568" y="690"/>
                  </a:lnTo>
                  <a:lnTo>
                    <a:pt x="2574" y="690"/>
                  </a:lnTo>
                  <a:lnTo>
                    <a:pt x="2580" y="690"/>
                  </a:lnTo>
                  <a:lnTo>
                    <a:pt x="2586" y="690"/>
                  </a:lnTo>
                  <a:lnTo>
                    <a:pt x="2592" y="690"/>
                  </a:lnTo>
                  <a:lnTo>
                    <a:pt x="2598" y="690"/>
                  </a:lnTo>
                  <a:lnTo>
                    <a:pt x="2604" y="690"/>
                  </a:lnTo>
                  <a:lnTo>
                    <a:pt x="2610" y="690"/>
                  </a:lnTo>
                  <a:lnTo>
                    <a:pt x="2616" y="690"/>
                  </a:lnTo>
                  <a:lnTo>
                    <a:pt x="2622" y="690"/>
                  </a:lnTo>
                  <a:lnTo>
                    <a:pt x="2628" y="690"/>
                  </a:lnTo>
                  <a:lnTo>
                    <a:pt x="2634" y="690"/>
                  </a:lnTo>
                  <a:lnTo>
                    <a:pt x="2640" y="690"/>
                  </a:lnTo>
                  <a:lnTo>
                    <a:pt x="2646" y="690"/>
                  </a:lnTo>
                  <a:lnTo>
                    <a:pt x="2652" y="690"/>
                  </a:lnTo>
                  <a:lnTo>
                    <a:pt x="2658" y="690"/>
                  </a:lnTo>
                  <a:lnTo>
                    <a:pt x="2664" y="690"/>
                  </a:lnTo>
                  <a:lnTo>
                    <a:pt x="2664" y="684"/>
                  </a:lnTo>
                  <a:lnTo>
                    <a:pt x="2670" y="684"/>
                  </a:lnTo>
                  <a:lnTo>
                    <a:pt x="2676" y="684"/>
                  </a:lnTo>
                  <a:lnTo>
                    <a:pt x="2682" y="684"/>
                  </a:lnTo>
                  <a:lnTo>
                    <a:pt x="2688" y="684"/>
                  </a:lnTo>
                  <a:lnTo>
                    <a:pt x="2694" y="684"/>
                  </a:lnTo>
                  <a:lnTo>
                    <a:pt x="2694" y="678"/>
                  </a:lnTo>
                  <a:lnTo>
                    <a:pt x="2700" y="678"/>
                  </a:lnTo>
                  <a:lnTo>
                    <a:pt x="2706" y="678"/>
                  </a:lnTo>
                  <a:lnTo>
                    <a:pt x="2712" y="678"/>
                  </a:lnTo>
                  <a:lnTo>
                    <a:pt x="2718" y="678"/>
                  </a:lnTo>
                  <a:lnTo>
                    <a:pt x="2718" y="672"/>
                  </a:lnTo>
                  <a:lnTo>
                    <a:pt x="2724" y="672"/>
                  </a:lnTo>
                  <a:lnTo>
                    <a:pt x="2730" y="672"/>
                  </a:lnTo>
                  <a:lnTo>
                    <a:pt x="2736" y="672"/>
                  </a:lnTo>
                  <a:lnTo>
                    <a:pt x="2736" y="666"/>
                  </a:lnTo>
                  <a:lnTo>
                    <a:pt x="2742" y="666"/>
                  </a:lnTo>
                  <a:lnTo>
                    <a:pt x="2748" y="666"/>
                  </a:lnTo>
                  <a:lnTo>
                    <a:pt x="2754" y="666"/>
                  </a:lnTo>
                  <a:lnTo>
                    <a:pt x="2754" y="660"/>
                  </a:lnTo>
                  <a:lnTo>
                    <a:pt x="2760" y="660"/>
                  </a:lnTo>
                  <a:lnTo>
                    <a:pt x="2766" y="660"/>
                  </a:lnTo>
                  <a:lnTo>
                    <a:pt x="2772" y="660"/>
                  </a:lnTo>
                  <a:lnTo>
                    <a:pt x="2772" y="654"/>
                  </a:lnTo>
                  <a:lnTo>
                    <a:pt x="2778" y="654"/>
                  </a:lnTo>
                  <a:lnTo>
                    <a:pt x="2784" y="654"/>
                  </a:lnTo>
                  <a:lnTo>
                    <a:pt x="2784" y="648"/>
                  </a:lnTo>
                  <a:lnTo>
                    <a:pt x="2790" y="648"/>
                  </a:lnTo>
                  <a:lnTo>
                    <a:pt x="2796" y="648"/>
                  </a:lnTo>
                  <a:lnTo>
                    <a:pt x="2796" y="642"/>
                  </a:lnTo>
                  <a:lnTo>
                    <a:pt x="2802" y="642"/>
                  </a:lnTo>
                  <a:lnTo>
                    <a:pt x="2808" y="642"/>
                  </a:lnTo>
                  <a:lnTo>
                    <a:pt x="2808" y="636"/>
                  </a:lnTo>
                  <a:lnTo>
                    <a:pt x="2814" y="636"/>
                  </a:lnTo>
                  <a:lnTo>
                    <a:pt x="2820" y="636"/>
                  </a:lnTo>
                  <a:lnTo>
                    <a:pt x="2820" y="630"/>
                  </a:lnTo>
                  <a:lnTo>
                    <a:pt x="2826" y="630"/>
                  </a:lnTo>
                  <a:lnTo>
                    <a:pt x="2832" y="630"/>
                  </a:lnTo>
                  <a:lnTo>
                    <a:pt x="2832" y="624"/>
                  </a:lnTo>
                  <a:lnTo>
                    <a:pt x="2838" y="624"/>
                  </a:lnTo>
                  <a:lnTo>
                    <a:pt x="2844" y="624"/>
                  </a:lnTo>
                  <a:lnTo>
                    <a:pt x="2844" y="618"/>
                  </a:lnTo>
                  <a:lnTo>
                    <a:pt x="2850" y="618"/>
                  </a:lnTo>
                  <a:lnTo>
                    <a:pt x="2856" y="618"/>
                  </a:lnTo>
                  <a:lnTo>
                    <a:pt x="2856" y="612"/>
                  </a:lnTo>
                  <a:lnTo>
                    <a:pt x="2862" y="612"/>
                  </a:lnTo>
                  <a:lnTo>
                    <a:pt x="2868" y="612"/>
                  </a:lnTo>
                  <a:lnTo>
                    <a:pt x="2868" y="606"/>
                  </a:lnTo>
                  <a:lnTo>
                    <a:pt x="2874" y="606"/>
                  </a:lnTo>
                  <a:lnTo>
                    <a:pt x="2874" y="600"/>
                  </a:lnTo>
                  <a:lnTo>
                    <a:pt x="2880" y="600"/>
                  </a:lnTo>
                  <a:lnTo>
                    <a:pt x="2886" y="600"/>
                  </a:lnTo>
                  <a:lnTo>
                    <a:pt x="2886" y="594"/>
                  </a:lnTo>
                  <a:lnTo>
                    <a:pt x="2892" y="594"/>
                  </a:lnTo>
                  <a:lnTo>
                    <a:pt x="2898" y="594"/>
                  </a:lnTo>
                  <a:lnTo>
                    <a:pt x="2898" y="588"/>
                  </a:lnTo>
                  <a:lnTo>
                    <a:pt x="2904" y="588"/>
                  </a:lnTo>
                  <a:lnTo>
                    <a:pt x="2910" y="588"/>
                  </a:lnTo>
                  <a:lnTo>
                    <a:pt x="2910" y="582"/>
                  </a:lnTo>
                  <a:lnTo>
                    <a:pt x="2916" y="582"/>
                  </a:lnTo>
                  <a:lnTo>
                    <a:pt x="2922" y="576"/>
                  </a:lnTo>
                  <a:lnTo>
                    <a:pt x="2928" y="576"/>
                  </a:lnTo>
                  <a:lnTo>
                    <a:pt x="2928" y="570"/>
                  </a:lnTo>
                  <a:lnTo>
                    <a:pt x="2934" y="570"/>
                  </a:lnTo>
                  <a:lnTo>
                    <a:pt x="2940" y="570"/>
                  </a:lnTo>
                  <a:lnTo>
                    <a:pt x="2940" y="564"/>
                  </a:lnTo>
                  <a:lnTo>
                    <a:pt x="2946" y="564"/>
                  </a:lnTo>
                  <a:lnTo>
                    <a:pt x="2952" y="564"/>
                  </a:lnTo>
                  <a:lnTo>
                    <a:pt x="2952" y="558"/>
                  </a:lnTo>
                  <a:lnTo>
                    <a:pt x="2958" y="558"/>
                  </a:lnTo>
                  <a:lnTo>
                    <a:pt x="2958" y="552"/>
                  </a:lnTo>
                  <a:lnTo>
                    <a:pt x="2964" y="552"/>
                  </a:lnTo>
                  <a:lnTo>
                    <a:pt x="2970" y="552"/>
                  </a:lnTo>
                  <a:lnTo>
                    <a:pt x="2970" y="546"/>
                  </a:lnTo>
                  <a:lnTo>
                    <a:pt x="2976" y="546"/>
                  </a:lnTo>
                  <a:lnTo>
                    <a:pt x="2982" y="546"/>
                  </a:lnTo>
                  <a:lnTo>
                    <a:pt x="2982" y="540"/>
                  </a:lnTo>
                  <a:lnTo>
                    <a:pt x="2988" y="540"/>
                  </a:lnTo>
                  <a:lnTo>
                    <a:pt x="2994" y="540"/>
                  </a:lnTo>
                  <a:lnTo>
                    <a:pt x="2994" y="534"/>
                  </a:lnTo>
                  <a:lnTo>
                    <a:pt x="3000" y="534"/>
                  </a:lnTo>
                  <a:lnTo>
                    <a:pt x="3006" y="528"/>
                  </a:lnTo>
                  <a:lnTo>
                    <a:pt x="3012" y="528"/>
                  </a:lnTo>
                  <a:lnTo>
                    <a:pt x="3012" y="522"/>
                  </a:lnTo>
                  <a:lnTo>
                    <a:pt x="3018" y="522"/>
                  </a:lnTo>
                  <a:lnTo>
                    <a:pt x="3024" y="522"/>
                  </a:lnTo>
                  <a:lnTo>
                    <a:pt x="3024" y="516"/>
                  </a:lnTo>
                  <a:lnTo>
                    <a:pt x="3030" y="516"/>
                  </a:lnTo>
                  <a:lnTo>
                    <a:pt x="3036" y="516"/>
                  </a:lnTo>
                  <a:lnTo>
                    <a:pt x="3036" y="510"/>
                  </a:lnTo>
                  <a:lnTo>
                    <a:pt x="3042" y="510"/>
                  </a:lnTo>
                  <a:lnTo>
                    <a:pt x="3048" y="510"/>
                  </a:lnTo>
                  <a:lnTo>
                    <a:pt x="3048" y="504"/>
                  </a:lnTo>
                  <a:lnTo>
                    <a:pt x="3054" y="504"/>
                  </a:lnTo>
                  <a:lnTo>
                    <a:pt x="3054" y="498"/>
                  </a:lnTo>
                  <a:lnTo>
                    <a:pt x="3060" y="498"/>
                  </a:lnTo>
                  <a:lnTo>
                    <a:pt x="3066" y="498"/>
                  </a:lnTo>
                  <a:lnTo>
                    <a:pt x="3066" y="492"/>
                  </a:lnTo>
                  <a:lnTo>
                    <a:pt x="3072" y="492"/>
                  </a:lnTo>
                  <a:lnTo>
                    <a:pt x="3078" y="492"/>
                  </a:lnTo>
                  <a:lnTo>
                    <a:pt x="3078" y="486"/>
                  </a:lnTo>
                  <a:lnTo>
                    <a:pt x="3084" y="486"/>
                  </a:lnTo>
                  <a:lnTo>
                    <a:pt x="3090" y="486"/>
                  </a:lnTo>
                  <a:lnTo>
                    <a:pt x="3090" y="480"/>
                  </a:lnTo>
                  <a:lnTo>
                    <a:pt x="3096" y="480"/>
                  </a:lnTo>
                  <a:lnTo>
                    <a:pt x="3102" y="474"/>
                  </a:lnTo>
                  <a:lnTo>
                    <a:pt x="3108" y="474"/>
                  </a:lnTo>
                  <a:lnTo>
                    <a:pt x="3108" y="468"/>
                  </a:lnTo>
                  <a:lnTo>
                    <a:pt x="3114" y="468"/>
                  </a:lnTo>
                  <a:lnTo>
                    <a:pt x="3120" y="468"/>
                  </a:lnTo>
                  <a:lnTo>
                    <a:pt x="3120" y="462"/>
                  </a:lnTo>
                  <a:lnTo>
                    <a:pt x="3126" y="462"/>
                  </a:lnTo>
                  <a:lnTo>
                    <a:pt x="3132" y="462"/>
                  </a:lnTo>
                  <a:lnTo>
                    <a:pt x="3132" y="456"/>
                  </a:lnTo>
                  <a:lnTo>
                    <a:pt x="3138" y="456"/>
                  </a:lnTo>
                  <a:lnTo>
                    <a:pt x="3144" y="450"/>
                  </a:lnTo>
                  <a:lnTo>
                    <a:pt x="3150" y="450"/>
                  </a:lnTo>
                  <a:lnTo>
                    <a:pt x="3150" y="444"/>
                  </a:lnTo>
                  <a:lnTo>
                    <a:pt x="3156" y="444"/>
                  </a:lnTo>
                  <a:lnTo>
                    <a:pt x="3162" y="444"/>
                  </a:lnTo>
                  <a:lnTo>
                    <a:pt x="3162" y="438"/>
                  </a:lnTo>
                  <a:lnTo>
                    <a:pt x="3168" y="438"/>
                  </a:lnTo>
                  <a:lnTo>
                    <a:pt x="3174" y="438"/>
                  </a:lnTo>
                  <a:lnTo>
                    <a:pt x="3174" y="432"/>
                  </a:lnTo>
                  <a:lnTo>
                    <a:pt x="3180" y="432"/>
                  </a:lnTo>
                  <a:lnTo>
                    <a:pt x="3186" y="432"/>
                  </a:lnTo>
                  <a:lnTo>
                    <a:pt x="3186" y="426"/>
                  </a:lnTo>
                  <a:lnTo>
                    <a:pt x="3192" y="426"/>
                  </a:lnTo>
                  <a:lnTo>
                    <a:pt x="3192" y="420"/>
                  </a:lnTo>
                  <a:lnTo>
                    <a:pt x="3198" y="420"/>
                  </a:lnTo>
                  <a:lnTo>
                    <a:pt x="3204" y="420"/>
                  </a:lnTo>
                  <a:lnTo>
                    <a:pt x="3204" y="414"/>
                  </a:lnTo>
                  <a:lnTo>
                    <a:pt x="3210" y="414"/>
                  </a:lnTo>
                  <a:lnTo>
                    <a:pt x="3216" y="414"/>
                  </a:lnTo>
                  <a:lnTo>
                    <a:pt x="3216" y="408"/>
                  </a:lnTo>
                  <a:lnTo>
                    <a:pt x="3222" y="408"/>
                  </a:lnTo>
                  <a:lnTo>
                    <a:pt x="3228" y="402"/>
                  </a:lnTo>
                  <a:lnTo>
                    <a:pt x="3234" y="402"/>
                  </a:lnTo>
                  <a:lnTo>
                    <a:pt x="3234" y="396"/>
                  </a:lnTo>
                  <a:lnTo>
                    <a:pt x="3240" y="396"/>
                  </a:lnTo>
                  <a:lnTo>
                    <a:pt x="3246" y="396"/>
                  </a:lnTo>
                  <a:lnTo>
                    <a:pt x="3246" y="390"/>
                  </a:lnTo>
                  <a:lnTo>
                    <a:pt x="3252" y="390"/>
                  </a:lnTo>
                  <a:lnTo>
                    <a:pt x="3252" y="384"/>
                  </a:lnTo>
                  <a:lnTo>
                    <a:pt x="3258" y="384"/>
                  </a:lnTo>
                  <a:lnTo>
                    <a:pt x="3264" y="384"/>
                  </a:lnTo>
                  <a:lnTo>
                    <a:pt x="3264" y="378"/>
                  </a:lnTo>
                  <a:lnTo>
                    <a:pt x="3270" y="378"/>
                  </a:lnTo>
                  <a:lnTo>
                    <a:pt x="3270" y="372"/>
                  </a:lnTo>
                  <a:lnTo>
                    <a:pt x="3276" y="372"/>
                  </a:lnTo>
                  <a:lnTo>
                    <a:pt x="3276" y="366"/>
                  </a:lnTo>
                  <a:lnTo>
                    <a:pt x="3282" y="366"/>
                  </a:lnTo>
                  <a:lnTo>
                    <a:pt x="3282" y="360"/>
                  </a:lnTo>
                  <a:lnTo>
                    <a:pt x="3288" y="360"/>
                  </a:lnTo>
                  <a:lnTo>
                    <a:pt x="3288" y="354"/>
                  </a:lnTo>
                  <a:lnTo>
                    <a:pt x="3294" y="354"/>
                  </a:lnTo>
                  <a:lnTo>
                    <a:pt x="3294" y="348"/>
                  </a:lnTo>
                  <a:lnTo>
                    <a:pt x="3300" y="348"/>
                  </a:lnTo>
                  <a:lnTo>
                    <a:pt x="3300" y="342"/>
                  </a:lnTo>
                  <a:lnTo>
                    <a:pt x="3306" y="342"/>
                  </a:lnTo>
                  <a:lnTo>
                    <a:pt x="3306" y="336"/>
                  </a:lnTo>
                  <a:lnTo>
                    <a:pt x="3312" y="336"/>
                  </a:lnTo>
                  <a:lnTo>
                    <a:pt x="3312" y="330"/>
                  </a:lnTo>
                  <a:lnTo>
                    <a:pt x="3312" y="324"/>
                  </a:lnTo>
                  <a:lnTo>
                    <a:pt x="3318" y="324"/>
                  </a:lnTo>
                  <a:lnTo>
                    <a:pt x="3318" y="318"/>
                  </a:lnTo>
                  <a:lnTo>
                    <a:pt x="3324" y="318"/>
                  </a:lnTo>
                  <a:lnTo>
                    <a:pt x="3324" y="312"/>
                  </a:lnTo>
                  <a:lnTo>
                    <a:pt x="3330" y="312"/>
                  </a:lnTo>
                  <a:lnTo>
                    <a:pt x="3330" y="306"/>
                  </a:lnTo>
                  <a:lnTo>
                    <a:pt x="3330" y="300"/>
                  </a:lnTo>
                  <a:lnTo>
                    <a:pt x="3336" y="300"/>
                  </a:lnTo>
                  <a:lnTo>
                    <a:pt x="3336" y="294"/>
                  </a:lnTo>
                  <a:lnTo>
                    <a:pt x="3342" y="294"/>
                  </a:lnTo>
                  <a:lnTo>
                    <a:pt x="3342" y="288"/>
                  </a:lnTo>
                  <a:lnTo>
                    <a:pt x="3342" y="282"/>
                  </a:lnTo>
                  <a:lnTo>
                    <a:pt x="3348" y="282"/>
                  </a:lnTo>
                  <a:lnTo>
                    <a:pt x="3348" y="276"/>
                  </a:lnTo>
                  <a:lnTo>
                    <a:pt x="3354" y="276"/>
                  </a:lnTo>
                  <a:lnTo>
                    <a:pt x="3354" y="270"/>
                  </a:lnTo>
                  <a:lnTo>
                    <a:pt x="3360" y="264"/>
                  </a:lnTo>
                  <a:lnTo>
                    <a:pt x="3360" y="258"/>
                  </a:lnTo>
                  <a:lnTo>
                    <a:pt x="3366" y="258"/>
                  </a:lnTo>
                  <a:lnTo>
                    <a:pt x="3366" y="252"/>
                  </a:lnTo>
                  <a:lnTo>
                    <a:pt x="3372" y="252"/>
                  </a:lnTo>
                  <a:lnTo>
                    <a:pt x="3372" y="246"/>
                  </a:lnTo>
                  <a:lnTo>
                    <a:pt x="3372" y="240"/>
                  </a:lnTo>
                  <a:lnTo>
                    <a:pt x="3378" y="240"/>
                  </a:lnTo>
                  <a:lnTo>
                    <a:pt x="3378" y="234"/>
                  </a:lnTo>
                  <a:lnTo>
                    <a:pt x="3384" y="234"/>
                  </a:lnTo>
                  <a:lnTo>
                    <a:pt x="3384" y="228"/>
                  </a:lnTo>
                  <a:lnTo>
                    <a:pt x="3390" y="222"/>
                  </a:lnTo>
                  <a:lnTo>
                    <a:pt x="3390" y="216"/>
                  </a:lnTo>
                  <a:lnTo>
                    <a:pt x="3396" y="216"/>
                  </a:lnTo>
                  <a:lnTo>
                    <a:pt x="3396" y="210"/>
                  </a:lnTo>
                  <a:lnTo>
                    <a:pt x="3402" y="210"/>
                  </a:lnTo>
                  <a:lnTo>
                    <a:pt x="3402" y="204"/>
                  </a:lnTo>
                  <a:lnTo>
                    <a:pt x="3402" y="198"/>
                  </a:lnTo>
                  <a:lnTo>
                    <a:pt x="3408" y="198"/>
                  </a:lnTo>
                  <a:lnTo>
                    <a:pt x="3408" y="192"/>
                  </a:lnTo>
                  <a:lnTo>
                    <a:pt x="3414" y="192"/>
                  </a:lnTo>
                  <a:lnTo>
                    <a:pt x="3414" y="186"/>
                  </a:lnTo>
                  <a:lnTo>
                    <a:pt x="3414" y="180"/>
                  </a:lnTo>
                  <a:lnTo>
                    <a:pt x="3420" y="180"/>
                  </a:lnTo>
                  <a:lnTo>
                    <a:pt x="3420" y="174"/>
                  </a:lnTo>
                  <a:lnTo>
                    <a:pt x="3426" y="174"/>
                  </a:lnTo>
                  <a:lnTo>
                    <a:pt x="3426" y="168"/>
                  </a:lnTo>
                  <a:lnTo>
                    <a:pt x="3432" y="162"/>
                  </a:lnTo>
                  <a:lnTo>
                    <a:pt x="3432" y="156"/>
                  </a:lnTo>
                  <a:lnTo>
                    <a:pt x="3438" y="156"/>
                  </a:lnTo>
                  <a:lnTo>
                    <a:pt x="3438" y="150"/>
                  </a:lnTo>
                  <a:lnTo>
                    <a:pt x="3444" y="150"/>
                  </a:lnTo>
                  <a:lnTo>
                    <a:pt x="3444" y="144"/>
                  </a:lnTo>
                  <a:lnTo>
                    <a:pt x="3444" y="138"/>
                  </a:lnTo>
                  <a:lnTo>
                    <a:pt x="3450" y="138"/>
                  </a:lnTo>
                  <a:lnTo>
                    <a:pt x="3450" y="132"/>
                  </a:lnTo>
                  <a:lnTo>
                    <a:pt x="3456" y="132"/>
                  </a:lnTo>
                  <a:lnTo>
                    <a:pt x="3456" y="126"/>
                  </a:lnTo>
                  <a:lnTo>
                    <a:pt x="3462" y="120"/>
                  </a:lnTo>
                  <a:lnTo>
                    <a:pt x="3462" y="114"/>
                  </a:lnTo>
                  <a:lnTo>
                    <a:pt x="3468" y="114"/>
                  </a:lnTo>
                  <a:lnTo>
                    <a:pt x="3468" y="108"/>
                  </a:lnTo>
                  <a:lnTo>
                    <a:pt x="3474" y="108"/>
                  </a:lnTo>
                  <a:lnTo>
                    <a:pt x="3474" y="102"/>
                  </a:lnTo>
                  <a:lnTo>
                    <a:pt x="3474" y="96"/>
                  </a:lnTo>
                  <a:lnTo>
                    <a:pt x="3480" y="96"/>
                  </a:lnTo>
                  <a:lnTo>
                    <a:pt x="3480" y="90"/>
                  </a:lnTo>
                  <a:lnTo>
                    <a:pt x="3486" y="90"/>
                  </a:lnTo>
                  <a:lnTo>
                    <a:pt x="3486" y="84"/>
                  </a:lnTo>
                  <a:lnTo>
                    <a:pt x="3486" y="78"/>
                  </a:lnTo>
                  <a:lnTo>
                    <a:pt x="3492" y="78"/>
                  </a:lnTo>
                  <a:lnTo>
                    <a:pt x="3492" y="72"/>
                  </a:lnTo>
                  <a:lnTo>
                    <a:pt x="3498" y="72"/>
                  </a:lnTo>
                  <a:lnTo>
                    <a:pt x="3498" y="66"/>
                  </a:lnTo>
                  <a:lnTo>
                    <a:pt x="3504" y="60"/>
                  </a:lnTo>
                  <a:lnTo>
                    <a:pt x="3504" y="54"/>
                  </a:lnTo>
                  <a:lnTo>
                    <a:pt x="3510" y="54"/>
                  </a:lnTo>
                  <a:lnTo>
                    <a:pt x="3510" y="48"/>
                  </a:lnTo>
                  <a:lnTo>
                    <a:pt x="3516" y="48"/>
                  </a:lnTo>
                  <a:lnTo>
                    <a:pt x="3516" y="42"/>
                  </a:lnTo>
                  <a:lnTo>
                    <a:pt x="3516" y="36"/>
                  </a:lnTo>
                  <a:lnTo>
                    <a:pt x="3522" y="36"/>
                  </a:lnTo>
                  <a:lnTo>
                    <a:pt x="3522" y="30"/>
                  </a:lnTo>
                  <a:lnTo>
                    <a:pt x="3528" y="30"/>
                  </a:lnTo>
                  <a:lnTo>
                    <a:pt x="3528" y="24"/>
                  </a:lnTo>
                  <a:lnTo>
                    <a:pt x="3534" y="24"/>
                  </a:lnTo>
                  <a:lnTo>
                    <a:pt x="3534" y="18"/>
                  </a:lnTo>
                  <a:lnTo>
                    <a:pt x="3540" y="12"/>
                  </a:lnTo>
                  <a:lnTo>
                    <a:pt x="3546" y="12"/>
                  </a:lnTo>
                  <a:lnTo>
                    <a:pt x="3546" y="6"/>
                  </a:lnTo>
                  <a:lnTo>
                    <a:pt x="3552" y="6"/>
                  </a:lnTo>
                  <a:lnTo>
                    <a:pt x="3552" y="0"/>
                  </a:lnTo>
                  <a:lnTo>
                    <a:pt x="3558" y="0"/>
                  </a:lnTo>
                  <a:lnTo>
                    <a:pt x="3564" y="0"/>
                  </a:lnTo>
                  <a:lnTo>
                    <a:pt x="3570" y="0"/>
                  </a:lnTo>
                  <a:lnTo>
                    <a:pt x="3576" y="0"/>
                  </a:lnTo>
                  <a:lnTo>
                    <a:pt x="3582" y="0"/>
                  </a:lnTo>
                  <a:lnTo>
                    <a:pt x="3588" y="0"/>
                  </a:lnTo>
                  <a:lnTo>
                    <a:pt x="3588" y="6"/>
                  </a:lnTo>
                  <a:lnTo>
                    <a:pt x="3594" y="6"/>
                  </a:lnTo>
                  <a:lnTo>
                    <a:pt x="3600" y="6"/>
                  </a:lnTo>
                  <a:lnTo>
                    <a:pt x="3600" y="12"/>
                  </a:lnTo>
                  <a:lnTo>
                    <a:pt x="3606" y="12"/>
                  </a:lnTo>
                  <a:lnTo>
                    <a:pt x="3606" y="18"/>
                  </a:lnTo>
                  <a:lnTo>
                    <a:pt x="3612" y="18"/>
                  </a:lnTo>
                  <a:lnTo>
                    <a:pt x="3612" y="24"/>
                  </a:lnTo>
                  <a:lnTo>
                    <a:pt x="3618" y="24"/>
                  </a:lnTo>
                  <a:lnTo>
                    <a:pt x="3618" y="30"/>
                  </a:lnTo>
                  <a:lnTo>
                    <a:pt x="3618" y="36"/>
                  </a:lnTo>
                  <a:lnTo>
                    <a:pt x="3624" y="36"/>
                  </a:lnTo>
                  <a:lnTo>
                    <a:pt x="3624" y="42"/>
                  </a:lnTo>
                  <a:lnTo>
                    <a:pt x="3630" y="42"/>
                  </a:lnTo>
                  <a:lnTo>
                    <a:pt x="3630" y="48"/>
                  </a:lnTo>
                  <a:lnTo>
                    <a:pt x="3636" y="54"/>
                  </a:lnTo>
                  <a:lnTo>
                    <a:pt x="3636" y="60"/>
                  </a:lnTo>
                  <a:lnTo>
                    <a:pt x="3642" y="60"/>
                  </a:lnTo>
                  <a:lnTo>
                    <a:pt x="3642" y="66"/>
                  </a:lnTo>
                  <a:lnTo>
                    <a:pt x="3648" y="66"/>
                  </a:lnTo>
                  <a:lnTo>
                    <a:pt x="3648" y="72"/>
                  </a:lnTo>
                  <a:lnTo>
                    <a:pt x="3654" y="78"/>
                  </a:lnTo>
                  <a:lnTo>
                    <a:pt x="3654" y="84"/>
                  </a:lnTo>
                  <a:lnTo>
                    <a:pt x="3660" y="84"/>
                  </a:lnTo>
                  <a:lnTo>
                    <a:pt x="3660" y="90"/>
                  </a:lnTo>
                  <a:lnTo>
                    <a:pt x="3666" y="90"/>
                  </a:lnTo>
                  <a:lnTo>
                    <a:pt x="3666" y="96"/>
                  </a:lnTo>
                  <a:lnTo>
                    <a:pt x="3672" y="102"/>
                  </a:lnTo>
                  <a:lnTo>
                    <a:pt x="3672" y="108"/>
                  </a:lnTo>
                  <a:lnTo>
                    <a:pt x="3678" y="108"/>
                  </a:lnTo>
                  <a:lnTo>
                    <a:pt x="3678" y="114"/>
                  </a:lnTo>
                  <a:lnTo>
                    <a:pt x="3684" y="114"/>
                  </a:lnTo>
                  <a:lnTo>
                    <a:pt x="3684" y="120"/>
                  </a:lnTo>
                  <a:lnTo>
                    <a:pt x="3690" y="126"/>
                  </a:lnTo>
                  <a:lnTo>
                    <a:pt x="3690" y="132"/>
                  </a:lnTo>
                  <a:lnTo>
                    <a:pt x="3696" y="132"/>
                  </a:lnTo>
                  <a:lnTo>
                    <a:pt x="3696" y="138"/>
                  </a:lnTo>
                  <a:lnTo>
                    <a:pt x="3702" y="138"/>
                  </a:lnTo>
                  <a:lnTo>
                    <a:pt x="3702" y="144"/>
                  </a:lnTo>
                  <a:lnTo>
                    <a:pt x="3708" y="150"/>
                  </a:lnTo>
                  <a:lnTo>
                    <a:pt x="3708" y="156"/>
                  </a:lnTo>
                  <a:lnTo>
                    <a:pt x="3714" y="156"/>
                  </a:lnTo>
                  <a:lnTo>
                    <a:pt x="3714" y="162"/>
                  </a:lnTo>
                  <a:lnTo>
                    <a:pt x="3720" y="162"/>
                  </a:lnTo>
                  <a:lnTo>
                    <a:pt x="3720" y="168"/>
                  </a:lnTo>
                  <a:lnTo>
                    <a:pt x="3726" y="174"/>
                  </a:lnTo>
                  <a:lnTo>
                    <a:pt x="3726" y="180"/>
                  </a:lnTo>
                  <a:lnTo>
                    <a:pt x="3732" y="180"/>
                  </a:lnTo>
                  <a:lnTo>
                    <a:pt x="3732" y="186"/>
                  </a:lnTo>
                  <a:lnTo>
                    <a:pt x="3738" y="186"/>
                  </a:lnTo>
                  <a:lnTo>
                    <a:pt x="3738" y="192"/>
                  </a:lnTo>
                  <a:lnTo>
                    <a:pt x="3738" y="198"/>
                  </a:lnTo>
                  <a:lnTo>
                    <a:pt x="3744" y="198"/>
                  </a:lnTo>
                  <a:lnTo>
                    <a:pt x="3744" y="204"/>
                  </a:lnTo>
                  <a:lnTo>
                    <a:pt x="3750" y="204"/>
                  </a:lnTo>
                  <a:lnTo>
                    <a:pt x="3750" y="210"/>
                  </a:lnTo>
                  <a:lnTo>
                    <a:pt x="3756" y="210"/>
                  </a:lnTo>
                  <a:lnTo>
                    <a:pt x="3756" y="216"/>
                  </a:lnTo>
                  <a:lnTo>
                    <a:pt x="3756" y="222"/>
                  </a:lnTo>
                  <a:lnTo>
                    <a:pt x="3762" y="222"/>
                  </a:lnTo>
                  <a:lnTo>
                    <a:pt x="3762" y="228"/>
                  </a:lnTo>
                  <a:lnTo>
                    <a:pt x="3768" y="228"/>
                  </a:lnTo>
                  <a:lnTo>
                    <a:pt x="3768" y="234"/>
                  </a:lnTo>
                  <a:lnTo>
                    <a:pt x="3774" y="234"/>
                  </a:lnTo>
                  <a:lnTo>
                    <a:pt x="3774" y="240"/>
                  </a:lnTo>
                  <a:lnTo>
                    <a:pt x="3780" y="246"/>
                  </a:lnTo>
                  <a:lnTo>
                    <a:pt x="3780" y="252"/>
                  </a:lnTo>
                  <a:lnTo>
                    <a:pt x="3786" y="252"/>
                  </a:lnTo>
                  <a:lnTo>
                    <a:pt x="3786" y="258"/>
                  </a:lnTo>
                  <a:lnTo>
                    <a:pt x="3792" y="264"/>
                  </a:lnTo>
                  <a:lnTo>
                    <a:pt x="3792" y="270"/>
                  </a:lnTo>
                  <a:lnTo>
                    <a:pt x="3798" y="270"/>
                  </a:lnTo>
                  <a:lnTo>
                    <a:pt x="3798" y="276"/>
                  </a:lnTo>
                  <a:lnTo>
                    <a:pt x="3804" y="276"/>
                  </a:lnTo>
                  <a:lnTo>
                    <a:pt x="3804" y="282"/>
                  </a:lnTo>
                  <a:lnTo>
                    <a:pt x="3810" y="282"/>
                  </a:lnTo>
                  <a:lnTo>
                    <a:pt x="3810" y="288"/>
                  </a:lnTo>
                  <a:lnTo>
                    <a:pt x="3810" y="294"/>
                  </a:lnTo>
                  <a:lnTo>
                    <a:pt x="3816" y="294"/>
                  </a:lnTo>
                  <a:lnTo>
                    <a:pt x="3816" y="300"/>
                  </a:lnTo>
                  <a:lnTo>
                    <a:pt x="3822" y="300"/>
                  </a:lnTo>
                  <a:lnTo>
                    <a:pt x="3822" y="306"/>
                  </a:lnTo>
                  <a:lnTo>
                    <a:pt x="3828" y="306"/>
                  </a:lnTo>
                  <a:lnTo>
                    <a:pt x="3828" y="312"/>
                  </a:lnTo>
                  <a:lnTo>
                    <a:pt x="3834" y="318"/>
                  </a:lnTo>
                  <a:lnTo>
                    <a:pt x="3840" y="324"/>
                  </a:lnTo>
                  <a:lnTo>
                    <a:pt x="3846" y="330"/>
                  </a:lnTo>
                  <a:lnTo>
                    <a:pt x="3852" y="336"/>
                  </a:lnTo>
                  <a:lnTo>
                    <a:pt x="3858" y="342"/>
                  </a:lnTo>
                  <a:lnTo>
                    <a:pt x="3864" y="348"/>
                  </a:lnTo>
                  <a:lnTo>
                    <a:pt x="3870" y="348"/>
                  </a:lnTo>
                  <a:lnTo>
                    <a:pt x="3870" y="354"/>
                  </a:lnTo>
                  <a:lnTo>
                    <a:pt x="3876" y="354"/>
                  </a:lnTo>
                  <a:lnTo>
                    <a:pt x="3876" y="360"/>
                  </a:lnTo>
                  <a:lnTo>
                    <a:pt x="3882" y="360"/>
                  </a:lnTo>
                  <a:lnTo>
                    <a:pt x="3888" y="366"/>
                  </a:lnTo>
                  <a:lnTo>
                    <a:pt x="3894" y="366"/>
                  </a:lnTo>
                  <a:lnTo>
                    <a:pt x="3894" y="372"/>
                  </a:lnTo>
                  <a:lnTo>
                    <a:pt x="3900" y="372"/>
                  </a:lnTo>
                  <a:lnTo>
                    <a:pt x="3906" y="372"/>
                  </a:lnTo>
                  <a:lnTo>
                    <a:pt x="3906" y="378"/>
                  </a:lnTo>
                  <a:lnTo>
                    <a:pt x="3912" y="378"/>
                  </a:lnTo>
                  <a:lnTo>
                    <a:pt x="3918" y="378"/>
                  </a:lnTo>
                  <a:lnTo>
                    <a:pt x="3918" y="384"/>
                  </a:lnTo>
                  <a:lnTo>
                    <a:pt x="3924" y="384"/>
                  </a:lnTo>
                  <a:lnTo>
                    <a:pt x="3930" y="384"/>
                  </a:lnTo>
                  <a:lnTo>
                    <a:pt x="3930" y="390"/>
                  </a:lnTo>
                  <a:lnTo>
                    <a:pt x="3936" y="390"/>
                  </a:lnTo>
                  <a:lnTo>
                    <a:pt x="3942" y="390"/>
                  </a:lnTo>
                  <a:lnTo>
                    <a:pt x="3942" y="396"/>
                  </a:lnTo>
                  <a:lnTo>
                    <a:pt x="3948" y="396"/>
                  </a:lnTo>
                  <a:lnTo>
                    <a:pt x="3954" y="402"/>
                  </a:lnTo>
                  <a:lnTo>
                    <a:pt x="3960" y="402"/>
                  </a:lnTo>
                  <a:lnTo>
                    <a:pt x="3966" y="408"/>
                  </a:lnTo>
                  <a:lnTo>
                    <a:pt x="3972" y="408"/>
                  </a:lnTo>
                  <a:lnTo>
                    <a:pt x="3978" y="414"/>
                  </a:lnTo>
                  <a:lnTo>
                    <a:pt x="3984" y="414"/>
                  </a:lnTo>
                  <a:lnTo>
                    <a:pt x="3984" y="420"/>
                  </a:lnTo>
                  <a:lnTo>
                    <a:pt x="3990" y="420"/>
                  </a:lnTo>
                  <a:lnTo>
                    <a:pt x="3996" y="420"/>
                  </a:lnTo>
                  <a:lnTo>
                    <a:pt x="3996" y="426"/>
                  </a:lnTo>
                  <a:lnTo>
                    <a:pt x="4002" y="426"/>
                  </a:lnTo>
                  <a:lnTo>
                    <a:pt x="4008" y="426"/>
                  </a:lnTo>
                  <a:lnTo>
                    <a:pt x="4008" y="432"/>
                  </a:lnTo>
                  <a:lnTo>
                    <a:pt x="4014" y="432"/>
                  </a:lnTo>
                  <a:lnTo>
                    <a:pt x="4020" y="432"/>
                  </a:lnTo>
                  <a:lnTo>
                    <a:pt x="4020" y="438"/>
                  </a:lnTo>
                  <a:lnTo>
                    <a:pt x="4026" y="438"/>
                  </a:lnTo>
                  <a:lnTo>
                    <a:pt x="4032" y="438"/>
                  </a:lnTo>
                  <a:lnTo>
                    <a:pt x="4032" y="444"/>
                  </a:lnTo>
                  <a:lnTo>
                    <a:pt x="4038" y="444"/>
                  </a:lnTo>
                  <a:lnTo>
                    <a:pt x="4044" y="444"/>
                  </a:lnTo>
                  <a:lnTo>
                    <a:pt x="4044" y="450"/>
                  </a:lnTo>
                  <a:lnTo>
                    <a:pt x="4050" y="450"/>
                  </a:lnTo>
                  <a:lnTo>
                    <a:pt x="4056" y="450"/>
                  </a:lnTo>
                  <a:lnTo>
                    <a:pt x="4056" y="456"/>
                  </a:lnTo>
                  <a:lnTo>
                    <a:pt x="4062" y="456"/>
                  </a:lnTo>
                  <a:lnTo>
                    <a:pt x="4068" y="456"/>
                  </a:lnTo>
                  <a:lnTo>
                    <a:pt x="4068" y="462"/>
                  </a:lnTo>
                  <a:lnTo>
                    <a:pt x="4074" y="462"/>
                  </a:lnTo>
                  <a:lnTo>
                    <a:pt x="4080" y="462"/>
                  </a:lnTo>
                  <a:lnTo>
                    <a:pt x="4080" y="468"/>
                  </a:lnTo>
                  <a:lnTo>
                    <a:pt x="4086" y="468"/>
                  </a:lnTo>
                  <a:lnTo>
                    <a:pt x="4092" y="468"/>
                  </a:lnTo>
                  <a:lnTo>
                    <a:pt x="4092" y="474"/>
                  </a:lnTo>
                  <a:lnTo>
                    <a:pt x="4098" y="474"/>
                  </a:lnTo>
                  <a:lnTo>
                    <a:pt x="4104" y="474"/>
                  </a:lnTo>
                  <a:lnTo>
                    <a:pt x="4104" y="480"/>
                  </a:lnTo>
                  <a:lnTo>
                    <a:pt x="4110" y="480"/>
                  </a:lnTo>
                  <a:lnTo>
                    <a:pt x="4116" y="480"/>
                  </a:lnTo>
                  <a:lnTo>
                    <a:pt x="4116" y="486"/>
                  </a:lnTo>
                  <a:lnTo>
                    <a:pt x="4122" y="486"/>
                  </a:lnTo>
                  <a:lnTo>
                    <a:pt x="4128" y="486"/>
                  </a:lnTo>
                  <a:lnTo>
                    <a:pt x="4128" y="492"/>
                  </a:lnTo>
                  <a:lnTo>
                    <a:pt x="4134" y="492"/>
                  </a:lnTo>
                  <a:lnTo>
                    <a:pt x="4140" y="492"/>
                  </a:lnTo>
                  <a:lnTo>
                    <a:pt x="4140" y="498"/>
                  </a:lnTo>
                  <a:lnTo>
                    <a:pt x="4146" y="498"/>
                  </a:lnTo>
                  <a:lnTo>
                    <a:pt x="4152" y="498"/>
                  </a:lnTo>
                  <a:lnTo>
                    <a:pt x="4152" y="504"/>
                  </a:lnTo>
                  <a:lnTo>
                    <a:pt x="4158" y="504"/>
                  </a:lnTo>
                  <a:lnTo>
                    <a:pt x="4164" y="504"/>
                  </a:lnTo>
                  <a:lnTo>
                    <a:pt x="4164" y="510"/>
                  </a:lnTo>
                  <a:lnTo>
                    <a:pt x="4170" y="510"/>
                  </a:lnTo>
                  <a:lnTo>
                    <a:pt x="4176" y="510"/>
                  </a:lnTo>
                  <a:lnTo>
                    <a:pt x="4176" y="516"/>
                  </a:lnTo>
                  <a:lnTo>
                    <a:pt x="4182" y="516"/>
                  </a:lnTo>
                  <a:lnTo>
                    <a:pt x="4188" y="516"/>
                  </a:lnTo>
                  <a:lnTo>
                    <a:pt x="4188" y="522"/>
                  </a:lnTo>
                  <a:lnTo>
                    <a:pt x="4194" y="522"/>
                  </a:lnTo>
                  <a:lnTo>
                    <a:pt x="4200" y="522"/>
                  </a:lnTo>
                  <a:lnTo>
                    <a:pt x="4200" y="528"/>
                  </a:lnTo>
                  <a:lnTo>
                    <a:pt x="4206" y="528"/>
                  </a:lnTo>
                  <a:lnTo>
                    <a:pt x="4212" y="534"/>
                  </a:lnTo>
                  <a:lnTo>
                    <a:pt x="4218" y="534"/>
                  </a:lnTo>
                  <a:lnTo>
                    <a:pt x="4224" y="540"/>
                  </a:lnTo>
                  <a:lnTo>
                    <a:pt x="4230" y="540"/>
                  </a:lnTo>
                  <a:lnTo>
                    <a:pt x="4236" y="546"/>
                  </a:lnTo>
                  <a:lnTo>
                    <a:pt x="4242" y="546"/>
                  </a:lnTo>
                  <a:lnTo>
                    <a:pt x="4242" y="552"/>
                  </a:lnTo>
                  <a:lnTo>
                    <a:pt x="4248" y="552"/>
                  </a:lnTo>
                  <a:lnTo>
                    <a:pt x="4254" y="552"/>
                  </a:lnTo>
                  <a:lnTo>
                    <a:pt x="4254" y="558"/>
                  </a:lnTo>
                  <a:lnTo>
                    <a:pt x="4260" y="558"/>
                  </a:lnTo>
                  <a:lnTo>
                    <a:pt x="4266" y="558"/>
                  </a:lnTo>
                  <a:lnTo>
                    <a:pt x="4266" y="564"/>
                  </a:lnTo>
                  <a:lnTo>
                    <a:pt x="4272" y="564"/>
                  </a:lnTo>
                  <a:lnTo>
                    <a:pt x="4278" y="564"/>
                  </a:lnTo>
                  <a:lnTo>
                    <a:pt x="4278" y="570"/>
                  </a:lnTo>
                  <a:lnTo>
                    <a:pt x="4284" y="570"/>
                  </a:lnTo>
                  <a:lnTo>
                    <a:pt x="4290" y="570"/>
                  </a:lnTo>
                  <a:lnTo>
                    <a:pt x="4290" y="576"/>
                  </a:lnTo>
                  <a:lnTo>
                    <a:pt x="4296" y="576"/>
                  </a:lnTo>
                  <a:lnTo>
                    <a:pt x="4302" y="576"/>
                  </a:lnTo>
                  <a:lnTo>
                    <a:pt x="4302" y="582"/>
                  </a:lnTo>
                  <a:lnTo>
                    <a:pt x="4308" y="582"/>
                  </a:lnTo>
                  <a:lnTo>
                    <a:pt x="4314" y="582"/>
                  </a:lnTo>
                  <a:lnTo>
                    <a:pt x="4314" y="588"/>
                  </a:lnTo>
                  <a:lnTo>
                    <a:pt x="4320" y="588"/>
                  </a:lnTo>
                  <a:lnTo>
                    <a:pt x="4326" y="588"/>
                  </a:lnTo>
                  <a:lnTo>
                    <a:pt x="4332" y="594"/>
                  </a:lnTo>
                  <a:lnTo>
                    <a:pt x="4338" y="594"/>
                  </a:lnTo>
                  <a:lnTo>
                    <a:pt x="4344" y="594"/>
                  </a:lnTo>
                  <a:lnTo>
                    <a:pt x="4344" y="600"/>
                  </a:lnTo>
                  <a:lnTo>
                    <a:pt x="4350" y="600"/>
                  </a:lnTo>
                  <a:lnTo>
                    <a:pt x="4356" y="600"/>
                  </a:lnTo>
                  <a:lnTo>
                    <a:pt x="4356" y="606"/>
                  </a:lnTo>
                  <a:lnTo>
                    <a:pt x="4362" y="606"/>
                  </a:lnTo>
                  <a:lnTo>
                    <a:pt x="4368" y="606"/>
                  </a:lnTo>
                  <a:lnTo>
                    <a:pt x="4374" y="606"/>
                  </a:lnTo>
                  <a:lnTo>
                    <a:pt x="4374" y="612"/>
                  </a:lnTo>
                  <a:lnTo>
                    <a:pt x="4380" y="612"/>
                  </a:lnTo>
                  <a:lnTo>
                    <a:pt x="4386" y="612"/>
                  </a:lnTo>
                  <a:lnTo>
                    <a:pt x="4386" y="618"/>
                  </a:lnTo>
                  <a:lnTo>
                    <a:pt x="4392" y="618"/>
                  </a:lnTo>
                  <a:lnTo>
                    <a:pt x="4398" y="618"/>
                  </a:lnTo>
                  <a:lnTo>
                    <a:pt x="4404" y="618"/>
                  </a:lnTo>
                  <a:lnTo>
                    <a:pt x="4404" y="624"/>
                  </a:lnTo>
                  <a:lnTo>
                    <a:pt x="4410" y="624"/>
                  </a:lnTo>
                  <a:lnTo>
                    <a:pt x="4416" y="624"/>
                  </a:lnTo>
                  <a:lnTo>
                    <a:pt x="4422" y="624"/>
                  </a:lnTo>
                  <a:lnTo>
                    <a:pt x="4428" y="624"/>
                  </a:lnTo>
                  <a:lnTo>
                    <a:pt x="4428" y="630"/>
                  </a:lnTo>
                  <a:lnTo>
                    <a:pt x="4434" y="630"/>
                  </a:lnTo>
                  <a:lnTo>
                    <a:pt x="4440" y="630"/>
                  </a:lnTo>
                  <a:lnTo>
                    <a:pt x="4446" y="630"/>
                  </a:lnTo>
                  <a:lnTo>
                    <a:pt x="4452" y="630"/>
                  </a:lnTo>
                  <a:lnTo>
                    <a:pt x="4452" y="636"/>
                  </a:lnTo>
                  <a:lnTo>
                    <a:pt x="4458" y="636"/>
                  </a:lnTo>
                  <a:lnTo>
                    <a:pt x="4464" y="636"/>
                  </a:lnTo>
                  <a:lnTo>
                    <a:pt x="4470" y="636"/>
                  </a:lnTo>
                  <a:lnTo>
                    <a:pt x="4476" y="636"/>
                  </a:lnTo>
                  <a:lnTo>
                    <a:pt x="4482" y="636"/>
                  </a:lnTo>
                  <a:lnTo>
                    <a:pt x="4482" y="642"/>
                  </a:lnTo>
                  <a:lnTo>
                    <a:pt x="4488" y="642"/>
                  </a:lnTo>
                  <a:lnTo>
                    <a:pt x="4494" y="642"/>
                  </a:lnTo>
                  <a:lnTo>
                    <a:pt x="4500" y="642"/>
                  </a:lnTo>
                  <a:lnTo>
                    <a:pt x="4506" y="642"/>
                  </a:lnTo>
                  <a:lnTo>
                    <a:pt x="4512" y="642"/>
                  </a:lnTo>
                  <a:lnTo>
                    <a:pt x="4518" y="642"/>
                  </a:lnTo>
                  <a:lnTo>
                    <a:pt x="4524" y="642"/>
                  </a:lnTo>
                  <a:lnTo>
                    <a:pt x="4530" y="642"/>
                  </a:lnTo>
                  <a:lnTo>
                    <a:pt x="4536" y="642"/>
                  </a:lnTo>
                  <a:lnTo>
                    <a:pt x="4542" y="642"/>
                  </a:lnTo>
                  <a:lnTo>
                    <a:pt x="4548" y="642"/>
                  </a:lnTo>
                  <a:lnTo>
                    <a:pt x="4554" y="642"/>
                  </a:lnTo>
                  <a:lnTo>
                    <a:pt x="4554" y="648"/>
                  </a:lnTo>
                </a:path>
              </a:pathLst>
            </a:custGeom>
            <a:noFill/>
            <a:ln w="158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30790" name="Rectangle 59"/>
            <p:cNvSpPr>
              <a:spLocks noChangeArrowheads="1"/>
            </p:cNvSpPr>
            <p:nvPr/>
          </p:nvSpPr>
          <p:spPr bwMode="auto">
            <a:xfrm>
              <a:off x="1646" y="2607"/>
              <a:ext cx="29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FF"/>
                  </a:solidFill>
                  <a:latin typeface="Arial" pitchFamily="34" charset="0"/>
                </a:rPr>
                <a:t>DISP_X</a:t>
              </a: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0791" name="Freeform 60"/>
            <p:cNvSpPr>
              <a:spLocks/>
            </p:cNvSpPr>
            <p:nvPr/>
          </p:nvSpPr>
          <p:spPr bwMode="auto">
            <a:xfrm>
              <a:off x="578" y="1665"/>
              <a:ext cx="4554" cy="1"/>
            </a:xfrm>
            <a:custGeom>
              <a:avLst/>
              <a:gdLst>
                <a:gd name="T0" fmla="*/ 66 w 4554"/>
                <a:gd name="T1" fmla="*/ 0 h 1"/>
                <a:gd name="T2" fmla="*/ 138 w 4554"/>
                <a:gd name="T3" fmla="*/ 0 h 1"/>
                <a:gd name="T4" fmla="*/ 210 w 4554"/>
                <a:gd name="T5" fmla="*/ 0 h 1"/>
                <a:gd name="T6" fmla="*/ 282 w 4554"/>
                <a:gd name="T7" fmla="*/ 0 h 1"/>
                <a:gd name="T8" fmla="*/ 354 w 4554"/>
                <a:gd name="T9" fmla="*/ 0 h 1"/>
                <a:gd name="T10" fmla="*/ 432 w 4554"/>
                <a:gd name="T11" fmla="*/ 0 h 1"/>
                <a:gd name="T12" fmla="*/ 504 w 4554"/>
                <a:gd name="T13" fmla="*/ 0 h 1"/>
                <a:gd name="T14" fmla="*/ 576 w 4554"/>
                <a:gd name="T15" fmla="*/ 0 h 1"/>
                <a:gd name="T16" fmla="*/ 642 w 4554"/>
                <a:gd name="T17" fmla="*/ 0 h 1"/>
                <a:gd name="T18" fmla="*/ 714 w 4554"/>
                <a:gd name="T19" fmla="*/ 0 h 1"/>
                <a:gd name="T20" fmla="*/ 792 w 4554"/>
                <a:gd name="T21" fmla="*/ 0 h 1"/>
                <a:gd name="T22" fmla="*/ 864 w 4554"/>
                <a:gd name="T23" fmla="*/ 0 h 1"/>
                <a:gd name="T24" fmla="*/ 936 w 4554"/>
                <a:gd name="T25" fmla="*/ 0 h 1"/>
                <a:gd name="T26" fmla="*/ 1008 w 4554"/>
                <a:gd name="T27" fmla="*/ 0 h 1"/>
                <a:gd name="T28" fmla="*/ 1080 w 4554"/>
                <a:gd name="T29" fmla="*/ 0 h 1"/>
                <a:gd name="T30" fmla="*/ 1152 w 4554"/>
                <a:gd name="T31" fmla="*/ 0 h 1"/>
                <a:gd name="T32" fmla="*/ 1224 w 4554"/>
                <a:gd name="T33" fmla="*/ 0 h 1"/>
                <a:gd name="T34" fmla="*/ 1296 w 4554"/>
                <a:gd name="T35" fmla="*/ 0 h 1"/>
                <a:gd name="T36" fmla="*/ 1368 w 4554"/>
                <a:gd name="T37" fmla="*/ 0 h 1"/>
                <a:gd name="T38" fmla="*/ 1440 w 4554"/>
                <a:gd name="T39" fmla="*/ 0 h 1"/>
                <a:gd name="T40" fmla="*/ 1512 w 4554"/>
                <a:gd name="T41" fmla="*/ 0 h 1"/>
                <a:gd name="T42" fmla="*/ 1584 w 4554"/>
                <a:gd name="T43" fmla="*/ 0 h 1"/>
                <a:gd name="T44" fmla="*/ 1656 w 4554"/>
                <a:gd name="T45" fmla="*/ 0 h 1"/>
                <a:gd name="T46" fmla="*/ 1728 w 4554"/>
                <a:gd name="T47" fmla="*/ 0 h 1"/>
                <a:gd name="T48" fmla="*/ 1800 w 4554"/>
                <a:gd name="T49" fmla="*/ 0 h 1"/>
                <a:gd name="T50" fmla="*/ 1872 w 4554"/>
                <a:gd name="T51" fmla="*/ 0 h 1"/>
                <a:gd name="T52" fmla="*/ 1944 w 4554"/>
                <a:gd name="T53" fmla="*/ 0 h 1"/>
                <a:gd name="T54" fmla="*/ 2016 w 4554"/>
                <a:gd name="T55" fmla="*/ 0 h 1"/>
                <a:gd name="T56" fmla="*/ 2088 w 4554"/>
                <a:gd name="T57" fmla="*/ 0 h 1"/>
                <a:gd name="T58" fmla="*/ 2160 w 4554"/>
                <a:gd name="T59" fmla="*/ 0 h 1"/>
                <a:gd name="T60" fmla="*/ 2232 w 4554"/>
                <a:gd name="T61" fmla="*/ 0 h 1"/>
                <a:gd name="T62" fmla="*/ 2304 w 4554"/>
                <a:gd name="T63" fmla="*/ 0 h 1"/>
                <a:gd name="T64" fmla="*/ 2376 w 4554"/>
                <a:gd name="T65" fmla="*/ 0 h 1"/>
                <a:gd name="T66" fmla="*/ 2448 w 4554"/>
                <a:gd name="T67" fmla="*/ 0 h 1"/>
                <a:gd name="T68" fmla="*/ 2520 w 4554"/>
                <a:gd name="T69" fmla="*/ 0 h 1"/>
                <a:gd name="T70" fmla="*/ 2592 w 4554"/>
                <a:gd name="T71" fmla="*/ 0 h 1"/>
                <a:gd name="T72" fmla="*/ 2664 w 4554"/>
                <a:gd name="T73" fmla="*/ 0 h 1"/>
                <a:gd name="T74" fmla="*/ 2736 w 4554"/>
                <a:gd name="T75" fmla="*/ 0 h 1"/>
                <a:gd name="T76" fmla="*/ 2808 w 4554"/>
                <a:gd name="T77" fmla="*/ 0 h 1"/>
                <a:gd name="T78" fmla="*/ 2880 w 4554"/>
                <a:gd name="T79" fmla="*/ 0 h 1"/>
                <a:gd name="T80" fmla="*/ 2952 w 4554"/>
                <a:gd name="T81" fmla="*/ 0 h 1"/>
                <a:gd name="T82" fmla="*/ 3024 w 4554"/>
                <a:gd name="T83" fmla="*/ 0 h 1"/>
                <a:gd name="T84" fmla="*/ 3096 w 4554"/>
                <a:gd name="T85" fmla="*/ 0 h 1"/>
                <a:gd name="T86" fmla="*/ 3168 w 4554"/>
                <a:gd name="T87" fmla="*/ 0 h 1"/>
                <a:gd name="T88" fmla="*/ 3240 w 4554"/>
                <a:gd name="T89" fmla="*/ 0 h 1"/>
                <a:gd name="T90" fmla="*/ 3312 w 4554"/>
                <a:gd name="T91" fmla="*/ 0 h 1"/>
                <a:gd name="T92" fmla="*/ 3384 w 4554"/>
                <a:gd name="T93" fmla="*/ 0 h 1"/>
                <a:gd name="T94" fmla="*/ 3456 w 4554"/>
                <a:gd name="T95" fmla="*/ 0 h 1"/>
                <a:gd name="T96" fmla="*/ 3528 w 4554"/>
                <a:gd name="T97" fmla="*/ 0 h 1"/>
                <a:gd name="T98" fmla="*/ 3600 w 4554"/>
                <a:gd name="T99" fmla="*/ 0 h 1"/>
                <a:gd name="T100" fmla="*/ 3672 w 4554"/>
                <a:gd name="T101" fmla="*/ 0 h 1"/>
                <a:gd name="T102" fmla="*/ 3744 w 4554"/>
                <a:gd name="T103" fmla="*/ 0 h 1"/>
                <a:gd name="T104" fmla="*/ 3816 w 4554"/>
                <a:gd name="T105" fmla="*/ 0 h 1"/>
                <a:gd name="T106" fmla="*/ 3888 w 4554"/>
                <a:gd name="T107" fmla="*/ 0 h 1"/>
                <a:gd name="T108" fmla="*/ 3960 w 4554"/>
                <a:gd name="T109" fmla="*/ 0 h 1"/>
                <a:gd name="T110" fmla="*/ 4032 w 4554"/>
                <a:gd name="T111" fmla="*/ 0 h 1"/>
                <a:gd name="T112" fmla="*/ 4104 w 4554"/>
                <a:gd name="T113" fmla="*/ 0 h 1"/>
                <a:gd name="T114" fmla="*/ 4176 w 4554"/>
                <a:gd name="T115" fmla="*/ 0 h 1"/>
                <a:gd name="T116" fmla="*/ 4248 w 4554"/>
                <a:gd name="T117" fmla="*/ 0 h 1"/>
                <a:gd name="T118" fmla="*/ 4320 w 4554"/>
                <a:gd name="T119" fmla="*/ 0 h 1"/>
                <a:gd name="T120" fmla="*/ 4392 w 4554"/>
                <a:gd name="T121" fmla="*/ 0 h 1"/>
                <a:gd name="T122" fmla="*/ 4464 w 4554"/>
                <a:gd name="T123" fmla="*/ 0 h 1"/>
                <a:gd name="T124" fmla="*/ 4536 w 4554"/>
                <a:gd name="T125" fmla="*/ 0 h 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554"/>
                <a:gd name="T190" fmla="*/ 0 h 1"/>
                <a:gd name="T191" fmla="*/ 4554 w 4554"/>
                <a:gd name="T192" fmla="*/ 1 h 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554" h="1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78" y="0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20" y="0"/>
                  </a:lnTo>
                  <a:lnTo>
                    <a:pt x="126" y="0"/>
                  </a:lnTo>
                  <a:lnTo>
                    <a:pt x="132" y="0"/>
                  </a:lnTo>
                  <a:lnTo>
                    <a:pt x="138" y="0"/>
                  </a:lnTo>
                  <a:lnTo>
                    <a:pt x="144" y="0"/>
                  </a:lnTo>
                  <a:lnTo>
                    <a:pt x="150" y="0"/>
                  </a:lnTo>
                  <a:lnTo>
                    <a:pt x="156" y="0"/>
                  </a:lnTo>
                  <a:lnTo>
                    <a:pt x="162" y="0"/>
                  </a:lnTo>
                  <a:lnTo>
                    <a:pt x="168" y="0"/>
                  </a:lnTo>
                  <a:lnTo>
                    <a:pt x="174" y="0"/>
                  </a:lnTo>
                  <a:lnTo>
                    <a:pt x="180" y="0"/>
                  </a:lnTo>
                  <a:lnTo>
                    <a:pt x="186" y="0"/>
                  </a:lnTo>
                  <a:lnTo>
                    <a:pt x="192" y="0"/>
                  </a:lnTo>
                  <a:lnTo>
                    <a:pt x="198" y="0"/>
                  </a:lnTo>
                  <a:lnTo>
                    <a:pt x="204" y="0"/>
                  </a:lnTo>
                  <a:lnTo>
                    <a:pt x="210" y="0"/>
                  </a:lnTo>
                  <a:lnTo>
                    <a:pt x="216" y="0"/>
                  </a:lnTo>
                  <a:lnTo>
                    <a:pt x="222" y="0"/>
                  </a:lnTo>
                  <a:lnTo>
                    <a:pt x="228" y="0"/>
                  </a:lnTo>
                  <a:lnTo>
                    <a:pt x="234" y="0"/>
                  </a:lnTo>
                  <a:lnTo>
                    <a:pt x="240" y="0"/>
                  </a:lnTo>
                  <a:lnTo>
                    <a:pt x="246" y="0"/>
                  </a:lnTo>
                  <a:lnTo>
                    <a:pt x="252" y="0"/>
                  </a:lnTo>
                  <a:lnTo>
                    <a:pt x="258" y="0"/>
                  </a:lnTo>
                  <a:lnTo>
                    <a:pt x="264" y="0"/>
                  </a:lnTo>
                  <a:lnTo>
                    <a:pt x="270" y="0"/>
                  </a:lnTo>
                  <a:lnTo>
                    <a:pt x="276" y="0"/>
                  </a:lnTo>
                  <a:lnTo>
                    <a:pt x="282" y="0"/>
                  </a:lnTo>
                  <a:lnTo>
                    <a:pt x="288" y="0"/>
                  </a:lnTo>
                  <a:lnTo>
                    <a:pt x="294" y="0"/>
                  </a:lnTo>
                  <a:lnTo>
                    <a:pt x="300" y="0"/>
                  </a:lnTo>
                  <a:lnTo>
                    <a:pt x="306" y="0"/>
                  </a:lnTo>
                  <a:lnTo>
                    <a:pt x="312" y="0"/>
                  </a:lnTo>
                  <a:lnTo>
                    <a:pt x="318" y="0"/>
                  </a:lnTo>
                  <a:lnTo>
                    <a:pt x="324" y="0"/>
                  </a:lnTo>
                  <a:lnTo>
                    <a:pt x="330" y="0"/>
                  </a:lnTo>
                  <a:lnTo>
                    <a:pt x="336" y="0"/>
                  </a:lnTo>
                  <a:lnTo>
                    <a:pt x="342" y="0"/>
                  </a:lnTo>
                  <a:lnTo>
                    <a:pt x="348" y="0"/>
                  </a:lnTo>
                  <a:lnTo>
                    <a:pt x="354" y="0"/>
                  </a:lnTo>
                  <a:lnTo>
                    <a:pt x="360" y="0"/>
                  </a:lnTo>
                  <a:lnTo>
                    <a:pt x="366" y="0"/>
                  </a:lnTo>
                  <a:lnTo>
                    <a:pt x="372" y="0"/>
                  </a:lnTo>
                  <a:lnTo>
                    <a:pt x="378" y="0"/>
                  </a:lnTo>
                  <a:lnTo>
                    <a:pt x="384" y="0"/>
                  </a:lnTo>
                  <a:lnTo>
                    <a:pt x="390" y="0"/>
                  </a:lnTo>
                  <a:lnTo>
                    <a:pt x="396" y="0"/>
                  </a:lnTo>
                  <a:lnTo>
                    <a:pt x="402" y="0"/>
                  </a:lnTo>
                  <a:lnTo>
                    <a:pt x="408" y="0"/>
                  </a:lnTo>
                  <a:lnTo>
                    <a:pt x="414" y="0"/>
                  </a:lnTo>
                  <a:lnTo>
                    <a:pt x="420" y="0"/>
                  </a:lnTo>
                  <a:lnTo>
                    <a:pt x="426" y="0"/>
                  </a:lnTo>
                  <a:lnTo>
                    <a:pt x="432" y="0"/>
                  </a:lnTo>
                  <a:lnTo>
                    <a:pt x="438" y="0"/>
                  </a:lnTo>
                  <a:lnTo>
                    <a:pt x="444" y="0"/>
                  </a:lnTo>
                  <a:lnTo>
                    <a:pt x="450" y="0"/>
                  </a:lnTo>
                  <a:lnTo>
                    <a:pt x="456" y="0"/>
                  </a:lnTo>
                  <a:lnTo>
                    <a:pt x="462" y="0"/>
                  </a:lnTo>
                  <a:lnTo>
                    <a:pt x="468" y="0"/>
                  </a:lnTo>
                  <a:lnTo>
                    <a:pt x="474" y="0"/>
                  </a:lnTo>
                  <a:lnTo>
                    <a:pt x="480" y="0"/>
                  </a:lnTo>
                  <a:lnTo>
                    <a:pt x="486" y="0"/>
                  </a:lnTo>
                  <a:lnTo>
                    <a:pt x="492" y="0"/>
                  </a:lnTo>
                  <a:lnTo>
                    <a:pt x="498" y="0"/>
                  </a:lnTo>
                  <a:lnTo>
                    <a:pt x="504" y="0"/>
                  </a:lnTo>
                  <a:lnTo>
                    <a:pt x="510" y="0"/>
                  </a:lnTo>
                  <a:lnTo>
                    <a:pt x="516" y="0"/>
                  </a:lnTo>
                  <a:lnTo>
                    <a:pt x="522" y="0"/>
                  </a:lnTo>
                  <a:lnTo>
                    <a:pt x="528" y="0"/>
                  </a:lnTo>
                  <a:lnTo>
                    <a:pt x="534" y="0"/>
                  </a:lnTo>
                  <a:lnTo>
                    <a:pt x="540" y="0"/>
                  </a:lnTo>
                  <a:lnTo>
                    <a:pt x="546" y="0"/>
                  </a:lnTo>
                  <a:lnTo>
                    <a:pt x="552" y="0"/>
                  </a:lnTo>
                  <a:lnTo>
                    <a:pt x="558" y="0"/>
                  </a:lnTo>
                  <a:lnTo>
                    <a:pt x="564" y="0"/>
                  </a:lnTo>
                  <a:lnTo>
                    <a:pt x="570" y="0"/>
                  </a:lnTo>
                  <a:lnTo>
                    <a:pt x="576" y="0"/>
                  </a:lnTo>
                  <a:lnTo>
                    <a:pt x="582" y="0"/>
                  </a:lnTo>
                  <a:lnTo>
                    <a:pt x="588" y="0"/>
                  </a:lnTo>
                  <a:lnTo>
                    <a:pt x="594" y="0"/>
                  </a:lnTo>
                  <a:lnTo>
                    <a:pt x="600" y="0"/>
                  </a:lnTo>
                  <a:lnTo>
                    <a:pt x="606" y="0"/>
                  </a:lnTo>
                  <a:lnTo>
                    <a:pt x="612" y="0"/>
                  </a:lnTo>
                  <a:lnTo>
                    <a:pt x="618" y="0"/>
                  </a:lnTo>
                  <a:lnTo>
                    <a:pt x="624" y="0"/>
                  </a:lnTo>
                  <a:lnTo>
                    <a:pt x="630" y="0"/>
                  </a:lnTo>
                  <a:lnTo>
                    <a:pt x="636" y="0"/>
                  </a:lnTo>
                  <a:lnTo>
                    <a:pt x="642" y="0"/>
                  </a:lnTo>
                  <a:lnTo>
                    <a:pt x="648" y="0"/>
                  </a:lnTo>
                  <a:lnTo>
                    <a:pt x="654" y="0"/>
                  </a:lnTo>
                  <a:lnTo>
                    <a:pt x="660" y="0"/>
                  </a:lnTo>
                  <a:lnTo>
                    <a:pt x="666" y="0"/>
                  </a:lnTo>
                  <a:lnTo>
                    <a:pt x="672" y="0"/>
                  </a:lnTo>
                  <a:lnTo>
                    <a:pt x="678" y="0"/>
                  </a:lnTo>
                  <a:lnTo>
                    <a:pt x="684" y="0"/>
                  </a:lnTo>
                  <a:lnTo>
                    <a:pt x="690" y="0"/>
                  </a:lnTo>
                  <a:lnTo>
                    <a:pt x="696" y="0"/>
                  </a:lnTo>
                  <a:lnTo>
                    <a:pt x="702" y="0"/>
                  </a:lnTo>
                  <a:lnTo>
                    <a:pt x="708" y="0"/>
                  </a:lnTo>
                  <a:lnTo>
                    <a:pt x="714" y="0"/>
                  </a:lnTo>
                  <a:lnTo>
                    <a:pt x="720" y="0"/>
                  </a:lnTo>
                  <a:lnTo>
                    <a:pt x="726" y="0"/>
                  </a:lnTo>
                  <a:lnTo>
                    <a:pt x="732" y="0"/>
                  </a:lnTo>
                  <a:lnTo>
                    <a:pt x="738" y="0"/>
                  </a:lnTo>
                  <a:lnTo>
                    <a:pt x="744" y="0"/>
                  </a:lnTo>
                  <a:lnTo>
                    <a:pt x="750" y="0"/>
                  </a:lnTo>
                  <a:lnTo>
                    <a:pt x="756" y="0"/>
                  </a:lnTo>
                  <a:lnTo>
                    <a:pt x="762" y="0"/>
                  </a:lnTo>
                  <a:lnTo>
                    <a:pt x="768" y="0"/>
                  </a:lnTo>
                  <a:lnTo>
                    <a:pt x="774" y="0"/>
                  </a:lnTo>
                  <a:lnTo>
                    <a:pt x="780" y="0"/>
                  </a:lnTo>
                  <a:lnTo>
                    <a:pt x="786" y="0"/>
                  </a:lnTo>
                  <a:lnTo>
                    <a:pt x="792" y="0"/>
                  </a:lnTo>
                  <a:lnTo>
                    <a:pt x="798" y="0"/>
                  </a:lnTo>
                  <a:lnTo>
                    <a:pt x="804" y="0"/>
                  </a:lnTo>
                  <a:lnTo>
                    <a:pt x="810" y="0"/>
                  </a:lnTo>
                  <a:lnTo>
                    <a:pt x="816" y="0"/>
                  </a:lnTo>
                  <a:lnTo>
                    <a:pt x="822" y="0"/>
                  </a:lnTo>
                  <a:lnTo>
                    <a:pt x="828" y="0"/>
                  </a:lnTo>
                  <a:lnTo>
                    <a:pt x="834" y="0"/>
                  </a:lnTo>
                  <a:lnTo>
                    <a:pt x="840" y="0"/>
                  </a:lnTo>
                  <a:lnTo>
                    <a:pt x="846" y="0"/>
                  </a:lnTo>
                  <a:lnTo>
                    <a:pt x="852" y="0"/>
                  </a:lnTo>
                  <a:lnTo>
                    <a:pt x="858" y="0"/>
                  </a:lnTo>
                  <a:lnTo>
                    <a:pt x="864" y="0"/>
                  </a:lnTo>
                  <a:lnTo>
                    <a:pt x="870" y="0"/>
                  </a:lnTo>
                  <a:lnTo>
                    <a:pt x="876" y="0"/>
                  </a:lnTo>
                  <a:lnTo>
                    <a:pt x="882" y="0"/>
                  </a:lnTo>
                  <a:lnTo>
                    <a:pt x="888" y="0"/>
                  </a:lnTo>
                  <a:lnTo>
                    <a:pt x="894" y="0"/>
                  </a:lnTo>
                  <a:lnTo>
                    <a:pt x="900" y="0"/>
                  </a:lnTo>
                  <a:lnTo>
                    <a:pt x="906" y="0"/>
                  </a:lnTo>
                  <a:lnTo>
                    <a:pt x="912" y="0"/>
                  </a:lnTo>
                  <a:lnTo>
                    <a:pt x="918" y="0"/>
                  </a:lnTo>
                  <a:lnTo>
                    <a:pt x="924" y="0"/>
                  </a:lnTo>
                  <a:lnTo>
                    <a:pt x="930" y="0"/>
                  </a:lnTo>
                  <a:lnTo>
                    <a:pt x="936" y="0"/>
                  </a:lnTo>
                  <a:lnTo>
                    <a:pt x="942" y="0"/>
                  </a:lnTo>
                  <a:lnTo>
                    <a:pt x="948" y="0"/>
                  </a:lnTo>
                  <a:lnTo>
                    <a:pt x="954" y="0"/>
                  </a:lnTo>
                  <a:lnTo>
                    <a:pt x="960" y="0"/>
                  </a:lnTo>
                  <a:lnTo>
                    <a:pt x="966" y="0"/>
                  </a:lnTo>
                  <a:lnTo>
                    <a:pt x="972" y="0"/>
                  </a:lnTo>
                  <a:lnTo>
                    <a:pt x="978" y="0"/>
                  </a:lnTo>
                  <a:lnTo>
                    <a:pt x="984" y="0"/>
                  </a:lnTo>
                  <a:lnTo>
                    <a:pt x="990" y="0"/>
                  </a:lnTo>
                  <a:lnTo>
                    <a:pt x="996" y="0"/>
                  </a:lnTo>
                  <a:lnTo>
                    <a:pt x="1002" y="0"/>
                  </a:lnTo>
                  <a:lnTo>
                    <a:pt x="1008" y="0"/>
                  </a:lnTo>
                  <a:lnTo>
                    <a:pt x="1014" y="0"/>
                  </a:lnTo>
                  <a:lnTo>
                    <a:pt x="1020" y="0"/>
                  </a:lnTo>
                  <a:lnTo>
                    <a:pt x="1026" y="0"/>
                  </a:lnTo>
                  <a:lnTo>
                    <a:pt x="1032" y="0"/>
                  </a:lnTo>
                  <a:lnTo>
                    <a:pt x="1038" y="0"/>
                  </a:lnTo>
                  <a:lnTo>
                    <a:pt x="1044" y="0"/>
                  </a:lnTo>
                  <a:lnTo>
                    <a:pt x="1050" y="0"/>
                  </a:lnTo>
                  <a:lnTo>
                    <a:pt x="1056" y="0"/>
                  </a:lnTo>
                  <a:lnTo>
                    <a:pt x="1062" y="0"/>
                  </a:lnTo>
                  <a:lnTo>
                    <a:pt x="1068" y="0"/>
                  </a:lnTo>
                  <a:lnTo>
                    <a:pt x="1074" y="0"/>
                  </a:lnTo>
                  <a:lnTo>
                    <a:pt x="1080" y="0"/>
                  </a:lnTo>
                  <a:lnTo>
                    <a:pt x="1086" y="0"/>
                  </a:lnTo>
                  <a:lnTo>
                    <a:pt x="1092" y="0"/>
                  </a:lnTo>
                  <a:lnTo>
                    <a:pt x="1098" y="0"/>
                  </a:lnTo>
                  <a:lnTo>
                    <a:pt x="1104" y="0"/>
                  </a:lnTo>
                  <a:lnTo>
                    <a:pt x="1110" y="0"/>
                  </a:lnTo>
                  <a:lnTo>
                    <a:pt x="1116" y="0"/>
                  </a:lnTo>
                  <a:lnTo>
                    <a:pt x="1122" y="0"/>
                  </a:lnTo>
                  <a:lnTo>
                    <a:pt x="1128" y="0"/>
                  </a:lnTo>
                  <a:lnTo>
                    <a:pt x="1134" y="0"/>
                  </a:lnTo>
                  <a:lnTo>
                    <a:pt x="1140" y="0"/>
                  </a:lnTo>
                  <a:lnTo>
                    <a:pt x="1146" y="0"/>
                  </a:lnTo>
                  <a:lnTo>
                    <a:pt x="1152" y="0"/>
                  </a:lnTo>
                  <a:lnTo>
                    <a:pt x="1158" y="0"/>
                  </a:lnTo>
                  <a:lnTo>
                    <a:pt x="1164" y="0"/>
                  </a:lnTo>
                  <a:lnTo>
                    <a:pt x="1170" y="0"/>
                  </a:lnTo>
                  <a:lnTo>
                    <a:pt x="1176" y="0"/>
                  </a:lnTo>
                  <a:lnTo>
                    <a:pt x="1182" y="0"/>
                  </a:lnTo>
                  <a:lnTo>
                    <a:pt x="1188" y="0"/>
                  </a:lnTo>
                  <a:lnTo>
                    <a:pt x="1194" y="0"/>
                  </a:lnTo>
                  <a:lnTo>
                    <a:pt x="1200" y="0"/>
                  </a:lnTo>
                  <a:lnTo>
                    <a:pt x="1206" y="0"/>
                  </a:lnTo>
                  <a:lnTo>
                    <a:pt x="1212" y="0"/>
                  </a:lnTo>
                  <a:lnTo>
                    <a:pt x="1218" y="0"/>
                  </a:lnTo>
                  <a:lnTo>
                    <a:pt x="1224" y="0"/>
                  </a:lnTo>
                  <a:lnTo>
                    <a:pt x="1230" y="0"/>
                  </a:lnTo>
                  <a:lnTo>
                    <a:pt x="1236" y="0"/>
                  </a:lnTo>
                  <a:lnTo>
                    <a:pt x="1242" y="0"/>
                  </a:lnTo>
                  <a:lnTo>
                    <a:pt x="1248" y="0"/>
                  </a:lnTo>
                  <a:lnTo>
                    <a:pt x="1254" y="0"/>
                  </a:lnTo>
                  <a:lnTo>
                    <a:pt x="1260" y="0"/>
                  </a:lnTo>
                  <a:lnTo>
                    <a:pt x="1266" y="0"/>
                  </a:lnTo>
                  <a:lnTo>
                    <a:pt x="1272" y="0"/>
                  </a:lnTo>
                  <a:lnTo>
                    <a:pt x="1278" y="0"/>
                  </a:lnTo>
                  <a:lnTo>
                    <a:pt x="1284" y="0"/>
                  </a:lnTo>
                  <a:lnTo>
                    <a:pt x="1290" y="0"/>
                  </a:lnTo>
                  <a:lnTo>
                    <a:pt x="1296" y="0"/>
                  </a:lnTo>
                  <a:lnTo>
                    <a:pt x="1302" y="0"/>
                  </a:lnTo>
                  <a:lnTo>
                    <a:pt x="1308" y="0"/>
                  </a:lnTo>
                  <a:lnTo>
                    <a:pt x="1314" y="0"/>
                  </a:lnTo>
                  <a:lnTo>
                    <a:pt x="1320" y="0"/>
                  </a:lnTo>
                  <a:lnTo>
                    <a:pt x="1326" y="0"/>
                  </a:lnTo>
                  <a:lnTo>
                    <a:pt x="1332" y="0"/>
                  </a:lnTo>
                  <a:lnTo>
                    <a:pt x="1338" y="0"/>
                  </a:lnTo>
                  <a:lnTo>
                    <a:pt x="1344" y="0"/>
                  </a:lnTo>
                  <a:lnTo>
                    <a:pt x="1350" y="0"/>
                  </a:lnTo>
                  <a:lnTo>
                    <a:pt x="1356" y="0"/>
                  </a:lnTo>
                  <a:lnTo>
                    <a:pt x="1362" y="0"/>
                  </a:lnTo>
                  <a:lnTo>
                    <a:pt x="1368" y="0"/>
                  </a:lnTo>
                  <a:lnTo>
                    <a:pt x="1374" y="0"/>
                  </a:lnTo>
                  <a:lnTo>
                    <a:pt x="1380" y="0"/>
                  </a:lnTo>
                  <a:lnTo>
                    <a:pt x="1386" y="0"/>
                  </a:lnTo>
                  <a:lnTo>
                    <a:pt x="1392" y="0"/>
                  </a:lnTo>
                  <a:lnTo>
                    <a:pt x="1398" y="0"/>
                  </a:lnTo>
                  <a:lnTo>
                    <a:pt x="1404" y="0"/>
                  </a:lnTo>
                  <a:lnTo>
                    <a:pt x="1410" y="0"/>
                  </a:lnTo>
                  <a:lnTo>
                    <a:pt x="1416" y="0"/>
                  </a:lnTo>
                  <a:lnTo>
                    <a:pt x="1422" y="0"/>
                  </a:lnTo>
                  <a:lnTo>
                    <a:pt x="1428" y="0"/>
                  </a:lnTo>
                  <a:lnTo>
                    <a:pt x="1434" y="0"/>
                  </a:lnTo>
                  <a:lnTo>
                    <a:pt x="1440" y="0"/>
                  </a:lnTo>
                  <a:lnTo>
                    <a:pt x="1446" y="0"/>
                  </a:lnTo>
                  <a:lnTo>
                    <a:pt x="1452" y="0"/>
                  </a:lnTo>
                  <a:lnTo>
                    <a:pt x="1458" y="0"/>
                  </a:lnTo>
                  <a:lnTo>
                    <a:pt x="1464" y="0"/>
                  </a:lnTo>
                  <a:lnTo>
                    <a:pt x="1470" y="0"/>
                  </a:lnTo>
                  <a:lnTo>
                    <a:pt x="1476" y="0"/>
                  </a:lnTo>
                  <a:lnTo>
                    <a:pt x="1482" y="0"/>
                  </a:lnTo>
                  <a:lnTo>
                    <a:pt x="1488" y="0"/>
                  </a:lnTo>
                  <a:lnTo>
                    <a:pt x="1494" y="0"/>
                  </a:lnTo>
                  <a:lnTo>
                    <a:pt x="1500" y="0"/>
                  </a:lnTo>
                  <a:lnTo>
                    <a:pt x="1506" y="0"/>
                  </a:lnTo>
                  <a:lnTo>
                    <a:pt x="1512" y="0"/>
                  </a:lnTo>
                  <a:lnTo>
                    <a:pt x="1518" y="0"/>
                  </a:lnTo>
                  <a:lnTo>
                    <a:pt x="1524" y="0"/>
                  </a:lnTo>
                  <a:lnTo>
                    <a:pt x="1530" y="0"/>
                  </a:lnTo>
                  <a:lnTo>
                    <a:pt x="1536" y="0"/>
                  </a:lnTo>
                  <a:lnTo>
                    <a:pt x="1542" y="0"/>
                  </a:lnTo>
                  <a:lnTo>
                    <a:pt x="1548" y="0"/>
                  </a:lnTo>
                  <a:lnTo>
                    <a:pt x="1554" y="0"/>
                  </a:lnTo>
                  <a:lnTo>
                    <a:pt x="1560" y="0"/>
                  </a:lnTo>
                  <a:lnTo>
                    <a:pt x="1566" y="0"/>
                  </a:lnTo>
                  <a:lnTo>
                    <a:pt x="1572" y="0"/>
                  </a:lnTo>
                  <a:lnTo>
                    <a:pt x="1578" y="0"/>
                  </a:lnTo>
                  <a:lnTo>
                    <a:pt x="1584" y="0"/>
                  </a:lnTo>
                  <a:lnTo>
                    <a:pt x="1590" y="0"/>
                  </a:lnTo>
                  <a:lnTo>
                    <a:pt x="1596" y="0"/>
                  </a:lnTo>
                  <a:lnTo>
                    <a:pt x="1602" y="0"/>
                  </a:lnTo>
                  <a:lnTo>
                    <a:pt x="1608" y="0"/>
                  </a:lnTo>
                  <a:lnTo>
                    <a:pt x="1614" y="0"/>
                  </a:lnTo>
                  <a:lnTo>
                    <a:pt x="1620" y="0"/>
                  </a:lnTo>
                  <a:lnTo>
                    <a:pt x="1626" y="0"/>
                  </a:lnTo>
                  <a:lnTo>
                    <a:pt x="1632" y="0"/>
                  </a:lnTo>
                  <a:lnTo>
                    <a:pt x="1638" y="0"/>
                  </a:lnTo>
                  <a:lnTo>
                    <a:pt x="1644" y="0"/>
                  </a:lnTo>
                  <a:lnTo>
                    <a:pt x="1650" y="0"/>
                  </a:lnTo>
                  <a:lnTo>
                    <a:pt x="1656" y="0"/>
                  </a:lnTo>
                  <a:lnTo>
                    <a:pt x="1662" y="0"/>
                  </a:lnTo>
                  <a:lnTo>
                    <a:pt x="1668" y="0"/>
                  </a:lnTo>
                  <a:lnTo>
                    <a:pt x="1674" y="0"/>
                  </a:lnTo>
                  <a:lnTo>
                    <a:pt x="1680" y="0"/>
                  </a:lnTo>
                  <a:lnTo>
                    <a:pt x="1686" y="0"/>
                  </a:lnTo>
                  <a:lnTo>
                    <a:pt x="1692" y="0"/>
                  </a:lnTo>
                  <a:lnTo>
                    <a:pt x="1698" y="0"/>
                  </a:lnTo>
                  <a:lnTo>
                    <a:pt x="1704" y="0"/>
                  </a:lnTo>
                  <a:lnTo>
                    <a:pt x="1710" y="0"/>
                  </a:lnTo>
                  <a:lnTo>
                    <a:pt x="1716" y="0"/>
                  </a:lnTo>
                  <a:lnTo>
                    <a:pt x="1722" y="0"/>
                  </a:lnTo>
                  <a:lnTo>
                    <a:pt x="1728" y="0"/>
                  </a:lnTo>
                  <a:lnTo>
                    <a:pt x="1734" y="0"/>
                  </a:lnTo>
                  <a:lnTo>
                    <a:pt x="1740" y="0"/>
                  </a:lnTo>
                  <a:lnTo>
                    <a:pt x="1746" y="0"/>
                  </a:lnTo>
                  <a:lnTo>
                    <a:pt x="1752" y="0"/>
                  </a:lnTo>
                  <a:lnTo>
                    <a:pt x="1758" y="0"/>
                  </a:lnTo>
                  <a:lnTo>
                    <a:pt x="1764" y="0"/>
                  </a:lnTo>
                  <a:lnTo>
                    <a:pt x="1770" y="0"/>
                  </a:lnTo>
                  <a:lnTo>
                    <a:pt x="1776" y="0"/>
                  </a:lnTo>
                  <a:lnTo>
                    <a:pt x="1782" y="0"/>
                  </a:lnTo>
                  <a:lnTo>
                    <a:pt x="1788" y="0"/>
                  </a:lnTo>
                  <a:lnTo>
                    <a:pt x="1794" y="0"/>
                  </a:lnTo>
                  <a:lnTo>
                    <a:pt x="1800" y="0"/>
                  </a:lnTo>
                  <a:lnTo>
                    <a:pt x="1806" y="0"/>
                  </a:lnTo>
                  <a:lnTo>
                    <a:pt x="1812" y="0"/>
                  </a:lnTo>
                  <a:lnTo>
                    <a:pt x="1818" y="0"/>
                  </a:lnTo>
                  <a:lnTo>
                    <a:pt x="1824" y="0"/>
                  </a:lnTo>
                  <a:lnTo>
                    <a:pt x="1830" y="0"/>
                  </a:lnTo>
                  <a:lnTo>
                    <a:pt x="1836" y="0"/>
                  </a:lnTo>
                  <a:lnTo>
                    <a:pt x="1842" y="0"/>
                  </a:lnTo>
                  <a:lnTo>
                    <a:pt x="1848" y="0"/>
                  </a:lnTo>
                  <a:lnTo>
                    <a:pt x="1854" y="0"/>
                  </a:lnTo>
                  <a:lnTo>
                    <a:pt x="1860" y="0"/>
                  </a:lnTo>
                  <a:lnTo>
                    <a:pt x="1866" y="0"/>
                  </a:lnTo>
                  <a:lnTo>
                    <a:pt x="1872" y="0"/>
                  </a:lnTo>
                  <a:lnTo>
                    <a:pt x="1878" y="0"/>
                  </a:lnTo>
                  <a:lnTo>
                    <a:pt x="1884" y="0"/>
                  </a:lnTo>
                  <a:lnTo>
                    <a:pt x="1890" y="0"/>
                  </a:lnTo>
                  <a:lnTo>
                    <a:pt x="1896" y="0"/>
                  </a:lnTo>
                  <a:lnTo>
                    <a:pt x="1902" y="0"/>
                  </a:lnTo>
                  <a:lnTo>
                    <a:pt x="1908" y="0"/>
                  </a:lnTo>
                  <a:lnTo>
                    <a:pt x="1914" y="0"/>
                  </a:lnTo>
                  <a:lnTo>
                    <a:pt x="1920" y="0"/>
                  </a:lnTo>
                  <a:lnTo>
                    <a:pt x="1926" y="0"/>
                  </a:lnTo>
                  <a:lnTo>
                    <a:pt x="1932" y="0"/>
                  </a:lnTo>
                  <a:lnTo>
                    <a:pt x="1938" y="0"/>
                  </a:lnTo>
                  <a:lnTo>
                    <a:pt x="1944" y="0"/>
                  </a:lnTo>
                  <a:lnTo>
                    <a:pt x="1950" y="0"/>
                  </a:lnTo>
                  <a:lnTo>
                    <a:pt x="1956" y="0"/>
                  </a:lnTo>
                  <a:lnTo>
                    <a:pt x="1962" y="0"/>
                  </a:lnTo>
                  <a:lnTo>
                    <a:pt x="1968" y="0"/>
                  </a:lnTo>
                  <a:lnTo>
                    <a:pt x="1974" y="0"/>
                  </a:lnTo>
                  <a:lnTo>
                    <a:pt x="1980" y="0"/>
                  </a:lnTo>
                  <a:lnTo>
                    <a:pt x="1986" y="0"/>
                  </a:lnTo>
                  <a:lnTo>
                    <a:pt x="1992" y="0"/>
                  </a:lnTo>
                  <a:lnTo>
                    <a:pt x="1998" y="0"/>
                  </a:lnTo>
                  <a:lnTo>
                    <a:pt x="2004" y="0"/>
                  </a:lnTo>
                  <a:lnTo>
                    <a:pt x="2010" y="0"/>
                  </a:lnTo>
                  <a:lnTo>
                    <a:pt x="2016" y="0"/>
                  </a:lnTo>
                  <a:lnTo>
                    <a:pt x="2022" y="0"/>
                  </a:lnTo>
                  <a:lnTo>
                    <a:pt x="2028" y="0"/>
                  </a:lnTo>
                  <a:lnTo>
                    <a:pt x="2034" y="0"/>
                  </a:lnTo>
                  <a:lnTo>
                    <a:pt x="2040" y="0"/>
                  </a:lnTo>
                  <a:lnTo>
                    <a:pt x="2046" y="0"/>
                  </a:lnTo>
                  <a:lnTo>
                    <a:pt x="2052" y="0"/>
                  </a:lnTo>
                  <a:lnTo>
                    <a:pt x="2058" y="0"/>
                  </a:lnTo>
                  <a:lnTo>
                    <a:pt x="2064" y="0"/>
                  </a:lnTo>
                  <a:lnTo>
                    <a:pt x="2070" y="0"/>
                  </a:lnTo>
                  <a:lnTo>
                    <a:pt x="2076" y="0"/>
                  </a:lnTo>
                  <a:lnTo>
                    <a:pt x="2082" y="0"/>
                  </a:lnTo>
                  <a:lnTo>
                    <a:pt x="2088" y="0"/>
                  </a:lnTo>
                  <a:lnTo>
                    <a:pt x="2094" y="0"/>
                  </a:lnTo>
                  <a:lnTo>
                    <a:pt x="2100" y="0"/>
                  </a:lnTo>
                  <a:lnTo>
                    <a:pt x="2106" y="0"/>
                  </a:lnTo>
                  <a:lnTo>
                    <a:pt x="2112" y="0"/>
                  </a:lnTo>
                  <a:lnTo>
                    <a:pt x="2118" y="0"/>
                  </a:lnTo>
                  <a:lnTo>
                    <a:pt x="2124" y="0"/>
                  </a:lnTo>
                  <a:lnTo>
                    <a:pt x="2130" y="0"/>
                  </a:lnTo>
                  <a:lnTo>
                    <a:pt x="2136" y="0"/>
                  </a:lnTo>
                  <a:lnTo>
                    <a:pt x="2142" y="0"/>
                  </a:lnTo>
                  <a:lnTo>
                    <a:pt x="2148" y="0"/>
                  </a:lnTo>
                  <a:lnTo>
                    <a:pt x="2154" y="0"/>
                  </a:lnTo>
                  <a:lnTo>
                    <a:pt x="2160" y="0"/>
                  </a:lnTo>
                  <a:lnTo>
                    <a:pt x="2166" y="0"/>
                  </a:lnTo>
                  <a:lnTo>
                    <a:pt x="2172" y="0"/>
                  </a:lnTo>
                  <a:lnTo>
                    <a:pt x="2178" y="0"/>
                  </a:lnTo>
                  <a:lnTo>
                    <a:pt x="2184" y="0"/>
                  </a:lnTo>
                  <a:lnTo>
                    <a:pt x="2190" y="0"/>
                  </a:lnTo>
                  <a:lnTo>
                    <a:pt x="2196" y="0"/>
                  </a:lnTo>
                  <a:lnTo>
                    <a:pt x="2202" y="0"/>
                  </a:lnTo>
                  <a:lnTo>
                    <a:pt x="2208" y="0"/>
                  </a:lnTo>
                  <a:lnTo>
                    <a:pt x="2214" y="0"/>
                  </a:lnTo>
                  <a:lnTo>
                    <a:pt x="2220" y="0"/>
                  </a:lnTo>
                  <a:lnTo>
                    <a:pt x="2226" y="0"/>
                  </a:lnTo>
                  <a:lnTo>
                    <a:pt x="2232" y="0"/>
                  </a:lnTo>
                  <a:lnTo>
                    <a:pt x="2238" y="0"/>
                  </a:lnTo>
                  <a:lnTo>
                    <a:pt x="2244" y="0"/>
                  </a:lnTo>
                  <a:lnTo>
                    <a:pt x="2250" y="0"/>
                  </a:lnTo>
                  <a:lnTo>
                    <a:pt x="2256" y="0"/>
                  </a:lnTo>
                  <a:lnTo>
                    <a:pt x="2262" y="0"/>
                  </a:lnTo>
                  <a:lnTo>
                    <a:pt x="2268" y="0"/>
                  </a:lnTo>
                  <a:lnTo>
                    <a:pt x="2274" y="0"/>
                  </a:lnTo>
                  <a:lnTo>
                    <a:pt x="2280" y="0"/>
                  </a:lnTo>
                  <a:lnTo>
                    <a:pt x="2286" y="0"/>
                  </a:lnTo>
                  <a:lnTo>
                    <a:pt x="2292" y="0"/>
                  </a:lnTo>
                  <a:lnTo>
                    <a:pt x="2298" y="0"/>
                  </a:lnTo>
                  <a:lnTo>
                    <a:pt x="2304" y="0"/>
                  </a:lnTo>
                  <a:lnTo>
                    <a:pt x="2310" y="0"/>
                  </a:lnTo>
                  <a:lnTo>
                    <a:pt x="2316" y="0"/>
                  </a:lnTo>
                  <a:lnTo>
                    <a:pt x="2322" y="0"/>
                  </a:lnTo>
                  <a:lnTo>
                    <a:pt x="2328" y="0"/>
                  </a:lnTo>
                  <a:lnTo>
                    <a:pt x="2334" y="0"/>
                  </a:lnTo>
                  <a:lnTo>
                    <a:pt x="2340" y="0"/>
                  </a:lnTo>
                  <a:lnTo>
                    <a:pt x="2346" y="0"/>
                  </a:lnTo>
                  <a:lnTo>
                    <a:pt x="2352" y="0"/>
                  </a:lnTo>
                  <a:lnTo>
                    <a:pt x="2358" y="0"/>
                  </a:lnTo>
                  <a:lnTo>
                    <a:pt x="2364" y="0"/>
                  </a:lnTo>
                  <a:lnTo>
                    <a:pt x="2370" y="0"/>
                  </a:lnTo>
                  <a:lnTo>
                    <a:pt x="2376" y="0"/>
                  </a:lnTo>
                  <a:lnTo>
                    <a:pt x="2382" y="0"/>
                  </a:lnTo>
                  <a:lnTo>
                    <a:pt x="2388" y="0"/>
                  </a:lnTo>
                  <a:lnTo>
                    <a:pt x="2394" y="0"/>
                  </a:lnTo>
                  <a:lnTo>
                    <a:pt x="2400" y="0"/>
                  </a:lnTo>
                  <a:lnTo>
                    <a:pt x="2406" y="0"/>
                  </a:lnTo>
                  <a:lnTo>
                    <a:pt x="2412" y="0"/>
                  </a:lnTo>
                  <a:lnTo>
                    <a:pt x="2418" y="0"/>
                  </a:lnTo>
                  <a:lnTo>
                    <a:pt x="2424" y="0"/>
                  </a:lnTo>
                  <a:lnTo>
                    <a:pt x="2430" y="0"/>
                  </a:lnTo>
                  <a:lnTo>
                    <a:pt x="2436" y="0"/>
                  </a:lnTo>
                  <a:lnTo>
                    <a:pt x="2442" y="0"/>
                  </a:lnTo>
                  <a:lnTo>
                    <a:pt x="2448" y="0"/>
                  </a:lnTo>
                  <a:lnTo>
                    <a:pt x="2454" y="0"/>
                  </a:lnTo>
                  <a:lnTo>
                    <a:pt x="2460" y="0"/>
                  </a:lnTo>
                  <a:lnTo>
                    <a:pt x="2466" y="0"/>
                  </a:lnTo>
                  <a:lnTo>
                    <a:pt x="2472" y="0"/>
                  </a:lnTo>
                  <a:lnTo>
                    <a:pt x="2478" y="0"/>
                  </a:lnTo>
                  <a:lnTo>
                    <a:pt x="2484" y="0"/>
                  </a:lnTo>
                  <a:lnTo>
                    <a:pt x="2490" y="0"/>
                  </a:lnTo>
                  <a:lnTo>
                    <a:pt x="2496" y="0"/>
                  </a:lnTo>
                  <a:lnTo>
                    <a:pt x="2502" y="0"/>
                  </a:lnTo>
                  <a:lnTo>
                    <a:pt x="2508" y="0"/>
                  </a:lnTo>
                  <a:lnTo>
                    <a:pt x="2514" y="0"/>
                  </a:lnTo>
                  <a:lnTo>
                    <a:pt x="2520" y="0"/>
                  </a:lnTo>
                  <a:lnTo>
                    <a:pt x="2526" y="0"/>
                  </a:lnTo>
                  <a:lnTo>
                    <a:pt x="2532" y="0"/>
                  </a:lnTo>
                  <a:lnTo>
                    <a:pt x="2538" y="0"/>
                  </a:lnTo>
                  <a:lnTo>
                    <a:pt x="2544" y="0"/>
                  </a:lnTo>
                  <a:lnTo>
                    <a:pt x="2550" y="0"/>
                  </a:lnTo>
                  <a:lnTo>
                    <a:pt x="2556" y="0"/>
                  </a:lnTo>
                  <a:lnTo>
                    <a:pt x="2562" y="0"/>
                  </a:lnTo>
                  <a:lnTo>
                    <a:pt x="2568" y="0"/>
                  </a:lnTo>
                  <a:lnTo>
                    <a:pt x="2574" y="0"/>
                  </a:lnTo>
                  <a:lnTo>
                    <a:pt x="2580" y="0"/>
                  </a:lnTo>
                  <a:lnTo>
                    <a:pt x="2586" y="0"/>
                  </a:lnTo>
                  <a:lnTo>
                    <a:pt x="2592" y="0"/>
                  </a:lnTo>
                  <a:lnTo>
                    <a:pt x="2598" y="0"/>
                  </a:lnTo>
                  <a:lnTo>
                    <a:pt x="2604" y="0"/>
                  </a:lnTo>
                  <a:lnTo>
                    <a:pt x="2610" y="0"/>
                  </a:lnTo>
                  <a:lnTo>
                    <a:pt x="2616" y="0"/>
                  </a:lnTo>
                  <a:lnTo>
                    <a:pt x="2622" y="0"/>
                  </a:lnTo>
                  <a:lnTo>
                    <a:pt x="2628" y="0"/>
                  </a:lnTo>
                  <a:lnTo>
                    <a:pt x="2634" y="0"/>
                  </a:lnTo>
                  <a:lnTo>
                    <a:pt x="2640" y="0"/>
                  </a:lnTo>
                  <a:lnTo>
                    <a:pt x="2646" y="0"/>
                  </a:lnTo>
                  <a:lnTo>
                    <a:pt x="2652" y="0"/>
                  </a:lnTo>
                  <a:lnTo>
                    <a:pt x="2658" y="0"/>
                  </a:lnTo>
                  <a:lnTo>
                    <a:pt x="2664" y="0"/>
                  </a:lnTo>
                  <a:lnTo>
                    <a:pt x="2670" y="0"/>
                  </a:lnTo>
                  <a:lnTo>
                    <a:pt x="2676" y="0"/>
                  </a:lnTo>
                  <a:lnTo>
                    <a:pt x="2682" y="0"/>
                  </a:lnTo>
                  <a:lnTo>
                    <a:pt x="2688" y="0"/>
                  </a:lnTo>
                  <a:lnTo>
                    <a:pt x="2694" y="0"/>
                  </a:lnTo>
                  <a:lnTo>
                    <a:pt x="2700" y="0"/>
                  </a:lnTo>
                  <a:lnTo>
                    <a:pt x="2706" y="0"/>
                  </a:lnTo>
                  <a:lnTo>
                    <a:pt x="2712" y="0"/>
                  </a:lnTo>
                  <a:lnTo>
                    <a:pt x="2718" y="0"/>
                  </a:lnTo>
                  <a:lnTo>
                    <a:pt x="2724" y="0"/>
                  </a:lnTo>
                  <a:lnTo>
                    <a:pt x="2730" y="0"/>
                  </a:lnTo>
                  <a:lnTo>
                    <a:pt x="2736" y="0"/>
                  </a:lnTo>
                  <a:lnTo>
                    <a:pt x="2742" y="0"/>
                  </a:lnTo>
                  <a:lnTo>
                    <a:pt x="2748" y="0"/>
                  </a:lnTo>
                  <a:lnTo>
                    <a:pt x="2754" y="0"/>
                  </a:lnTo>
                  <a:lnTo>
                    <a:pt x="2760" y="0"/>
                  </a:lnTo>
                  <a:lnTo>
                    <a:pt x="2766" y="0"/>
                  </a:lnTo>
                  <a:lnTo>
                    <a:pt x="2772" y="0"/>
                  </a:lnTo>
                  <a:lnTo>
                    <a:pt x="2778" y="0"/>
                  </a:lnTo>
                  <a:lnTo>
                    <a:pt x="2784" y="0"/>
                  </a:lnTo>
                  <a:lnTo>
                    <a:pt x="2790" y="0"/>
                  </a:lnTo>
                  <a:lnTo>
                    <a:pt x="2796" y="0"/>
                  </a:lnTo>
                  <a:lnTo>
                    <a:pt x="2802" y="0"/>
                  </a:lnTo>
                  <a:lnTo>
                    <a:pt x="2808" y="0"/>
                  </a:lnTo>
                  <a:lnTo>
                    <a:pt x="2814" y="0"/>
                  </a:lnTo>
                  <a:lnTo>
                    <a:pt x="2820" y="0"/>
                  </a:lnTo>
                  <a:lnTo>
                    <a:pt x="2826" y="0"/>
                  </a:lnTo>
                  <a:lnTo>
                    <a:pt x="2832" y="0"/>
                  </a:lnTo>
                  <a:lnTo>
                    <a:pt x="2838" y="0"/>
                  </a:lnTo>
                  <a:lnTo>
                    <a:pt x="2844" y="0"/>
                  </a:lnTo>
                  <a:lnTo>
                    <a:pt x="2850" y="0"/>
                  </a:lnTo>
                  <a:lnTo>
                    <a:pt x="2856" y="0"/>
                  </a:lnTo>
                  <a:lnTo>
                    <a:pt x="2862" y="0"/>
                  </a:lnTo>
                  <a:lnTo>
                    <a:pt x="2868" y="0"/>
                  </a:lnTo>
                  <a:lnTo>
                    <a:pt x="2874" y="0"/>
                  </a:lnTo>
                  <a:lnTo>
                    <a:pt x="2880" y="0"/>
                  </a:lnTo>
                  <a:lnTo>
                    <a:pt x="2886" y="0"/>
                  </a:lnTo>
                  <a:lnTo>
                    <a:pt x="2892" y="0"/>
                  </a:lnTo>
                  <a:lnTo>
                    <a:pt x="2898" y="0"/>
                  </a:lnTo>
                  <a:lnTo>
                    <a:pt x="2904" y="0"/>
                  </a:lnTo>
                  <a:lnTo>
                    <a:pt x="2910" y="0"/>
                  </a:lnTo>
                  <a:lnTo>
                    <a:pt x="2916" y="0"/>
                  </a:lnTo>
                  <a:lnTo>
                    <a:pt x="2922" y="0"/>
                  </a:lnTo>
                  <a:lnTo>
                    <a:pt x="2928" y="0"/>
                  </a:lnTo>
                  <a:lnTo>
                    <a:pt x="2934" y="0"/>
                  </a:lnTo>
                  <a:lnTo>
                    <a:pt x="2940" y="0"/>
                  </a:lnTo>
                  <a:lnTo>
                    <a:pt x="2946" y="0"/>
                  </a:lnTo>
                  <a:lnTo>
                    <a:pt x="2952" y="0"/>
                  </a:lnTo>
                  <a:lnTo>
                    <a:pt x="2958" y="0"/>
                  </a:lnTo>
                  <a:lnTo>
                    <a:pt x="2964" y="0"/>
                  </a:lnTo>
                  <a:lnTo>
                    <a:pt x="2970" y="0"/>
                  </a:lnTo>
                  <a:lnTo>
                    <a:pt x="2976" y="0"/>
                  </a:lnTo>
                  <a:lnTo>
                    <a:pt x="2982" y="0"/>
                  </a:lnTo>
                  <a:lnTo>
                    <a:pt x="2988" y="0"/>
                  </a:lnTo>
                  <a:lnTo>
                    <a:pt x="2994" y="0"/>
                  </a:lnTo>
                  <a:lnTo>
                    <a:pt x="3000" y="0"/>
                  </a:lnTo>
                  <a:lnTo>
                    <a:pt x="3006" y="0"/>
                  </a:lnTo>
                  <a:lnTo>
                    <a:pt x="3012" y="0"/>
                  </a:lnTo>
                  <a:lnTo>
                    <a:pt x="3018" y="0"/>
                  </a:lnTo>
                  <a:lnTo>
                    <a:pt x="3024" y="0"/>
                  </a:lnTo>
                  <a:lnTo>
                    <a:pt x="3030" y="0"/>
                  </a:lnTo>
                  <a:lnTo>
                    <a:pt x="3036" y="0"/>
                  </a:lnTo>
                  <a:lnTo>
                    <a:pt x="3042" y="0"/>
                  </a:lnTo>
                  <a:lnTo>
                    <a:pt x="3048" y="0"/>
                  </a:lnTo>
                  <a:lnTo>
                    <a:pt x="3054" y="0"/>
                  </a:lnTo>
                  <a:lnTo>
                    <a:pt x="3060" y="0"/>
                  </a:lnTo>
                  <a:lnTo>
                    <a:pt x="3066" y="0"/>
                  </a:lnTo>
                  <a:lnTo>
                    <a:pt x="3072" y="0"/>
                  </a:lnTo>
                  <a:lnTo>
                    <a:pt x="3078" y="0"/>
                  </a:lnTo>
                  <a:lnTo>
                    <a:pt x="3084" y="0"/>
                  </a:lnTo>
                  <a:lnTo>
                    <a:pt x="3090" y="0"/>
                  </a:lnTo>
                  <a:lnTo>
                    <a:pt x="3096" y="0"/>
                  </a:lnTo>
                  <a:lnTo>
                    <a:pt x="3102" y="0"/>
                  </a:lnTo>
                  <a:lnTo>
                    <a:pt x="3108" y="0"/>
                  </a:lnTo>
                  <a:lnTo>
                    <a:pt x="3114" y="0"/>
                  </a:lnTo>
                  <a:lnTo>
                    <a:pt x="3120" y="0"/>
                  </a:lnTo>
                  <a:lnTo>
                    <a:pt x="3126" y="0"/>
                  </a:lnTo>
                  <a:lnTo>
                    <a:pt x="3132" y="0"/>
                  </a:lnTo>
                  <a:lnTo>
                    <a:pt x="3138" y="0"/>
                  </a:lnTo>
                  <a:lnTo>
                    <a:pt x="3144" y="0"/>
                  </a:lnTo>
                  <a:lnTo>
                    <a:pt x="3150" y="0"/>
                  </a:lnTo>
                  <a:lnTo>
                    <a:pt x="3156" y="0"/>
                  </a:lnTo>
                  <a:lnTo>
                    <a:pt x="3162" y="0"/>
                  </a:lnTo>
                  <a:lnTo>
                    <a:pt x="3168" y="0"/>
                  </a:lnTo>
                  <a:lnTo>
                    <a:pt x="3174" y="0"/>
                  </a:lnTo>
                  <a:lnTo>
                    <a:pt x="3180" y="0"/>
                  </a:lnTo>
                  <a:lnTo>
                    <a:pt x="3186" y="0"/>
                  </a:lnTo>
                  <a:lnTo>
                    <a:pt x="3192" y="0"/>
                  </a:lnTo>
                  <a:lnTo>
                    <a:pt x="3198" y="0"/>
                  </a:lnTo>
                  <a:lnTo>
                    <a:pt x="3204" y="0"/>
                  </a:lnTo>
                  <a:lnTo>
                    <a:pt x="3210" y="0"/>
                  </a:lnTo>
                  <a:lnTo>
                    <a:pt x="3216" y="0"/>
                  </a:lnTo>
                  <a:lnTo>
                    <a:pt x="3222" y="0"/>
                  </a:lnTo>
                  <a:lnTo>
                    <a:pt x="3228" y="0"/>
                  </a:lnTo>
                  <a:lnTo>
                    <a:pt x="3234" y="0"/>
                  </a:lnTo>
                  <a:lnTo>
                    <a:pt x="3240" y="0"/>
                  </a:lnTo>
                  <a:lnTo>
                    <a:pt x="3246" y="0"/>
                  </a:lnTo>
                  <a:lnTo>
                    <a:pt x="3252" y="0"/>
                  </a:lnTo>
                  <a:lnTo>
                    <a:pt x="3258" y="0"/>
                  </a:lnTo>
                  <a:lnTo>
                    <a:pt x="3264" y="0"/>
                  </a:lnTo>
                  <a:lnTo>
                    <a:pt x="3270" y="0"/>
                  </a:lnTo>
                  <a:lnTo>
                    <a:pt x="3276" y="0"/>
                  </a:lnTo>
                  <a:lnTo>
                    <a:pt x="3282" y="0"/>
                  </a:lnTo>
                  <a:lnTo>
                    <a:pt x="3288" y="0"/>
                  </a:lnTo>
                  <a:lnTo>
                    <a:pt x="3294" y="0"/>
                  </a:lnTo>
                  <a:lnTo>
                    <a:pt x="3300" y="0"/>
                  </a:lnTo>
                  <a:lnTo>
                    <a:pt x="3306" y="0"/>
                  </a:lnTo>
                  <a:lnTo>
                    <a:pt x="3312" y="0"/>
                  </a:lnTo>
                  <a:lnTo>
                    <a:pt x="3318" y="0"/>
                  </a:lnTo>
                  <a:lnTo>
                    <a:pt x="3324" y="0"/>
                  </a:lnTo>
                  <a:lnTo>
                    <a:pt x="3330" y="0"/>
                  </a:lnTo>
                  <a:lnTo>
                    <a:pt x="3336" y="0"/>
                  </a:lnTo>
                  <a:lnTo>
                    <a:pt x="3342" y="0"/>
                  </a:lnTo>
                  <a:lnTo>
                    <a:pt x="3348" y="0"/>
                  </a:lnTo>
                  <a:lnTo>
                    <a:pt x="3354" y="0"/>
                  </a:lnTo>
                  <a:lnTo>
                    <a:pt x="3360" y="0"/>
                  </a:lnTo>
                  <a:lnTo>
                    <a:pt x="3366" y="0"/>
                  </a:lnTo>
                  <a:lnTo>
                    <a:pt x="3372" y="0"/>
                  </a:lnTo>
                  <a:lnTo>
                    <a:pt x="3378" y="0"/>
                  </a:lnTo>
                  <a:lnTo>
                    <a:pt x="3384" y="0"/>
                  </a:lnTo>
                  <a:lnTo>
                    <a:pt x="3390" y="0"/>
                  </a:lnTo>
                  <a:lnTo>
                    <a:pt x="3396" y="0"/>
                  </a:lnTo>
                  <a:lnTo>
                    <a:pt x="3402" y="0"/>
                  </a:lnTo>
                  <a:lnTo>
                    <a:pt x="3408" y="0"/>
                  </a:lnTo>
                  <a:lnTo>
                    <a:pt x="3414" y="0"/>
                  </a:lnTo>
                  <a:lnTo>
                    <a:pt x="3420" y="0"/>
                  </a:lnTo>
                  <a:lnTo>
                    <a:pt x="3426" y="0"/>
                  </a:lnTo>
                  <a:lnTo>
                    <a:pt x="3432" y="0"/>
                  </a:lnTo>
                  <a:lnTo>
                    <a:pt x="3438" y="0"/>
                  </a:lnTo>
                  <a:lnTo>
                    <a:pt x="3444" y="0"/>
                  </a:lnTo>
                  <a:lnTo>
                    <a:pt x="3450" y="0"/>
                  </a:lnTo>
                  <a:lnTo>
                    <a:pt x="3456" y="0"/>
                  </a:lnTo>
                  <a:lnTo>
                    <a:pt x="3462" y="0"/>
                  </a:lnTo>
                  <a:lnTo>
                    <a:pt x="3468" y="0"/>
                  </a:lnTo>
                  <a:lnTo>
                    <a:pt x="3474" y="0"/>
                  </a:lnTo>
                  <a:lnTo>
                    <a:pt x="3480" y="0"/>
                  </a:lnTo>
                  <a:lnTo>
                    <a:pt x="3486" y="0"/>
                  </a:lnTo>
                  <a:lnTo>
                    <a:pt x="3492" y="0"/>
                  </a:lnTo>
                  <a:lnTo>
                    <a:pt x="3498" y="0"/>
                  </a:lnTo>
                  <a:lnTo>
                    <a:pt x="3504" y="0"/>
                  </a:lnTo>
                  <a:lnTo>
                    <a:pt x="3510" y="0"/>
                  </a:lnTo>
                  <a:lnTo>
                    <a:pt x="3516" y="0"/>
                  </a:lnTo>
                  <a:lnTo>
                    <a:pt x="3522" y="0"/>
                  </a:lnTo>
                  <a:lnTo>
                    <a:pt x="3528" y="0"/>
                  </a:lnTo>
                  <a:lnTo>
                    <a:pt x="3534" y="0"/>
                  </a:lnTo>
                  <a:lnTo>
                    <a:pt x="3540" y="0"/>
                  </a:lnTo>
                  <a:lnTo>
                    <a:pt x="3546" y="0"/>
                  </a:lnTo>
                  <a:lnTo>
                    <a:pt x="3552" y="0"/>
                  </a:lnTo>
                  <a:lnTo>
                    <a:pt x="3558" y="0"/>
                  </a:lnTo>
                  <a:lnTo>
                    <a:pt x="3564" y="0"/>
                  </a:lnTo>
                  <a:lnTo>
                    <a:pt x="3570" y="0"/>
                  </a:lnTo>
                  <a:lnTo>
                    <a:pt x="3576" y="0"/>
                  </a:lnTo>
                  <a:lnTo>
                    <a:pt x="3582" y="0"/>
                  </a:lnTo>
                  <a:lnTo>
                    <a:pt x="3588" y="0"/>
                  </a:lnTo>
                  <a:lnTo>
                    <a:pt x="3594" y="0"/>
                  </a:lnTo>
                  <a:lnTo>
                    <a:pt x="3600" y="0"/>
                  </a:lnTo>
                  <a:lnTo>
                    <a:pt x="3606" y="0"/>
                  </a:lnTo>
                  <a:lnTo>
                    <a:pt x="3612" y="0"/>
                  </a:lnTo>
                  <a:lnTo>
                    <a:pt x="3618" y="0"/>
                  </a:lnTo>
                  <a:lnTo>
                    <a:pt x="3624" y="0"/>
                  </a:lnTo>
                  <a:lnTo>
                    <a:pt x="3630" y="0"/>
                  </a:lnTo>
                  <a:lnTo>
                    <a:pt x="3636" y="0"/>
                  </a:lnTo>
                  <a:lnTo>
                    <a:pt x="3642" y="0"/>
                  </a:lnTo>
                  <a:lnTo>
                    <a:pt x="3648" y="0"/>
                  </a:lnTo>
                  <a:lnTo>
                    <a:pt x="3654" y="0"/>
                  </a:lnTo>
                  <a:lnTo>
                    <a:pt x="3660" y="0"/>
                  </a:lnTo>
                  <a:lnTo>
                    <a:pt x="3666" y="0"/>
                  </a:lnTo>
                  <a:lnTo>
                    <a:pt x="3672" y="0"/>
                  </a:lnTo>
                  <a:lnTo>
                    <a:pt x="3678" y="0"/>
                  </a:lnTo>
                  <a:lnTo>
                    <a:pt x="3684" y="0"/>
                  </a:lnTo>
                  <a:lnTo>
                    <a:pt x="3690" y="0"/>
                  </a:lnTo>
                  <a:lnTo>
                    <a:pt x="3696" y="0"/>
                  </a:lnTo>
                  <a:lnTo>
                    <a:pt x="3702" y="0"/>
                  </a:lnTo>
                  <a:lnTo>
                    <a:pt x="3708" y="0"/>
                  </a:lnTo>
                  <a:lnTo>
                    <a:pt x="3714" y="0"/>
                  </a:lnTo>
                  <a:lnTo>
                    <a:pt x="3720" y="0"/>
                  </a:lnTo>
                  <a:lnTo>
                    <a:pt x="3726" y="0"/>
                  </a:lnTo>
                  <a:lnTo>
                    <a:pt x="3732" y="0"/>
                  </a:lnTo>
                  <a:lnTo>
                    <a:pt x="3738" y="0"/>
                  </a:lnTo>
                  <a:lnTo>
                    <a:pt x="3744" y="0"/>
                  </a:lnTo>
                  <a:lnTo>
                    <a:pt x="3750" y="0"/>
                  </a:lnTo>
                  <a:lnTo>
                    <a:pt x="3756" y="0"/>
                  </a:lnTo>
                  <a:lnTo>
                    <a:pt x="3762" y="0"/>
                  </a:lnTo>
                  <a:lnTo>
                    <a:pt x="3768" y="0"/>
                  </a:lnTo>
                  <a:lnTo>
                    <a:pt x="3774" y="0"/>
                  </a:lnTo>
                  <a:lnTo>
                    <a:pt x="3780" y="0"/>
                  </a:lnTo>
                  <a:lnTo>
                    <a:pt x="3786" y="0"/>
                  </a:lnTo>
                  <a:lnTo>
                    <a:pt x="3792" y="0"/>
                  </a:lnTo>
                  <a:lnTo>
                    <a:pt x="3798" y="0"/>
                  </a:lnTo>
                  <a:lnTo>
                    <a:pt x="3804" y="0"/>
                  </a:lnTo>
                  <a:lnTo>
                    <a:pt x="3810" y="0"/>
                  </a:lnTo>
                  <a:lnTo>
                    <a:pt x="3816" y="0"/>
                  </a:lnTo>
                  <a:lnTo>
                    <a:pt x="3822" y="0"/>
                  </a:lnTo>
                  <a:lnTo>
                    <a:pt x="3828" y="0"/>
                  </a:lnTo>
                  <a:lnTo>
                    <a:pt x="3834" y="0"/>
                  </a:lnTo>
                  <a:lnTo>
                    <a:pt x="3840" y="0"/>
                  </a:lnTo>
                  <a:lnTo>
                    <a:pt x="3846" y="0"/>
                  </a:lnTo>
                  <a:lnTo>
                    <a:pt x="3852" y="0"/>
                  </a:lnTo>
                  <a:lnTo>
                    <a:pt x="3858" y="0"/>
                  </a:lnTo>
                  <a:lnTo>
                    <a:pt x="3864" y="0"/>
                  </a:lnTo>
                  <a:lnTo>
                    <a:pt x="3870" y="0"/>
                  </a:lnTo>
                  <a:lnTo>
                    <a:pt x="3876" y="0"/>
                  </a:lnTo>
                  <a:lnTo>
                    <a:pt x="3882" y="0"/>
                  </a:lnTo>
                  <a:lnTo>
                    <a:pt x="3888" y="0"/>
                  </a:lnTo>
                  <a:lnTo>
                    <a:pt x="3894" y="0"/>
                  </a:lnTo>
                  <a:lnTo>
                    <a:pt x="3900" y="0"/>
                  </a:lnTo>
                  <a:lnTo>
                    <a:pt x="3906" y="0"/>
                  </a:lnTo>
                  <a:lnTo>
                    <a:pt x="3912" y="0"/>
                  </a:lnTo>
                  <a:lnTo>
                    <a:pt x="3918" y="0"/>
                  </a:lnTo>
                  <a:lnTo>
                    <a:pt x="3924" y="0"/>
                  </a:lnTo>
                  <a:lnTo>
                    <a:pt x="3930" y="0"/>
                  </a:lnTo>
                  <a:lnTo>
                    <a:pt x="3936" y="0"/>
                  </a:lnTo>
                  <a:lnTo>
                    <a:pt x="3942" y="0"/>
                  </a:lnTo>
                  <a:lnTo>
                    <a:pt x="3948" y="0"/>
                  </a:lnTo>
                  <a:lnTo>
                    <a:pt x="3954" y="0"/>
                  </a:lnTo>
                  <a:lnTo>
                    <a:pt x="3960" y="0"/>
                  </a:lnTo>
                  <a:lnTo>
                    <a:pt x="3966" y="0"/>
                  </a:lnTo>
                  <a:lnTo>
                    <a:pt x="3972" y="0"/>
                  </a:lnTo>
                  <a:lnTo>
                    <a:pt x="3978" y="0"/>
                  </a:lnTo>
                  <a:lnTo>
                    <a:pt x="3984" y="0"/>
                  </a:lnTo>
                  <a:lnTo>
                    <a:pt x="3990" y="0"/>
                  </a:lnTo>
                  <a:lnTo>
                    <a:pt x="3996" y="0"/>
                  </a:lnTo>
                  <a:lnTo>
                    <a:pt x="4002" y="0"/>
                  </a:lnTo>
                  <a:lnTo>
                    <a:pt x="4008" y="0"/>
                  </a:lnTo>
                  <a:lnTo>
                    <a:pt x="4014" y="0"/>
                  </a:lnTo>
                  <a:lnTo>
                    <a:pt x="4020" y="0"/>
                  </a:lnTo>
                  <a:lnTo>
                    <a:pt x="4026" y="0"/>
                  </a:lnTo>
                  <a:lnTo>
                    <a:pt x="4032" y="0"/>
                  </a:lnTo>
                  <a:lnTo>
                    <a:pt x="4038" y="0"/>
                  </a:lnTo>
                  <a:lnTo>
                    <a:pt x="4044" y="0"/>
                  </a:lnTo>
                  <a:lnTo>
                    <a:pt x="4050" y="0"/>
                  </a:lnTo>
                  <a:lnTo>
                    <a:pt x="4056" y="0"/>
                  </a:lnTo>
                  <a:lnTo>
                    <a:pt x="4062" y="0"/>
                  </a:lnTo>
                  <a:lnTo>
                    <a:pt x="4068" y="0"/>
                  </a:lnTo>
                  <a:lnTo>
                    <a:pt x="4074" y="0"/>
                  </a:lnTo>
                  <a:lnTo>
                    <a:pt x="4080" y="0"/>
                  </a:lnTo>
                  <a:lnTo>
                    <a:pt x="4086" y="0"/>
                  </a:lnTo>
                  <a:lnTo>
                    <a:pt x="4092" y="0"/>
                  </a:lnTo>
                  <a:lnTo>
                    <a:pt x="4098" y="0"/>
                  </a:lnTo>
                  <a:lnTo>
                    <a:pt x="4104" y="0"/>
                  </a:lnTo>
                  <a:lnTo>
                    <a:pt x="4110" y="0"/>
                  </a:lnTo>
                  <a:lnTo>
                    <a:pt x="4116" y="0"/>
                  </a:lnTo>
                  <a:lnTo>
                    <a:pt x="4122" y="0"/>
                  </a:lnTo>
                  <a:lnTo>
                    <a:pt x="4128" y="0"/>
                  </a:lnTo>
                  <a:lnTo>
                    <a:pt x="4134" y="0"/>
                  </a:lnTo>
                  <a:lnTo>
                    <a:pt x="4140" y="0"/>
                  </a:lnTo>
                  <a:lnTo>
                    <a:pt x="4146" y="0"/>
                  </a:lnTo>
                  <a:lnTo>
                    <a:pt x="4152" y="0"/>
                  </a:lnTo>
                  <a:lnTo>
                    <a:pt x="4158" y="0"/>
                  </a:lnTo>
                  <a:lnTo>
                    <a:pt x="4164" y="0"/>
                  </a:lnTo>
                  <a:lnTo>
                    <a:pt x="4170" y="0"/>
                  </a:lnTo>
                  <a:lnTo>
                    <a:pt x="4176" y="0"/>
                  </a:lnTo>
                  <a:lnTo>
                    <a:pt x="4182" y="0"/>
                  </a:lnTo>
                  <a:lnTo>
                    <a:pt x="4188" y="0"/>
                  </a:lnTo>
                  <a:lnTo>
                    <a:pt x="4194" y="0"/>
                  </a:lnTo>
                  <a:lnTo>
                    <a:pt x="4200" y="0"/>
                  </a:lnTo>
                  <a:lnTo>
                    <a:pt x="4206" y="0"/>
                  </a:lnTo>
                  <a:lnTo>
                    <a:pt x="4212" y="0"/>
                  </a:lnTo>
                  <a:lnTo>
                    <a:pt x="4218" y="0"/>
                  </a:lnTo>
                  <a:lnTo>
                    <a:pt x="4224" y="0"/>
                  </a:lnTo>
                  <a:lnTo>
                    <a:pt x="4230" y="0"/>
                  </a:lnTo>
                  <a:lnTo>
                    <a:pt x="4236" y="0"/>
                  </a:lnTo>
                  <a:lnTo>
                    <a:pt x="4242" y="0"/>
                  </a:lnTo>
                  <a:lnTo>
                    <a:pt x="4248" y="0"/>
                  </a:lnTo>
                  <a:lnTo>
                    <a:pt x="4254" y="0"/>
                  </a:lnTo>
                  <a:lnTo>
                    <a:pt x="4260" y="0"/>
                  </a:lnTo>
                  <a:lnTo>
                    <a:pt x="4266" y="0"/>
                  </a:lnTo>
                  <a:lnTo>
                    <a:pt x="4272" y="0"/>
                  </a:lnTo>
                  <a:lnTo>
                    <a:pt x="4278" y="0"/>
                  </a:lnTo>
                  <a:lnTo>
                    <a:pt x="4284" y="0"/>
                  </a:lnTo>
                  <a:lnTo>
                    <a:pt x="4290" y="0"/>
                  </a:lnTo>
                  <a:lnTo>
                    <a:pt x="4296" y="0"/>
                  </a:lnTo>
                  <a:lnTo>
                    <a:pt x="4302" y="0"/>
                  </a:lnTo>
                  <a:lnTo>
                    <a:pt x="4308" y="0"/>
                  </a:lnTo>
                  <a:lnTo>
                    <a:pt x="4314" y="0"/>
                  </a:lnTo>
                  <a:lnTo>
                    <a:pt x="4320" y="0"/>
                  </a:lnTo>
                  <a:lnTo>
                    <a:pt x="4326" y="0"/>
                  </a:lnTo>
                  <a:lnTo>
                    <a:pt x="4332" y="0"/>
                  </a:lnTo>
                  <a:lnTo>
                    <a:pt x="4338" y="0"/>
                  </a:lnTo>
                  <a:lnTo>
                    <a:pt x="4344" y="0"/>
                  </a:lnTo>
                  <a:lnTo>
                    <a:pt x="4350" y="0"/>
                  </a:lnTo>
                  <a:lnTo>
                    <a:pt x="4356" y="0"/>
                  </a:lnTo>
                  <a:lnTo>
                    <a:pt x="4362" y="0"/>
                  </a:lnTo>
                  <a:lnTo>
                    <a:pt x="4368" y="0"/>
                  </a:lnTo>
                  <a:lnTo>
                    <a:pt x="4374" y="0"/>
                  </a:lnTo>
                  <a:lnTo>
                    <a:pt x="4380" y="0"/>
                  </a:lnTo>
                  <a:lnTo>
                    <a:pt x="4386" y="0"/>
                  </a:lnTo>
                  <a:lnTo>
                    <a:pt x="4392" y="0"/>
                  </a:lnTo>
                  <a:lnTo>
                    <a:pt x="4398" y="0"/>
                  </a:lnTo>
                  <a:lnTo>
                    <a:pt x="4404" y="0"/>
                  </a:lnTo>
                  <a:lnTo>
                    <a:pt x="4410" y="0"/>
                  </a:lnTo>
                  <a:lnTo>
                    <a:pt x="4416" y="0"/>
                  </a:lnTo>
                  <a:lnTo>
                    <a:pt x="4422" y="0"/>
                  </a:lnTo>
                  <a:lnTo>
                    <a:pt x="4428" y="0"/>
                  </a:lnTo>
                  <a:lnTo>
                    <a:pt x="4434" y="0"/>
                  </a:lnTo>
                  <a:lnTo>
                    <a:pt x="4440" y="0"/>
                  </a:lnTo>
                  <a:lnTo>
                    <a:pt x="4446" y="0"/>
                  </a:lnTo>
                  <a:lnTo>
                    <a:pt x="4452" y="0"/>
                  </a:lnTo>
                  <a:lnTo>
                    <a:pt x="4458" y="0"/>
                  </a:lnTo>
                  <a:lnTo>
                    <a:pt x="4464" y="0"/>
                  </a:lnTo>
                  <a:lnTo>
                    <a:pt x="4470" y="0"/>
                  </a:lnTo>
                  <a:lnTo>
                    <a:pt x="4476" y="0"/>
                  </a:lnTo>
                  <a:lnTo>
                    <a:pt x="4482" y="0"/>
                  </a:lnTo>
                  <a:lnTo>
                    <a:pt x="4488" y="0"/>
                  </a:lnTo>
                  <a:lnTo>
                    <a:pt x="4494" y="0"/>
                  </a:lnTo>
                  <a:lnTo>
                    <a:pt x="4500" y="0"/>
                  </a:lnTo>
                  <a:lnTo>
                    <a:pt x="4506" y="0"/>
                  </a:lnTo>
                  <a:lnTo>
                    <a:pt x="4512" y="0"/>
                  </a:lnTo>
                  <a:lnTo>
                    <a:pt x="4518" y="0"/>
                  </a:lnTo>
                  <a:lnTo>
                    <a:pt x="4524" y="0"/>
                  </a:lnTo>
                  <a:lnTo>
                    <a:pt x="4530" y="0"/>
                  </a:lnTo>
                  <a:lnTo>
                    <a:pt x="4536" y="0"/>
                  </a:lnTo>
                  <a:lnTo>
                    <a:pt x="4542" y="0"/>
                  </a:lnTo>
                  <a:lnTo>
                    <a:pt x="4548" y="0"/>
                  </a:lnTo>
                  <a:lnTo>
                    <a:pt x="455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30792" name="Rectangle 61"/>
            <p:cNvSpPr>
              <a:spLocks noChangeArrowheads="1"/>
            </p:cNvSpPr>
            <p:nvPr/>
          </p:nvSpPr>
          <p:spPr bwMode="auto">
            <a:xfrm>
              <a:off x="2066" y="2607"/>
              <a:ext cx="29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pitchFamily="34" charset="0"/>
                </a:rPr>
                <a:t>DISP_Y</a:t>
              </a: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0793" name="Rectangle 62"/>
            <p:cNvSpPr>
              <a:spLocks noChangeArrowheads="1"/>
            </p:cNvSpPr>
            <p:nvPr/>
          </p:nvSpPr>
          <p:spPr bwMode="auto">
            <a:xfrm>
              <a:off x="578" y="2709"/>
              <a:ext cx="258" cy="30"/>
            </a:xfrm>
            <a:prstGeom prst="rect">
              <a:avLst/>
            </a:prstGeom>
            <a:solidFill>
              <a:srgbClr val="0080FF"/>
            </a:solidFill>
            <a:ln w="9525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0794" name="Rectangle 63"/>
            <p:cNvSpPr>
              <a:spLocks noChangeArrowheads="1"/>
            </p:cNvSpPr>
            <p:nvPr/>
          </p:nvSpPr>
          <p:spPr bwMode="auto">
            <a:xfrm>
              <a:off x="1226" y="2697"/>
              <a:ext cx="96" cy="4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0795" name="Rectangle 64"/>
            <p:cNvSpPr>
              <a:spLocks noChangeArrowheads="1"/>
            </p:cNvSpPr>
            <p:nvPr/>
          </p:nvSpPr>
          <p:spPr bwMode="auto">
            <a:xfrm>
              <a:off x="1514" y="2697"/>
              <a:ext cx="96" cy="4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0796" name="Rectangle 65"/>
            <p:cNvSpPr>
              <a:spLocks noChangeArrowheads="1"/>
            </p:cNvSpPr>
            <p:nvPr/>
          </p:nvSpPr>
          <p:spPr bwMode="auto">
            <a:xfrm>
              <a:off x="1802" y="2697"/>
              <a:ext cx="96" cy="4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0797" name="Rectangle 66"/>
            <p:cNvSpPr>
              <a:spLocks noChangeArrowheads="1"/>
            </p:cNvSpPr>
            <p:nvPr/>
          </p:nvSpPr>
          <p:spPr bwMode="auto">
            <a:xfrm>
              <a:off x="2288" y="2709"/>
              <a:ext cx="264" cy="30"/>
            </a:xfrm>
            <a:prstGeom prst="rect">
              <a:avLst/>
            </a:prstGeom>
            <a:solidFill>
              <a:srgbClr val="0080FF"/>
            </a:solidFill>
            <a:ln w="9525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0798" name="Rectangle 67"/>
            <p:cNvSpPr>
              <a:spLocks noChangeArrowheads="1"/>
            </p:cNvSpPr>
            <p:nvPr/>
          </p:nvSpPr>
          <p:spPr bwMode="auto">
            <a:xfrm>
              <a:off x="2804" y="2697"/>
              <a:ext cx="102" cy="4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0799" name="Rectangle 68"/>
            <p:cNvSpPr>
              <a:spLocks noChangeArrowheads="1"/>
            </p:cNvSpPr>
            <p:nvPr/>
          </p:nvSpPr>
          <p:spPr bwMode="auto">
            <a:xfrm>
              <a:off x="3158" y="2709"/>
              <a:ext cx="264" cy="30"/>
            </a:xfrm>
            <a:prstGeom prst="rect">
              <a:avLst/>
            </a:prstGeom>
            <a:solidFill>
              <a:srgbClr val="0080FF"/>
            </a:solidFill>
            <a:ln w="9525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0800" name="Rectangle 69"/>
            <p:cNvSpPr>
              <a:spLocks noChangeArrowheads="1"/>
            </p:cNvSpPr>
            <p:nvPr/>
          </p:nvSpPr>
          <p:spPr bwMode="auto">
            <a:xfrm>
              <a:off x="3812" y="2697"/>
              <a:ext cx="96" cy="4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0801" name="Rectangle 70"/>
            <p:cNvSpPr>
              <a:spLocks noChangeArrowheads="1"/>
            </p:cNvSpPr>
            <p:nvPr/>
          </p:nvSpPr>
          <p:spPr bwMode="auto">
            <a:xfrm>
              <a:off x="4100" y="2697"/>
              <a:ext cx="96" cy="4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0802" name="Rectangle 71"/>
            <p:cNvSpPr>
              <a:spLocks noChangeArrowheads="1"/>
            </p:cNvSpPr>
            <p:nvPr/>
          </p:nvSpPr>
          <p:spPr bwMode="auto">
            <a:xfrm>
              <a:off x="4388" y="2697"/>
              <a:ext cx="96" cy="4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0803" name="Rectangle 72"/>
            <p:cNvSpPr>
              <a:spLocks noChangeArrowheads="1"/>
            </p:cNvSpPr>
            <p:nvPr/>
          </p:nvSpPr>
          <p:spPr bwMode="auto">
            <a:xfrm>
              <a:off x="4874" y="2709"/>
              <a:ext cx="258" cy="30"/>
            </a:xfrm>
            <a:prstGeom prst="rect">
              <a:avLst/>
            </a:prstGeom>
            <a:solidFill>
              <a:srgbClr val="0080FF"/>
            </a:solidFill>
            <a:ln w="9525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0804" name="Rectangle 73"/>
            <p:cNvSpPr>
              <a:spLocks noChangeArrowheads="1"/>
            </p:cNvSpPr>
            <p:nvPr/>
          </p:nvSpPr>
          <p:spPr bwMode="auto">
            <a:xfrm>
              <a:off x="5132" y="2721"/>
              <a:ext cx="6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</a:endParaRPr>
            </a:p>
          </p:txBody>
        </p:sp>
      </p:grpSp>
      <p:sp>
        <p:nvSpPr>
          <p:cNvPr id="30723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0" y="0"/>
            <a:ext cx="9144000" cy="754063"/>
          </a:xfrm>
        </p:spPr>
        <p:txBody>
          <a:bodyPr/>
          <a:lstStyle/>
          <a:p>
            <a:r>
              <a:rPr lang="en-US" sz="3200" b="0" smtClean="0">
                <a:solidFill>
                  <a:srgbClr val="00B050"/>
                </a:solidFill>
              </a:rPr>
              <a:t>Arc 1 Optics – Isochronous Lattice</a:t>
            </a:r>
          </a:p>
        </p:txBody>
      </p:sp>
      <p:sp>
        <p:nvSpPr>
          <p:cNvPr id="83" name="Rectangle 3"/>
          <p:cNvSpPr txBox="1">
            <a:spLocks noChangeArrowheads="1"/>
          </p:cNvSpPr>
          <p:nvPr/>
        </p:nvSpPr>
        <p:spPr bwMode="auto">
          <a:xfrm>
            <a:off x="814388" y="4260850"/>
            <a:ext cx="8343900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500"/>
              </a:spcAft>
              <a:buSzPct val="100000"/>
              <a:buFontTx/>
              <a:buBlip>
                <a:blip r:embed="rId3"/>
              </a:buBlip>
              <a:defRPr/>
            </a:pPr>
            <a:endParaRPr lang="en-US" sz="2000" kern="0" dirty="0">
              <a:solidFill>
                <a:srgbClr val="000066"/>
              </a:solidFill>
            </a:endParaRPr>
          </a:p>
          <a:p>
            <a:pPr marL="342900" indent="-3429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500"/>
              </a:spcAft>
              <a:buSzPct val="100000"/>
              <a:buFontTx/>
              <a:buBlip>
                <a:blip r:embed="rId3"/>
              </a:buBlip>
              <a:defRPr/>
            </a:pPr>
            <a:r>
              <a:rPr lang="en-US" sz="2000" kern="0" dirty="0">
                <a:solidFill>
                  <a:srgbClr val="000066"/>
                </a:solidFill>
              </a:rPr>
              <a:t>Synchronous acceleration in the </a:t>
            </a:r>
            <a:r>
              <a:rPr lang="en-US" sz="2000" kern="0" dirty="0" err="1">
                <a:solidFill>
                  <a:srgbClr val="000066"/>
                </a:solidFill>
              </a:rPr>
              <a:t>linacs</a:t>
            </a:r>
            <a:r>
              <a:rPr lang="en-US" sz="2000" kern="0" dirty="0">
                <a:solidFill>
                  <a:srgbClr val="000066"/>
                </a:solidFill>
              </a:rPr>
              <a:t> ⇨ Isochronous optics:</a:t>
            </a:r>
          </a:p>
          <a:p>
            <a:pPr marL="800100" lvl="1" indent="-3429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500"/>
              </a:spcAft>
              <a:buSzPct val="100000"/>
              <a:defRPr/>
            </a:pPr>
            <a:endParaRPr lang="en-US" sz="2000" kern="0" dirty="0">
              <a:solidFill>
                <a:srgbClr val="000066"/>
              </a:solidFill>
            </a:endParaRPr>
          </a:p>
          <a:p>
            <a:pPr marL="742950" lvl="1" indent="-28575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500"/>
              </a:spcAft>
              <a:buFontTx/>
              <a:buBlip>
                <a:blip r:embed="rId4"/>
              </a:buBlip>
              <a:defRPr/>
            </a:pPr>
            <a:endParaRPr lang="en-US" sz="2000" kern="0" dirty="0">
              <a:solidFill>
                <a:srgbClr val="990099"/>
              </a:solidFill>
            </a:endParaRPr>
          </a:p>
        </p:txBody>
      </p:sp>
      <p:graphicFrame>
        <p:nvGraphicFramePr>
          <p:cNvPr id="30725" name="Object 3"/>
          <p:cNvGraphicFramePr>
            <a:graphicFrameLocks noChangeAspect="1"/>
          </p:cNvGraphicFramePr>
          <p:nvPr/>
        </p:nvGraphicFramePr>
        <p:xfrm>
          <a:off x="2824163" y="5189538"/>
          <a:ext cx="2506662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7" name="Equation" r:id="rId5" imgW="1485900" imgH="469900" progId="">
                  <p:embed/>
                </p:oleObj>
              </mc:Choice>
              <mc:Fallback>
                <p:oleObj name="Equation" r:id="rId5" imgW="1485900" imgH="469900" progId="">
                  <p:embed/>
                  <p:pic>
                    <p:nvPicPr>
                      <p:cNvPr id="0" name="Picture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4163" y="5189538"/>
                        <a:ext cx="2506662" cy="78422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6" name="Object 3"/>
          <p:cNvGraphicFramePr>
            <a:graphicFrameLocks noChangeAspect="1"/>
          </p:cNvGraphicFramePr>
          <p:nvPr/>
        </p:nvGraphicFramePr>
        <p:xfrm>
          <a:off x="5876925" y="5416550"/>
          <a:ext cx="130651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8" name="Equation" r:id="rId7" imgW="774364" imgH="228501" progId="">
                  <p:embed/>
                </p:oleObj>
              </mc:Choice>
              <mc:Fallback>
                <p:oleObj name="Equation" r:id="rId7" imgW="774364" imgH="228501" progId="">
                  <p:embed/>
                  <p:pic>
                    <p:nvPicPr>
                      <p:cNvPr id="0" name="Picture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6925" y="5416550"/>
                        <a:ext cx="1306513" cy="3810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87"/>
          <p:cNvGrpSpPr>
            <a:grpSpLocks/>
          </p:cNvGrpSpPr>
          <p:nvPr/>
        </p:nvGrpSpPr>
        <p:grpSpPr bwMode="auto">
          <a:xfrm>
            <a:off x="923925" y="2462213"/>
            <a:ext cx="6880225" cy="169862"/>
            <a:chOff x="923378" y="2462211"/>
            <a:chExt cx="6880752" cy="169071"/>
          </a:xfrm>
        </p:grpSpPr>
        <p:sp>
          <p:nvSpPr>
            <p:cNvPr id="75" name="Freeform 19"/>
            <p:cNvSpPr>
              <a:spLocks/>
            </p:cNvSpPr>
            <p:nvPr/>
          </p:nvSpPr>
          <p:spPr bwMode="auto">
            <a:xfrm>
              <a:off x="923378" y="2462211"/>
              <a:ext cx="357215" cy="113768"/>
            </a:xfrm>
            <a:custGeom>
              <a:avLst/>
              <a:gdLst>
                <a:gd name="T0" fmla="*/ 0 w 733425"/>
                <a:gd name="T1" fmla="*/ 457200 h 457200"/>
                <a:gd name="T2" fmla="*/ 0 w 733425"/>
                <a:gd name="T3" fmla="*/ 457200 h 457200"/>
                <a:gd name="T4" fmla="*/ 85725 w 733425"/>
                <a:gd name="T5" fmla="*/ 452438 h 457200"/>
                <a:gd name="T6" fmla="*/ 100013 w 733425"/>
                <a:gd name="T7" fmla="*/ 447675 h 457200"/>
                <a:gd name="T8" fmla="*/ 152400 w 733425"/>
                <a:gd name="T9" fmla="*/ 409575 h 457200"/>
                <a:gd name="T10" fmla="*/ 180975 w 733425"/>
                <a:gd name="T11" fmla="*/ 404813 h 457200"/>
                <a:gd name="T12" fmla="*/ 214313 w 733425"/>
                <a:gd name="T13" fmla="*/ 400050 h 457200"/>
                <a:gd name="T14" fmla="*/ 371475 w 733425"/>
                <a:gd name="T15" fmla="*/ 328613 h 457200"/>
                <a:gd name="T16" fmla="*/ 547688 w 733425"/>
                <a:gd name="T17" fmla="*/ 195263 h 457200"/>
                <a:gd name="T18" fmla="*/ 733425 w 733425"/>
                <a:gd name="T19" fmla="*/ 0 h 457200"/>
                <a:gd name="T20" fmla="*/ 733425 w 733425"/>
                <a:gd name="T21" fmla="*/ 442913 h 457200"/>
                <a:gd name="T22" fmla="*/ 0 w 733425"/>
                <a:gd name="T23" fmla="*/ 457200 h 4572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33425"/>
                <a:gd name="T37" fmla="*/ 0 h 457200"/>
                <a:gd name="T38" fmla="*/ 733425 w 733425"/>
                <a:gd name="T39" fmla="*/ 457200 h 4572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33425" h="457200">
                  <a:moveTo>
                    <a:pt x="0" y="457200"/>
                  </a:moveTo>
                  <a:lnTo>
                    <a:pt x="0" y="457200"/>
                  </a:lnTo>
                  <a:cubicBezTo>
                    <a:pt x="28575" y="455613"/>
                    <a:pt x="57235" y="455151"/>
                    <a:pt x="85725" y="452438"/>
                  </a:cubicBezTo>
                  <a:cubicBezTo>
                    <a:pt x="90723" y="451962"/>
                    <a:pt x="95756" y="450336"/>
                    <a:pt x="100013" y="447675"/>
                  </a:cubicBezTo>
                  <a:cubicBezTo>
                    <a:pt x="109397" y="441810"/>
                    <a:pt x="141683" y="411361"/>
                    <a:pt x="152400" y="409575"/>
                  </a:cubicBezTo>
                  <a:lnTo>
                    <a:pt x="180975" y="404813"/>
                  </a:lnTo>
                  <a:cubicBezTo>
                    <a:pt x="201287" y="398042"/>
                    <a:pt x="190243" y="400050"/>
                    <a:pt x="214313" y="400050"/>
                  </a:cubicBezTo>
                  <a:lnTo>
                    <a:pt x="371475" y="328613"/>
                  </a:lnTo>
                  <a:lnTo>
                    <a:pt x="547688" y="195263"/>
                  </a:lnTo>
                  <a:lnTo>
                    <a:pt x="733425" y="0"/>
                  </a:lnTo>
                  <a:lnTo>
                    <a:pt x="733425" y="442913"/>
                  </a:lnTo>
                  <a:lnTo>
                    <a:pt x="0" y="457200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699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90488" tIns="44450" rIns="90488" bIns="44450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grpSp>
          <p:nvGrpSpPr>
            <p:cNvPr id="30730" name="Group 79"/>
            <p:cNvGrpSpPr>
              <a:grpSpLocks/>
            </p:cNvGrpSpPr>
            <p:nvPr/>
          </p:nvGrpSpPr>
          <p:grpSpPr bwMode="auto">
            <a:xfrm>
              <a:off x="3476626" y="2512219"/>
              <a:ext cx="497681" cy="114300"/>
              <a:chOff x="3467100" y="2512219"/>
              <a:chExt cx="497681" cy="114300"/>
            </a:xfrm>
          </p:grpSpPr>
          <p:sp>
            <p:nvSpPr>
              <p:cNvPr id="77" name="Freeform 19"/>
              <p:cNvSpPr>
                <a:spLocks/>
              </p:cNvSpPr>
              <p:nvPr/>
            </p:nvSpPr>
            <p:spPr bwMode="auto">
              <a:xfrm flipH="1">
                <a:off x="3466748" y="2512774"/>
                <a:ext cx="134948" cy="55303"/>
              </a:xfrm>
              <a:custGeom>
                <a:avLst/>
                <a:gdLst>
                  <a:gd name="T0" fmla="*/ 0 w 733425"/>
                  <a:gd name="T1" fmla="*/ 457200 h 457200"/>
                  <a:gd name="T2" fmla="*/ 0 w 733425"/>
                  <a:gd name="T3" fmla="*/ 457200 h 457200"/>
                  <a:gd name="T4" fmla="*/ 85725 w 733425"/>
                  <a:gd name="T5" fmla="*/ 452438 h 457200"/>
                  <a:gd name="T6" fmla="*/ 100013 w 733425"/>
                  <a:gd name="T7" fmla="*/ 447675 h 457200"/>
                  <a:gd name="T8" fmla="*/ 152400 w 733425"/>
                  <a:gd name="T9" fmla="*/ 409575 h 457200"/>
                  <a:gd name="T10" fmla="*/ 180975 w 733425"/>
                  <a:gd name="T11" fmla="*/ 404813 h 457200"/>
                  <a:gd name="T12" fmla="*/ 214313 w 733425"/>
                  <a:gd name="T13" fmla="*/ 400050 h 457200"/>
                  <a:gd name="T14" fmla="*/ 371475 w 733425"/>
                  <a:gd name="T15" fmla="*/ 328613 h 457200"/>
                  <a:gd name="T16" fmla="*/ 547688 w 733425"/>
                  <a:gd name="T17" fmla="*/ 195263 h 457200"/>
                  <a:gd name="T18" fmla="*/ 733425 w 733425"/>
                  <a:gd name="T19" fmla="*/ 0 h 457200"/>
                  <a:gd name="T20" fmla="*/ 733425 w 733425"/>
                  <a:gd name="T21" fmla="*/ 442913 h 457200"/>
                  <a:gd name="T22" fmla="*/ 0 w 733425"/>
                  <a:gd name="T23" fmla="*/ 457200 h 45720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33425"/>
                  <a:gd name="T37" fmla="*/ 0 h 457200"/>
                  <a:gd name="T38" fmla="*/ 733425 w 733425"/>
                  <a:gd name="T39" fmla="*/ 457200 h 45720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33425" h="457200">
                    <a:moveTo>
                      <a:pt x="0" y="457200"/>
                    </a:moveTo>
                    <a:lnTo>
                      <a:pt x="0" y="457200"/>
                    </a:lnTo>
                    <a:cubicBezTo>
                      <a:pt x="28575" y="455613"/>
                      <a:pt x="57235" y="455151"/>
                      <a:pt x="85725" y="452438"/>
                    </a:cubicBezTo>
                    <a:cubicBezTo>
                      <a:pt x="90723" y="451962"/>
                      <a:pt x="95756" y="450336"/>
                      <a:pt x="100013" y="447675"/>
                    </a:cubicBezTo>
                    <a:cubicBezTo>
                      <a:pt x="109397" y="441810"/>
                      <a:pt x="141683" y="411361"/>
                      <a:pt x="152400" y="409575"/>
                    </a:cubicBezTo>
                    <a:lnTo>
                      <a:pt x="180975" y="404813"/>
                    </a:lnTo>
                    <a:cubicBezTo>
                      <a:pt x="201287" y="398042"/>
                      <a:pt x="190243" y="400050"/>
                      <a:pt x="214313" y="400050"/>
                    </a:cubicBezTo>
                    <a:lnTo>
                      <a:pt x="371475" y="328613"/>
                    </a:lnTo>
                    <a:lnTo>
                      <a:pt x="547688" y="195263"/>
                    </a:lnTo>
                    <a:lnTo>
                      <a:pt x="733425" y="0"/>
                    </a:lnTo>
                    <a:lnTo>
                      <a:pt x="733425" y="442913"/>
                    </a:lnTo>
                    <a:lnTo>
                      <a:pt x="0" y="457200"/>
                    </a:lnTo>
                    <a:close/>
                  </a:path>
                </a:pathLst>
              </a:custGeom>
              <a:solidFill>
                <a:schemeClr val="bg2">
                  <a:lumMod val="40000"/>
                  <a:lumOff val="60000"/>
                </a:schemeClr>
              </a:solidFill>
              <a:ln w="12699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0488" tIns="44450" rIns="90488" bIns="4445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79" name="Freeform 28"/>
              <p:cNvSpPr>
                <a:spLocks/>
              </p:cNvSpPr>
              <p:nvPr/>
            </p:nvSpPr>
            <p:spPr bwMode="auto">
              <a:xfrm>
                <a:off x="3600108" y="2568078"/>
                <a:ext cx="365153" cy="58464"/>
              </a:xfrm>
              <a:custGeom>
                <a:avLst/>
                <a:gdLst>
                  <a:gd name="T0" fmla="*/ 0 w 757237"/>
                  <a:gd name="T1" fmla="*/ 0 h 447675"/>
                  <a:gd name="T2" fmla="*/ 0 w 757237"/>
                  <a:gd name="T3" fmla="*/ 0 h 447675"/>
                  <a:gd name="T4" fmla="*/ 9525 w 757237"/>
                  <a:gd name="T5" fmla="*/ 42863 h 447675"/>
                  <a:gd name="T6" fmla="*/ 33337 w 757237"/>
                  <a:gd name="T7" fmla="*/ 61913 h 447675"/>
                  <a:gd name="T8" fmla="*/ 61912 w 757237"/>
                  <a:gd name="T9" fmla="*/ 85725 h 447675"/>
                  <a:gd name="T10" fmla="*/ 95250 w 757237"/>
                  <a:gd name="T11" fmla="*/ 123825 h 447675"/>
                  <a:gd name="T12" fmla="*/ 104775 w 757237"/>
                  <a:gd name="T13" fmla="*/ 128588 h 447675"/>
                  <a:gd name="T14" fmla="*/ 204787 w 757237"/>
                  <a:gd name="T15" fmla="*/ 247644 h 447675"/>
                  <a:gd name="T16" fmla="*/ 314325 w 757237"/>
                  <a:gd name="T17" fmla="*/ 333369 h 447675"/>
                  <a:gd name="T18" fmla="*/ 428625 w 757237"/>
                  <a:gd name="T19" fmla="*/ 395282 h 447675"/>
                  <a:gd name="T20" fmla="*/ 557212 w 757237"/>
                  <a:gd name="T21" fmla="*/ 442907 h 447675"/>
                  <a:gd name="T22" fmla="*/ 747712 w 757237"/>
                  <a:gd name="T23" fmla="*/ 447669 h 447675"/>
                  <a:gd name="T24" fmla="*/ 757237 w 757237"/>
                  <a:gd name="T25" fmla="*/ 4763 h 447675"/>
                  <a:gd name="T26" fmla="*/ 0 w 757237"/>
                  <a:gd name="T27" fmla="*/ 0 h 44767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57237"/>
                  <a:gd name="T43" fmla="*/ 0 h 447675"/>
                  <a:gd name="T44" fmla="*/ 757237 w 757237"/>
                  <a:gd name="T45" fmla="*/ 447675 h 44767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57237" h="447675">
                    <a:moveTo>
                      <a:pt x="0" y="0"/>
                    </a:moveTo>
                    <a:lnTo>
                      <a:pt x="0" y="0"/>
                    </a:lnTo>
                    <a:cubicBezTo>
                      <a:pt x="3175" y="14288"/>
                      <a:pt x="4897" y="28978"/>
                      <a:pt x="9525" y="42863"/>
                    </a:cubicBezTo>
                    <a:cubicBezTo>
                      <a:pt x="15947" y="62129"/>
                      <a:pt x="18784" y="54636"/>
                      <a:pt x="33337" y="61913"/>
                    </a:cubicBezTo>
                    <a:cubicBezTo>
                      <a:pt x="43344" y="66917"/>
                      <a:pt x="55208" y="77106"/>
                      <a:pt x="61912" y="85725"/>
                    </a:cubicBezTo>
                    <a:cubicBezTo>
                      <a:pt x="86454" y="117279"/>
                      <a:pt x="70278" y="108842"/>
                      <a:pt x="95250" y="123825"/>
                    </a:cubicBezTo>
                    <a:cubicBezTo>
                      <a:pt x="98294" y="125651"/>
                      <a:pt x="101600" y="127000"/>
                      <a:pt x="104775" y="128588"/>
                    </a:cubicBezTo>
                    <a:lnTo>
                      <a:pt x="204787" y="247650"/>
                    </a:lnTo>
                    <a:lnTo>
                      <a:pt x="314325" y="333375"/>
                    </a:lnTo>
                    <a:lnTo>
                      <a:pt x="428625" y="395288"/>
                    </a:lnTo>
                    <a:lnTo>
                      <a:pt x="557212" y="442913"/>
                    </a:lnTo>
                    <a:lnTo>
                      <a:pt x="747712" y="447675"/>
                    </a:lnTo>
                    <a:lnTo>
                      <a:pt x="757237" y="47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40000"/>
                  <a:lumOff val="60000"/>
                </a:schemeClr>
              </a:solidFill>
              <a:ln w="12699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0488" tIns="44450" rIns="90488" bIns="4445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0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0731" name="Group 80"/>
            <p:cNvGrpSpPr>
              <a:grpSpLocks/>
            </p:cNvGrpSpPr>
            <p:nvPr/>
          </p:nvGrpSpPr>
          <p:grpSpPr bwMode="auto">
            <a:xfrm flipH="1">
              <a:off x="4748212" y="2516982"/>
              <a:ext cx="497681" cy="114300"/>
              <a:chOff x="3467100" y="2512219"/>
              <a:chExt cx="497681" cy="114300"/>
            </a:xfrm>
          </p:grpSpPr>
          <p:sp>
            <p:nvSpPr>
              <p:cNvPr id="82" name="Freeform 19"/>
              <p:cNvSpPr>
                <a:spLocks/>
              </p:cNvSpPr>
              <p:nvPr/>
            </p:nvSpPr>
            <p:spPr bwMode="auto">
              <a:xfrm flipH="1">
                <a:off x="3466521" y="2512752"/>
                <a:ext cx="134948" cy="55304"/>
              </a:xfrm>
              <a:custGeom>
                <a:avLst/>
                <a:gdLst>
                  <a:gd name="T0" fmla="*/ 0 w 733425"/>
                  <a:gd name="T1" fmla="*/ 457200 h 457200"/>
                  <a:gd name="T2" fmla="*/ 0 w 733425"/>
                  <a:gd name="T3" fmla="*/ 457200 h 457200"/>
                  <a:gd name="T4" fmla="*/ 85725 w 733425"/>
                  <a:gd name="T5" fmla="*/ 452438 h 457200"/>
                  <a:gd name="T6" fmla="*/ 100013 w 733425"/>
                  <a:gd name="T7" fmla="*/ 447675 h 457200"/>
                  <a:gd name="T8" fmla="*/ 152400 w 733425"/>
                  <a:gd name="T9" fmla="*/ 409575 h 457200"/>
                  <a:gd name="T10" fmla="*/ 180975 w 733425"/>
                  <a:gd name="T11" fmla="*/ 404813 h 457200"/>
                  <a:gd name="T12" fmla="*/ 214313 w 733425"/>
                  <a:gd name="T13" fmla="*/ 400050 h 457200"/>
                  <a:gd name="T14" fmla="*/ 371475 w 733425"/>
                  <a:gd name="T15" fmla="*/ 328613 h 457200"/>
                  <a:gd name="T16" fmla="*/ 547688 w 733425"/>
                  <a:gd name="T17" fmla="*/ 195263 h 457200"/>
                  <a:gd name="T18" fmla="*/ 733425 w 733425"/>
                  <a:gd name="T19" fmla="*/ 0 h 457200"/>
                  <a:gd name="T20" fmla="*/ 733425 w 733425"/>
                  <a:gd name="T21" fmla="*/ 442913 h 457200"/>
                  <a:gd name="T22" fmla="*/ 0 w 733425"/>
                  <a:gd name="T23" fmla="*/ 457200 h 45720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33425"/>
                  <a:gd name="T37" fmla="*/ 0 h 457200"/>
                  <a:gd name="T38" fmla="*/ 733425 w 733425"/>
                  <a:gd name="T39" fmla="*/ 457200 h 45720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33425" h="457200">
                    <a:moveTo>
                      <a:pt x="0" y="457200"/>
                    </a:moveTo>
                    <a:lnTo>
                      <a:pt x="0" y="457200"/>
                    </a:lnTo>
                    <a:cubicBezTo>
                      <a:pt x="28575" y="455613"/>
                      <a:pt x="57235" y="455151"/>
                      <a:pt x="85725" y="452438"/>
                    </a:cubicBezTo>
                    <a:cubicBezTo>
                      <a:pt x="90723" y="451962"/>
                      <a:pt x="95756" y="450336"/>
                      <a:pt x="100013" y="447675"/>
                    </a:cubicBezTo>
                    <a:cubicBezTo>
                      <a:pt x="109397" y="441810"/>
                      <a:pt x="141683" y="411361"/>
                      <a:pt x="152400" y="409575"/>
                    </a:cubicBezTo>
                    <a:lnTo>
                      <a:pt x="180975" y="404813"/>
                    </a:lnTo>
                    <a:cubicBezTo>
                      <a:pt x="201287" y="398042"/>
                      <a:pt x="190243" y="400050"/>
                      <a:pt x="214313" y="400050"/>
                    </a:cubicBezTo>
                    <a:lnTo>
                      <a:pt x="371475" y="328613"/>
                    </a:lnTo>
                    <a:lnTo>
                      <a:pt x="547688" y="195263"/>
                    </a:lnTo>
                    <a:lnTo>
                      <a:pt x="733425" y="0"/>
                    </a:lnTo>
                    <a:lnTo>
                      <a:pt x="733425" y="442913"/>
                    </a:lnTo>
                    <a:lnTo>
                      <a:pt x="0" y="457200"/>
                    </a:lnTo>
                    <a:close/>
                  </a:path>
                </a:pathLst>
              </a:custGeom>
              <a:solidFill>
                <a:schemeClr val="bg2">
                  <a:lumMod val="40000"/>
                  <a:lumOff val="60000"/>
                </a:schemeClr>
              </a:solidFill>
              <a:ln w="12699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0488" tIns="44450" rIns="90488" bIns="4445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86" name="Freeform 28"/>
              <p:cNvSpPr>
                <a:spLocks/>
              </p:cNvSpPr>
              <p:nvPr/>
            </p:nvSpPr>
            <p:spPr bwMode="auto">
              <a:xfrm>
                <a:off x="3599881" y="2568056"/>
                <a:ext cx="365153" cy="58463"/>
              </a:xfrm>
              <a:custGeom>
                <a:avLst/>
                <a:gdLst>
                  <a:gd name="T0" fmla="*/ 0 w 757237"/>
                  <a:gd name="T1" fmla="*/ 0 h 447675"/>
                  <a:gd name="T2" fmla="*/ 0 w 757237"/>
                  <a:gd name="T3" fmla="*/ 0 h 447675"/>
                  <a:gd name="T4" fmla="*/ 9525 w 757237"/>
                  <a:gd name="T5" fmla="*/ 42863 h 447675"/>
                  <a:gd name="T6" fmla="*/ 33337 w 757237"/>
                  <a:gd name="T7" fmla="*/ 61913 h 447675"/>
                  <a:gd name="T8" fmla="*/ 61912 w 757237"/>
                  <a:gd name="T9" fmla="*/ 85725 h 447675"/>
                  <a:gd name="T10" fmla="*/ 95250 w 757237"/>
                  <a:gd name="T11" fmla="*/ 123825 h 447675"/>
                  <a:gd name="T12" fmla="*/ 104775 w 757237"/>
                  <a:gd name="T13" fmla="*/ 128588 h 447675"/>
                  <a:gd name="T14" fmla="*/ 204787 w 757237"/>
                  <a:gd name="T15" fmla="*/ 247644 h 447675"/>
                  <a:gd name="T16" fmla="*/ 314325 w 757237"/>
                  <a:gd name="T17" fmla="*/ 333369 h 447675"/>
                  <a:gd name="T18" fmla="*/ 428625 w 757237"/>
                  <a:gd name="T19" fmla="*/ 395282 h 447675"/>
                  <a:gd name="T20" fmla="*/ 557212 w 757237"/>
                  <a:gd name="T21" fmla="*/ 442907 h 447675"/>
                  <a:gd name="T22" fmla="*/ 747712 w 757237"/>
                  <a:gd name="T23" fmla="*/ 447669 h 447675"/>
                  <a:gd name="T24" fmla="*/ 757237 w 757237"/>
                  <a:gd name="T25" fmla="*/ 4763 h 447675"/>
                  <a:gd name="T26" fmla="*/ 0 w 757237"/>
                  <a:gd name="T27" fmla="*/ 0 h 44767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57237"/>
                  <a:gd name="T43" fmla="*/ 0 h 447675"/>
                  <a:gd name="T44" fmla="*/ 757237 w 757237"/>
                  <a:gd name="T45" fmla="*/ 447675 h 44767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57237" h="447675">
                    <a:moveTo>
                      <a:pt x="0" y="0"/>
                    </a:moveTo>
                    <a:lnTo>
                      <a:pt x="0" y="0"/>
                    </a:lnTo>
                    <a:cubicBezTo>
                      <a:pt x="3175" y="14288"/>
                      <a:pt x="4897" y="28978"/>
                      <a:pt x="9525" y="42863"/>
                    </a:cubicBezTo>
                    <a:cubicBezTo>
                      <a:pt x="15947" y="62129"/>
                      <a:pt x="18784" y="54636"/>
                      <a:pt x="33337" y="61913"/>
                    </a:cubicBezTo>
                    <a:cubicBezTo>
                      <a:pt x="43344" y="66917"/>
                      <a:pt x="55208" y="77106"/>
                      <a:pt x="61912" y="85725"/>
                    </a:cubicBezTo>
                    <a:cubicBezTo>
                      <a:pt x="86454" y="117279"/>
                      <a:pt x="70278" y="108842"/>
                      <a:pt x="95250" y="123825"/>
                    </a:cubicBezTo>
                    <a:cubicBezTo>
                      <a:pt x="98294" y="125651"/>
                      <a:pt x="101600" y="127000"/>
                      <a:pt x="104775" y="128588"/>
                    </a:cubicBezTo>
                    <a:lnTo>
                      <a:pt x="204787" y="247650"/>
                    </a:lnTo>
                    <a:lnTo>
                      <a:pt x="314325" y="333375"/>
                    </a:lnTo>
                    <a:lnTo>
                      <a:pt x="428625" y="395288"/>
                    </a:lnTo>
                    <a:lnTo>
                      <a:pt x="557212" y="442913"/>
                    </a:lnTo>
                    <a:lnTo>
                      <a:pt x="747712" y="447675"/>
                    </a:lnTo>
                    <a:lnTo>
                      <a:pt x="757237" y="47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40000"/>
                  <a:lumOff val="60000"/>
                </a:schemeClr>
              </a:solidFill>
              <a:ln w="12699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0488" tIns="44450" rIns="90488" bIns="4445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0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87" name="Freeform 19"/>
            <p:cNvSpPr>
              <a:spLocks/>
            </p:cNvSpPr>
            <p:nvPr/>
          </p:nvSpPr>
          <p:spPr bwMode="auto">
            <a:xfrm flipH="1">
              <a:off x="7427864" y="2466951"/>
              <a:ext cx="376266" cy="110608"/>
            </a:xfrm>
            <a:custGeom>
              <a:avLst/>
              <a:gdLst>
                <a:gd name="T0" fmla="*/ 0 w 733425"/>
                <a:gd name="T1" fmla="*/ 457200 h 457200"/>
                <a:gd name="T2" fmla="*/ 0 w 733425"/>
                <a:gd name="T3" fmla="*/ 457200 h 457200"/>
                <a:gd name="T4" fmla="*/ 85725 w 733425"/>
                <a:gd name="T5" fmla="*/ 452438 h 457200"/>
                <a:gd name="T6" fmla="*/ 100013 w 733425"/>
                <a:gd name="T7" fmla="*/ 447675 h 457200"/>
                <a:gd name="T8" fmla="*/ 152400 w 733425"/>
                <a:gd name="T9" fmla="*/ 409575 h 457200"/>
                <a:gd name="T10" fmla="*/ 180975 w 733425"/>
                <a:gd name="T11" fmla="*/ 404813 h 457200"/>
                <a:gd name="T12" fmla="*/ 214313 w 733425"/>
                <a:gd name="T13" fmla="*/ 400050 h 457200"/>
                <a:gd name="T14" fmla="*/ 371475 w 733425"/>
                <a:gd name="T15" fmla="*/ 328613 h 457200"/>
                <a:gd name="T16" fmla="*/ 547688 w 733425"/>
                <a:gd name="T17" fmla="*/ 195263 h 457200"/>
                <a:gd name="T18" fmla="*/ 733425 w 733425"/>
                <a:gd name="T19" fmla="*/ 0 h 457200"/>
                <a:gd name="T20" fmla="*/ 733425 w 733425"/>
                <a:gd name="T21" fmla="*/ 442913 h 457200"/>
                <a:gd name="T22" fmla="*/ 0 w 733425"/>
                <a:gd name="T23" fmla="*/ 457200 h 4572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33425"/>
                <a:gd name="T37" fmla="*/ 0 h 457200"/>
                <a:gd name="T38" fmla="*/ 733425 w 733425"/>
                <a:gd name="T39" fmla="*/ 457200 h 4572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33425" h="457200">
                  <a:moveTo>
                    <a:pt x="0" y="457200"/>
                  </a:moveTo>
                  <a:lnTo>
                    <a:pt x="0" y="457200"/>
                  </a:lnTo>
                  <a:cubicBezTo>
                    <a:pt x="28575" y="455613"/>
                    <a:pt x="57235" y="455151"/>
                    <a:pt x="85725" y="452438"/>
                  </a:cubicBezTo>
                  <a:cubicBezTo>
                    <a:pt x="90723" y="451962"/>
                    <a:pt x="95756" y="450336"/>
                    <a:pt x="100013" y="447675"/>
                  </a:cubicBezTo>
                  <a:cubicBezTo>
                    <a:pt x="109397" y="441810"/>
                    <a:pt x="141683" y="411361"/>
                    <a:pt x="152400" y="409575"/>
                  </a:cubicBezTo>
                  <a:lnTo>
                    <a:pt x="180975" y="404813"/>
                  </a:lnTo>
                  <a:cubicBezTo>
                    <a:pt x="201287" y="398042"/>
                    <a:pt x="190243" y="400050"/>
                    <a:pt x="214313" y="400050"/>
                  </a:cubicBezTo>
                  <a:lnTo>
                    <a:pt x="371475" y="328613"/>
                  </a:lnTo>
                  <a:lnTo>
                    <a:pt x="547688" y="195263"/>
                  </a:lnTo>
                  <a:lnTo>
                    <a:pt x="733425" y="0"/>
                  </a:lnTo>
                  <a:lnTo>
                    <a:pt x="733425" y="442913"/>
                  </a:lnTo>
                  <a:lnTo>
                    <a:pt x="0" y="457200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699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90488" tIns="44450" rIns="90488" bIns="44450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</p:grpSp>
      <p:sp>
        <p:nvSpPr>
          <p:cNvPr id="84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3376613" y="6619875"/>
            <a:ext cx="4597400" cy="238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1050" dirty="0" smtClean="0">
                <a:solidFill>
                  <a:srgbClr val="000000"/>
                </a:solidFill>
              </a:rPr>
              <a:t>Alex Bogacz       ERL-TF at CERN </a:t>
            </a:r>
            <a:r>
              <a:rPr lang="en-US" sz="1050" dirty="0" err="1" smtClean="0">
                <a:solidFill>
                  <a:srgbClr val="000000"/>
                </a:solidFill>
              </a:rPr>
              <a:t>Mtg</a:t>
            </a:r>
            <a:r>
              <a:rPr lang="en-US" sz="1050" dirty="0" smtClean="0">
                <a:solidFill>
                  <a:srgbClr val="000000"/>
                </a:solidFill>
              </a:rPr>
              <a:t>, Jefferson Lab, August 21, 2012 </a:t>
            </a:r>
          </a:p>
        </p:txBody>
      </p:sp>
    </p:spTree>
    <p:extLst>
      <p:ext uri="{BB962C8B-B14F-4D97-AF65-F5344CB8AC3E}">
        <p14:creationId xmlns:p14="http://schemas.microsoft.com/office/powerpoint/2010/main" val="749033078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5"/>
          <p:cNvGrpSpPr>
            <a:grpSpLocks noChangeAspect="1"/>
          </p:cNvGrpSpPr>
          <p:nvPr/>
        </p:nvGrpSpPr>
        <p:grpSpPr bwMode="auto">
          <a:xfrm>
            <a:off x="715963" y="904875"/>
            <a:ext cx="7351712" cy="3349625"/>
            <a:chOff x="447" y="517"/>
            <a:chExt cx="4741" cy="2160"/>
          </a:xfrm>
        </p:grpSpPr>
        <p:sp>
          <p:nvSpPr>
            <p:cNvPr id="31777" name="AutoShape 4"/>
            <p:cNvSpPr>
              <a:spLocks noChangeAspect="1" noChangeArrowheads="1" noTextEdit="1"/>
            </p:cNvSpPr>
            <p:nvPr/>
          </p:nvSpPr>
          <p:spPr bwMode="auto">
            <a:xfrm>
              <a:off x="448" y="517"/>
              <a:ext cx="4704" cy="2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31778" name="Rectangle 6"/>
            <p:cNvSpPr>
              <a:spLocks noChangeArrowheads="1"/>
            </p:cNvSpPr>
            <p:nvPr/>
          </p:nvSpPr>
          <p:spPr bwMode="auto">
            <a:xfrm>
              <a:off x="448" y="517"/>
              <a:ext cx="4704" cy="21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1779" name="Rectangle 7"/>
            <p:cNvSpPr>
              <a:spLocks noChangeArrowheads="1"/>
            </p:cNvSpPr>
            <p:nvPr/>
          </p:nvSpPr>
          <p:spPr bwMode="auto">
            <a:xfrm>
              <a:off x="520" y="661"/>
              <a:ext cx="4560" cy="1866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1780" name="Rectangle 8"/>
            <p:cNvSpPr>
              <a:spLocks noChangeArrowheads="1"/>
            </p:cNvSpPr>
            <p:nvPr/>
          </p:nvSpPr>
          <p:spPr bwMode="auto">
            <a:xfrm>
              <a:off x="4828" y="2539"/>
              <a:ext cx="306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pitchFamily="34" charset="0"/>
                </a:rPr>
                <a:t>7.07065</a:t>
              </a: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1781" name="Rectangle 9"/>
            <p:cNvSpPr>
              <a:spLocks noChangeArrowheads="1"/>
            </p:cNvSpPr>
            <p:nvPr/>
          </p:nvSpPr>
          <p:spPr bwMode="auto">
            <a:xfrm>
              <a:off x="520" y="2539"/>
              <a:ext cx="78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pitchFamily="34" charset="0"/>
                </a:rPr>
                <a:t>0</a:t>
              </a: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1782" name="Rectangle 11"/>
            <p:cNvSpPr>
              <a:spLocks noChangeArrowheads="1"/>
            </p:cNvSpPr>
            <p:nvPr/>
          </p:nvSpPr>
          <p:spPr bwMode="auto">
            <a:xfrm>
              <a:off x="568" y="595"/>
              <a:ext cx="486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pitchFamily="34" charset="0"/>
                </a:rPr>
                <a:t>                         </a:t>
              </a: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1783" name="Rectangle 12"/>
            <p:cNvSpPr>
              <a:spLocks noChangeArrowheads="1"/>
            </p:cNvSpPr>
            <p:nvPr/>
          </p:nvSpPr>
          <p:spPr bwMode="auto">
            <a:xfrm rot="-5400000">
              <a:off x="439" y="621"/>
              <a:ext cx="120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pitchFamily="34" charset="0"/>
                </a:rPr>
                <a:t>10</a:t>
              </a: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1784" name="Rectangle 13"/>
            <p:cNvSpPr>
              <a:spLocks noChangeArrowheads="1"/>
            </p:cNvSpPr>
            <p:nvPr/>
          </p:nvSpPr>
          <p:spPr bwMode="auto">
            <a:xfrm rot="-5400000">
              <a:off x="459" y="2443"/>
              <a:ext cx="78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pitchFamily="34" charset="0"/>
                </a:rPr>
                <a:t>0</a:t>
              </a: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1785" name="Rectangle 14"/>
            <p:cNvSpPr>
              <a:spLocks noChangeArrowheads="1"/>
            </p:cNvSpPr>
            <p:nvPr/>
          </p:nvSpPr>
          <p:spPr bwMode="auto">
            <a:xfrm rot="-5400000">
              <a:off x="5098" y="606"/>
              <a:ext cx="78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1786" name="Rectangle 15"/>
            <p:cNvSpPr>
              <a:spLocks noChangeArrowheads="1"/>
            </p:cNvSpPr>
            <p:nvPr/>
          </p:nvSpPr>
          <p:spPr bwMode="auto">
            <a:xfrm rot="-5400000">
              <a:off x="5086" y="2431"/>
              <a:ext cx="102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pitchFamily="34" charset="0"/>
                </a:rPr>
                <a:t>-2</a:t>
              </a: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1787" name="Rectangle 16"/>
            <p:cNvSpPr>
              <a:spLocks noChangeArrowheads="1"/>
            </p:cNvSpPr>
            <p:nvPr/>
          </p:nvSpPr>
          <p:spPr bwMode="auto">
            <a:xfrm rot="-5400000">
              <a:off x="225" y="1471"/>
              <a:ext cx="546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pitchFamily="34" charset="0"/>
                </a:rPr>
                <a:t>BETA_X&amp;Y[m]</a:t>
              </a: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1788" name="Rectangle 17"/>
            <p:cNvSpPr>
              <a:spLocks noChangeArrowheads="1"/>
            </p:cNvSpPr>
            <p:nvPr/>
          </p:nvSpPr>
          <p:spPr bwMode="auto">
            <a:xfrm rot="-5400000">
              <a:off x="4882" y="1488"/>
              <a:ext cx="510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pitchFamily="34" charset="0"/>
                </a:rPr>
                <a:t>DISP_X&amp;Y[m]</a:t>
              </a: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1789" name="Line 18"/>
            <p:cNvSpPr>
              <a:spLocks noChangeShapeType="1"/>
            </p:cNvSpPr>
            <p:nvPr/>
          </p:nvSpPr>
          <p:spPr bwMode="auto">
            <a:xfrm flipH="1">
              <a:off x="5050" y="847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31790" name="Line 19"/>
            <p:cNvSpPr>
              <a:spLocks noChangeShapeType="1"/>
            </p:cNvSpPr>
            <p:nvPr/>
          </p:nvSpPr>
          <p:spPr bwMode="auto">
            <a:xfrm>
              <a:off x="520" y="847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31791" name="Line 20"/>
            <p:cNvSpPr>
              <a:spLocks noChangeShapeType="1"/>
            </p:cNvSpPr>
            <p:nvPr/>
          </p:nvSpPr>
          <p:spPr bwMode="auto">
            <a:xfrm flipV="1">
              <a:off x="976" y="2503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31792" name="Line 21"/>
            <p:cNvSpPr>
              <a:spLocks noChangeShapeType="1"/>
            </p:cNvSpPr>
            <p:nvPr/>
          </p:nvSpPr>
          <p:spPr bwMode="auto">
            <a:xfrm>
              <a:off x="976" y="661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31793" name="Line 22"/>
            <p:cNvSpPr>
              <a:spLocks noChangeShapeType="1"/>
            </p:cNvSpPr>
            <p:nvPr/>
          </p:nvSpPr>
          <p:spPr bwMode="auto">
            <a:xfrm flipH="1">
              <a:off x="5050" y="1033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31794" name="Line 23"/>
            <p:cNvSpPr>
              <a:spLocks noChangeShapeType="1"/>
            </p:cNvSpPr>
            <p:nvPr/>
          </p:nvSpPr>
          <p:spPr bwMode="auto">
            <a:xfrm>
              <a:off x="520" y="1033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31795" name="Line 24"/>
            <p:cNvSpPr>
              <a:spLocks noChangeShapeType="1"/>
            </p:cNvSpPr>
            <p:nvPr/>
          </p:nvSpPr>
          <p:spPr bwMode="auto">
            <a:xfrm flipV="1">
              <a:off x="1432" y="2503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31796" name="Line 25"/>
            <p:cNvSpPr>
              <a:spLocks noChangeShapeType="1"/>
            </p:cNvSpPr>
            <p:nvPr/>
          </p:nvSpPr>
          <p:spPr bwMode="auto">
            <a:xfrm>
              <a:off x="1432" y="661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31797" name="Line 26"/>
            <p:cNvSpPr>
              <a:spLocks noChangeShapeType="1"/>
            </p:cNvSpPr>
            <p:nvPr/>
          </p:nvSpPr>
          <p:spPr bwMode="auto">
            <a:xfrm flipH="1">
              <a:off x="5050" y="1219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31798" name="Line 27"/>
            <p:cNvSpPr>
              <a:spLocks noChangeShapeType="1"/>
            </p:cNvSpPr>
            <p:nvPr/>
          </p:nvSpPr>
          <p:spPr bwMode="auto">
            <a:xfrm>
              <a:off x="520" y="1219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31799" name="Line 28"/>
            <p:cNvSpPr>
              <a:spLocks noChangeShapeType="1"/>
            </p:cNvSpPr>
            <p:nvPr/>
          </p:nvSpPr>
          <p:spPr bwMode="auto">
            <a:xfrm flipV="1">
              <a:off x="1888" y="2503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31800" name="Line 29"/>
            <p:cNvSpPr>
              <a:spLocks noChangeShapeType="1"/>
            </p:cNvSpPr>
            <p:nvPr/>
          </p:nvSpPr>
          <p:spPr bwMode="auto">
            <a:xfrm>
              <a:off x="1888" y="661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31801" name="Line 30"/>
            <p:cNvSpPr>
              <a:spLocks noChangeShapeType="1"/>
            </p:cNvSpPr>
            <p:nvPr/>
          </p:nvSpPr>
          <p:spPr bwMode="auto">
            <a:xfrm flipH="1">
              <a:off x="5050" y="1405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31802" name="Line 31"/>
            <p:cNvSpPr>
              <a:spLocks noChangeShapeType="1"/>
            </p:cNvSpPr>
            <p:nvPr/>
          </p:nvSpPr>
          <p:spPr bwMode="auto">
            <a:xfrm>
              <a:off x="520" y="1405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31803" name="Line 32"/>
            <p:cNvSpPr>
              <a:spLocks noChangeShapeType="1"/>
            </p:cNvSpPr>
            <p:nvPr/>
          </p:nvSpPr>
          <p:spPr bwMode="auto">
            <a:xfrm flipV="1">
              <a:off x="2344" y="2503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31804" name="Line 33"/>
            <p:cNvSpPr>
              <a:spLocks noChangeShapeType="1"/>
            </p:cNvSpPr>
            <p:nvPr/>
          </p:nvSpPr>
          <p:spPr bwMode="auto">
            <a:xfrm>
              <a:off x="2344" y="661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31805" name="Line 34"/>
            <p:cNvSpPr>
              <a:spLocks noChangeShapeType="1"/>
            </p:cNvSpPr>
            <p:nvPr/>
          </p:nvSpPr>
          <p:spPr bwMode="auto">
            <a:xfrm flipH="1">
              <a:off x="5050" y="1597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31806" name="Line 35"/>
            <p:cNvSpPr>
              <a:spLocks noChangeShapeType="1"/>
            </p:cNvSpPr>
            <p:nvPr/>
          </p:nvSpPr>
          <p:spPr bwMode="auto">
            <a:xfrm>
              <a:off x="520" y="1597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31807" name="Line 36"/>
            <p:cNvSpPr>
              <a:spLocks noChangeShapeType="1"/>
            </p:cNvSpPr>
            <p:nvPr/>
          </p:nvSpPr>
          <p:spPr bwMode="auto">
            <a:xfrm flipV="1">
              <a:off x="2800" y="2503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31808" name="Line 37"/>
            <p:cNvSpPr>
              <a:spLocks noChangeShapeType="1"/>
            </p:cNvSpPr>
            <p:nvPr/>
          </p:nvSpPr>
          <p:spPr bwMode="auto">
            <a:xfrm>
              <a:off x="2800" y="661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31809" name="Line 38"/>
            <p:cNvSpPr>
              <a:spLocks noChangeShapeType="1"/>
            </p:cNvSpPr>
            <p:nvPr/>
          </p:nvSpPr>
          <p:spPr bwMode="auto">
            <a:xfrm flipH="1">
              <a:off x="5050" y="1783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31810" name="Line 39"/>
            <p:cNvSpPr>
              <a:spLocks noChangeShapeType="1"/>
            </p:cNvSpPr>
            <p:nvPr/>
          </p:nvSpPr>
          <p:spPr bwMode="auto">
            <a:xfrm>
              <a:off x="520" y="1783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31811" name="Line 40"/>
            <p:cNvSpPr>
              <a:spLocks noChangeShapeType="1"/>
            </p:cNvSpPr>
            <p:nvPr/>
          </p:nvSpPr>
          <p:spPr bwMode="auto">
            <a:xfrm flipV="1">
              <a:off x="3256" y="2503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31812" name="Line 41"/>
            <p:cNvSpPr>
              <a:spLocks noChangeShapeType="1"/>
            </p:cNvSpPr>
            <p:nvPr/>
          </p:nvSpPr>
          <p:spPr bwMode="auto">
            <a:xfrm>
              <a:off x="3256" y="661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31813" name="Line 42"/>
            <p:cNvSpPr>
              <a:spLocks noChangeShapeType="1"/>
            </p:cNvSpPr>
            <p:nvPr/>
          </p:nvSpPr>
          <p:spPr bwMode="auto">
            <a:xfrm flipH="1">
              <a:off x="5050" y="1969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31814" name="Line 43"/>
            <p:cNvSpPr>
              <a:spLocks noChangeShapeType="1"/>
            </p:cNvSpPr>
            <p:nvPr/>
          </p:nvSpPr>
          <p:spPr bwMode="auto">
            <a:xfrm>
              <a:off x="520" y="1969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31815" name="Line 44"/>
            <p:cNvSpPr>
              <a:spLocks noChangeShapeType="1"/>
            </p:cNvSpPr>
            <p:nvPr/>
          </p:nvSpPr>
          <p:spPr bwMode="auto">
            <a:xfrm flipV="1">
              <a:off x="3712" y="2503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31816" name="Line 45"/>
            <p:cNvSpPr>
              <a:spLocks noChangeShapeType="1"/>
            </p:cNvSpPr>
            <p:nvPr/>
          </p:nvSpPr>
          <p:spPr bwMode="auto">
            <a:xfrm>
              <a:off x="3712" y="661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31817" name="Line 46"/>
            <p:cNvSpPr>
              <a:spLocks noChangeShapeType="1"/>
            </p:cNvSpPr>
            <p:nvPr/>
          </p:nvSpPr>
          <p:spPr bwMode="auto">
            <a:xfrm flipH="1">
              <a:off x="5050" y="2155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31818" name="Line 47"/>
            <p:cNvSpPr>
              <a:spLocks noChangeShapeType="1"/>
            </p:cNvSpPr>
            <p:nvPr/>
          </p:nvSpPr>
          <p:spPr bwMode="auto">
            <a:xfrm>
              <a:off x="520" y="2155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31819" name="Line 48"/>
            <p:cNvSpPr>
              <a:spLocks noChangeShapeType="1"/>
            </p:cNvSpPr>
            <p:nvPr/>
          </p:nvSpPr>
          <p:spPr bwMode="auto">
            <a:xfrm flipV="1">
              <a:off x="4168" y="2503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31820" name="Line 49"/>
            <p:cNvSpPr>
              <a:spLocks noChangeShapeType="1"/>
            </p:cNvSpPr>
            <p:nvPr/>
          </p:nvSpPr>
          <p:spPr bwMode="auto">
            <a:xfrm>
              <a:off x="4168" y="661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31821" name="Line 50"/>
            <p:cNvSpPr>
              <a:spLocks noChangeShapeType="1"/>
            </p:cNvSpPr>
            <p:nvPr/>
          </p:nvSpPr>
          <p:spPr bwMode="auto">
            <a:xfrm flipH="1">
              <a:off x="5050" y="2341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31822" name="Line 51"/>
            <p:cNvSpPr>
              <a:spLocks noChangeShapeType="1"/>
            </p:cNvSpPr>
            <p:nvPr/>
          </p:nvSpPr>
          <p:spPr bwMode="auto">
            <a:xfrm>
              <a:off x="520" y="2341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31823" name="Line 52"/>
            <p:cNvSpPr>
              <a:spLocks noChangeShapeType="1"/>
            </p:cNvSpPr>
            <p:nvPr/>
          </p:nvSpPr>
          <p:spPr bwMode="auto">
            <a:xfrm flipV="1">
              <a:off x="4624" y="2503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31824" name="Line 53"/>
            <p:cNvSpPr>
              <a:spLocks noChangeShapeType="1"/>
            </p:cNvSpPr>
            <p:nvPr/>
          </p:nvSpPr>
          <p:spPr bwMode="auto">
            <a:xfrm>
              <a:off x="4624" y="661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31825" name="Freeform 54"/>
            <p:cNvSpPr>
              <a:spLocks/>
            </p:cNvSpPr>
            <p:nvPr/>
          </p:nvSpPr>
          <p:spPr bwMode="auto">
            <a:xfrm>
              <a:off x="520" y="1075"/>
              <a:ext cx="4560" cy="1434"/>
            </a:xfrm>
            <a:custGeom>
              <a:avLst/>
              <a:gdLst>
                <a:gd name="T0" fmla="*/ 66 w 4560"/>
                <a:gd name="T1" fmla="*/ 366 h 1434"/>
                <a:gd name="T2" fmla="*/ 138 w 4560"/>
                <a:gd name="T3" fmla="*/ 606 h 1434"/>
                <a:gd name="T4" fmla="*/ 210 w 4560"/>
                <a:gd name="T5" fmla="*/ 834 h 1434"/>
                <a:gd name="T6" fmla="*/ 282 w 4560"/>
                <a:gd name="T7" fmla="*/ 1038 h 1434"/>
                <a:gd name="T8" fmla="*/ 354 w 4560"/>
                <a:gd name="T9" fmla="*/ 1200 h 1434"/>
                <a:gd name="T10" fmla="*/ 426 w 4560"/>
                <a:gd name="T11" fmla="*/ 1326 h 1434"/>
                <a:gd name="T12" fmla="*/ 498 w 4560"/>
                <a:gd name="T13" fmla="*/ 1404 h 1434"/>
                <a:gd name="T14" fmla="*/ 576 w 4560"/>
                <a:gd name="T15" fmla="*/ 1434 h 1434"/>
                <a:gd name="T16" fmla="*/ 648 w 4560"/>
                <a:gd name="T17" fmla="*/ 1410 h 1434"/>
                <a:gd name="T18" fmla="*/ 714 w 4560"/>
                <a:gd name="T19" fmla="*/ 1338 h 1434"/>
                <a:gd name="T20" fmla="*/ 792 w 4560"/>
                <a:gd name="T21" fmla="*/ 1206 h 1434"/>
                <a:gd name="T22" fmla="*/ 864 w 4560"/>
                <a:gd name="T23" fmla="*/ 972 h 1434"/>
                <a:gd name="T24" fmla="*/ 936 w 4560"/>
                <a:gd name="T25" fmla="*/ 648 h 1434"/>
                <a:gd name="T26" fmla="*/ 1008 w 4560"/>
                <a:gd name="T27" fmla="*/ 246 h 1434"/>
                <a:gd name="T28" fmla="*/ 1080 w 4560"/>
                <a:gd name="T29" fmla="*/ 0 h 1434"/>
                <a:gd name="T30" fmla="*/ 1152 w 4560"/>
                <a:gd name="T31" fmla="*/ 300 h 1434"/>
                <a:gd name="T32" fmla="*/ 1224 w 4560"/>
                <a:gd name="T33" fmla="*/ 630 h 1434"/>
                <a:gd name="T34" fmla="*/ 1296 w 4560"/>
                <a:gd name="T35" fmla="*/ 900 h 1434"/>
                <a:gd name="T36" fmla="*/ 1368 w 4560"/>
                <a:gd name="T37" fmla="*/ 1068 h 1434"/>
                <a:gd name="T38" fmla="*/ 1440 w 4560"/>
                <a:gd name="T39" fmla="*/ 1086 h 1434"/>
                <a:gd name="T40" fmla="*/ 1512 w 4560"/>
                <a:gd name="T41" fmla="*/ 1086 h 1434"/>
                <a:gd name="T42" fmla="*/ 1584 w 4560"/>
                <a:gd name="T43" fmla="*/ 1086 h 1434"/>
                <a:gd name="T44" fmla="*/ 1656 w 4560"/>
                <a:gd name="T45" fmla="*/ 1092 h 1434"/>
                <a:gd name="T46" fmla="*/ 1728 w 4560"/>
                <a:gd name="T47" fmla="*/ 1104 h 1434"/>
                <a:gd name="T48" fmla="*/ 1800 w 4560"/>
                <a:gd name="T49" fmla="*/ 1122 h 1434"/>
                <a:gd name="T50" fmla="*/ 1872 w 4560"/>
                <a:gd name="T51" fmla="*/ 1140 h 1434"/>
                <a:gd name="T52" fmla="*/ 1944 w 4560"/>
                <a:gd name="T53" fmla="*/ 1158 h 1434"/>
                <a:gd name="T54" fmla="*/ 2016 w 4560"/>
                <a:gd name="T55" fmla="*/ 1176 h 1434"/>
                <a:gd name="T56" fmla="*/ 2088 w 4560"/>
                <a:gd name="T57" fmla="*/ 1200 h 1434"/>
                <a:gd name="T58" fmla="*/ 2160 w 4560"/>
                <a:gd name="T59" fmla="*/ 1224 h 1434"/>
                <a:gd name="T60" fmla="*/ 2232 w 4560"/>
                <a:gd name="T61" fmla="*/ 1248 h 1434"/>
                <a:gd name="T62" fmla="*/ 2304 w 4560"/>
                <a:gd name="T63" fmla="*/ 1248 h 1434"/>
                <a:gd name="T64" fmla="*/ 2376 w 4560"/>
                <a:gd name="T65" fmla="*/ 1230 h 1434"/>
                <a:gd name="T66" fmla="*/ 2448 w 4560"/>
                <a:gd name="T67" fmla="*/ 1206 h 1434"/>
                <a:gd name="T68" fmla="*/ 2520 w 4560"/>
                <a:gd name="T69" fmla="*/ 1182 h 1434"/>
                <a:gd name="T70" fmla="*/ 2592 w 4560"/>
                <a:gd name="T71" fmla="*/ 1164 h 1434"/>
                <a:gd name="T72" fmla="*/ 2664 w 4560"/>
                <a:gd name="T73" fmla="*/ 1140 h 1434"/>
                <a:gd name="T74" fmla="*/ 2736 w 4560"/>
                <a:gd name="T75" fmla="*/ 1122 h 1434"/>
                <a:gd name="T76" fmla="*/ 2808 w 4560"/>
                <a:gd name="T77" fmla="*/ 1110 h 1434"/>
                <a:gd name="T78" fmla="*/ 2880 w 4560"/>
                <a:gd name="T79" fmla="*/ 1098 h 1434"/>
                <a:gd name="T80" fmla="*/ 2952 w 4560"/>
                <a:gd name="T81" fmla="*/ 1092 h 1434"/>
                <a:gd name="T82" fmla="*/ 3024 w 4560"/>
                <a:gd name="T83" fmla="*/ 1086 h 1434"/>
                <a:gd name="T84" fmla="*/ 3096 w 4560"/>
                <a:gd name="T85" fmla="*/ 1086 h 1434"/>
                <a:gd name="T86" fmla="*/ 3168 w 4560"/>
                <a:gd name="T87" fmla="*/ 1080 h 1434"/>
                <a:gd name="T88" fmla="*/ 3240 w 4560"/>
                <a:gd name="T89" fmla="*/ 966 h 1434"/>
                <a:gd name="T90" fmla="*/ 3312 w 4560"/>
                <a:gd name="T91" fmla="*/ 714 h 1434"/>
                <a:gd name="T92" fmla="*/ 3384 w 4560"/>
                <a:gd name="T93" fmla="*/ 408 h 1434"/>
                <a:gd name="T94" fmla="*/ 3456 w 4560"/>
                <a:gd name="T95" fmla="*/ 54 h 1434"/>
                <a:gd name="T96" fmla="*/ 3528 w 4560"/>
                <a:gd name="T97" fmla="*/ 120 h 1434"/>
                <a:gd name="T98" fmla="*/ 3600 w 4560"/>
                <a:gd name="T99" fmla="*/ 540 h 1434"/>
                <a:gd name="T100" fmla="*/ 3672 w 4560"/>
                <a:gd name="T101" fmla="*/ 888 h 1434"/>
                <a:gd name="T102" fmla="*/ 3744 w 4560"/>
                <a:gd name="T103" fmla="*/ 1152 h 1434"/>
                <a:gd name="T104" fmla="*/ 3816 w 4560"/>
                <a:gd name="T105" fmla="*/ 1308 h 1434"/>
                <a:gd name="T106" fmla="*/ 3888 w 4560"/>
                <a:gd name="T107" fmla="*/ 1398 h 1434"/>
                <a:gd name="T108" fmla="*/ 3960 w 4560"/>
                <a:gd name="T109" fmla="*/ 1428 h 1434"/>
                <a:gd name="T110" fmla="*/ 4032 w 4560"/>
                <a:gd name="T111" fmla="*/ 1416 h 1434"/>
                <a:gd name="T112" fmla="*/ 4104 w 4560"/>
                <a:gd name="T113" fmla="*/ 1350 h 1434"/>
                <a:gd name="T114" fmla="*/ 4176 w 4560"/>
                <a:gd name="T115" fmla="*/ 1242 h 1434"/>
                <a:gd name="T116" fmla="*/ 4248 w 4560"/>
                <a:gd name="T117" fmla="*/ 1092 h 1434"/>
                <a:gd name="T118" fmla="*/ 4320 w 4560"/>
                <a:gd name="T119" fmla="*/ 900 h 1434"/>
                <a:gd name="T120" fmla="*/ 4392 w 4560"/>
                <a:gd name="T121" fmla="*/ 678 h 1434"/>
                <a:gd name="T122" fmla="*/ 4464 w 4560"/>
                <a:gd name="T123" fmla="*/ 432 h 1434"/>
                <a:gd name="T124" fmla="*/ 4536 w 4560"/>
                <a:gd name="T125" fmla="*/ 186 h 143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560"/>
                <a:gd name="T190" fmla="*/ 0 h 1434"/>
                <a:gd name="T191" fmla="*/ 4560 w 4560"/>
                <a:gd name="T192" fmla="*/ 1434 h 143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560" h="1434">
                  <a:moveTo>
                    <a:pt x="0" y="114"/>
                  </a:moveTo>
                  <a:lnTo>
                    <a:pt x="0" y="120"/>
                  </a:lnTo>
                  <a:lnTo>
                    <a:pt x="0" y="126"/>
                  </a:lnTo>
                  <a:lnTo>
                    <a:pt x="0" y="132"/>
                  </a:lnTo>
                  <a:lnTo>
                    <a:pt x="6" y="138"/>
                  </a:lnTo>
                  <a:lnTo>
                    <a:pt x="6" y="144"/>
                  </a:lnTo>
                  <a:lnTo>
                    <a:pt x="6" y="150"/>
                  </a:lnTo>
                  <a:lnTo>
                    <a:pt x="6" y="156"/>
                  </a:lnTo>
                  <a:lnTo>
                    <a:pt x="12" y="162"/>
                  </a:lnTo>
                  <a:lnTo>
                    <a:pt x="12" y="168"/>
                  </a:lnTo>
                  <a:lnTo>
                    <a:pt x="12" y="174"/>
                  </a:lnTo>
                  <a:lnTo>
                    <a:pt x="18" y="180"/>
                  </a:lnTo>
                  <a:lnTo>
                    <a:pt x="18" y="186"/>
                  </a:lnTo>
                  <a:lnTo>
                    <a:pt x="18" y="192"/>
                  </a:lnTo>
                  <a:lnTo>
                    <a:pt x="18" y="198"/>
                  </a:lnTo>
                  <a:lnTo>
                    <a:pt x="24" y="198"/>
                  </a:lnTo>
                  <a:lnTo>
                    <a:pt x="24" y="204"/>
                  </a:lnTo>
                  <a:lnTo>
                    <a:pt x="24" y="210"/>
                  </a:lnTo>
                  <a:lnTo>
                    <a:pt x="24" y="216"/>
                  </a:lnTo>
                  <a:lnTo>
                    <a:pt x="30" y="216"/>
                  </a:lnTo>
                  <a:lnTo>
                    <a:pt x="30" y="222"/>
                  </a:lnTo>
                  <a:lnTo>
                    <a:pt x="30" y="228"/>
                  </a:lnTo>
                  <a:lnTo>
                    <a:pt x="30" y="234"/>
                  </a:lnTo>
                  <a:lnTo>
                    <a:pt x="30" y="240"/>
                  </a:lnTo>
                  <a:lnTo>
                    <a:pt x="36" y="240"/>
                  </a:lnTo>
                  <a:lnTo>
                    <a:pt x="36" y="246"/>
                  </a:lnTo>
                  <a:lnTo>
                    <a:pt x="36" y="252"/>
                  </a:lnTo>
                  <a:lnTo>
                    <a:pt x="36" y="258"/>
                  </a:lnTo>
                  <a:lnTo>
                    <a:pt x="42" y="264"/>
                  </a:lnTo>
                  <a:lnTo>
                    <a:pt x="42" y="270"/>
                  </a:lnTo>
                  <a:lnTo>
                    <a:pt x="42" y="276"/>
                  </a:lnTo>
                  <a:lnTo>
                    <a:pt x="48" y="282"/>
                  </a:lnTo>
                  <a:lnTo>
                    <a:pt x="48" y="288"/>
                  </a:lnTo>
                  <a:lnTo>
                    <a:pt x="48" y="294"/>
                  </a:lnTo>
                  <a:lnTo>
                    <a:pt x="48" y="300"/>
                  </a:lnTo>
                  <a:lnTo>
                    <a:pt x="54" y="306"/>
                  </a:lnTo>
                  <a:lnTo>
                    <a:pt x="54" y="312"/>
                  </a:lnTo>
                  <a:lnTo>
                    <a:pt x="54" y="318"/>
                  </a:lnTo>
                  <a:lnTo>
                    <a:pt x="60" y="324"/>
                  </a:lnTo>
                  <a:lnTo>
                    <a:pt x="60" y="330"/>
                  </a:lnTo>
                  <a:lnTo>
                    <a:pt x="60" y="336"/>
                  </a:lnTo>
                  <a:lnTo>
                    <a:pt x="60" y="342"/>
                  </a:lnTo>
                  <a:lnTo>
                    <a:pt x="66" y="342"/>
                  </a:lnTo>
                  <a:lnTo>
                    <a:pt x="66" y="348"/>
                  </a:lnTo>
                  <a:lnTo>
                    <a:pt x="66" y="354"/>
                  </a:lnTo>
                  <a:lnTo>
                    <a:pt x="66" y="360"/>
                  </a:lnTo>
                  <a:lnTo>
                    <a:pt x="66" y="366"/>
                  </a:lnTo>
                  <a:lnTo>
                    <a:pt x="72" y="366"/>
                  </a:lnTo>
                  <a:lnTo>
                    <a:pt x="72" y="372"/>
                  </a:lnTo>
                  <a:lnTo>
                    <a:pt x="72" y="378"/>
                  </a:lnTo>
                  <a:lnTo>
                    <a:pt x="72" y="384"/>
                  </a:lnTo>
                  <a:lnTo>
                    <a:pt x="78" y="384"/>
                  </a:lnTo>
                  <a:lnTo>
                    <a:pt x="78" y="390"/>
                  </a:lnTo>
                  <a:lnTo>
                    <a:pt x="78" y="396"/>
                  </a:lnTo>
                  <a:lnTo>
                    <a:pt x="78" y="402"/>
                  </a:lnTo>
                  <a:lnTo>
                    <a:pt x="84" y="408"/>
                  </a:lnTo>
                  <a:lnTo>
                    <a:pt x="84" y="414"/>
                  </a:lnTo>
                  <a:lnTo>
                    <a:pt x="84" y="420"/>
                  </a:lnTo>
                  <a:lnTo>
                    <a:pt x="90" y="426"/>
                  </a:lnTo>
                  <a:lnTo>
                    <a:pt x="90" y="432"/>
                  </a:lnTo>
                  <a:lnTo>
                    <a:pt x="90" y="438"/>
                  </a:lnTo>
                  <a:lnTo>
                    <a:pt x="90" y="444"/>
                  </a:lnTo>
                  <a:lnTo>
                    <a:pt x="96" y="450"/>
                  </a:lnTo>
                  <a:lnTo>
                    <a:pt x="96" y="456"/>
                  </a:lnTo>
                  <a:lnTo>
                    <a:pt x="96" y="462"/>
                  </a:lnTo>
                  <a:lnTo>
                    <a:pt x="102" y="468"/>
                  </a:lnTo>
                  <a:lnTo>
                    <a:pt x="102" y="474"/>
                  </a:lnTo>
                  <a:lnTo>
                    <a:pt x="102" y="480"/>
                  </a:lnTo>
                  <a:lnTo>
                    <a:pt x="102" y="486"/>
                  </a:lnTo>
                  <a:lnTo>
                    <a:pt x="108" y="486"/>
                  </a:lnTo>
                  <a:lnTo>
                    <a:pt x="108" y="492"/>
                  </a:lnTo>
                  <a:lnTo>
                    <a:pt x="108" y="498"/>
                  </a:lnTo>
                  <a:lnTo>
                    <a:pt x="108" y="504"/>
                  </a:lnTo>
                  <a:lnTo>
                    <a:pt x="114" y="510"/>
                  </a:lnTo>
                  <a:lnTo>
                    <a:pt x="114" y="516"/>
                  </a:lnTo>
                  <a:lnTo>
                    <a:pt x="114" y="522"/>
                  </a:lnTo>
                  <a:lnTo>
                    <a:pt x="120" y="528"/>
                  </a:lnTo>
                  <a:lnTo>
                    <a:pt x="120" y="534"/>
                  </a:lnTo>
                  <a:lnTo>
                    <a:pt x="120" y="540"/>
                  </a:lnTo>
                  <a:lnTo>
                    <a:pt x="120" y="546"/>
                  </a:lnTo>
                  <a:lnTo>
                    <a:pt x="126" y="552"/>
                  </a:lnTo>
                  <a:lnTo>
                    <a:pt x="126" y="558"/>
                  </a:lnTo>
                  <a:lnTo>
                    <a:pt x="126" y="564"/>
                  </a:lnTo>
                  <a:lnTo>
                    <a:pt x="132" y="570"/>
                  </a:lnTo>
                  <a:lnTo>
                    <a:pt x="132" y="576"/>
                  </a:lnTo>
                  <a:lnTo>
                    <a:pt x="132" y="582"/>
                  </a:lnTo>
                  <a:lnTo>
                    <a:pt x="132" y="588"/>
                  </a:lnTo>
                  <a:lnTo>
                    <a:pt x="138" y="588"/>
                  </a:lnTo>
                  <a:lnTo>
                    <a:pt x="138" y="594"/>
                  </a:lnTo>
                  <a:lnTo>
                    <a:pt x="138" y="600"/>
                  </a:lnTo>
                  <a:lnTo>
                    <a:pt x="138" y="606"/>
                  </a:lnTo>
                  <a:lnTo>
                    <a:pt x="144" y="612"/>
                  </a:lnTo>
                  <a:lnTo>
                    <a:pt x="144" y="618"/>
                  </a:lnTo>
                  <a:lnTo>
                    <a:pt x="144" y="624"/>
                  </a:lnTo>
                  <a:lnTo>
                    <a:pt x="150" y="630"/>
                  </a:lnTo>
                  <a:lnTo>
                    <a:pt x="150" y="636"/>
                  </a:lnTo>
                  <a:lnTo>
                    <a:pt x="150" y="642"/>
                  </a:lnTo>
                  <a:lnTo>
                    <a:pt x="150" y="648"/>
                  </a:lnTo>
                  <a:lnTo>
                    <a:pt x="156" y="648"/>
                  </a:lnTo>
                  <a:lnTo>
                    <a:pt x="156" y="654"/>
                  </a:lnTo>
                  <a:lnTo>
                    <a:pt x="156" y="660"/>
                  </a:lnTo>
                  <a:lnTo>
                    <a:pt x="156" y="666"/>
                  </a:lnTo>
                  <a:lnTo>
                    <a:pt x="162" y="666"/>
                  </a:lnTo>
                  <a:lnTo>
                    <a:pt x="162" y="672"/>
                  </a:lnTo>
                  <a:lnTo>
                    <a:pt x="162" y="678"/>
                  </a:lnTo>
                  <a:lnTo>
                    <a:pt x="162" y="684"/>
                  </a:lnTo>
                  <a:lnTo>
                    <a:pt x="168" y="690"/>
                  </a:lnTo>
                  <a:lnTo>
                    <a:pt x="168" y="696"/>
                  </a:lnTo>
                  <a:lnTo>
                    <a:pt x="168" y="702"/>
                  </a:lnTo>
                  <a:lnTo>
                    <a:pt x="174" y="708"/>
                  </a:lnTo>
                  <a:lnTo>
                    <a:pt x="174" y="714"/>
                  </a:lnTo>
                  <a:lnTo>
                    <a:pt x="174" y="720"/>
                  </a:lnTo>
                  <a:lnTo>
                    <a:pt x="180" y="726"/>
                  </a:lnTo>
                  <a:lnTo>
                    <a:pt x="180" y="732"/>
                  </a:lnTo>
                  <a:lnTo>
                    <a:pt x="180" y="738"/>
                  </a:lnTo>
                  <a:lnTo>
                    <a:pt x="180" y="744"/>
                  </a:lnTo>
                  <a:lnTo>
                    <a:pt x="186" y="744"/>
                  </a:lnTo>
                  <a:lnTo>
                    <a:pt x="186" y="750"/>
                  </a:lnTo>
                  <a:lnTo>
                    <a:pt x="186" y="756"/>
                  </a:lnTo>
                  <a:lnTo>
                    <a:pt x="186" y="762"/>
                  </a:lnTo>
                  <a:lnTo>
                    <a:pt x="192" y="762"/>
                  </a:lnTo>
                  <a:lnTo>
                    <a:pt x="192" y="768"/>
                  </a:lnTo>
                  <a:lnTo>
                    <a:pt x="192" y="774"/>
                  </a:lnTo>
                  <a:lnTo>
                    <a:pt x="192" y="780"/>
                  </a:lnTo>
                  <a:lnTo>
                    <a:pt x="198" y="780"/>
                  </a:lnTo>
                  <a:lnTo>
                    <a:pt x="198" y="786"/>
                  </a:lnTo>
                  <a:lnTo>
                    <a:pt x="198" y="792"/>
                  </a:lnTo>
                  <a:lnTo>
                    <a:pt x="198" y="798"/>
                  </a:lnTo>
                  <a:lnTo>
                    <a:pt x="204" y="798"/>
                  </a:lnTo>
                  <a:lnTo>
                    <a:pt x="204" y="804"/>
                  </a:lnTo>
                  <a:lnTo>
                    <a:pt x="204" y="810"/>
                  </a:lnTo>
                  <a:lnTo>
                    <a:pt x="204" y="816"/>
                  </a:lnTo>
                  <a:lnTo>
                    <a:pt x="210" y="822"/>
                  </a:lnTo>
                  <a:lnTo>
                    <a:pt x="210" y="828"/>
                  </a:lnTo>
                  <a:lnTo>
                    <a:pt x="210" y="834"/>
                  </a:lnTo>
                  <a:lnTo>
                    <a:pt x="216" y="840"/>
                  </a:lnTo>
                  <a:lnTo>
                    <a:pt x="216" y="846"/>
                  </a:lnTo>
                  <a:lnTo>
                    <a:pt x="216" y="852"/>
                  </a:lnTo>
                  <a:lnTo>
                    <a:pt x="222" y="852"/>
                  </a:lnTo>
                  <a:lnTo>
                    <a:pt x="222" y="858"/>
                  </a:lnTo>
                  <a:lnTo>
                    <a:pt x="222" y="864"/>
                  </a:lnTo>
                  <a:lnTo>
                    <a:pt x="222" y="870"/>
                  </a:lnTo>
                  <a:lnTo>
                    <a:pt x="228" y="876"/>
                  </a:lnTo>
                  <a:lnTo>
                    <a:pt x="228" y="882"/>
                  </a:lnTo>
                  <a:lnTo>
                    <a:pt x="228" y="888"/>
                  </a:lnTo>
                  <a:lnTo>
                    <a:pt x="234" y="888"/>
                  </a:lnTo>
                  <a:lnTo>
                    <a:pt x="234" y="894"/>
                  </a:lnTo>
                  <a:lnTo>
                    <a:pt x="234" y="900"/>
                  </a:lnTo>
                  <a:lnTo>
                    <a:pt x="234" y="906"/>
                  </a:lnTo>
                  <a:lnTo>
                    <a:pt x="240" y="906"/>
                  </a:lnTo>
                  <a:lnTo>
                    <a:pt x="240" y="912"/>
                  </a:lnTo>
                  <a:lnTo>
                    <a:pt x="240" y="918"/>
                  </a:lnTo>
                  <a:lnTo>
                    <a:pt x="240" y="924"/>
                  </a:lnTo>
                  <a:lnTo>
                    <a:pt x="246" y="930"/>
                  </a:lnTo>
                  <a:lnTo>
                    <a:pt x="246" y="936"/>
                  </a:lnTo>
                  <a:lnTo>
                    <a:pt x="246" y="942"/>
                  </a:lnTo>
                  <a:lnTo>
                    <a:pt x="252" y="942"/>
                  </a:lnTo>
                  <a:lnTo>
                    <a:pt x="252" y="948"/>
                  </a:lnTo>
                  <a:lnTo>
                    <a:pt x="252" y="954"/>
                  </a:lnTo>
                  <a:lnTo>
                    <a:pt x="252" y="960"/>
                  </a:lnTo>
                  <a:lnTo>
                    <a:pt x="258" y="960"/>
                  </a:lnTo>
                  <a:lnTo>
                    <a:pt x="258" y="966"/>
                  </a:lnTo>
                  <a:lnTo>
                    <a:pt x="258" y="972"/>
                  </a:lnTo>
                  <a:lnTo>
                    <a:pt x="264" y="978"/>
                  </a:lnTo>
                  <a:lnTo>
                    <a:pt x="264" y="984"/>
                  </a:lnTo>
                  <a:lnTo>
                    <a:pt x="264" y="990"/>
                  </a:lnTo>
                  <a:lnTo>
                    <a:pt x="270" y="990"/>
                  </a:lnTo>
                  <a:lnTo>
                    <a:pt x="270" y="996"/>
                  </a:lnTo>
                  <a:lnTo>
                    <a:pt x="270" y="1002"/>
                  </a:lnTo>
                  <a:lnTo>
                    <a:pt x="270" y="1008"/>
                  </a:lnTo>
                  <a:lnTo>
                    <a:pt x="276" y="1008"/>
                  </a:lnTo>
                  <a:lnTo>
                    <a:pt x="276" y="1014"/>
                  </a:lnTo>
                  <a:lnTo>
                    <a:pt x="276" y="1020"/>
                  </a:lnTo>
                  <a:lnTo>
                    <a:pt x="282" y="1026"/>
                  </a:lnTo>
                  <a:lnTo>
                    <a:pt x="282" y="1032"/>
                  </a:lnTo>
                  <a:lnTo>
                    <a:pt x="282" y="1038"/>
                  </a:lnTo>
                  <a:lnTo>
                    <a:pt x="288" y="1038"/>
                  </a:lnTo>
                  <a:lnTo>
                    <a:pt x="288" y="1044"/>
                  </a:lnTo>
                  <a:lnTo>
                    <a:pt x="288" y="1050"/>
                  </a:lnTo>
                  <a:lnTo>
                    <a:pt x="294" y="1056"/>
                  </a:lnTo>
                  <a:lnTo>
                    <a:pt x="294" y="1062"/>
                  </a:lnTo>
                  <a:lnTo>
                    <a:pt x="294" y="1068"/>
                  </a:lnTo>
                  <a:lnTo>
                    <a:pt x="300" y="1068"/>
                  </a:lnTo>
                  <a:lnTo>
                    <a:pt x="300" y="1074"/>
                  </a:lnTo>
                  <a:lnTo>
                    <a:pt x="300" y="1080"/>
                  </a:lnTo>
                  <a:lnTo>
                    <a:pt x="300" y="1086"/>
                  </a:lnTo>
                  <a:lnTo>
                    <a:pt x="306" y="1086"/>
                  </a:lnTo>
                  <a:lnTo>
                    <a:pt x="306" y="1092"/>
                  </a:lnTo>
                  <a:lnTo>
                    <a:pt x="306" y="1098"/>
                  </a:lnTo>
                  <a:lnTo>
                    <a:pt x="312" y="1098"/>
                  </a:lnTo>
                  <a:lnTo>
                    <a:pt x="312" y="1104"/>
                  </a:lnTo>
                  <a:lnTo>
                    <a:pt x="312" y="1110"/>
                  </a:lnTo>
                  <a:lnTo>
                    <a:pt x="318" y="1116"/>
                  </a:lnTo>
                  <a:lnTo>
                    <a:pt x="318" y="1122"/>
                  </a:lnTo>
                  <a:lnTo>
                    <a:pt x="324" y="1128"/>
                  </a:lnTo>
                  <a:lnTo>
                    <a:pt x="324" y="1134"/>
                  </a:lnTo>
                  <a:lnTo>
                    <a:pt x="324" y="1140"/>
                  </a:lnTo>
                  <a:lnTo>
                    <a:pt x="330" y="1140"/>
                  </a:lnTo>
                  <a:lnTo>
                    <a:pt x="330" y="1146"/>
                  </a:lnTo>
                  <a:lnTo>
                    <a:pt x="330" y="1152"/>
                  </a:lnTo>
                  <a:lnTo>
                    <a:pt x="336" y="1152"/>
                  </a:lnTo>
                  <a:lnTo>
                    <a:pt x="336" y="1158"/>
                  </a:lnTo>
                  <a:lnTo>
                    <a:pt x="336" y="1164"/>
                  </a:lnTo>
                  <a:lnTo>
                    <a:pt x="342" y="1164"/>
                  </a:lnTo>
                  <a:lnTo>
                    <a:pt x="342" y="1170"/>
                  </a:lnTo>
                  <a:lnTo>
                    <a:pt x="342" y="1176"/>
                  </a:lnTo>
                  <a:lnTo>
                    <a:pt x="348" y="1176"/>
                  </a:lnTo>
                  <a:lnTo>
                    <a:pt x="348" y="1182"/>
                  </a:lnTo>
                  <a:lnTo>
                    <a:pt x="348" y="1188"/>
                  </a:lnTo>
                  <a:lnTo>
                    <a:pt x="354" y="1188"/>
                  </a:lnTo>
                  <a:lnTo>
                    <a:pt x="354" y="1194"/>
                  </a:lnTo>
                  <a:lnTo>
                    <a:pt x="354" y="1200"/>
                  </a:lnTo>
                  <a:lnTo>
                    <a:pt x="360" y="1200"/>
                  </a:lnTo>
                  <a:lnTo>
                    <a:pt x="360" y="1206"/>
                  </a:lnTo>
                  <a:lnTo>
                    <a:pt x="360" y="1212"/>
                  </a:lnTo>
                  <a:lnTo>
                    <a:pt x="366" y="1212"/>
                  </a:lnTo>
                  <a:lnTo>
                    <a:pt x="366" y="1218"/>
                  </a:lnTo>
                  <a:lnTo>
                    <a:pt x="366" y="1224"/>
                  </a:lnTo>
                  <a:lnTo>
                    <a:pt x="372" y="1224"/>
                  </a:lnTo>
                  <a:lnTo>
                    <a:pt x="372" y="1230"/>
                  </a:lnTo>
                  <a:lnTo>
                    <a:pt x="372" y="1236"/>
                  </a:lnTo>
                  <a:lnTo>
                    <a:pt x="378" y="1236"/>
                  </a:lnTo>
                  <a:lnTo>
                    <a:pt x="378" y="1242"/>
                  </a:lnTo>
                  <a:lnTo>
                    <a:pt x="378" y="1248"/>
                  </a:lnTo>
                  <a:lnTo>
                    <a:pt x="384" y="1248"/>
                  </a:lnTo>
                  <a:lnTo>
                    <a:pt x="384" y="1254"/>
                  </a:lnTo>
                  <a:lnTo>
                    <a:pt x="384" y="1260"/>
                  </a:lnTo>
                  <a:lnTo>
                    <a:pt x="390" y="1260"/>
                  </a:lnTo>
                  <a:lnTo>
                    <a:pt x="390" y="1266"/>
                  </a:lnTo>
                  <a:lnTo>
                    <a:pt x="396" y="1266"/>
                  </a:lnTo>
                  <a:lnTo>
                    <a:pt x="396" y="1272"/>
                  </a:lnTo>
                  <a:lnTo>
                    <a:pt x="396" y="1278"/>
                  </a:lnTo>
                  <a:lnTo>
                    <a:pt x="402" y="1278"/>
                  </a:lnTo>
                  <a:lnTo>
                    <a:pt x="402" y="1284"/>
                  </a:lnTo>
                  <a:lnTo>
                    <a:pt x="402" y="1290"/>
                  </a:lnTo>
                  <a:lnTo>
                    <a:pt x="408" y="1290"/>
                  </a:lnTo>
                  <a:lnTo>
                    <a:pt x="408" y="1296"/>
                  </a:lnTo>
                  <a:lnTo>
                    <a:pt x="414" y="1296"/>
                  </a:lnTo>
                  <a:lnTo>
                    <a:pt x="414" y="1302"/>
                  </a:lnTo>
                  <a:lnTo>
                    <a:pt x="414" y="1308"/>
                  </a:lnTo>
                  <a:lnTo>
                    <a:pt x="420" y="1308"/>
                  </a:lnTo>
                  <a:lnTo>
                    <a:pt x="420" y="1314"/>
                  </a:lnTo>
                  <a:lnTo>
                    <a:pt x="426" y="1314"/>
                  </a:lnTo>
                  <a:lnTo>
                    <a:pt x="426" y="1320"/>
                  </a:lnTo>
                  <a:lnTo>
                    <a:pt x="426" y="1326"/>
                  </a:lnTo>
                  <a:lnTo>
                    <a:pt x="432" y="1326"/>
                  </a:lnTo>
                  <a:lnTo>
                    <a:pt x="432" y="1332"/>
                  </a:lnTo>
                  <a:lnTo>
                    <a:pt x="438" y="1332"/>
                  </a:lnTo>
                  <a:lnTo>
                    <a:pt x="438" y="1338"/>
                  </a:lnTo>
                  <a:lnTo>
                    <a:pt x="444" y="1338"/>
                  </a:lnTo>
                  <a:lnTo>
                    <a:pt x="444" y="1344"/>
                  </a:lnTo>
                  <a:lnTo>
                    <a:pt x="444" y="1350"/>
                  </a:lnTo>
                  <a:lnTo>
                    <a:pt x="450" y="1350"/>
                  </a:lnTo>
                  <a:lnTo>
                    <a:pt x="450" y="1356"/>
                  </a:lnTo>
                  <a:lnTo>
                    <a:pt x="456" y="1356"/>
                  </a:lnTo>
                  <a:lnTo>
                    <a:pt x="456" y="1362"/>
                  </a:lnTo>
                  <a:lnTo>
                    <a:pt x="462" y="1362"/>
                  </a:lnTo>
                  <a:lnTo>
                    <a:pt x="462" y="1368"/>
                  </a:lnTo>
                  <a:lnTo>
                    <a:pt x="468" y="1368"/>
                  </a:lnTo>
                  <a:lnTo>
                    <a:pt x="468" y="1374"/>
                  </a:lnTo>
                  <a:lnTo>
                    <a:pt x="474" y="1374"/>
                  </a:lnTo>
                  <a:lnTo>
                    <a:pt x="474" y="1380"/>
                  </a:lnTo>
                  <a:lnTo>
                    <a:pt x="480" y="1380"/>
                  </a:lnTo>
                  <a:lnTo>
                    <a:pt x="480" y="1386"/>
                  </a:lnTo>
                  <a:lnTo>
                    <a:pt x="486" y="1386"/>
                  </a:lnTo>
                  <a:lnTo>
                    <a:pt x="486" y="1392"/>
                  </a:lnTo>
                  <a:lnTo>
                    <a:pt x="492" y="1392"/>
                  </a:lnTo>
                  <a:lnTo>
                    <a:pt x="492" y="1398"/>
                  </a:lnTo>
                  <a:lnTo>
                    <a:pt x="498" y="1398"/>
                  </a:lnTo>
                  <a:lnTo>
                    <a:pt x="498" y="1404"/>
                  </a:lnTo>
                  <a:lnTo>
                    <a:pt x="504" y="1404"/>
                  </a:lnTo>
                  <a:lnTo>
                    <a:pt x="510" y="1410"/>
                  </a:lnTo>
                  <a:lnTo>
                    <a:pt x="516" y="1410"/>
                  </a:lnTo>
                  <a:lnTo>
                    <a:pt x="516" y="1416"/>
                  </a:lnTo>
                  <a:lnTo>
                    <a:pt x="522" y="1416"/>
                  </a:lnTo>
                  <a:lnTo>
                    <a:pt x="528" y="1416"/>
                  </a:lnTo>
                  <a:lnTo>
                    <a:pt x="528" y="1422"/>
                  </a:lnTo>
                  <a:lnTo>
                    <a:pt x="534" y="1422"/>
                  </a:lnTo>
                  <a:lnTo>
                    <a:pt x="540" y="1422"/>
                  </a:lnTo>
                  <a:lnTo>
                    <a:pt x="540" y="1428"/>
                  </a:lnTo>
                  <a:lnTo>
                    <a:pt x="546" y="1428"/>
                  </a:lnTo>
                  <a:lnTo>
                    <a:pt x="552" y="1428"/>
                  </a:lnTo>
                  <a:lnTo>
                    <a:pt x="558" y="1428"/>
                  </a:lnTo>
                  <a:lnTo>
                    <a:pt x="564" y="1428"/>
                  </a:lnTo>
                  <a:lnTo>
                    <a:pt x="570" y="1434"/>
                  </a:lnTo>
                  <a:lnTo>
                    <a:pt x="576" y="1434"/>
                  </a:lnTo>
                  <a:lnTo>
                    <a:pt x="582" y="1434"/>
                  </a:lnTo>
                  <a:lnTo>
                    <a:pt x="588" y="1434"/>
                  </a:lnTo>
                  <a:lnTo>
                    <a:pt x="594" y="1434"/>
                  </a:lnTo>
                  <a:lnTo>
                    <a:pt x="594" y="1428"/>
                  </a:lnTo>
                  <a:lnTo>
                    <a:pt x="600" y="1428"/>
                  </a:lnTo>
                  <a:lnTo>
                    <a:pt x="606" y="1428"/>
                  </a:lnTo>
                  <a:lnTo>
                    <a:pt x="612" y="1428"/>
                  </a:lnTo>
                  <a:lnTo>
                    <a:pt x="618" y="1428"/>
                  </a:lnTo>
                  <a:lnTo>
                    <a:pt x="618" y="1422"/>
                  </a:lnTo>
                  <a:lnTo>
                    <a:pt x="624" y="1422"/>
                  </a:lnTo>
                  <a:lnTo>
                    <a:pt x="630" y="1422"/>
                  </a:lnTo>
                  <a:lnTo>
                    <a:pt x="630" y="1416"/>
                  </a:lnTo>
                  <a:lnTo>
                    <a:pt x="636" y="1416"/>
                  </a:lnTo>
                  <a:lnTo>
                    <a:pt x="642" y="1416"/>
                  </a:lnTo>
                  <a:lnTo>
                    <a:pt x="642" y="1410"/>
                  </a:lnTo>
                  <a:lnTo>
                    <a:pt x="648" y="1410"/>
                  </a:lnTo>
                  <a:lnTo>
                    <a:pt x="654" y="1404"/>
                  </a:lnTo>
                  <a:lnTo>
                    <a:pt x="660" y="1404"/>
                  </a:lnTo>
                  <a:lnTo>
                    <a:pt x="660" y="1398"/>
                  </a:lnTo>
                  <a:lnTo>
                    <a:pt x="666" y="1398"/>
                  </a:lnTo>
                  <a:lnTo>
                    <a:pt x="666" y="1392"/>
                  </a:lnTo>
                  <a:lnTo>
                    <a:pt x="672" y="1392"/>
                  </a:lnTo>
                  <a:lnTo>
                    <a:pt x="672" y="1386"/>
                  </a:lnTo>
                  <a:lnTo>
                    <a:pt x="678" y="1386"/>
                  </a:lnTo>
                  <a:lnTo>
                    <a:pt x="678" y="1380"/>
                  </a:lnTo>
                  <a:lnTo>
                    <a:pt x="684" y="1380"/>
                  </a:lnTo>
                  <a:lnTo>
                    <a:pt x="684" y="1374"/>
                  </a:lnTo>
                  <a:lnTo>
                    <a:pt x="690" y="1374"/>
                  </a:lnTo>
                  <a:lnTo>
                    <a:pt x="690" y="1368"/>
                  </a:lnTo>
                  <a:lnTo>
                    <a:pt x="696" y="1368"/>
                  </a:lnTo>
                  <a:lnTo>
                    <a:pt x="696" y="1362"/>
                  </a:lnTo>
                  <a:lnTo>
                    <a:pt x="702" y="1362"/>
                  </a:lnTo>
                  <a:lnTo>
                    <a:pt x="702" y="1356"/>
                  </a:lnTo>
                  <a:lnTo>
                    <a:pt x="708" y="1356"/>
                  </a:lnTo>
                  <a:lnTo>
                    <a:pt x="708" y="1350"/>
                  </a:lnTo>
                  <a:lnTo>
                    <a:pt x="714" y="1350"/>
                  </a:lnTo>
                  <a:lnTo>
                    <a:pt x="714" y="1344"/>
                  </a:lnTo>
                  <a:lnTo>
                    <a:pt x="714" y="1338"/>
                  </a:lnTo>
                  <a:lnTo>
                    <a:pt x="720" y="1338"/>
                  </a:lnTo>
                  <a:lnTo>
                    <a:pt x="720" y="1332"/>
                  </a:lnTo>
                  <a:lnTo>
                    <a:pt x="726" y="1332"/>
                  </a:lnTo>
                  <a:lnTo>
                    <a:pt x="726" y="1326"/>
                  </a:lnTo>
                  <a:lnTo>
                    <a:pt x="732" y="1320"/>
                  </a:lnTo>
                  <a:lnTo>
                    <a:pt x="732" y="1314"/>
                  </a:lnTo>
                  <a:lnTo>
                    <a:pt x="738" y="1314"/>
                  </a:lnTo>
                  <a:lnTo>
                    <a:pt x="738" y="1308"/>
                  </a:lnTo>
                  <a:lnTo>
                    <a:pt x="744" y="1302"/>
                  </a:lnTo>
                  <a:lnTo>
                    <a:pt x="744" y="1296"/>
                  </a:lnTo>
                  <a:lnTo>
                    <a:pt x="750" y="1296"/>
                  </a:lnTo>
                  <a:lnTo>
                    <a:pt x="750" y="1290"/>
                  </a:lnTo>
                  <a:lnTo>
                    <a:pt x="750" y="1284"/>
                  </a:lnTo>
                  <a:lnTo>
                    <a:pt x="756" y="1284"/>
                  </a:lnTo>
                  <a:lnTo>
                    <a:pt x="756" y="1278"/>
                  </a:lnTo>
                  <a:lnTo>
                    <a:pt x="756" y="1272"/>
                  </a:lnTo>
                  <a:lnTo>
                    <a:pt x="762" y="1272"/>
                  </a:lnTo>
                  <a:lnTo>
                    <a:pt x="762" y="1266"/>
                  </a:lnTo>
                  <a:lnTo>
                    <a:pt x="762" y="1260"/>
                  </a:lnTo>
                  <a:lnTo>
                    <a:pt x="768" y="1260"/>
                  </a:lnTo>
                  <a:lnTo>
                    <a:pt x="768" y="1254"/>
                  </a:lnTo>
                  <a:lnTo>
                    <a:pt x="768" y="1248"/>
                  </a:lnTo>
                  <a:lnTo>
                    <a:pt x="774" y="1248"/>
                  </a:lnTo>
                  <a:lnTo>
                    <a:pt x="774" y="1242"/>
                  </a:lnTo>
                  <a:lnTo>
                    <a:pt x="774" y="1236"/>
                  </a:lnTo>
                  <a:lnTo>
                    <a:pt x="780" y="1236"/>
                  </a:lnTo>
                  <a:lnTo>
                    <a:pt x="780" y="1230"/>
                  </a:lnTo>
                  <a:lnTo>
                    <a:pt x="780" y="1224"/>
                  </a:lnTo>
                  <a:lnTo>
                    <a:pt x="786" y="1218"/>
                  </a:lnTo>
                  <a:lnTo>
                    <a:pt x="786" y="1212"/>
                  </a:lnTo>
                  <a:lnTo>
                    <a:pt x="786" y="1206"/>
                  </a:lnTo>
                  <a:lnTo>
                    <a:pt x="792" y="1206"/>
                  </a:lnTo>
                  <a:lnTo>
                    <a:pt x="792" y="1200"/>
                  </a:lnTo>
                  <a:lnTo>
                    <a:pt x="792" y="1194"/>
                  </a:lnTo>
                  <a:lnTo>
                    <a:pt x="798" y="1188"/>
                  </a:lnTo>
                  <a:lnTo>
                    <a:pt x="798" y="1182"/>
                  </a:lnTo>
                  <a:lnTo>
                    <a:pt x="798" y="1176"/>
                  </a:lnTo>
                  <a:lnTo>
                    <a:pt x="804" y="1176"/>
                  </a:lnTo>
                  <a:lnTo>
                    <a:pt x="804" y="1170"/>
                  </a:lnTo>
                  <a:lnTo>
                    <a:pt x="804" y="1164"/>
                  </a:lnTo>
                  <a:lnTo>
                    <a:pt x="804" y="1158"/>
                  </a:lnTo>
                  <a:lnTo>
                    <a:pt x="810" y="1158"/>
                  </a:lnTo>
                  <a:lnTo>
                    <a:pt x="810" y="1152"/>
                  </a:lnTo>
                  <a:lnTo>
                    <a:pt x="810" y="1146"/>
                  </a:lnTo>
                  <a:lnTo>
                    <a:pt x="810" y="1140"/>
                  </a:lnTo>
                  <a:lnTo>
                    <a:pt x="816" y="1140"/>
                  </a:lnTo>
                  <a:lnTo>
                    <a:pt x="816" y="1134"/>
                  </a:lnTo>
                  <a:lnTo>
                    <a:pt x="816" y="1128"/>
                  </a:lnTo>
                  <a:lnTo>
                    <a:pt x="816" y="1122"/>
                  </a:lnTo>
                  <a:lnTo>
                    <a:pt x="822" y="1122"/>
                  </a:lnTo>
                  <a:lnTo>
                    <a:pt x="822" y="1116"/>
                  </a:lnTo>
                  <a:lnTo>
                    <a:pt x="822" y="1110"/>
                  </a:lnTo>
                  <a:lnTo>
                    <a:pt x="822" y="1104"/>
                  </a:lnTo>
                  <a:lnTo>
                    <a:pt x="828" y="1104"/>
                  </a:lnTo>
                  <a:lnTo>
                    <a:pt x="828" y="1098"/>
                  </a:lnTo>
                  <a:lnTo>
                    <a:pt x="828" y="1092"/>
                  </a:lnTo>
                  <a:lnTo>
                    <a:pt x="828" y="1086"/>
                  </a:lnTo>
                  <a:lnTo>
                    <a:pt x="834" y="1080"/>
                  </a:lnTo>
                  <a:lnTo>
                    <a:pt x="834" y="1074"/>
                  </a:lnTo>
                  <a:lnTo>
                    <a:pt x="834" y="1068"/>
                  </a:lnTo>
                  <a:lnTo>
                    <a:pt x="840" y="1062"/>
                  </a:lnTo>
                  <a:lnTo>
                    <a:pt x="840" y="1056"/>
                  </a:lnTo>
                  <a:lnTo>
                    <a:pt x="840" y="1050"/>
                  </a:lnTo>
                  <a:lnTo>
                    <a:pt x="840" y="1044"/>
                  </a:lnTo>
                  <a:lnTo>
                    <a:pt x="846" y="1038"/>
                  </a:lnTo>
                  <a:lnTo>
                    <a:pt x="846" y="1032"/>
                  </a:lnTo>
                  <a:lnTo>
                    <a:pt x="846" y="1026"/>
                  </a:lnTo>
                  <a:lnTo>
                    <a:pt x="846" y="1020"/>
                  </a:lnTo>
                  <a:lnTo>
                    <a:pt x="852" y="1014"/>
                  </a:lnTo>
                  <a:lnTo>
                    <a:pt x="852" y="1008"/>
                  </a:lnTo>
                  <a:lnTo>
                    <a:pt x="852" y="1002"/>
                  </a:lnTo>
                  <a:lnTo>
                    <a:pt x="858" y="996"/>
                  </a:lnTo>
                  <a:lnTo>
                    <a:pt x="858" y="990"/>
                  </a:lnTo>
                  <a:lnTo>
                    <a:pt x="858" y="984"/>
                  </a:lnTo>
                  <a:lnTo>
                    <a:pt x="858" y="978"/>
                  </a:lnTo>
                  <a:lnTo>
                    <a:pt x="864" y="972"/>
                  </a:lnTo>
                  <a:lnTo>
                    <a:pt x="864" y="966"/>
                  </a:lnTo>
                  <a:lnTo>
                    <a:pt x="864" y="960"/>
                  </a:lnTo>
                  <a:lnTo>
                    <a:pt x="864" y="954"/>
                  </a:lnTo>
                  <a:lnTo>
                    <a:pt x="870" y="948"/>
                  </a:lnTo>
                  <a:lnTo>
                    <a:pt x="870" y="942"/>
                  </a:lnTo>
                  <a:lnTo>
                    <a:pt x="870" y="936"/>
                  </a:lnTo>
                  <a:lnTo>
                    <a:pt x="870" y="930"/>
                  </a:lnTo>
                  <a:lnTo>
                    <a:pt x="876" y="924"/>
                  </a:lnTo>
                  <a:lnTo>
                    <a:pt x="876" y="918"/>
                  </a:lnTo>
                  <a:lnTo>
                    <a:pt x="876" y="912"/>
                  </a:lnTo>
                  <a:lnTo>
                    <a:pt x="876" y="906"/>
                  </a:lnTo>
                  <a:lnTo>
                    <a:pt x="876" y="900"/>
                  </a:lnTo>
                  <a:lnTo>
                    <a:pt x="882" y="900"/>
                  </a:lnTo>
                  <a:lnTo>
                    <a:pt x="882" y="894"/>
                  </a:lnTo>
                  <a:lnTo>
                    <a:pt x="882" y="888"/>
                  </a:lnTo>
                  <a:lnTo>
                    <a:pt x="882" y="882"/>
                  </a:lnTo>
                  <a:lnTo>
                    <a:pt x="888" y="876"/>
                  </a:lnTo>
                  <a:lnTo>
                    <a:pt x="888" y="870"/>
                  </a:lnTo>
                  <a:lnTo>
                    <a:pt x="888" y="864"/>
                  </a:lnTo>
                  <a:lnTo>
                    <a:pt x="888" y="858"/>
                  </a:lnTo>
                  <a:lnTo>
                    <a:pt x="888" y="852"/>
                  </a:lnTo>
                  <a:lnTo>
                    <a:pt x="894" y="846"/>
                  </a:lnTo>
                  <a:lnTo>
                    <a:pt x="894" y="840"/>
                  </a:lnTo>
                  <a:lnTo>
                    <a:pt x="894" y="834"/>
                  </a:lnTo>
                  <a:lnTo>
                    <a:pt x="894" y="828"/>
                  </a:lnTo>
                  <a:lnTo>
                    <a:pt x="900" y="822"/>
                  </a:lnTo>
                  <a:lnTo>
                    <a:pt x="900" y="816"/>
                  </a:lnTo>
                  <a:lnTo>
                    <a:pt x="900" y="810"/>
                  </a:lnTo>
                  <a:lnTo>
                    <a:pt x="900" y="804"/>
                  </a:lnTo>
                  <a:lnTo>
                    <a:pt x="900" y="798"/>
                  </a:lnTo>
                  <a:lnTo>
                    <a:pt x="906" y="792"/>
                  </a:lnTo>
                  <a:lnTo>
                    <a:pt x="906" y="786"/>
                  </a:lnTo>
                  <a:lnTo>
                    <a:pt x="906" y="780"/>
                  </a:lnTo>
                  <a:lnTo>
                    <a:pt x="906" y="774"/>
                  </a:lnTo>
                  <a:lnTo>
                    <a:pt x="906" y="768"/>
                  </a:lnTo>
                  <a:lnTo>
                    <a:pt x="912" y="768"/>
                  </a:lnTo>
                  <a:lnTo>
                    <a:pt x="912" y="762"/>
                  </a:lnTo>
                  <a:lnTo>
                    <a:pt x="912" y="756"/>
                  </a:lnTo>
                  <a:lnTo>
                    <a:pt x="912" y="750"/>
                  </a:lnTo>
                  <a:lnTo>
                    <a:pt x="912" y="744"/>
                  </a:lnTo>
                  <a:lnTo>
                    <a:pt x="918" y="738"/>
                  </a:lnTo>
                  <a:lnTo>
                    <a:pt x="918" y="732"/>
                  </a:lnTo>
                  <a:lnTo>
                    <a:pt x="918" y="726"/>
                  </a:lnTo>
                  <a:lnTo>
                    <a:pt x="918" y="720"/>
                  </a:lnTo>
                  <a:lnTo>
                    <a:pt x="918" y="714"/>
                  </a:lnTo>
                  <a:lnTo>
                    <a:pt x="924" y="708"/>
                  </a:lnTo>
                  <a:lnTo>
                    <a:pt x="924" y="702"/>
                  </a:lnTo>
                  <a:lnTo>
                    <a:pt x="924" y="696"/>
                  </a:lnTo>
                  <a:lnTo>
                    <a:pt x="924" y="690"/>
                  </a:lnTo>
                  <a:lnTo>
                    <a:pt x="930" y="684"/>
                  </a:lnTo>
                  <a:lnTo>
                    <a:pt x="930" y="678"/>
                  </a:lnTo>
                  <a:lnTo>
                    <a:pt x="930" y="672"/>
                  </a:lnTo>
                  <a:lnTo>
                    <a:pt x="930" y="666"/>
                  </a:lnTo>
                  <a:lnTo>
                    <a:pt x="930" y="660"/>
                  </a:lnTo>
                  <a:lnTo>
                    <a:pt x="930" y="654"/>
                  </a:lnTo>
                  <a:lnTo>
                    <a:pt x="936" y="648"/>
                  </a:lnTo>
                  <a:lnTo>
                    <a:pt x="936" y="642"/>
                  </a:lnTo>
                  <a:lnTo>
                    <a:pt x="936" y="636"/>
                  </a:lnTo>
                  <a:lnTo>
                    <a:pt x="936" y="630"/>
                  </a:lnTo>
                  <a:lnTo>
                    <a:pt x="936" y="624"/>
                  </a:lnTo>
                  <a:lnTo>
                    <a:pt x="942" y="618"/>
                  </a:lnTo>
                  <a:lnTo>
                    <a:pt x="942" y="612"/>
                  </a:lnTo>
                  <a:lnTo>
                    <a:pt x="942" y="606"/>
                  </a:lnTo>
                  <a:lnTo>
                    <a:pt x="942" y="600"/>
                  </a:lnTo>
                  <a:lnTo>
                    <a:pt x="942" y="594"/>
                  </a:lnTo>
                  <a:lnTo>
                    <a:pt x="948" y="588"/>
                  </a:lnTo>
                  <a:lnTo>
                    <a:pt x="948" y="582"/>
                  </a:lnTo>
                  <a:lnTo>
                    <a:pt x="948" y="576"/>
                  </a:lnTo>
                  <a:lnTo>
                    <a:pt x="948" y="570"/>
                  </a:lnTo>
                  <a:lnTo>
                    <a:pt x="948" y="564"/>
                  </a:lnTo>
                  <a:lnTo>
                    <a:pt x="954" y="558"/>
                  </a:lnTo>
                  <a:lnTo>
                    <a:pt x="954" y="552"/>
                  </a:lnTo>
                  <a:lnTo>
                    <a:pt x="954" y="546"/>
                  </a:lnTo>
                  <a:lnTo>
                    <a:pt x="954" y="540"/>
                  </a:lnTo>
                  <a:lnTo>
                    <a:pt x="954" y="534"/>
                  </a:lnTo>
                  <a:lnTo>
                    <a:pt x="960" y="528"/>
                  </a:lnTo>
                  <a:lnTo>
                    <a:pt x="960" y="522"/>
                  </a:lnTo>
                  <a:lnTo>
                    <a:pt x="960" y="516"/>
                  </a:lnTo>
                  <a:lnTo>
                    <a:pt x="960" y="510"/>
                  </a:lnTo>
                  <a:lnTo>
                    <a:pt x="960" y="504"/>
                  </a:lnTo>
                  <a:lnTo>
                    <a:pt x="960" y="498"/>
                  </a:lnTo>
                  <a:lnTo>
                    <a:pt x="966" y="492"/>
                  </a:lnTo>
                  <a:lnTo>
                    <a:pt x="966" y="486"/>
                  </a:lnTo>
                  <a:lnTo>
                    <a:pt x="966" y="480"/>
                  </a:lnTo>
                  <a:lnTo>
                    <a:pt x="966" y="474"/>
                  </a:lnTo>
                  <a:lnTo>
                    <a:pt x="966" y="468"/>
                  </a:lnTo>
                  <a:lnTo>
                    <a:pt x="966" y="462"/>
                  </a:lnTo>
                  <a:lnTo>
                    <a:pt x="972" y="456"/>
                  </a:lnTo>
                  <a:lnTo>
                    <a:pt x="972" y="450"/>
                  </a:lnTo>
                  <a:lnTo>
                    <a:pt x="972" y="444"/>
                  </a:lnTo>
                  <a:lnTo>
                    <a:pt x="972" y="438"/>
                  </a:lnTo>
                  <a:lnTo>
                    <a:pt x="972" y="432"/>
                  </a:lnTo>
                  <a:lnTo>
                    <a:pt x="978" y="426"/>
                  </a:lnTo>
                  <a:lnTo>
                    <a:pt x="978" y="420"/>
                  </a:lnTo>
                  <a:lnTo>
                    <a:pt x="978" y="414"/>
                  </a:lnTo>
                  <a:lnTo>
                    <a:pt x="978" y="408"/>
                  </a:lnTo>
                  <a:lnTo>
                    <a:pt x="978" y="402"/>
                  </a:lnTo>
                  <a:lnTo>
                    <a:pt x="978" y="396"/>
                  </a:lnTo>
                  <a:lnTo>
                    <a:pt x="984" y="390"/>
                  </a:lnTo>
                  <a:lnTo>
                    <a:pt x="984" y="384"/>
                  </a:lnTo>
                  <a:lnTo>
                    <a:pt x="984" y="378"/>
                  </a:lnTo>
                  <a:lnTo>
                    <a:pt x="984" y="372"/>
                  </a:lnTo>
                  <a:lnTo>
                    <a:pt x="984" y="366"/>
                  </a:lnTo>
                  <a:lnTo>
                    <a:pt x="984" y="360"/>
                  </a:lnTo>
                  <a:lnTo>
                    <a:pt x="990" y="354"/>
                  </a:lnTo>
                  <a:lnTo>
                    <a:pt x="990" y="348"/>
                  </a:lnTo>
                  <a:lnTo>
                    <a:pt x="990" y="342"/>
                  </a:lnTo>
                  <a:lnTo>
                    <a:pt x="990" y="336"/>
                  </a:lnTo>
                  <a:lnTo>
                    <a:pt x="990" y="330"/>
                  </a:lnTo>
                  <a:lnTo>
                    <a:pt x="990" y="324"/>
                  </a:lnTo>
                  <a:lnTo>
                    <a:pt x="996" y="318"/>
                  </a:lnTo>
                  <a:lnTo>
                    <a:pt x="996" y="312"/>
                  </a:lnTo>
                  <a:lnTo>
                    <a:pt x="996" y="306"/>
                  </a:lnTo>
                  <a:lnTo>
                    <a:pt x="996" y="300"/>
                  </a:lnTo>
                  <a:lnTo>
                    <a:pt x="996" y="294"/>
                  </a:lnTo>
                  <a:lnTo>
                    <a:pt x="996" y="288"/>
                  </a:lnTo>
                  <a:lnTo>
                    <a:pt x="1002" y="282"/>
                  </a:lnTo>
                  <a:lnTo>
                    <a:pt x="1002" y="276"/>
                  </a:lnTo>
                  <a:lnTo>
                    <a:pt x="1002" y="270"/>
                  </a:lnTo>
                  <a:lnTo>
                    <a:pt x="1002" y="264"/>
                  </a:lnTo>
                  <a:lnTo>
                    <a:pt x="1002" y="258"/>
                  </a:lnTo>
                  <a:lnTo>
                    <a:pt x="1002" y="252"/>
                  </a:lnTo>
                  <a:lnTo>
                    <a:pt x="1008" y="246"/>
                  </a:lnTo>
                  <a:lnTo>
                    <a:pt x="1008" y="240"/>
                  </a:lnTo>
                  <a:lnTo>
                    <a:pt x="1008" y="234"/>
                  </a:lnTo>
                  <a:lnTo>
                    <a:pt x="1008" y="228"/>
                  </a:lnTo>
                  <a:lnTo>
                    <a:pt x="1008" y="222"/>
                  </a:lnTo>
                  <a:lnTo>
                    <a:pt x="1008" y="216"/>
                  </a:lnTo>
                  <a:lnTo>
                    <a:pt x="1008" y="210"/>
                  </a:lnTo>
                  <a:lnTo>
                    <a:pt x="1014" y="204"/>
                  </a:lnTo>
                  <a:lnTo>
                    <a:pt x="1014" y="198"/>
                  </a:lnTo>
                  <a:lnTo>
                    <a:pt x="1014" y="192"/>
                  </a:lnTo>
                  <a:lnTo>
                    <a:pt x="1014" y="186"/>
                  </a:lnTo>
                  <a:lnTo>
                    <a:pt x="1014" y="180"/>
                  </a:lnTo>
                  <a:lnTo>
                    <a:pt x="1014" y="174"/>
                  </a:lnTo>
                  <a:lnTo>
                    <a:pt x="1020" y="168"/>
                  </a:lnTo>
                  <a:lnTo>
                    <a:pt x="1020" y="162"/>
                  </a:lnTo>
                  <a:lnTo>
                    <a:pt x="1020" y="156"/>
                  </a:lnTo>
                  <a:lnTo>
                    <a:pt x="1020" y="150"/>
                  </a:lnTo>
                  <a:lnTo>
                    <a:pt x="1020" y="144"/>
                  </a:lnTo>
                  <a:lnTo>
                    <a:pt x="1020" y="138"/>
                  </a:lnTo>
                  <a:lnTo>
                    <a:pt x="1026" y="132"/>
                  </a:lnTo>
                  <a:lnTo>
                    <a:pt x="1026" y="126"/>
                  </a:lnTo>
                  <a:lnTo>
                    <a:pt x="1026" y="120"/>
                  </a:lnTo>
                  <a:lnTo>
                    <a:pt x="1026" y="114"/>
                  </a:lnTo>
                  <a:lnTo>
                    <a:pt x="1026" y="108"/>
                  </a:lnTo>
                  <a:lnTo>
                    <a:pt x="1026" y="102"/>
                  </a:lnTo>
                  <a:lnTo>
                    <a:pt x="1032" y="102"/>
                  </a:lnTo>
                  <a:lnTo>
                    <a:pt x="1032" y="96"/>
                  </a:lnTo>
                  <a:lnTo>
                    <a:pt x="1032" y="90"/>
                  </a:lnTo>
                  <a:lnTo>
                    <a:pt x="1032" y="84"/>
                  </a:lnTo>
                  <a:lnTo>
                    <a:pt x="1032" y="78"/>
                  </a:lnTo>
                  <a:lnTo>
                    <a:pt x="1038" y="72"/>
                  </a:lnTo>
                  <a:lnTo>
                    <a:pt x="1038" y="66"/>
                  </a:lnTo>
                  <a:lnTo>
                    <a:pt x="1038" y="60"/>
                  </a:lnTo>
                  <a:lnTo>
                    <a:pt x="1038" y="54"/>
                  </a:lnTo>
                  <a:lnTo>
                    <a:pt x="1044" y="48"/>
                  </a:lnTo>
                  <a:lnTo>
                    <a:pt x="1044" y="42"/>
                  </a:lnTo>
                  <a:lnTo>
                    <a:pt x="1044" y="36"/>
                  </a:lnTo>
                  <a:lnTo>
                    <a:pt x="1044" y="30"/>
                  </a:lnTo>
                  <a:lnTo>
                    <a:pt x="1050" y="30"/>
                  </a:lnTo>
                  <a:lnTo>
                    <a:pt x="1050" y="24"/>
                  </a:lnTo>
                  <a:lnTo>
                    <a:pt x="1050" y="18"/>
                  </a:lnTo>
                  <a:lnTo>
                    <a:pt x="1056" y="18"/>
                  </a:lnTo>
                  <a:lnTo>
                    <a:pt x="1056" y="12"/>
                  </a:lnTo>
                  <a:lnTo>
                    <a:pt x="1056" y="6"/>
                  </a:lnTo>
                  <a:lnTo>
                    <a:pt x="1062" y="6"/>
                  </a:lnTo>
                  <a:lnTo>
                    <a:pt x="1062" y="0"/>
                  </a:lnTo>
                  <a:lnTo>
                    <a:pt x="1068" y="0"/>
                  </a:lnTo>
                  <a:lnTo>
                    <a:pt x="1074" y="0"/>
                  </a:lnTo>
                  <a:lnTo>
                    <a:pt x="1080" y="0"/>
                  </a:lnTo>
                  <a:lnTo>
                    <a:pt x="1080" y="6"/>
                  </a:lnTo>
                  <a:lnTo>
                    <a:pt x="1080" y="12"/>
                  </a:lnTo>
                  <a:lnTo>
                    <a:pt x="1086" y="12"/>
                  </a:lnTo>
                  <a:lnTo>
                    <a:pt x="1086" y="18"/>
                  </a:lnTo>
                  <a:lnTo>
                    <a:pt x="1086" y="24"/>
                  </a:lnTo>
                  <a:lnTo>
                    <a:pt x="1092" y="24"/>
                  </a:lnTo>
                  <a:lnTo>
                    <a:pt x="1092" y="30"/>
                  </a:lnTo>
                  <a:lnTo>
                    <a:pt x="1092" y="36"/>
                  </a:lnTo>
                  <a:lnTo>
                    <a:pt x="1098" y="42"/>
                  </a:lnTo>
                  <a:lnTo>
                    <a:pt x="1098" y="48"/>
                  </a:lnTo>
                  <a:lnTo>
                    <a:pt x="1098" y="54"/>
                  </a:lnTo>
                  <a:lnTo>
                    <a:pt x="1098" y="60"/>
                  </a:lnTo>
                  <a:lnTo>
                    <a:pt x="1104" y="60"/>
                  </a:lnTo>
                  <a:lnTo>
                    <a:pt x="1104" y="66"/>
                  </a:lnTo>
                  <a:lnTo>
                    <a:pt x="1104" y="72"/>
                  </a:lnTo>
                  <a:lnTo>
                    <a:pt x="1104" y="78"/>
                  </a:lnTo>
                  <a:lnTo>
                    <a:pt x="1104" y="84"/>
                  </a:lnTo>
                  <a:lnTo>
                    <a:pt x="1110" y="90"/>
                  </a:lnTo>
                  <a:lnTo>
                    <a:pt x="1110" y="96"/>
                  </a:lnTo>
                  <a:lnTo>
                    <a:pt x="1110" y="102"/>
                  </a:lnTo>
                  <a:lnTo>
                    <a:pt x="1110" y="108"/>
                  </a:lnTo>
                  <a:lnTo>
                    <a:pt x="1110" y="114"/>
                  </a:lnTo>
                  <a:lnTo>
                    <a:pt x="1116" y="120"/>
                  </a:lnTo>
                  <a:lnTo>
                    <a:pt x="1116" y="126"/>
                  </a:lnTo>
                  <a:lnTo>
                    <a:pt x="1116" y="132"/>
                  </a:lnTo>
                  <a:lnTo>
                    <a:pt x="1116" y="138"/>
                  </a:lnTo>
                  <a:lnTo>
                    <a:pt x="1116" y="144"/>
                  </a:lnTo>
                  <a:lnTo>
                    <a:pt x="1122" y="150"/>
                  </a:lnTo>
                  <a:lnTo>
                    <a:pt x="1122" y="156"/>
                  </a:lnTo>
                  <a:lnTo>
                    <a:pt x="1122" y="162"/>
                  </a:lnTo>
                  <a:lnTo>
                    <a:pt x="1122" y="168"/>
                  </a:lnTo>
                  <a:lnTo>
                    <a:pt x="1122" y="174"/>
                  </a:lnTo>
                  <a:lnTo>
                    <a:pt x="1122" y="180"/>
                  </a:lnTo>
                  <a:lnTo>
                    <a:pt x="1128" y="180"/>
                  </a:lnTo>
                  <a:lnTo>
                    <a:pt x="1128" y="186"/>
                  </a:lnTo>
                  <a:lnTo>
                    <a:pt x="1128" y="192"/>
                  </a:lnTo>
                  <a:lnTo>
                    <a:pt x="1128" y="198"/>
                  </a:lnTo>
                  <a:lnTo>
                    <a:pt x="1128" y="204"/>
                  </a:lnTo>
                  <a:lnTo>
                    <a:pt x="1128" y="210"/>
                  </a:lnTo>
                  <a:lnTo>
                    <a:pt x="1134" y="216"/>
                  </a:lnTo>
                  <a:lnTo>
                    <a:pt x="1134" y="222"/>
                  </a:lnTo>
                  <a:lnTo>
                    <a:pt x="1134" y="228"/>
                  </a:lnTo>
                  <a:lnTo>
                    <a:pt x="1134" y="234"/>
                  </a:lnTo>
                  <a:lnTo>
                    <a:pt x="1134" y="240"/>
                  </a:lnTo>
                  <a:lnTo>
                    <a:pt x="1140" y="246"/>
                  </a:lnTo>
                  <a:lnTo>
                    <a:pt x="1140" y="252"/>
                  </a:lnTo>
                  <a:lnTo>
                    <a:pt x="1140" y="258"/>
                  </a:lnTo>
                  <a:lnTo>
                    <a:pt x="1140" y="264"/>
                  </a:lnTo>
                  <a:lnTo>
                    <a:pt x="1140" y="270"/>
                  </a:lnTo>
                  <a:lnTo>
                    <a:pt x="1146" y="276"/>
                  </a:lnTo>
                  <a:lnTo>
                    <a:pt x="1146" y="282"/>
                  </a:lnTo>
                  <a:lnTo>
                    <a:pt x="1146" y="288"/>
                  </a:lnTo>
                  <a:lnTo>
                    <a:pt x="1146" y="294"/>
                  </a:lnTo>
                  <a:lnTo>
                    <a:pt x="1146" y="300"/>
                  </a:lnTo>
                  <a:lnTo>
                    <a:pt x="1152" y="300"/>
                  </a:lnTo>
                  <a:lnTo>
                    <a:pt x="1152" y="306"/>
                  </a:lnTo>
                  <a:lnTo>
                    <a:pt x="1152" y="312"/>
                  </a:lnTo>
                  <a:lnTo>
                    <a:pt x="1152" y="318"/>
                  </a:lnTo>
                  <a:lnTo>
                    <a:pt x="1152" y="324"/>
                  </a:lnTo>
                  <a:lnTo>
                    <a:pt x="1152" y="330"/>
                  </a:lnTo>
                  <a:lnTo>
                    <a:pt x="1158" y="336"/>
                  </a:lnTo>
                  <a:lnTo>
                    <a:pt x="1158" y="342"/>
                  </a:lnTo>
                  <a:lnTo>
                    <a:pt x="1158" y="348"/>
                  </a:lnTo>
                  <a:lnTo>
                    <a:pt x="1158" y="354"/>
                  </a:lnTo>
                  <a:lnTo>
                    <a:pt x="1158" y="360"/>
                  </a:lnTo>
                  <a:lnTo>
                    <a:pt x="1164" y="366"/>
                  </a:lnTo>
                  <a:lnTo>
                    <a:pt x="1164" y="372"/>
                  </a:lnTo>
                  <a:lnTo>
                    <a:pt x="1164" y="378"/>
                  </a:lnTo>
                  <a:lnTo>
                    <a:pt x="1164" y="384"/>
                  </a:lnTo>
                  <a:lnTo>
                    <a:pt x="1170" y="390"/>
                  </a:lnTo>
                  <a:lnTo>
                    <a:pt x="1170" y="396"/>
                  </a:lnTo>
                  <a:lnTo>
                    <a:pt x="1170" y="402"/>
                  </a:lnTo>
                  <a:lnTo>
                    <a:pt x="1170" y="408"/>
                  </a:lnTo>
                  <a:lnTo>
                    <a:pt x="1170" y="414"/>
                  </a:lnTo>
                  <a:lnTo>
                    <a:pt x="1176" y="420"/>
                  </a:lnTo>
                  <a:lnTo>
                    <a:pt x="1176" y="426"/>
                  </a:lnTo>
                  <a:lnTo>
                    <a:pt x="1176" y="432"/>
                  </a:lnTo>
                  <a:lnTo>
                    <a:pt x="1176" y="438"/>
                  </a:lnTo>
                  <a:lnTo>
                    <a:pt x="1182" y="444"/>
                  </a:lnTo>
                  <a:lnTo>
                    <a:pt x="1182" y="450"/>
                  </a:lnTo>
                  <a:lnTo>
                    <a:pt x="1182" y="456"/>
                  </a:lnTo>
                  <a:lnTo>
                    <a:pt x="1182" y="462"/>
                  </a:lnTo>
                  <a:lnTo>
                    <a:pt x="1182" y="468"/>
                  </a:lnTo>
                  <a:lnTo>
                    <a:pt x="1188" y="474"/>
                  </a:lnTo>
                  <a:lnTo>
                    <a:pt x="1188" y="480"/>
                  </a:lnTo>
                  <a:lnTo>
                    <a:pt x="1188" y="486"/>
                  </a:lnTo>
                  <a:lnTo>
                    <a:pt x="1188" y="492"/>
                  </a:lnTo>
                  <a:lnTo>
                    <a:pt x="1188" y="498"/>
                  </a:lnTo>
                  <a:lnTo>
                    <a:pt x="1194" y="504"/>
                  </a:lnTo>
                  <a:lnTo>
                    <a:pt x="1194" y="510"/>
                  </a:lnTo>
                  <a:lnTo>
                    <a:pt x="1194" y="516"/>
                  </a:lnTo>
                  <a:lnTo>
                    <a:pt x="1194" y="522"/>
                  </a:lnTo>
                  <a:lnTo>
                    <a:pt x="1200" y="528"/>
                  </a:lnTo>
                  <a:lnTo>
                    <a:pt x="1200" y="534"/>
                  </a:lnTo>
                  <a:lnTo>
                    <a:pt x="1200" y="540"/>
                  </a:lnTo>
                  <a:lnTo>
                    <a:pt x="1200" y="546"/>
                  </a:lnTo>
                  <a:lnTo>
                    <a:pt x="1200" y="552"/>
                  </a:lnTo>
                  <a:lnTo>
                    <a:pt x="1206" y="552"/>
                  </a:lnTo>
                  <a:lnTo>
                    <a:pt x="1206" y="558"/>
                  </a:lnTo>
                  <a:lnTo>
                    <a:pt x="1206" y="564"/>
                  </a:lnTo>
                  <a:lnTo>
                    <a:pt x="1206" y="570"/>
                  </a:lnTo>
                  <a:lnTo>
                    <a:pt x="1206" y="576"/>
                  </a:lnTo>
                  <a:lnTo>
                    <a:pt x="1212" y="576"/>
                  </a:lnTo>
                  <a:lnTo>
                    <a:pt x="1212" y="582"/>
                  </a:lnTo>
                  <a:lnTo>
                    <a:pt x="1212" y="588"/>
                  </a:lnTo>
                  <a:lnTo>
                    <a:pt x="1212" y="594"/>
                  </a:lnTo>
                  <a:lnTo>
                    <a:pt x="1212" y="600"/>
                  </a:lnTo>
                  <a:lnTo>
                    <a:pt x="1218" y="606"/>
                  </a:lnTo>
                  <a:lnTo>
                    <a:pt x="1218" y="612"/>
                  </a:lnTo>
                  <a:lnTo>
                    <a:pt x="1218" y="618"/>
                  </a:lnTo>
                  <a:lnTo>
                    <a:pt x="1218" y="624"/>
                  </a:lnTo>
                  <a:lnTo>
                    <a:pt x="1218" y="630"/>
                  </a:lnTo>
                  <a:lnTo>
                    <a:pt x="1224" y="630"/>
                  </a:lnTo>
                  <a:lnTo>
                    <a:pt x="1224" y="636"/>
                  </a:lnTo>
                  <a:lnTo>
                    <a:pt x="1224" y="642"/>
                  </a:lnTo>
                  <a:lnTo>
                    <a:pt x="1224" y="648"/>
                  </a:lnTo>
                  <a:lnTo>
                    <a:pt x="1230" y="654"/>
                  </a:lnTo>
                  <a:lnTo>
                    <a:pt x="1230" y="660"/>
                  </a:lnTo>
                  <a:lnTo>
                    <a:pt x="1230" y="666"/>
                  </a:lnTo>
                  <a:lnTo>
                    <a:pt x="1230" y="672"/>
                  </a:lnTo>
                  <a:lnTo>
                    <a:pt x="1230" y="678"/>
                  </a:lnTo>
                  <a:lnTo>
                    <a:pt x="1236" y="678"/>
                  </a:lnTo>
                  <a:lnTo>
                    <a:pt x="1236" y="684"/>
                  </a:lnTo>
                  <a:lnTo>
                    <a:pt x="1236" y="690"/>
                  </a:lnTo>
                  <a:lnTo>
                    <a:pt x="1236" y="696"/>
                  </a:lnTo>
                  <a:lnTo>
                    <a:pt x="1242" y="702"/>
                  </a:lnTo>
                  <a:lnTo>
                    <a:pt x="1242" y="708"/>
                  </a:lnTo>
                  <a:lnTo>
                    <a:pt x="1242" y="714"/>
                  </a:lnTo>
                  <a:lnTo>
                    <a:pt x="1242" y="720"/>
                  </a:lnTo>
                  <a:lnTo>
                    <a:pt x="1248" y="726"/>
                  </a:lnTo>
                  <a:lnTo>
                    <a:pt x="1248" y="732"/>
                  </a:lnTo>
                  <a:lnTo>
                    <a:pt x="1248" y="738"/>
                  </a:lnTo>
                  <a:lnTo>
                    <a:pt x="1248" y="744"/>
                  </a:lnTo>
                  <a:lnTo>
                    <a:pt x="1254" y="750"/>
                  </a:lnTo>
                  <a:lnTo>
                    <a:pt x="1254" y="756"/>
                  </a:lnTo>
                  <a:lnTo>
                    <a:pt x="1254" y="762"/>
                  </a:lnTo>
                  <a:lnTo>
                    <a:pt x="1254" y="768"/>
                  </a:lnTo>
                  <a:lnTo>
                    <a:pt x="1260" y="774"/>
                  </a:lnTo>
                  <a:lnTo>
                    <a:pt x="1260" y="780"/>
                  </a:lnTo>
                  <a:lnTo>
                    <a:pt x="1260" y="786"/>
                  </a:lnTo>
                  <a:lnTo>
                    <a:pt x="1260" y="792"/>
                  </a:lnTo>
                  <a:lnTo>
                    <a:pt x="1266" y="792"/>
                  </a:lnTo>
                  <a:lnTo>
                    <a:pt x="1266" y="798"/>
                  </a:lnTo>
                  <a:lnTo>
                    <a:pt x="1266" y="804"/>
                  </a:lnTo>
                  <a:lnTo>
                    <a:pt x="1266" y="810"/>
                  </a:lnTo>
                  <a:lnTo>
                    <a:pt x="1272" y="816"/>
                  </a:lnTo>
                  <a:lnTo>
                    <a:pt x="1272" y="822"/>
                  </a:lnTo>
                  <a:lnTo>
                    <a:pt x="1272" y="828"/>
                  </a:lnTo>
                  <a:lnTo>
                    <a:pt x="1272" y="834"/>
                  </a:lnTo>
                  <a:lnTo>
                    <a:pt x="1278" y="840"/>
                  </a:lnTo>
                  <a:lnTo>
                    <a:pt x="1278" y="846"/>
                  </a:lnTo>
                  <a:lnTo>
                    <a:pt x="1278" y="852"/>
                  </a:lnTo>
                  <a:lnTo>
                    <a:pt x="1278" y="858"/>
                  </a:lnTo>
                  <a:lnTo>
                    <a:pt x="1284" y="858"/>
                  </a:lnTo>
                  <a:lnTo>
                    <a:pt x="1284" y="864"/>
                  </a:lnTo>
                  <a:lnTo>
                    <a:pt x="1284" y="870"/>
                  </a:lnTo>
                  <a:lnTo>
                    <a:pt x="1284" y="876"/>
                  </a:lnTo>
                  <a:lnTo>
                    <a:pt x="1290" y="882"/>
                  </a:lnTo>
                  <a:lnTo>
                    <a:pt x="1290" y="888"/>
                  </a:lnTo>
                  <a:lnTo>
                    <a:pt x="1290" y="894"/>
                  </a:lnTo>
                  <a:lnTo>
                    <a:pt x="1290" y="900"/>
                  </a:lnTo>
                  <a:lnTo>
                    <a:pt x="1296" y="900"/>
                  </a:lnTo>
                  <a:lnTo>
                    <a:pt x="1296" y="906"/>
                  </a:lnTo>
                  <a:lnTo>
                    <a:pt x="1296" y="912"/>
                  </a:lnTo>
                  <a:lnTo>
                    <a:pt x="1296" y="918"/>
                  </a:lnTo>
                  <a:lnTo>
                    <a:pt x="1302" y="918"/>
                  </a:lnTo>
                  <a:lnTo>
                    <a:pt x="1302" y="924"/>
                  </a:lnTo>
                  <a:lnTo>
                    <a:pt x="1302" y="930"/>
                  </a:lnTo>
                  <a:lnTo>
                    <a:pt x="1302" y="936"/>
                  </a:lnTo>
                  <a:lnTo>
                    <a:pt x="1308" y="942"/>
                  </a:lnTo>
                  <a:lnTo>
                    <a:pt x="1308" y="948"/>
                  </a:lnTo>
                  <a:lnTo>
                    <a:pt x="1308" y="954"/>
                  </a:lnTo>
                  <a:lnTo>
                    <a:pt x="1314" y="960"/>
                  </a:lnTo>
                  <a:lnTo>
                    <a:pt x="1314" y="966"/>
                  </a:lnTo>
                  <a:lnTo>
                    <a:pt x="1314" y="972"/>
                  </a:lnTo>
                  <a:lnTo>
                    <a:pt x="1320" y="978"/>
                  </a:lnTo>
                  <a:lnTo>
                    <a:pt x="1320" y="984"/>
                  </a:lnTo>
                  <a:lnTo>
                    <a:pt x="1320" y="990"/>
                  </a:lnTo>
                  <a:lnTo>
                    <a:pt x="1326" y="990"/>
                  </a:lnTo>
                  <a:lnTo>
                    <a:pt x="1326" y="996"/>
                  </a:lnTo>
                  <a:lnTo>
                    <a:pt x="1326" y="1002"/>
                  </a:lnTo>
                  <a:lnTo>
                    <a:pt x="1332" y="1008"/>
                  </a:lnTo>
                  <a:lnTo>
                    <a:pt x="1332" y="1014"/>
                  </a:lnTo>
                  <a:lnTo>
                    <a:pt x="1338" y="1020"/>
                  </a:lnTo>
                  <a:lnTo>
                    <a:pt x="1338" y="1026"/>
                  </a:lnTo>
                  <a:lnTo>
                    <a:pt x="1338" y="1032"/>
                  </a:lnTo>
                  <a:lnTo>
                    <a:pt x="1344" y="1032"/>
                  </a:lnTo>
                  <a:lnTo>
                    <a:pt x="1344" y="1038"/>
                  </a:lnTo>
                  <a:lnTo>
                    <a:pt x="1350" y="1044"/>
                  </a:lnTo>
                  <a:lnTo>
                    <a:pt x="1350" y="1050"/>
                  </a:lnTo>
                  <a:lnTo>
                    <a:pt x="1356" y="1050"/>
                  </a:lnTo>
                  <a:lnTo>
                    <a:pt x="1356" y="1056"/>
                  </a:lnTo>
                  <a:lnTo>
                    <a:pt x="1362" y="1056"/>
                  </a:lnTo>
                  <a:lnTo>
                    <a:pt x="1362" y="1062"/>
                  </a:lnTo>
                  <a:lnTo>
                    <a:pt x="1368" y="1062"/>
                  </a:lnTo>
                  <a:lnTo>
                    <a:pt x="1368" y="1068"/>
                  </a:lnTo>
                  <a:lnTo>
                    <a:pt x="1374" y="1074"/>
                  </a:lnTo>
                  <a:lnTo>
                    <a:pt x="1380" y="1074"/>
                  </a:lnTo>
                  <a:lnTo>
                    <a:pt x="1380" y="1080"/>
                  </a:lnTo>
                  <a:lnTo>
                    <a:pt x="1386" y="1080"/>
                  </a:lnTo>
                  <a:lnTo>
                    <a:pt x="1392" y="1086"/>
                  </a:lnTo>
                  <a:lnTo>
                    <a:pt x="1398" y="1086"/>
                  </a:lnTo>
                  <a:lnTo>
                    <a:pt x="1404" y="1086"/>
                  </a:lnTo>
                  <a:lnTo>
                    <a:pt x="1410" y="1086"/>
                  </a:lnTo>
                  <a:lnTo>
                    <a:pt x="1416" y="1086"/>
                  </a:lnTo>
                  <a:lnTo>
                    <a:pt x="1422" y="1086"/>
                  </a:lnTo>
                  <a:lnTo>
                    <a:pt x="1428" y="1086"/>
                  </a:lnTo>
                  <a:lnTo>
                    <a:pt x="1434" y="1086"/>
                  </a:lnTo>
                  <a:lnTo>
                    <a:pt x="1440" y="1086"/>
                  </a:lnTo>
                  <a:lnTo>
                    <a:pt x="1446" y="1086"/>
                  </a:lnTo>
                  <a:lnTo>
                    <a:pt x="1452" y="1086"/>
                  </a:lnTo>
                  <a:lnTo>
                    <a:pt x="1458" y="1086"/>
                  </a:lnTo>
                  <a:lnTo>
                    <a:pt x="1464" y="1086"/>
                  </a:lnTo>
                  <a:lnTo>
                    <a:pt x="1470" y="1086"/>
                  </a:lnTo>
                  <a:lnTo>
                    <a:pt x="1476" y="1086"/>
                  </a:lnTo>
                  <a:lnTo>
                    <a:pt x="1482" y="1086"/>
                  </a:lnTo>
                  <a:lnTo>
                    <a:pt x="1488" y="1086"/>
                  </a:lnTo>
                  <a:lnTo>
                    <a:pt x="1494" y="1086"/>
                  </a:lnTo>
                  <a:lnTo>
                    <a:pt x="1500" y="1086"/>
                  </a:lnTo>
                  <a:lnTo>
                    <a:pt x="1506" y="1086"/>
                  </a:lnTo>
                  <a:lnTo>
                    <a:pt x="1512" y="1086"/>
                  </a:lnTo>
                  <a:lnTo>
                    <a:pt x="1518" y="1086"/>
                  </a:lnTo>
                  <a:lnTo>
                    <a:pt x="1524" y="1086"/>
                  </a:lnTo>
                  <a:lnTo>
                    <a:pt x="1530" y="1086"/>
                  </a:lnTo>
                  <a:lnTo>
                    <a:pt x="1536" y="1086"/>
                  </a:lnTo>
                  <a:lnTo>
                    <a:pt x="1542" y="1086"/>
                  </a:lnTo>
                  <a:lnTo>
                    <a:pt x="1548" y="1086"/>
                  </a:lnTo>
                  <a:lnTo>
                    <a:pt x="1554" y="1086"/>
                  </a:lnTo>
                  <a:lnTo>
                    <a:pt x="1560" y="1086"/>
                  </a:lnTo>
                  <a:lnTo>
                    <a:pt x="1566" y="1086"/>
                  </a:lnTo>
                  <a:lnTo>
                    <a:pt x="1572" y="1086"/>
                  </a:lnTo>
                  <a:lnTo>
                    <a:pt x="1578" y="1086"/>
                  </a:lnTo>
                  <a:lnTo>
                    <a:pt x="1584" y="1086"/>
                  </a:lnTo>
                  <a:lnTo>
                    <a:pt x="1590" y="1086"/>
                  </a:lnTo>
                  <a:lnTo>
                    <a:pt x="1596" y="1086"/>
                  </a:lnTo>
                  <a:lnTo>
                    <a:pt x="1602" y="1086"/>
                  </a:lnTo>
                  <a:lnTo>
                    <a:pt x="1602" y="1092"/>
                  </a:lnTo>
                  <a:lnTo>
                    <a:pt x="1608" y="1092"/>
                  </a:lnTo>
                  <a:lnTo>
                    <a:pt x="1614" y="1092"/>
                  </a:lnTo>
                  <a:lnTo>
                    <a:pt x="1620" y="1092"/>
                  </a:lnTo>
                  <a:lnTo>
                    <a:pt x="1626" y="1092"/>
                  </a:lnTo>
                  <a:lnTo>
                    <a:pt x="1632" y="1092"/>
                  </a:lnTo>
                  <a:lnTo>
                    <a:pt x="1638" y="1092"/>
                  </a:lnTo>
                  <a:lnTo>
                    <a:pt x="1644" y="1092"/>
                  </a:lnTo>
                  <a:lnTo>
                    <a:pt x="1650" y="1092"/>
                  </a:lnTo>
                  <a:lnTo>
                    <a:pt x="1656" y="1092"/>
                  </a:lnTo>
                  <a:lnTo>
                    <a:pt x="1662" y="1092"/>
                  </a:lnTo>
                  <a:lnTo>
                    <a:pt x="1668" y="1092"/>
                  </a:lnTo>
                  <a:lnTo>
                    <a:pt x="1674" y="1092"/>
                  </a:lnTo>
                  <a:lnTo>
                    <a:pt x="1674" y="1098"/>
                  </a:lnTo>
                  <a:lnTo>
                    <a:pt x="1680" y="1098"/>
                  </a:lnTo>
                  <a:lnTo>
                    <a:pt x="1686" y="1098"/>
                  </a:lnTo>
                  <a:lnTo>
                    <a:pt x="1692" y="1098"/>
                  </a:lnTo>
                  <a:lnTo>
                    <a:pt x="1698" y="1098"/>
                  </a:lnTo>
                  <a:lnTo>
                    <a:pt x="1704" y="1098"/>
                  </a:lnTo>
                  <a:lnTo>
                    <a:pt x="1710" y="1098"/>
                  </a:lnTo>
                  <a:lnTo>
                    <a:pt x="1716" y="1104"/>
                  </a:lnTo>
                  <a:lnTo>
                    <a:pt x="1722" y="1104"/>
                  </a:lnTo>
                  <a:lnTo>
                    <a:pt x="1728" y="1104"/>
                  </a:lnTo>
                  <a:lnTo>
                    <a:pt x="1734" y="1104"/>
                  </a:lnTo>
                  <a:lnTo>
                    <a:pt x="1740" y="1104"/>
                  </a:lnTo>
                  <a:lnTo>
                    <a:pt x="1746" y="1104"/>
                  </a:lnTo>
                  <a:lnTo>
                    <a:pt x="1746" y="1110"/>
                  </a:lnTo>
                  <a:lnTo>
                    <a:pt x="1752" y="1110"/>
                  </a:lnTo>
                  <a:lnTo>
                    <a:pt x="1758" y="1110"/>
                  </a:lnTo>
                  <a:lnTo>
                    <a:pt x="1764" y="1110"/>
                  </a:lnTo>
                  <a:lnTo>
                    <a:pt x="1770" y="1110"/>
                  </a:lnTo>
                  <a:lnTo>
                    <a:pt x="1770" y="1116"/>
                  </a:lnTo>
                  <a:lnTo>
                    <a:pt x="1776" y="1116"/>
                  </a:lnTo>
                  <a:lnTo>
                    <a:pt x="1782" y="1116"/>
                  </a:lnTo>
                  <a:lnTo>
                    <a:pt x="1788" y="1116"/>
                  </a:lnTo>
                  <a:lnTo>
                    <a:pt x="1794" y="1116"/>
                  </a:lnTo>
                  <a:lnTo>
                    <a:pt x="1794" y="1122"/>
                  </a:lnTo>
                  <a:lnTo>
                    <a:pt x="1800" y="1122"/>
                  </a:lnTo>
                  <a:lnTo>
                    <a:pt x="1806" y="1122"/>
                  </a:lnTo>
                  <a:lnTo>
                    <a:pt x="1812" y="1122"/>
                  </a:lnTo>
                  <a:lnTo>
                    <a:pt x="1818" y="1122"/>
                  </a:lnTo>
                  <a:lnTo>
                    <a:pt x="1818" y="1128"/>
                  </a:lnTo>
                  <a:lnTo>
                    <a:pt x="1824" y="1128"/>
                  </a:lnTo>
                  <a:lnTo>
                    <a:pt x="1830" y="1128"/>
                  </a:lnTo>
                  <a:lnTo>
                    <a:pt x="1836" y="1128"/>
                  </a:lnTo>
                  <a:lnTo>
                    <a:pt x="1842" y="1128"/>
                  </a:lnTo>
                  <a:lnTo>
                    <a:pt x="1842" y="1134"/>
                  </a:lnTo>
                  <a:lnTo>
                    <a:pt x="1848" y="1134"/>
                  </a:lnTo>
                  <a:lnTo>
                    <a:pt x="1854" y="1134"/>
                  </a:lnTo>
                  <a:lnTo>
                    <a:pt x="1860" y="1134"/>
                  </a:lnTo>
                  <a:lnTo>
                    <a:pt x="1866" y="1134"/>
                  </a:lnTo>
                  <a:lnTo>
                    <a:pt x="1872" y="1134"/>
                  </a:lnTo>
                  <a:lnTo>
                    <a:pt x="1872" y="1140"/>
                  </a:lnTo>
                  <a:lnTo>
                    <a:pt x="1878" y="1140"/>
                  </a:lnTo>
                  <a:lnTo>
                    <a:pt x="1884" y="1140"/>
                  </a:lnTo>
                  <a:lnTo>
                    <a:pt x="1890" y="1140"/>
                  </a:lnTo>
                  <a:lnTo>
                    <a:pt x="1896" y="1140"/>
                  </a:lnTo>
                  <a:lnTo>
                    <a:pt x="1896" y="1146"/>
                  </a:lnTo>
                  <a:lnTo>
                    <a:pt x="1902" y="1146"/>
                  </a:lnTo>
                  <a:lnTo>
                    <a:pt x="1908" y="1146"/>
                  </a:lnTo>
                  <a:lnTo>
                    <a:pt x="1914" y="1146"/>
                  </a:lnTo>
                  <a:lnTo>
                    <a:pt x="1920" y="1146"/>
                  </a:lnTo>
                  <a:lnTo>
                    <a:pt x="1920" y="1152"/>
                  </a:lnTo>
                  <a:lnTo>
                    <a:pt x="1926" y="1152"/>
                  </a:lnTo>
                  <a:lnTo>
                    <a:pt x="1932" y="1152"/>
                  </a:lnTo>
                  <a:lnTo>
                    <a:pt x="1938" y="1152"/>
                  </a:lnTo>
                  <a:lnTo>
                    <a:pt x="1944" y="1152"/>
                  </a:lnTo>
                  <a:lnTo>
                    <a:pt x="1944" y="1158"/>
                  </a:lnTo>
                  <a:lnTo>
                    <a:pt x="1950" y="1158"/>
                  </a:lnTo>
                  <a:lnTo>
                    <a:pt x="1956" y="1158"/>
                  </a:lnTo>
                  <a:lnTo>
                    <a:pt x="1962" y="1158"/>
                  </a:lnTo>
                  <a:lnTo>
                    <a:pt x="1962" y="1164"/>
                  </a:lnTo>
                  <a:lnTo>
                    <a:pt x="1968" y="1164"/>
                  </a:lnTo>
                  <a:lnTo>
                    <a:pt x="1974" y="1164"/>
                  </a:lnTo>
                  <a:lnTo>
                    <a:pt x="1980" y="1164"/>
                  </a:lnTo>
                  <a:lnTo>
                    <a:pt x="1986" y="1164"/>
                  </a:lnTo>
                  <a:lnTo>
                    <a:pt x="1986" y="1170"/>
                  </a:lnTo>
                  <a:lnTo>
                    <a:pt x="1992" y="1170"/>
                  </a:lnTo>
                  <a:lnTo>
                    <a:pt x="1998" y="1170"/>
                  </a:lnTo>
                  <a:lnTo>
                    <a:pt x="2004" y="1170"/>
                  </a:lnTo>
                  <a:lnTo>
                    <a:pt x="2004" y="1176"/>
                  </a:lnTo>
                  <a:lnTo>
                    <a:pt x="2010" y="1176"/>
                  </a:lnTo>
                  <a:lnTo>
                    <a:pt x="2016" y="1176"/>
                  </a:lnTo>
                  <a:lnTo>
                    <a:pt x="2022" y="1176"/>
                  </a:lnTo>
                  <a:lnTo>
                    <a:pt x="2022" y="1182"/>
                  </a:lnTo>
                  <a:lnTo>
                    <a:pt x="2028" y="1182"/>
                  </a:lnTo>
                  <a:lnTo>
                    <a:pt x="2034" y="1182"/>
                  </a:lnTo>
                  <a:lnTo>
                    <a:pt x="2040" y="1182"/>
                  </a:lnTo>
                  <a:lnTo>
                    <a:pt x="2040" y="1188"/>
                  </a:lnTo>
                  <a:lnTo>
                    <a:pt x="2046" y="1188"/>
                  </a:lnTo>
                  <a:lnTo>
                    <a:pt x="2052" y="1188"/>
                  </a:lnTo>
                  <a:lnTo>
                    <a:pt x="2058" y="1188"/>
                  </a:lnTo>
                  <a:lnTo>
                    <a:pt x="2058" y="1194"/>
                  </a:lnTo>
                  <a:lnTo>
                    <a:pt x="2064" y="1194"/>
                  </a:lnTo>
                  <a:lnTo>
                    <a:pt x="2070" y="1194"/>
                  </a:lnTo>
                  <a:lnTo>
                    <a:pt x="2076" y="1194"/>
                  </a:lnTo>
                  <a:lnTo>
                    <a:pt x="2076" y="1200"/>
                  </a:lnTo>
                  <a:lnTo>
                    <a:pt x="2082" y="1200"/>
                  </a:lnTo>
                  <a:lnTo>
                    <a:pt x="2088" y="1200"/>
                  </a:lnTo>
                  <a:lnTo>
                    <a:pt x="2094" y="1200"/>
                  </a:lnTo>
                  <a:lnTo>
                    <a:pt x="2094" y="1206"/>
                  </a:lnTo>
                  <a:lnTo>
                    <a:pt x="2100" y="1206"/>
                  </a:lnTo>
                  <a:lnTo>
                    <a:pt x="2106" y="1206"/>
                  </a:lnTo>
                  <a:lnTo>
                    <a:pt x="2112" y="1206"/>
                  </a:lnTo>
                  <a:lnTo>
                    <a:pt x="2112" y="1212"/>
                  </a:lnTo>
                  <a:lnTo>
                    <a:pt x="2118" y="1212"/>
                  </a:lnTo>
                  <a:lnTo>
                    <a:pt x="2124" y="1212"/>
                  </a:lnTo>
                  <a:lnTo>
                    <a:pt x="2130" y="1212"/>
                  </a:lnTo>
                  <a:lnTo>
                    <a:pt x="2130" y="1218"/>
                  </a:lnTo>
                  <a:lnTo>
                    <a:pt x="2136" y="1218"/>
                  </a:lnTo>
                  <a:lnTo>
                    <a:pt x="2142" y="1218"/>
                  </a:lnTo>
                  <a:lnTo>
                    <a:pt x="2148" y="1218"/>
                  </a:lnTo>
                  <a:lnTo>
                    <a:pt x="2148" y="1224"/>
                  </a:lnTo>
                  <a:lnTo>
                    <a:pt x="2154" y="1224"/>
                  </a:lnTo>
                  <a:lnTo>
                    <a:pt x="2160" y="1224"/>
                  </a:lnTo>
                  <a:lnTo>
                    <a:pt x="2166" y="1224"/>
                  </a:lnTo>
                  <a:lnTo>
                    <a:pt x="2166" y="1230"/>
                  </a:lnTo>
                  <a:lnTo>
                    <a:pt x="2172" y="1230"/>
                  </a:lnTo>
                  <a:lnTo>
                    <a:pt x="2178" y="1230"/>
                  </a:lnTo>
                  <a:lnTo>
                    <a:pt x="2184" y="1230"/>
                  </a:lnTo>
                  <a:lnTo>
                    <a:pt x="2184" y="1236"/>
                  </a:lnTo>
                  <a:lnTo>
                    <a:pt x="2190" y="1236"/>
                  </a:lnTo>
                  <a:lnTo>
                    <a:pt x="2196" y="1236"/>
                  </a:lnTo>
                  <a:lnTo>
                    <a:pt x="2202" y="1236"/>
                  </a:lnTo>
                  <a:lnTo>
                    <a:pt x="2208" y="1236"/>
                  </a:lnTo>
                  <a:lnTo>
                    <a:pt x="2208" y="1242"/>
                  </a:lnTo>
                  <a:lnTo>
                    <a:pt x="2214" y="1242"/>
                  </a:lnTo>
                  <a:lnTo>
                    <a:pt x="2220" y="1242"/>
                  </a:lnTo>
                  <a:lnTo>
                    <a:pt x="2226" y="1242"/>
                  </a:lnTo>
                  <a:lnTo>
                    <a:pt x="2232" y="1242"/>
                  </a:lnTo>
                  <a:lnTo>
                    <a:pt x="2232" y="1248"/>
                  </a:lnTo>
                  <a:lnTo>
                    <a:pt x="2238" y="1248"/>
                  </a:lnTo>
                  <a:lnTo>
                    <a:pt x="2244" y="1248"/>
                  </a:lnTo>
                  <a:lnTo>
                    <a:pt x="2250" y="1248"/>
                  </a:lnTo>
                  <a:lnTo>
                    <a:pt x="2256" y="1248"/>
                  </a:lnTo>
                  <a:lnTo>
                    <a:pt x="2262" y="1248"/>
                  </a:lnTo>
                  <a:lnTo>
                    <a:pt x="2268" y="1248"/>
                  </a:lnTo>
                  <a:lnTo>
                    <a:pt x="2274" y="1248"/>
                  </a:lnTo>
                  <a:lnTo>
                    <a:pt x="2280" y="1248"/>
                  </a:lnTo>
                  <a:lnTo>
                    <a:pt x="2286" y="1248"/>
                  </a:lnTo>
                  <a:lnTo>
                    <a:pt x="2292" y="1248"/>
                  </a:lnTo>
                  <a:lnTo>
                    <a:pt x="2298" y="1248"/>
                  </a:lnTo>
                  <a:lnTo>
                    <a:pt x="2304" y="1248"/>
                  </a:lnTo>
                  <a:lnTo>
                    <a:pt x="2310" y="1248"/>
                  </a:lnTo>
                  <a:lnTo>
                    <a:pt x="2316" y="1248"/>
                  </a:lnTo>
                  <a:lnTo>
                    <a:pt x="2322" y="1248"/>
                  </a:lnTo>
                  <a:lnTo>
                    <a:pt x="2322" y="1242"/>
                  </a:lnTo>
                  <a:lnTo>
                    <a:pt x="2328" y="1242"/>
                  </a:lnTo>
                  <a:lnTo>
                    <a:pt x="2334" y="1242"/>
                  </a:lnTo>
                  <a:lnTo>
                    <a:pt x="2340" y="1242"/>
                  </a:lnTo>
                  <a:lnTo>
                    <a:pt x="2346" y="1242"/>
                  </a:lnTo>
                  <a:lnTo>
                    <a:pt x="2346" y="1236"/>
                  </a:lnTo>
                  <a:lnTo>
                    <a:pt x="2352" y="1236"/>
                  </a:lnTo>
                  <a:lnTo>
                    <a:pt x="2358" y="1236"/>
                  </a:lnTo>
                  <a:lnTo>
                    <a:pt x="2364" y="1236"/>
                  </a:lnTo>
                  <a:lnTo>
                    <a:pt x="2370" y="1236"/>
                  </a:lnTo>
                  <a:lnTo>
                    <a:pt x="2370" y="1230"/>
                  </a:lnTo>
                  <a:lnTo>
                    <a:pt x="2376" y="1230"/>
                  </a:lnTo>
                  <a:lnTo>
                    <a:pt x="2382" y="1230"/>
                  </a:lnTo>
                  <a:lnTo>
                    <a:pt x="2388" y="1230"/>
                  </a:lnTo>
                  <a:lnTo>
                    <a:pt x="2388" y="1224"/>
                  </a:lnTo>
                  <a:lnTo>
                    <a:pt x="2394" y="1224"/>
                  </a:lnTo>
                  <a:lnTo>
                    <a:pt x="2400" y="1224"/>
                  </a:lnTo>
                  <a:lnTo>
                    <a:pt x="2406" y="1224"/>
                  </a:lnTo>
                  <a:lnTo>
                    <a:pt x="2406" y="1218"/>
                  </a:lnTo>
                  <a:lnTo>
                    <a:pt x="2412" y="1218"/>
                  </a:lnTo>
                  <a:lnTo>
                    <a:pt x="2418" y="1218"/>
                  </a:lnTo>
                  <a:lnTo>
                    <a:pt x="2424" y="1218"/>
                  </a:lnTo>
                  <a:lnTo>
                    <a:pt x="2424" y="1212"/>
                  </a:lnTo>
                  <a:lnTo>
                    <a:pt x="2430" y="1212"/>
                  </a:lnTo>
                  <a:lnTo>
                    <a:pt x="2436" y="1212"/>
                  </a:lnTo>
                  <a:lnTo>
                    <a:pt x="2442" y="1212"/>
                  </a:lnTo>
                  <a:lnTo>
                    <a:pt x="2442" y="1206"/>
                  </a:lnTo>
                  <a:lnTo>
                    <a:pt x="2448" y="1206"/>
                  </a:lnTo>
                  <a:lnTo>
                    <a:pt x="2454" y="1206"/>
                  </a:lnTo>
                  <a:lnTo>
                    <a:pt x="2460" y="1206"/>
                  </a:lnTo>
                  <a:lnTo>
                    <a:pt x="2460" y="1200"/>
                  </a:lnTo>
                  <a:lnTo>
                    <a:pt x="2466" y="1200"/>
                  </a:lnTo>
                  <a:lnTo>
                    <a:pt x="2472" y="1200"/>
                  </a:lnTo>
                  <a:lnTo>
                    <a:pt x="2478" y="1200"/>
                  </a:lnTo>
                  <a:lnTo>
                    <a:pt x="2478" y="1194"/>
                  </a:lnTo>
                  <a:lnTo>
                    <a:pt x="2484" y="1194"/>
                  </a:lnTo>
                  <a:lnTo>
                    <a:pt x="2490" y="1194"/>
                  </a:lnTo>
                  <a:lnTo>
                    <a:pt x="2496" y="1194"/>
                  </a:lnTo>
                  <a:lnTo>
                    <a:pt x="2496" y="1188"/>
                  </a:lnTo>
                  <a:lnTo>
                    <a:pt x="2502" y="1188"/>
                  </a:lnTo>
                  <a:lnTo>
                    <a:pt x="2508" y="1188"/>
                  </a:lnTo>
                  <a:lnTo>
                    <a:pt x="2514" y="1188"/>
                  </a:lnTo>
                  <a:lnTo>
                    <a:pt x="2514" y="1182"/>
                  </a:lnTo>
                  <a:lnTo>
                    <a:pt x="2520" y="1182"/>
                  </a:lnTo>
                  <a:lnTo>
                    <a:pt x="2526" y="1182"/>
                  </a:lnTo>
                  <a:lnTo>
                    <a:pt x="2532" y="1182"/>
                  </a:lnTo>
                  <a:lnTo>
                    <a:pt x="2532" y="1176"/>
                  </a:lnTo>
                  <a:lnTo>
                    <a:pt x="2538" y="1176"/>
                  </a:lnTo>
                  <a:lnTo>
                    <a:pt x="2544" y="1176"/>
                  </a:lnTo>
                  <a:lnTo>
                    <a:pt x="2550" y="1176"/>
                  </a:lnTo>
                  <a:lnTo>
                    <a:pt x="2550" y="1170"/>
                  </a:lnTo>
                  <a:lnTo>
                    <a:pt x="2556" y="1170"/>
                  </a:lnTo>
                  <a:lnTo>
                    <a:pt x="2562" y="1170"/>
                  </a:lnTo>
                  <a:lnTo>
                    <a:pt x="2568" y="1170"/>
                  </a:lnTo>
                  <a:lnTo>
                    <a:pt x="2568" y="1164"/>
                  </a:lnTo>
                  <a:lnTo>
                    <a:pt x="2574" y="1164"/>
                  </a:lnTo>
                  <a:lnTo>
                    <a:pt x="2580" y="1164"/>
                  </a:lnTo>
                  <a:lnTo>
                    <a:pt x="2586" y="1164"/>
                  </a:lnTo>
                  <a:lnTo>
                    <a:pt x="2592" y="1164"/>
                  </a:lnTo>
                  <a:lnTo>
                    <a:pt x="2592" y="1158"/>
                  </a:lnTo>
                  <a:lnTo>
                    <a:pt x="2598" y="1158"/>
                  </a:lnTo>
                  <a:lnTo>
                    <a:pt x="2604" y="1158"/>
                  </a:lnTo>
                  <a:lnTo>
                    <a:pt x="2610" y="1158"/>
                  </a:lnTo>
                  <a:lnTo>
                    <a:pt x="2610" y="1152"/>
                  </a:lnTo>
                  <a:lnTo>
                    <a:pt x="2616" y="1152"/>
                  </a:lnTo>
                  <a:lnTo>
                    <a:pt x="2622" y="1152"/>
                  </a:lnTo>
                  <a:lnTo>
                    <a:pt x="2628" y="1152"/>
                  </a:lnTo>
                  <a:lnTo>
                    <a:pt x="2634" y="1152"/>
                  </a:lnTo>
                  <a:lnTo>
                    <a:pt x="2634" y="1146"/>
                  </a:lnTo>
                  <a:lnTo>
                    <a:pt x="2640" y="1146"/>
                  </a:lnTo>
                  <a:lnTo>
                    <a:pt x="2646" y="1146"/>
                  </a:lnTo>
                  <a:lnTo>
                    <a:pt x="2652" y="1146"/>
                  </a:lnTo>
                  <a:lnTo>
                    <a:pt x="2658" y="1146"/>
                  </a:lnTo>
                  <a:lnTo>
                    <a:pt x="2658" y="1140"/>
                  </a:lnTo>
                  <a:lnTo>
                    <a:pt x="2664" y="1140"/>
                  </a:lnTo>
                  <a:lnTo>
                    <a:pt x="2670" y="1140"/>
                  </a:lnTo>
                  <a:lnTo>
                    <a:pt x="2676" y="1140"/>
                  </a:lnTo>
                  <a:lnTo>
                    <a:pt x="2682" y="1140"/>
                  </a:lnTo>
                  <a:lnTo>
                    <a:pt x="2682" y="1134"/>
                  </a:lnTo>
                  <a:lnTo>
                    <a:pt x="2688" y="1134"/>
                  </a:lnTo>
                  <a:lnTo>
                    <a:pt x="2694" y="1134"/>
                  </a:lnTo>
                  <a:lnTo>
                    <a:pt x="2700" y="1134"/>
                  </a:lnTo>
                  <a:lnTo>
                    <a:pt x="2706" y="1134"/>
                  </a:lnTo>
                  <a:lnTo>
                    <a:pt x="2712" y="1134"/>
                  </a:lnTo>
                  <a:lnTo>
                    <a:pt x="2712" y="1128"/>
                  </a:lnTo>
                  <a:lnTo>
                    <a:pt x="2718" y="1128"/>
                  </a:lnTo>
                  <a:lnTo>
                    <a:pt x="2724" y="1128"/>
                  </a:lnTo>
                  <a:lnTo>
                    <a:pt x="2730" y="1128"/>
                  </a:lnTo>
                  <a:lnTo>
                    <a:pt x="2736" y="1128"/>
                  </a:lnTo>
                  <a:lnTo>
                    <a:pt x="2736" y="1122"/>
                  </a:lnTo>
                  <a:lnTo>
                    <a:pt x="2742" y="1122"/>
                  </a:lnTo>
                  <a:lnTo>
                    <a:pt x="2748" y="1122"/>
                  </a:lnTo>
                  <a:lnTo>
                    <a:pt x="2754" y="1122"/>
                  </a:lnTo>
                  <a:lnTo>
                    <a:pt x="2760" y="1122"/>
                  </a:lnTo>
                  <a:lnTo>
                    <a:pt x="2760" y="1116"/>
                  </a:lnTo>
                  <a:lnTo>
                    <a:pt x="2766" y="1116"/>
                  </a:lnTo>
                  <a:lnTo>
                    <a:pt x="2772" y="1116"/>
                  </a:lnTo>
                  <a:lnTo>
                    <a:pt x="2778" y="1116"/>
                  </a:lnTo>
                  <a:lnTo>
                    <a:pt x="2784" y="1116"/>
                  </a:lnTo>
                  <a:lnTo>
                    <a:pt x="2784" y="1110"/>
                  </a:lnTo>
                  <a:lnTo>
                    <a:pt x="2790" y="1110"/>
                  </a:lnTo>
                  <a:lnTo>
                    <a:pt x="2796" y="1110"/>
                  </a:lnTo>
                  <a:lnTo>
                    <a:pt x="2802" y="1110"/>
                  </a:lnTo>
                  <a:lnTo>
                    <a:pt x="2808" y="1110"/>
                  </a:lnTo>
                  <a:lnTo>
                    <a:pt x="2808" y="1104"/>
                  </a:lnTo>
                  <a:lnTo>
                    <a:pt x="2814" y="1104"/>
                  </a:lnTo>
                  <a:lnTo>
                    <a:pt x="2820" y="1104"/>
                  </a:lnTo>
                  <a:lnTo>
                    <a:pt x="2826" y="1104"/>
                  </a:lnTo>
                  <a:lnTo>
                    <a:pt x="2832" y="1104"/>
                  </a:lnTo>
                  <a:lnTo>
                    <a:pt x="2838" y="1104"/>
                  </a:lnTo>
                  <a:lnTo>
                    <a:pt x="2844" y="1098"/>
                  </a:lnTo>
                  <a:lnTo>
                    <a:pt x="2850" y="1098"/>
                  </a:lnTo>
                  <a:lnTo>
                    <a:pt x="2856" y="1098"/>
                  </a:lnTo>
                  <a:lnTo>
                    <a:pt x="2862" y="1098"/>
                  </a:lnTo>
                  <a:lnTo>
                    <a:pt x="2868" y="1098"/>
                  </a:lnTo>
                  <a:lnTo>
                    <a:pt x="2874" y="1098"/>
                  </a:lnTo>
                  <a:lnTo>
                    <a:pt x="2880" y="1098"/>
                  </a:lnTo>
                  <a:lnTo>
                    <a:pt x="2880" y="1092"/>
                  </a:lnTo>
                  <a:lnTo>
                    <a:pt x="2886" y="1092"/>
                  </a:lnTo>
                  <a:lnTo>
                    <a:pt x="2892" y="1092"/>
                  </a:lnTo>
                  <a:lnTo>
                    <a:pt x="2898" y="1092"/>
                  </a:lnTo>
                  <a:lnTo>
                    <a:pt x="2904" y="1092"/>
                  </a:lnTo>
                  <a:lnTo>
                    <a:pt x="2910" y="1092"/>
                  </a:lnTo>
                  <a:lnTo>
                    <a:pt x="2916" y="1092"/>
                  </a:lnTo>
                  <a:lnTo>
                    <a:pt x="2922" y="1092"/>
                  </a:lnTo>
                  <a:lnTo>
                    <a:pt x="2928" y="1092"/>
                  </a:lnTo>
                  <a:lnTo>
                    <a:pt x="2934" y="1092"/>
                  </a:lnTo>
                  <a:lnTo>
                    <a:pt x="2940" y="1092"/>
                  </a:lnTo>
                  <a:lnTo>
                    <a:pt x="2946" y="1092"/>
                  </a:lnTo>
                  <a:lnTo>
                    <a:pt x="2952" y="1092"/>
                  </a:lnTo>
                  <a:lnTo>
                    <a:pt x="2952" y="1086"/>
                  </a:lnTo>
                  <a:lnTo>
                    <a:pt x="2958" y="1086"/>
                  </a:lnTo>
                  <a:lnTo>
                    <a:pt x="2964" y="1086"/>
                  </a:lnTo>
                  <a:lnTo>
                    <a:pt x="2970" y="1086"/>
                  </a:lnTo>
                  <a:lnTo>
                    <a:pt x="2976" y="1086"/>
                  </a:lnTo>
                  <a:lnTo>
                    <a:pt x="2982" y="1086"/>
                  </a:lnTo>
                  <a:lnTo>
                    <a:pt x="2988" y="1086"/>
                  </a:lnTo>
                  <a:lnTo>
                    <a:pt x="2994" y="1086"/>
                  </a:lnTo>
                  <a:lnTo>
                    <a:pt x="3000" y="1086"/>
                  </a:lnTo>
                  <a:lnTo>
                    <a:pt x="3006" y="1086"/>
                  </a:lnTo>
                  <a:lnTo>
                    <a:pt x="3012" y="1086"/>
                  </a:lnTo>
                  <a:lnTo>
                    <a:pt x="3018" y="1086"/>
                  </a:lnTo>
                  <a:lnTo>
                    <a:pt x="3024" y="1086"/>
                  </a:lnTo>
                  <a:lnTo>
                    <a:pt x="3030" y="1086"/>
                  </a:lnTo>
                  <a:lnTo>
                    <a:pt x="3036" y="1086"/>
                  </a:lnTo>
                  <a:lnTo>
                    <a:pt x="3042" y="1086"/>
                  </a:lnTo>
                  <a:lnTo>
                    <a:pt x="3048" y="1086"/>
                  </a:lnTo>
                  <a:lnTo>
                    <a:pt x="3054" y="1086"/>
                  </a:lnTo>
                  <a:lnTo>
                    <a:pt x="3060" y="1086"/>
                  </a:lnTo>
                  <a:lnTo>
                    <a:pt x="3066" y="1086"/>
                  </a:lnTo>
                  <a:lnTo>
                    <a:pt x="3072" y="1086"/>
                  </a:lnTo>
                  <a:lnTo>
                    <a:pt x="3078" y="1086"/>
                  </a:lnTo>
                  <a:lnTo>
                    <a:pt x="3084" y="1086"/>
                  </a:lnTo>
                  <a:lnTo>
                    <a:pt x="3090" y="1086"/>
                  </a:lnTo>
                  <a:lnTo>
                    <a:pt x="3096" y="1086"/>
                  </a:lnTo>
                  <a:lnTo>
                    <a:pt x="3102" y="1086"/>
                  </a:lnTo>
                  <a:lnTo>
                    <a:pt x="3108" y="1086"/>
                  </a:lnTo>
                  <a:lnTo>
                    <a:pt x="3114" y="1086"/>
                  </a:lnTo>
                  <a:lnTo>
                    <a:pt x="3120" y="1086"/>
                  </a:lnTo>
                  <a:lnTo>
                    <a:pt x="3126" y="1086"/>
                  </a:lnTo>
                  <a:lnTo>
                    <a:pt x="3132" y="1086"/>
                  </a:lnTo>
                  <a:lnTo>
                    <a:pt x="3138" y="1086"/>
                  </a:lnTo>
                  <a:lnTo>
                    <a:pt x="3144" y="1086"/>
                  </a:lnTo>
                  <a:lnTo>
                    <a:pt x="3150" y="1086"/>
                  </a:lnTo>
                  <a:lnTo>
                    <a:pt x="3156" y="1086"/>
                  </a:lnTo>
                  <a:lnTo>
                    <a:pt x="3162" y="1086"/>
                  </a:lnTo>
                  <a:lnTo>
                    <a:pt x="3168" y="1080"/>
                  </a:lnTo>
                  <a:lnTo>
                    <a:pt x="3174" y="1080"/>
                  </a:lnTo>
                  <a:lnTo>
                    <a:pt x="3174" y="1074"/>
                  </a:lnTo>
                  <a:lnTo>
                    <a:pt x="3180" y="1074"/>
                  </a:lnTo>
                  <a:lnTo>
                    <a:pt x="3186" y="1068"/>
                  </a:lnTo>
                  <a:lnTo>
                    <a:pt x="3186" y="1062"/>
                  </a:lnTo>
                  <a:lnTo>
                    <a:pt x="3192" y="1062"/>
                  </a:lnTo>
                  <a:lnTo>
                    <a:pt x="3192" y="1056"/>
                  </a:lnTo>
                  <a:lnTo>
                    <a:pt x="3198" y="1056"/>
                  </a:lnTo>
                  <a:lnTo>
                    <a:pt x="3198" y="1050"/>
                  </a:lnTo>
                  <a:lnTo>
                    <a:pt x="3204" y="1050"/>
                  </a:lnTo>
                  <a:lnTo>
                    <a:pt x="3204" y="1044"/>
                  </a:lnTo>
                  <a:lnTo>
                    <a:pt x="3210" y="1038"/>
                  </a:lnTo>
                  <a:lnTo>
                    <a:pt x="3210" y="1032"/>
                  </a:lnTo>
                  <a:lnTo>
                    <a:pt x="3216" y="1026"/>
                  </a:lnTo>
                  <a:lnTo>
                    <a:pt x="3216" y="1020"/>
                  </a:lnTo>
                  <a:lnTo>
                    <a:pt x="3222" y="1014"/>
                  </a:lnTo>
                  <a:lnTo>
                    <a:pt x="3222" y="1008"/>
                  </a:lnTo>
                  <a:lnTo>
                    <a:pt x="3228" y="1002"/>
                  </a:lnTo>
                  <a:lnTo>
                    <a:pt x="3228" y="996"/>
                  </a:lnTo>
                  <a:lnTo>
                    <a:pt x="3228" y="990"/>
                  </a:lnTo>
                  <a:lnTo>
                    <a:pt x="3234" y="990"/>
                  </a:lnTo>
                  <a:lnTo>
                    <a:pt x="3234" y="984"/>
                  </a:lnTo>
                  <a:lnTo>
                    <a:pt x="3234" y="978"/>
                  </a:lnTo>
                  <a:lnTo>
                    <a:pt x="3240" y="972"/>
                  </a:lnTo>
                  <a:lnTo>
                    <a:pt x="3240" y="966"/>
                  </a:lnTo>
                  <a:lnTo>
                    <a:pt x="3240" y="960"/>
                  </a:lnTo>
                  <a:lnTo>
                    <a:pt x="3246" y="954"/>
                  </a:lnTo>
                  <a:lnTo>
                    <a:pt x="3246" y="948"/>
                  </a:lnTo>
                  <a:lnTo>
                    <a:pt x="3246" y="942"/>
                  </a:lnTo>
                  <a:lnTo>
                    <a:pt x="3252" y="936"/>
                  </a:lnTo>
                  <a:lnTo>
                    <a:pt x="3252" y="930"/>
                  </a:lnTo>
                  <a:lnTo>
                    <a:pt x="3252" y="924"/>
                  </a:lnTo>
                  <a:lnTo>
                    <a:pt x="3252" y="918"/>
                  </a:lnTo>
                  <a:lnTo>
                    <a:pt x="3258" y="918"/>
                  </a:lnTo>
                  <a:lnTo>
                    <a:pt x="3258" y="912"/>
                  </a:lnTo>
                  <a:lnTo>
                    <a:pt x="3258" y="906"/>
                  </a:lnTo>
                  <a:lnTo>
                    <a:pt x="3258" y="900"/>
                  </a:lnTo>
                  <a:lnTo>
                    <a:pt x="3264" y="900"/>
                  </a:lnTo>
                  <a:lnTo>
                    <a:pt x="3264" y="894"/>
                  </a:lnTo>
                  <a:lnTo>
                    <a:pt x="3264" y="888"/>
                  </a:lnTo>
                  <a:lnTo>
                    <a:pt x="3264" y="882"/>
                  </a:lnTo>
                  <a:lnTo>
                    <a:pt x="3270" y="876"/>
                  </a:lnTo>
                  <a:lnTo>
                    <a:pt x="3270" y="870"/>
                  </a:lnTo>
                  <a:lnTo>
                    <a:pt x="3270" y="864"/>
                  </a:lnTo>
                  <a:lnTo>
                    <a:pt x="3270" y="858"/>
                  </a:lnTo>
                  <a:lnTo>
                    <a:pt x="3276" y="858"/>
                  </a:lnTo>
                  <a:lnTo>
                    <a:pt x="3276" y="852"/>
                  </a:lnTo>
                  <a:lnTo>
                    <a:pt x="3276" y="846"/>
                  </a:lnTo>
                  <a:lnTo>
                    <a:pt x="3276" y="840"/>
                  </a:lnTo>
                  <a:lnTo>
                    <a:pt x="3282" y="834"/>
                  </a:lnTo>
                  <a:lnTo>
                    <a:pt x="3282" y="828"/>
                  </a:lnTo>
                  <a:lnTo>
                    <a:pt x="3282" y="822"/>
                  </a:lnTo>
                  <a:lnTo>
                    <a:pt x="3282" y="816"/>
                  </a:lnTo>
                  <a:lnTo>
                    <a:pt x="3288" y="810"/>
                  </a:lnTo>
                  <a:lnTo>
                    <a:pt x="3288" y="804"/>
                  </a:lnTo>
                  <a:lnTo>
                    <a:pt x="3288" y="798"/>
                  </a:lnTo>
                  <a:lnTo>
                    <a:pt x="3288" y="792"/>
                  </a:lnTo>
                  <a:lnTo>
                    <a:pt x="3294" y="792"/>
                  </a:lnTo>
                  <a:lnTo>
                    <a:pt x="3294" y="786"/>
                  </a:lnTo>
                  <a:lnTo>
                    <a:pt x="3294" y="780"/>
                  </a:lnTo>
                  <a:lnTo>
                    <a:pt x="3294" y="774"/>
                  </a:lnTo>
                  <a:lnTo>
                    <a:pt x="3300" y="768"/>
                  </a:lnTo>
                  <a:lnTo>
                    <a:pt x="3300" y="762"/>
                  </a:lnTo>
                  <a:lnTo>
                    <a:pt x="3300" y="756"/>
                  </a:lnTo>
                  <a:lnTo>
                    <a:pt x="3300" y="750"/>
                  </a:lnTo>
                  <a:lnTo>
                    <a:pt x="3306" y="744"/>
                  </a:lnTo>
                  <a:lnTo>
                    <a:pt x="3306" y="738"/>
                  </a:lnTo>
                  <a:lnTo>
                    <a:pt x="3306" y="732"/>
                  </a:lnTo>
                  <a:lnTo>
                    <a:pt x="3306" y="726"/>
                  </a:lnTo>
                  <a:lnTo>
                    <a:pt x="3312" y="720"/>
                  </a:lnTo>
                  <a:lnTo>
                    <a:pt x="3312" y="714"/>
                  </a:lnTo>
                  <a:lnTo>
                    <a:pt x="3312" y="708"/>
                  </a:lnTo>
                  <a:lnTo>
                    <a:pt x="3312" y="702"/>
                  </a:lnTo>
                  <a:lnTo>
                    <a:pt x="3318" y="696"/>
                  </a:lnTo>
                  <a:lnTo>
                    <a:pt x="3318" y="690"/>
                  </a:lnTo>
                  <a:lnTo>
                    <a:pt x="3318" y="684"/>
                  </a:lnTo>
                  <a:lnTo>
                    <a:pt x="3318" y="678"/>
                  </a:lnTo>
                  <a:lnTo>
                    <a:pt x="3324" y="678"/>
                  </a:lnTo>
                  <a:lnTo>
                    <a:pt x="3324" y="672"/>
                  </a:lnTo>
                  <a:lnTo>
                    <a:pt x="3324" y="666"/>
                  </a:lnTo>
                  <a:lnTo>
                    <a:pt x="3324" y="660"/>
                  </a:lnTo>
                  <a:lnTo>
                    <a:pt x="3324" y="654"/>
                  </a:lnTo>
                  <a:lnTo>
                    <a:pt x="3330" y="648"/>
                  </a:lnTo>
                  <a:lnTo>
                    <a:pt x="3330" y="642"/>
                  </a:lnTo>
                  <a:lnTo>
                    <a:pt x="3330" y="636"/>
                  </a:lnTo>
                  <a:lnTo>
                    <a:pt x="3330" y="630"/>
                  </a:lnTo>
                  <a:lnTo>
                    <a:pt x="3336" y="630"/>
                  </a:lnTo>
                  <a:lnTo>
                    <a:pt x="3336" y="624"/>
                  </a:lnTo>
                  <a:lnTo>
                    <a:pt x="3336" y="618"/>
                  </a:lnTo>
                  <a:lnTo>
                    <a:pt x="3336" y="612"/>
                  </a:lnTo>
                  <a:lnTo>
                    <a:pt x="3336" y="606"/>
                  </a:lnTo>
                  <a:lnTo>
                    <a:pt x="3342" y="600"/>
                  </a:lnTo>
                  <a:lnTo>
                    <a:pt x="3342" y="594"/>
                  </a:lnTo>
                  <a:lnTo>
                    <a:pt x="3342" y="588"/>
                  </a:lnTo>
                  <a:lnTo>
                    <a:pt x="3342" y="582"/>
                  </a:lnTo>
                  <a:lnTo>
                    <a:pt x="3342" y="576"/>
                  </a:lnTo>
                  <a:lnTo>
                    <a:pt x="3348" y="576"/>
                  </a:lnTo>
                  <a:lnTo>
                    <a:pt x="3348" y="570"/>
                  </a:lnTo>
                  <a:lnTo>
                    <a:pt x="3348" y="564"/>
                  </a:lnTo>
                  <a:lnTo>
                    <a:pt x="3348" y="558"/>
                  </a:lnTo>
                  <a:lnTo>
                    <a:pt x="3348" y="552"/>
                  </a:lnTo>
                  <a:lnTo>
                    <a:pt x="3354" y="552"/>
                  </a:lnTo>
                  <a:lnTo>
                    <a:pt x="3354" y="546"/>
                  </a:lnTo>
                  <a:lnTo>
                    <a:pt x="3354" y="540"/>
                  </a:lnTo>
                  <a:lnTo>
                    <a:pt x="3354" y="534"/>
                  </a:lnTo>
                  <a:lnTo>
                    <a:pt x="3354" y="528"/>
                  </a:lnTo>
                  <a:lnTo>
                    <a:pt x="3360" y="522"/>
                  </a:lnTo>
                  <a:lnTo>
                    <a:pt x="3360" y="516"/>
                  </a:lnTo>
                  <a:lnTo>
                    <a:pt x="3360" y="510"/>
                  </a:lnTo>
                  <a:lnTo>
                    <a:pt x="3360" y="504"/>
                  </a:lnTo>
                  <a:lnTo>
                    <a:pt x="3366" y="498"/>
                  </a:lnTo>
                  <a:lnTo>
                    <a:pt x="3366" y="492"/>
                  </a:lnTo>
                  <a:lnTo>
                    <a:pt x="3366" y="486"/>
                  </a:lnTo>
                  <a:lnTo>
                    <a:pt x="3366" y="480"/>
                  </a:lnTo>
                  <a:lnTo>
                    <a:pt x="3366" y="474"/>
                  </a:lnTo>
                  <a:lnTo>
                    <a:pt x="3372" y="468"/>
                  </a:lnTo>
                  <a:lnTo>
                    <a:pt x="3372" y="462"/>
                  </a:lnTo>
                  <a:lnTo>
                    <a:pt x="3372" y="456"/>
                  </a:lnTo>
                  <a:lnTo>
                    <a:pt x="3372" y="450"/>
                  </a:lnTo>
                  <a:lnTo>
                    <a:pt x="3372" y="444"/>
                  </a:lnTo>
                  <a:lnTo>
                    <a:pt x="3378" y="438"/>
                  </a:lnTo>
                  <a:lnTo>
                    <a:pt x="3378" y="432"/>
                  </a:lnTo>
                  <a:lnTo>
                    <a:pt x="3378" y="426"/>
                  </a:lnTo>
                  <a:lnTo>
                    <a:pt x="3378" y="420"/>
                  </a:lnTo>
                  <a:lnTo>
                    <a:pt x="3384" y="414"/>
                  </a:lnTo>
                  <a:lnTo>
                    <a:pt x="3384" y="408"/>
                  </a:lnTo>
                  <a:lnTo>
                    <a:pt x="3384" y="402"/>
                  </a:lnTo>
                  <a:lnTo>
                    <a:pt x="3384" y="396"/>
                  </a:lnTo>
                  <a:lnTo>
                    <a:pt x="3384" y="390"/>
                  </a:lnTo>
                  <a:lnTo>
                    <a:pt x="3390" y="384"/>
                  </a:lnTo>
                  <a:lnTo>
                    <a:pt x="3390" y="378"/>
                  </a:lnTo>
                  <a:lnTo>
                    <a:pt x="3390" y="366"/>
                  </a:lnTo>
                  <a:lnTo>
                    <a:pt x="3396" y="360"/>
                  </a:lnTo>
                  <a:lnTo>
                    <a:pt x="3396" y="354"/>
                  </a:lnTo>
                  <a:lnTo>
                    <a:pt x="3396" y="348"/>
                  </a:lnTo>
                  <a:lnTo>
                    <a:pt x="3396" y="342"/>
                  </a:lnTo>
                  <a:lnTo>
                    <a:pt x="3396" y="336"/>
                  </a:lnTo>
                  <a:lnTo>
                    <a:pt x="3402" y="330"/>
                  </a:lnTo>
                  <a:lnTo>
                    <a:pt x="3402" y="324"/>
                  </a:lnTo>
                  <a:lnTo>
                    <a:pt x="3402" y="318"/>
                  </a:lnTo>
                  <a:lnTo>
                    <a:pt x="3402" y="312"/>
                  </a:lnTo>
                  <a:lnTo>
                    <a:pt x="3402" y="306"/>
                  </a:lnTo>
                  <a:lnTo>
                    <a:pt x="3402" y="300"/>
                  </a:lnTo>
                  <a:lnTo>
                    <a:pt x="3408" y="300"/>
                  </a:lnTo>
                  <a:lnTo>
                    <a:pt x="3408" y="294"/>
                  </a:lnTo>
                  <a:lnTo>
                    <a:pt x="3408" y="288"/>
                  </a:lnTo>
                  <a:lnTo>
                    <a:pt x="3408" y="282"/>
                  </a:lnTo>
                  <a:lnTo>
                    <a:pt x="3408" y="276"/>
                  </a:lnTo>
                  <a:lnTo>
                    <a:pt x="3414" y="270"/>
                  </a:lnTo>
                  <a:lnTo>
                    <a:pt x="3414" y="264"/>
                  </a:lnTo>
                  <a:lnTo>
                    <a:pt x="3414" y="258"/>
                  </a:lnTo>
                  <a:lnTo>
                    <a:pt x="3414" y="252"/>
                  </a:lnTo>
                  <a:lnTo>
                    <a:pt x="3414" y="246"/>
                  </a:lnTo>
                  <a:lnTo>
                    <a:pt x="3420" y="240"/>
                  </a:lnTo>
                  <a:lnTo>
                    <a:pt x="3420" y="234"/>
                  </a:lnTo>
                  <a:lnTo>
                    <a:pt x="3420" y="228"/>
                  </a:lnTo>
                  <a:lnTo>
                    <a:pt x="3420" y="222"/>
                  </a:lnTo>
                  <a:lnTo>
                    <a:pt x="3420" y="216"/>
                  </a:lnTo>
                  <a:lnTo>
                    <a:pt x="3426" y="210"/>
                  </a:lnTo>
                  <a:lnTo>
                    <a:pt x="3426" y="204"/>
                  </a:lnTo>
                  <a:lnTo>
                    <a:pt x="3426" y="198"/>
                  </a:lnTo>
                  <a:lnTo>
                    <a:pt x="3426" y="192"/>
                  </a:lnTo>
                  <a:lnTo>
                    <a:pt x="3426" y="186"/>
                  </a:lnTo>
                  <a:lnTo>
                    <a:pt x="3426" y="180"/>
                  </a:lnTo>
                  <a:lnTo>
                    <a:pt x="3432" y="180"/>
                  </a:lnTo>
                  <a:lnTo>
                    <a:pt x="3432" y="174"/>
                  </a:lnTo>
                  <a:lnTo>
                    <a:pt x="3432" y="168"/>
                  </a:lnTo>
                  <a:lnTo>
                    <a:pt x="3432" y="162"/>
                  </a:lnTo>
                  <a:lnTo>
                    <a:pt x="3432" y="156"/>
                  </a:lnTo>
                  <a:lnTo>
                    <a:pt x="3432" y="150"/>
                  </a:lnTo>
                  <a:lnTo>
                    <a:pt x="3438" y="144"/>
                  </a:lnTo>
                  <a:lnTo>
                    <a:pt x="3438" y="138"/>
                  </a:lnTo>
                  <a:lnTo>
                    <a:pt x="3438" y="132"/>
                  </a:lnTo>
                  <a:lnTo>
                    <a:pt x="3438" y="126"/>
                  </a:lnTo>
                  <a:lnTo>
                    <a:pt x="3438" y="120"/>
                  </a:lnTo>
                  <a:lnTo>
                    <a:pt x="3444" y="114"/>
                  </a:lnTo>
                  <a:lnTo>
                    <a:pt x="3444" y="108"/>
                  </a:lnTo>
                  <a:lnTo>
                    <a:pt x="3444" y="102"/>
                  </a:lnTo>
                  <a:lnTo>
                    <a:pt x="3444" y="96"/>
                  </a:lnTo>
                  <a:lnTo>
                    <a:pt x="3444" y="90"/>
                  </a:lnTo>
                  <a:lnTo>
                    <a:pt x="3450" y="84"/>
                  </a:lnTo>
                  <a:lnTo>
                    <a:pt x="3450" y="78"/>
                  </a:lnTo>
                  <a:lnTo>
                    <a:pt x="3450" y="72"/>
                  </a:lnTo>
                  <a:lnTo>
                    <a:pt x="3450" y="66"/>
                  </a:lnTo>
                  <a:lnTo>
                    <a:pt x="3450" y="60"/>
                  </a:lnTo>
                  <a:lnTo>
                    <a:pt x="3456" y="60"/>
                  </a:lnTo>
                  <a:lnTo>
                    <a:pt x="3456" y="54"/>
                  </a:lnTo>
                  <a:lnTo>
                    <a:pt x="3456" y="48"/>
                  </a:lnTo>
                  <a:lnTo>
                    <a:pt x="3456" y="42"/>
                  </a:lnTo>
                  <a:lnTo>
                    <a:pt x="3462" y="36"/>
                  </a:lnTo>
                  <a:lnTo>
                    <a:pt x="3462" y="30"/>
                  </a:lnTo>
                  <a:lnTo>
                    <a:pt x="3462" y="24"/>
                  </a:lnTo>
                  <a:lnTo>
                    <a:pt x="3468" y="24"/>
                  </a:lnTo>
                  <a:lnTo>
                    <a:pt x="3468" y="18"/>
                  </a:lnTo>
                  <a:lnTo>
                    <a:pt x="3468" y="12"/>
                  </a:lnTo>
                  <a:lnTo>
                    <a:pt x="3474" y="12"/>
                  </a:lnTo>
                  <a:lnTo>
                    <a:pt x="3474" y="6"/>
                  </a:lnTo>
                  <a:lnTo>
                    <a:pt x="3474" y="0"/>
                  </a:lnTo>
                  <a:lnTo>
                    <a:pt x="3480" y="0"/>
                  </a:lnTo>
                  <a:lnTo>
                    <a:pt x="3486" y="0"/>
                  </a:lnTo>
                  <a:lnTo>
                    <a:pt x="3492" y="0"/>
                  </a:lnTo>
                  <a:lnTo>
                    <a:pt x="3492" y="6"/>
                  </a:lnTo>
                  <a:lnTo>
                    <a:pt x="3498" y="6"/>
                  </a:lnTo>
                  <a:lnTo>
                    <a:pt x="3498" y="12"/>
                  </a:lnTo>
                  <a:lnTo>
                    <a:pt x="3498" y="18"/>
                  </a:lnTo>
                  <a:lnTo>
                    <a:pt x="3504" y="18"/>
                  </a:lnTo>
                  <a:lnTo>
                    <a:pt x="3504" y="24"/>
                  </a:lnTo>
                  <a:lnTo>
                    <a:pt x="3504" y="30"/>
                  </a:lnTo>
                  <a:lnTo>
                    <a:pt x="3510" y="30"/>
                  </a:lnTo>
                  <a:lnTo>
                    <a:pt x="3510" y="36"/>
                  </a:lnTo>
                  <a:lnTo>
                    <a:pt x="3510" y="42"/>
                  </a:lnTo>
                  <a:lnTo>
                    <a:pt x="3510" y="48"/>
                  </a:lnTo>
                  <a:lnTo>
                    <a:pt x="3516" y="54"/>
                  </a:lnTo>
                  <a:lnTo>
                    <a:pt x="3516" y="60"/>
                  </a:lnTo>
                  <a:lnTo>
                    <a:pt x="3516" y="66"/>
                  </a:lnTo>
                  <a:lnTo>
                    <a:pt x="3516" y="72"/>
                  </a:lnTo>
                  <a:lnTo>
                    <a:pt x="3516" y="78"/>
                  </a:lnTo>
                  <a:lnTo>
                    <a:pt x="3522" y="84"/>
                  </a:lnTo>
                  <a:lnTo>
                    <a:pt x="3522" y="90"/>
                  </a:lnTo>
                  <a:lnTo>
                    <a:pt x="3522" y="96"/>
                  </a:lnTo>
                  <a:lnTo>
                    <a:pt x="3522" y="102"/>
                  </a:lnTo>
                  <a:lnTo>
                    <a:pt x="3528" y="102"/>
                  </a:lnTo>
                  <a:lnTo>
                    <a:pt x="3528" y="108"/>
                  </a:lnTo>
                  <a:lnTo>
                    <a:pt x="3528" y="114"/>
                  </a:lnTo>
                  <a:lnTo>
                    <a:pt x="3528" y="120"/>
                  </a:lnTo>
                  <a:lnTo>
                    <a:pt x="3528" y="126"/>
                  </a:lnTo>
                  <a:lnTo>
                    <a:pt x="3528" y="132"/>
                  </a:lnTo>
                  <a:lnTo>
                    <a:pt x="3534" y="138"/>
                  </a:lnTo>
                  <a:lnTo>
                    <a:pt x="3534" y="144"/>
                  </a:lnTo>
                  <a:lnTo>
                    <a:pt x="3534" y="150"/>
                  </a:lnTo>
                  <a:lnTo>
                    <a:pt x="3534" y="156"/>
                  </a:lnTo>
                  <a:lnTo>
                    <a:pt x="3534" y="162"/>
                  </a:lnTo>
                  <a:lnTo>
                    <a:pt x="3534" y="168"/>
                  </a:lnTo>
                  <a:lnTo>
                    <a:pt x="3540" y="174"/>
                  </a:lnTo>
                  <a:lnTo>
                    <a:pt x="3540" y="180"/>
                  </a:lnTo>
                  <a:lnTo>
                    <a:pt x="3540" y="186"/>
                  </a:lnTo>
                  <a:lnTo>
                    <a:pt x="3540" y="192"/>
                  </a:lnTo>
                  <a:lnTo>
                    <a:pt x="3540" y="198"/>
                  </a:lnTo>
                  <a:lnTo>
                    <a:pt x="3540" y="204"/>
                  </a:lnTo>
                  <a:lnTo>
                    <a:pt x="3546" y="210"/>
                  </a:lnTo>
                  <a:lnTo>
                    <a:pt x="3546" y="216"/>
                  </a:lnTo>
                  <a:lnTo>
                    <a:pt x="3546" y="222"/>
                  </a:lnTo>
                  <a:lnTo>
                    <a:pt x="3546" y="228"/>
                  </a:lnTo>
                  <a:lnTo>
                    <a:pt x="3546" y="234"/>
                  </a:lnTo>
                  <a:lnTo>
                    <a:pt x="3546" y="240"/>
                  </a:lnTo>
                  <a:lnTo>
                    <a:pt x="3546" y="246"/>
                  </a:lnTo>
                  <a:lnTo>
                    <a:pt x="3552" y="252"/>
                  </a:lnTo>
                  <a:lnTo>
                    <a:pt x="3552" y="258"/>
                  </a:lnTo>
                  <a:lnTo>
                    <a:pt x="3552" y="264"/>
                  </a:lnTo>
                  <a:lnTo>
                    <a:pt x="3552" y="270"/>
                  </a:lnTo>
                  <a:lnTo>
                    <a:pt x="3552" y="276"/>
                  </a:lnTo>
                  <a:lnTo>
                    <a:pt x="3552" y="282"/>
                  </a:lnTo>
                  <a:lnTo>
                    <a:pt x="3558" y="288"/>
                  </a:lnTo>
                  <a:lnTo>
                    <a:pt x="3558" y="294"/>
                  </a:lnTo>
                  <a:lnTo>
                    <a:pt x="3558" y="300"/>
                  </a:lnTo>
                  <a:lnTo>
                    <a:pt x="3558" y="306"/>
                  </a:lnTo>
                  <a:lnTo>
                    <a:pt x="3558" y="312"/>
                  </a:lnTo>
                  <a:lnTo>
                    <a:pt x="3558" y="318"/>
                  </a:lnTo>
                  <a:lnTo>
                    <a:pt x="3564" y="324"/>
                  </a:lnTo>
                  <a:lnTo>
                    <a:pt x="3564" y="330"/>
                  </a:lnTo>
                  <a:lnTo>
                    <a:pt x="3564" y="336"/>
                  </a:lnTo>
                  <a:lnTo>
                    <a:pt x="3564" y="342"/>
                  </a:lnTo>
                  <a:lnTo>
                    <a:pt x="3564" y="348"/>
                  </a:lnTo>
                  <a:lnTo>
                    <a:pt x="3564" y="354"/>
                  </a:lnTo>
                  <a:lnTo>
                    <a:pt x="3570" y="360"/>
                  </a:lnTo>
                  <a:lnTo>
                    <a:pt x="3570" y="366"/>
                  </a:lnTo>
                  <a:lnTo>
                    <a:pt x="3570" y="372"/>
                  </a:lnTo>
                  <a:lnTo>
                    <a:pt x="3570" y="378"/>
                  </a:lnTo>
                  <a:lnTo>
                    <a:pt x="3570" y="384"/>
                  </a:lnTo>
                  <a:lnTo>
                    <a:pt x="3570" y="390"/>
                  </a:lnTo>
                  <a:lnTo>
                    <a:pt x="3576" y="396"/>
                  </a:lnTo>
                  <a:lnTo>
                    <a:pt x="3576" y="402"/>
                  </a:lnTo>
                  <a:lnTo>
                    <a:pt x="3576" y="408"/>
                  </a:lnTo>
                  <a:lnTo>
                    <a:pt x="3576" y="414"/>
                  </a:lnTo>
                  <a:lnTo>
                    <a:pt x="3576" y="420"/>
                  </a:lnTo>
                  <a:lnTo>
                    <a:pt x="3576" y="426"/>
                  </a:lnTo>
                  <a:lnTo>
                    <a:pt x="3582" y="432"/>
                  </a:lnTo>
                  <a:lnTo>
                    <a:pt x="3582" y="438"/>
                  </a:lnTo>
                  <a:lnTo>
                    <a:pt x="3582" y="444"/>
                  </a:lnTo>
                  <a:lnTo>
                    <a:pt x="3582" y="450"/>
                  </a:lnTo>
                  <a:lnTo>
                    <a:pt x="3582" y="456"/>
                  </a:lnTo>
                  <a:lnTo>
                    <a:pt x="3588" y="462"/>
                  </a:lnTo>
                  <a:lnTo>
                    <a:pt x="3588" y="468"/>
                  </a:lnTo>
                  <a:lnTo>
                    <a:pt x="3588" y="474"/>
                  </a:lnTo>
                  <a:lnTo>
                    <a:pt x="3588" y="480"/>
                  </a:lnTo>
                  <a:lnTo>
                    <a:pt x="3588" y="486"/>
                  </a:lnTo>
                  <a:lnTo>
                    <a:pt x="3588" y="492"/>
                  </a:lnTo>
                  <a:lnTo>
                    <a:pt x="3594" y="498"/>
                  </a:lnTo>
                  <a:lnTo>
                    <a:pt x="3594" y="504"/>
                  </a:lnTo>
                  <a:lnTo>
                    <a:pt x="3594" y="510"/>
                  </a:lnTo>
                  <a:lnTo>
                    <a:pt x="3594" y="516"/>
                  </a:lnTo>
                  <a:lnTo>
                    <a:pt x="3594" y="522"/>
                  </a:lnTo>
                  <a:lnTo>
                    <a:pt x="3594" y="528"/>
                  </a:lnTo>
                  <a:lnTo>
                    <a:pt x="3600" y="534"/>
                  </a:lnTo>
                  <a:lnTo>
                    <a:pt x="3600" y="540"/>
                  </a:lnTo>
                  <a:lnTo>
                    <a:pt x="3600" y="546"/>
                  </a:lnTo>
                  <a:lnTo>
                    <a:pt x="3600" y="552"/>
                  </a:lnTo>
                  <a:lnTo>
                    <a:pt x="3600" y="558"/>
                  </a:lnTo>
                  <a:lnTo>
                    <a:pt x="3606" y="564"/>
                  </a:lnTo>
                  <a:lnTo>
                    <a:pt x="3606" y="570"/>
                  </a:lnTo>
                  <a:lnTo>
                    <a:pt x="3606" y="576"/>
                  </a:lnTo>
                  <a:lnTo>
                    <a:pt x="3606" y="582"/>
                  </a:lnTo>
                  <a:lnTo>
                    <a:pt x="3606" y="588"/>
                  </a:lnTo>
                  <a:lnTo>
                    <a:pt x="3612" y="594"/>
                  </a:lnTo>
                  <a:lnTo>
                    <a:pt x="3612" y="600"/>
                  </a:lnTo>
                  <a:lnTo>
                    <a:pt x="3612" y="606"/>
                  </a:lnTo>
                  <a:lnTo>
                    <a:pt x="3612" y="612"/>
                  </a:lnTo>
                  <a:lnTo>
                    <a:pt x="3612" y="618"/>
                  </a:lnTo>
                  <a:lnTo>
                    <a:pt x="3618" y="624"/>
                  </a:lnTo>
                  <a:lnTo>
                    <a:pt x="3618" y="630"/>
                  </a:lnTo>
                  <a:lnTo>
                    <a:pt x="3618" y="636"/>
                  </a:lnTo>
                  <a:lnTo>
                    <a:pt x="3618" y="642"/>
                  </a:lnTo>
                  <a:lnTo>
                    <a:pt x="3618" y="648"/>
                  </a:lnTo>
                  <a:lnTo>
                    <a:pt x="3624" y="654"/>
                  </a:lnTo>
                  <a:lnTo>
                    <a:pt x="3624" y="660"/>
                  </a:lnTo>
                  <a:lnTo>
                    <a:pt x="3624" y="666"/>
                  </a:lnTo>
                  <a:lnTo>
                    <a:pt x="3624" y="672"/>
                  </a:lnTo>
                  <a:lnTo>
                    <a:pt x="3624" y="678"/>
                  </a:lnTo>
                  <a:lnTo>
                    <a:pt x="3624" y="684"/>
                  </a:lnTo>
                  <a:lnTo>
                    <a:pt x="3630" y="690"/>
                  </a:lnTo>
                  <a:lnTo>
                    <a:pt x="3630" y="696"/>
                  </a:lnTo>
                  <a:lnTo>
                    <a:pt x="3630" y="702"/>
                  </a:lnTo>
                  <a:lnTo>
                    <a:pt x="3630" y="708"/>
                  </a:lnTo>
                  <a:lnTo>
                    <a:pt x="3636" y="714"/>
                  </a:lnTo>
                  <a:lnTo>
                    <a:pt x="3636" y="720"/>
                  </a:lnTo>
                  <a:lnTo>
                    <a:pt x="3636" y="726"/>
                  </a:lnTo>
                  <a:lnTo>
                    <a:pt x="3636" y="732"/>
                  </a:lnTo>
                  <a:lnTo>
                    <a:pt x="3636" y="738"/>
                  </a:lnTo>
                  <a:lnTo>
                    <a:pt x="3642" y="744"/>
                  </a:lnTo>
                  <a:lnTo>
                    <a:pt x="3642" y="750"/>
                  </a:lnTo>
                  <a:lnTo>
                    <a:pt x="3642" y="756"/>
                  </a:lnTo>
                  <a:lnTo>
                    <a:pt x="3642" y="762"/>
                  </a:lnTo>
                  <a:lnTo>
                    <a:pt x="3642" y="768"/>
                  </a:lnTo>
                  <a:lnTo>
                    <a:pt x="3648" y="768"/>
                  </a:lnTo>
                  <a:lnTo>
                    <a:pt x="3648" y="774"/>
                  </a:lnTo>
                  <a:lnTo>
                    <a:pt x="3648" y="780"/>
                  </a:lnTo>
                  <a:lnTo>
                    <a:pt x="3648" y="786"/>
                  </a:lnTo>
                  <a:lnTo>
                    <a:pt x="3648" y="792"/>
                  </a:lnTo>
                  <a:lnTo>
                    <a:pt x="3654" y="798"/>
                  </a:lnTo>
                  <a:lnTo>
                    <a:pt x="3654" y="804"/>
                  </a:lnTo>
                  <a:lnTo>
                    <a:pt x="3654" y="810"/>
                  </a:lnTo>
                  <a:lnTo>
                    <a:pt x="3654" y="816"/>
                  </a:lnTo>
                  <a:lnTo>
                    <a:pt x="3654" y="822"/>
                  </a:lnTo>
                  <a:lnTo>
                    <a:pt x="3660" y="828"/>
                  </a:lnTo>
                  <a:lnTo>
                    <a:pt x="3660" y="834"/>
                  </a:lnTo>
                  <a:lnTo>
                    <a:pt x="3660" y="840"/>
                  </a:lnTo>
                  <a:lnTo>
                    <a:pt x="3660" y="846"/>
                  </a:lnTo>
                  <a:lnTo>
                    <a:pt x="3666" y="852"/>
                  </a:lnTo>
                  <a:lnTo>
                    <a:pt x="3666" y="858"/>
                  </a:lnTo>
                  <a:lnTo>
                    <a:pt x="3666" y="864"/>
                  </a:lnTo>
                  <a:lnTo>
                    <a:pt x="3666" y="870"/>
                  </a:lnTo>
                  <a:lnTo>
                    <a:pt x="3666" y="876"/>
                  </a:lnTo>
                  <a:lnTo>
                    <a:pt x="3672" y="882"/>
                  </a:lnTo>
                  <a:lnTo>
                    <a:pt x="3672" y="888"/>
                  </a:lnTo>
                  <a:lnTo>
                    <a:pt x="3672" y="894"/>
                  </a:lnTo>
                  <a:lnTo>
                    <a:pt x="3672" y="900"/>
                  </a:lnTo>
                  <a:lnTo>
                    <a:pt x="3678" y="900"/>
                  </a:lnTo>
                  <a:lnTo>
                    <a:pt x="3678" y="906"/>
                  </a:lnTo>
                  <a:lnTo>
                    <a:pt x="3678" y="912"/>
                  </a:lnTo>
                  <a:lnTo>
                    <a:pt x="3678" y="918"/>
                  </a:lnTo>
                  <a:lnTo>
                    <a:pt x="3678" y="924"/>
                  </a:lnTo>
                  <a:lnTo>
                    <a:pt x="3684" y="930"/>
                  </a:lnTo>
                  <a:lnTo>
                    <a:pt x="3684" y="936"/>
                  </a:lnTo>
                  <a:lnTo>
                    <a:pt x="3684" y="942"/>
                  </a:lnTo>
                  <a:lnTo>
                    <a:pt x="3684" y="948"/>
                  </a:lnTo>
                  <a:lnTo>
                    <a:pt x="3690" y="954"/>
                  </a:lnTo>
                  <a:lnTo>
                    <a:pt x="3690" y="960"/>
                  </a:lnTo>
                  <a:lnTo>
                    <a:pt x="3690" y="966"/>
                  </a:lnTo>
                  <a:lnTo>
                    <a:pt x="3690" y="972"/>
                  </a:lnTo>
                  <a:lnTo>
                    <a:pt x="3696" y="978"/>
                  </a:lnTo>
                  <a:lnTo>
                    <a:pt x="3696" y="984"/>
                  </a:lnTo>
                  <a:lnTo>
                    <a:pt x="3696" y="990"/>
                  </a:lnTo>
                  <a:lnTo>
                    <a:pt x="3696" y="996"/>
                  </a:lnTo>
                  <a:lnTo>
                    <a:pt x="3702" y="1002"/>
                  </a:lnTo>
                  <a:lnTo>
                    <a:pt x="3702" y="1008"/>
                  </a:lnTo>
                  <a:lnTo>
                    <a:pt x="3702" y="1014"/>
                  </a:lnTo>
                  <a:lnTo>
                    <a:pt x="3708" y="1020"/>
                  </a:lnTo>
                  <a:lnTo>
                    <a:pt x="3708" y="1026"/>
                  </a:lnTo>
                  <a:lnTo>
                    <a:pt x="3708" y="1032"/>
                  </a:lnTo>
                  <a:lnTo>
                    <a:pt x="3708" y="1038"/>
                  </a:lnTo>
                  <a:lnTo>
                    <a:pt x="3714" y="1044"/>
                  </a:lnTo>
                  <a:lnTo>
                    <a:pt x="3714" y="1050"/>
                  </a:lnTo>
                  <a:lnTo>
                    <a:pt x="3714" y="1056"/>
                  </a:lnTo>
                  <a:lnTo>
                    <a:pt x="3714" y="1062"/>
                  </a:lnTo>
                  <a:lnTo>
                    <a:pt x="3720" y="1068"/>
                  </a:lnTo>
                  <a:lnTo>
                    <a:pt x="3720" y="1074"/>
                  </a:lnTo>
                  <a:lnTo>
                    <a:pt x="3720" y="1080"/>
                  </a:lnTo>
                  <a:lnTo>
                    <a:pt x="3726" y="1086"/>
                  </a:lnTo>
                  <a:lnTo>
                    <a:pt x="3726" y="1092"/>
                  </a:lnTo>
                  <a:lnTo>
                    <a:pt x="3726" y="1098"/>
                  </a:lnTo>
                  <a:lnTo>
                    <a:pt x="3726" y="1104"/>
                  </a:lnTo>
                  <a:lnTo>
                    <a:pt x="3732" y="1104"/>
                  </a:lnTo>
                  <a:lnTo>
                    <a:pt x="3732" y="1110"/>
                  </a:lnTo>
                  <a:lnTo>
                    <a:pt x="3732" y="1116"/>
                  </a:lnTo>
                  <a:lnTo>
                    <a:pt x="3732" y="1122"/>
                  </a:lnTo>
                  <a:lnTo>
                    <a:pt x="3738" y="1122"/>
                  </a:lnTo>
                  <a:lnTo>
                    <a:pt x="3738" y="1128"/>
                  </a:lnTo>
                  <a:lnTo>
                    <a:pt x="3738" y="1134"/>
                  </a:lnTo>
                  <a:lnTo>
                    <a:pt x="3738" y="1140"/>
                  </a:lnTo>
                  <a:lnTo>
                    <a:pt x="3744" y="1140"/>
                  </a:lnTo>
                  <a:lnTo>
                    <a:pt x="3744" y="1146"/>
                  </a:lnTo>
                  <a:lnTo>
                    <a:pt x="3744" y="1152"/>
                  </a:lnTo>
                  <a:lnTo>
                    <a:pt x="3744" y="1158"/>
                  </a:lnTo>
                  <a:lnTo>
                    <a:pt x="3750" y="1158"/>
                  </a:lnTo>
                  <a:lnTo>
                    <a:pt x="3750" y="1164"/>
                  </a:lnTo>
                  <a:lnTo>
                    <a:pt x="3750" y="1170"/>
                  </a:lnTo>
                  <a:lnTo>
                    <a:pt x="3750" y="1176"/>
                  </a:lnTo>
                  <a:lnTo>
                    <a:pt x="3756" y="1176"/>
                  </a:lnTo>
                  <a:lnTo>
                    <a:pt x="3756" y="1182"/>
                  </a:lnTo>
                  <a:lnTo>
                    <a:pt x="3756" y="1188"/>
                  </a:lnTo>
                  <a:lnTo>
                    <a:pt x="3762" y="1194"/>
                  </a:lnTo>
                  <a:lnTo>
                    <a:pt x="3762" y="1200"/>
                  </a:lnTo>
                  <a:lnTo>
                    <a:pt x="3762" y="1206"/>
                  </a:lnTo>
                  <a:lnTo>
                    <a:pt x="3768" y="1206"/>
                  </a:lnTo>
                  <a:lnTo>
                    <a:pt x="3768" y="1212"/>
                  </a:lnTo>
                  <a:lnTo>
                    <a:pt x="3768" y="1218"/>
                  </a:lnTo>
                  <a:lnTo>
                    <a:pt x="3774" y="1224"/>
                  </a:lnTo>
                  <a:lnTo>
                    <a:pt x="3774" y="1230"/>
                  </a:lnTo>
                  <a:lnTo>
                    <a:pt x="3774" y="1236"/>
                  </a:lnTo>
                  <a:lnTo>
                    <a:pt x="3780" y="1236"/>
                  </a:lnTo>
                  <a:lnTo>
                    <a:pt x="3780" y="1242"/>
                  </a:lnTo>
                  <a:lnTo>
                    <a:pt x="3780" y="1248"/>
                  </a:lnTo>
                  <a:lnTo>
                    <a:pt x="3786" y="1248"/>
                  </a:lnTo>
                  <a:lnTo>
                    <a:pt x="3786" y="1254"/>
                  </a:lnTo>
                  <a:lnTo>
                    <a:pt x="3786" y="1260"/>
                  </a:lnTo>
                  <a:lnTo>
                    <a:pt x="3792" y="1260"/>
                  </a:lnTo>
                  <a:lnTo>
                    <a:pt x="3792" y="1266"/>
                  </a:lnTo>
                  <a:lnTo>
                    <a:pt x="3792" y="1272"/>
                  </a:lnTo>
                  <a:lnTo>
                    <a:pt x="3798" y="1272"/>
                  </a:lnTo>
                  <a:lnTo>
                    <a:pt x="3798" y="1278"/>
                  </a:lnTo>
                  <a:lnTo>
                    <a:pt x="3798" y="1284"/>
                  </a:lnTo>
                  <a:lnTo>
                    <a:pt x="3804" y="1284"/>
                  </a:lnTo>
                  <a:lnTo>
                    <a:pt x="3804" y="1290"/>
                  </a:lnTo>
                  <a:lnTo>
                    <a:pt x="3804" y="1296"/>
                  </a:lnTo>
                  <a:lnTo>
                    <a:pt x="3810" y="1296"/>
                  </a:lnTo>
                  <a:lnTo>
                    <a:pt x="3810" y="1302"/>
                  </a:lnTo>
                  <a:lnTo>
                    <a:pt x="3816" y="1308"/>
                  </a:lnTo>
                  <a:lnTo>
                    <a:pt x="3816" y="1314"/>
                  </a:lnTo>
                  <a:lnTo>
                    <a:pt x="3822" y="1314"/>
                  </a:lnTo>
                  <a:lnTo>
                    <a:pt x="3822" y="1320"/>
                  </a:lnTo>
                  <a:lnTo>
                    <a:pt x="3828" y="1326"/>
                  </a:lnTo>
                  <a:lnTo>
                    <a:pt x="3828" y="1332"/>
                  </a:lnTo>
                  <a:lnTo>
                    <a:pt x="3834" y="1332"/>
                  </a:lnTo>
                  <a:lnTo>
                    <a:pt x="3834" y="1338"/>
                  </a:lnTo>
                  <a:lnTo>
                    <a:pt x="3840" y="1338"/>
                  </a:lnTo>
                  <a:lnTo>
                    <a:pt x="3840" y="1344"/>
                  </a:lnTo>
                  <a:lnTo>
                    <a:pt x="3840" y="1350"/>
                  </a:lnTo>
                  <a:lnTo>
                    <a:pt x="3846" y="1350"/>
                  </a:lnTo>
                  <a:lnTo>
                    <a:pt x="3846" y="1356"/>
                  </a:lnTo>
                  <a:lnTo>
                    <a:pt x="3852" y="1356"/>
                  </a:lnTo>
                  <a:lnTo>
                    <a:pt x="3852" y="1362"/>
                  </a:lnTo>
                  <a:lnTo>
                    <a:pt x="3858" y="1362"/>
                  </a:lnTo>
                  <a:lnTo>
                    <a:pt x="3858" y="1368"/>
                  </a:lnTo>
                  <a:lnTo>
                    <a:pt x="3864" y="1368"/>
                  </a:lnTo>
                  <a:lnTo>
                    <a:pt x="3864" y="1374"/>
                  </a:lnTo>
                  <a:lnTo>
                    <a:pt x="3870" y="1374"/>
                  </a:lnTo>
                  <a:lnTo>
                    <a:pt x="3870" y="1380"/>
                  </a:lnTo>
                  <a:lnTo>
                    <a:pt x="3876" y="1380"/>
                  </a:lnTo>
                  <a:lnTo>
                    <a:pt x="3876" y="1386"/>
                  </a:lnTo>
                  <a:lnTo>
                    <a:pt x="3882" y="1386"/>
                  </a:lnTo>
                  <a:lnTo>
                    <a:pt x="3882" y="1392"/>
                  </a:lnTo>
                  <a:lnTo>
                    <a:pt x="3888" y="1392"/>
                  </a:lnTo>
                  <a:lnTo>
                    <a:pt x="3888" y="1398"/>
                  </a:lnTo>
                  <a:lnTo>
                    <a:pt x="3894" y="1398"/>
                  </a:lnTo>
                  <a:lnTo>
                    <a:pt x="3894" y="1404"/>
                  </a:lnTo>
                  <a:lnTo>
                    <a:pt x="3900" y="1404"/>
                  </a:lnTo>
                  <a:lnTo>
                    <a:pt x="3906" y="1410"/>
                  </a:lnTo>
                  <a:lnTo>
                    <a:pt x="3912" y="1410"/>
                  </a:lnTo>
                  <a:lnTo>
                    <a:pt x="3912" y="1416"/>
                  </a:lnTo>
                  <a:lnTo>
                    <a:pt x="3918" y="1416"/>
                  </a:lnTo>
                  <a:lnTo>
                    <a:pt x="3924" y="1416"/>
                  </a:lnTo>
                  <a:lnTo>
                    <a:pt x="3924" y="1422"/>
                  </a:lnTo>
                  <a:lnTo>
                    <a:pt x="3930" y="1422"/>
                  </a:lnTo>
                  <a:lnTo>
                    <a:pt x="3936" y="1422"/>
                  </a:lnTo>
                  <a:lnTo>
                    <a:pt x="3936" y="1428"/>
                  </a:lnTo>
                  <a:lnTo>
                    <a:pt x="3942" y="1428"/>
                  </a:lnTo>
                  <a:lnTo>
                    <a:pt x="3948" y="1428"/>
                  </a:lnTo>
                  <a:lnTo>
                    <a:pt x="3954" y="1428"/>
                  </a:lnTo>
                  <a:lnTo>
                    <a:pt x="3960" y="1428"/>
                  </a:lnTo>
                  <a:lnTo>
                    <a:pt x="3960" y="1434"/>
                  </a:lnTo>
                  <a:lnTo>
                    <a:pt x="3966" y="1434"/>
                  </a:lnTo>
                  <a:lnTo>
                    <a:pt x="3972" y="1434"/>
                  </a:lnTo>
                  <a:lnTo>
                    <a:pt x="3978" y="1434"/>
                  </a:lnTo>
                  <a:lnTo>
                    <a:pt x="3984" y="1434"/>
                  </a:lnTo>
                  <a:lnTo>
                    <a:pt x="3990" y="1428"/>
                  </a:lnTo>
                  <a:lnTo>
                    <a:pt x="3996" y="1428"/>
                  </a:lnTo>
                  <a:lnTo>
                    <a:pt x="4002" y="1428"/>
                  </a:lnTo>
                  <a:lnTo>
                    <a:pt x="4008" y="1428"/>
                  </a:lnTo>
                  <a:lnTo>
                    <a:pt x="4014" y="1428"/>
                  </a:lnTo>
                  <a:lnTo>
                    <a:pt x="4014" y="1422"/>
                  </a:lnTo>
                  <a:lnTo>
                    <a:pt x="4020" y="1422"/>
                  </a:lnTo>
                  <a:lnTo>
                    <a:pt x="4026" y="1422"/>
                  </a:lnTo>
                  <a:lnTo>
                    <a:pt x="4026" y="1416"/>
                  </a:lnTo>
                  <a:lnTo>
                    <a:pt x="4032" y="1416"/>
                  </a:lnTo>
                  <a:lnTo>
                    <a:pt x="4038" y="1416"/>
                  </a:lnTo>
                  <a:lnTo>
                    <a:pt x="4038" y="1410"/>
                  </a:lnTo>
                  <a:lnTo>
                    <a:pt x="4044" y="1410"/>
                  </a:lnTo>
                  <a:lnTo>
                    <a:pt x="4050" y="1404"/>
                  </a:lnTo>
                  <a:lnTo>
                    <a:pt x="4056" y="1404"/>
                  </a:lnTo>
                  <a:lnTo>
                    <a:pt x="4056" y="1398"/>
                  </a:lnTo>
                  <a:lnTo>
                    <a:pt x="4062" y="1398"/>
                  </a:lnTo>
                  <a:lnTo>
                    <a:pt x="4062" y="1392"/>
                  </a:lnTo>
                  <a:lnTo>
                    <a:pt x="4068" y="1392"/>
                  </a:lnTo>
                  <a:lnTo>
                    <a:pt x="4068" y="1386"/>
                  </a:lnTo>
                  <a:lnTo>
                    <a:pt x="4074" y="1386"/>
                  </a:lnTo>
                  <a:lnTo>
                    <a:pt x="4074" y="1380"/>
                  </a:lnTo>
                  <a:lnTo>
                    <a:pt x="4080" y="1380"/>
                  </a:lnTo>
                  <a:lnTo>
                    <a:pt x="4080" y="1374"/>
                  </a:lnTo>
                  <a:lnTo>
                    <a:pt x="4086" y="1374"/>
                  </a:lnTo>
                  <a:lnTo>
                    <a:pt x="4086" y="1368"/>
                  </a:lnTo>
                  <a:lnTo>
                    <a:pt x="4092" y="1368"/>
                  </a:lnTo>
                  <a:lnTo>
                    <a:pt x="4092" y="1362"/>
                  </a:lnTo>
                  <a:lnTo>
                    <a:pt x="4098" y="1362"/>
                  </a:lnTo>
                  <a:lnTo>
                    <a:pt x="4098" y="1356"/>
                  </a:lnTo>
                  <a:lnTo>
                    <a:pt x="4104" y="1356"/>
                  </a:lnTo>
                  <a:lnTo>
                    <a:pt x="4104" y="1350"/>
                  </a:lnTo>
                  <a:lnTo>
                    <a:pt x="4110" y="1350"/>
                  </a:lnTo>
                  <a:lnTo>
                    <a:pt x="4110" y="1344"/>
                  </a:lnTo>
                  <a:lnTo>
                    <a:pt x="4110" y="1338"/>
                  </a:lnTo>
                  <a:lnTo>
                    <a:pt x="4116" y="1338"/>
                  </a:lnTo>
                  <a:lnTo>
                    <a:pt x="4116" y="1332"/>
                  </a:lnTo>
                  <a:lnTo>
                    <a:pt x="4122" y="1332"/>
                  </a:lnTo>
                  <a:lnTo>
                    <a:pt x="4122" y="1326"/>
                  </a:lnTo>
                  <a:lnTo>
                    <a:pt x="4128" y="1326"/>
                  </a:lnTo>
                  <a:lnTo>
                    <a:pt x="4128" y="1320"/>
                  </a:lnTo>
                  <a:lnTo>
                    <a:pt x="4128" y="1314"/>
                  </a:lnTo>
                  <a:lnTo>
                    <a:pt x="4134" y="1314"/>
                  </a:lnTo>
                  <a:lnTo>
                    <a:pt x="4134" y="1308"/>
                  </a:lnTo>
                  <a:lnTo>
                    <a:pt x="4140" y="1308"/>
                  </a:lnTo>
                  <a:lnTo>
                    <a:pt x="4140" y="1302"/>
                  </a:lnTo>
                  <a:lnTo>
                    <a:pt x="4140" y="1296"/>
                  </a:lnTo>
                  <a:lnTo>
                    <a:pt x="4146" y="1296"/>
                  </a:lnTo>
                  <a:lnTo>
                    <a:pt x="4146" y="1290"/>
                  </a:lnTo>
                  <a:lnTo>
                    <a:pt x="4152" y="1290"/>
                  </a:lnTo>
                  <a:lnTo>
                    <a:pt x="4152" y="1284"/>
                  </a:lnTo>
                  <a:lnTo>
                    <a:pt x="4152" y="1278"/>
                  </a:lnTo>
                  <a:lnTo>
                    <a:pt x="4158" y="1278"/>
                  </a:lnTo>
                  <a:lnTo>
                    <a:pt x="4158" y="1272"/>
                  </a:lnTo>
                  <a:lnTo>
                    <a:pt x="4158" y="1266"/>
                  </a:lnTo>
                  <a:lnTo>
                    <a:pt x="4164" y="1266"/>
                  </a:lnTo>
                  <a:lnTo>
                    <a:pt x="4164" y="1260"/>
                  </a:lnTo>
                  <a:lnTo>
                    <a:pt x="4170" y="1260"/>
                  </a:lnTo>
                  <a:lnTo>
                    <a:pt x="4170" y="1254"/>
                  </a:lnTo>
                  <a:lnTo>
                    <a:pt x="4170" y="1248"/>
                  </a:lnTo>
                  <a:lnTo>
                    <a:pt x="4176" y="1248"/>
                  </a:lnTo>
                  <a:lnTo>
                    <a:pt x="4176" y="1242"/>
                  </a:lnTo>
                  <a:lnTo>
                    <a:pt x="4176" y="1236"/>
                  </a:lnTo>
                  <a:lnTo>
                    <a:pt x="4182" y="1236"/>
                  </a:lnTo>
                  <a:lnTo>
                    <a:pt x="4182" y="1230"/>
                  </a:lnTo>
                  <a:lnTo>
                    <a:pt x="4182" y="1224"/>
                  </a:lnTo>
                  <a:lnTo>
                    <a:pt x="4188" y="1224"/>
                  </a:lnTo>
                  <a:lnTo>
                    <a:pt x="4188" y="1218"/>
                  </a:lnTo>
                  <a:lnTo>
                    <a:pt x="4188" y="1212"/>
                  </a:lnTo>
                  <a:lnTo>
                    <a:pt x="4194" y="1212"/>
                  </a:lnTo>
                  <a:lnTo>
                    <a:pt x="4194" y="1206"/>
                  </a:lnTo>
                  <a:lnTo>
                    <a:pt x="4194" y="1200"/>
                  </a:lnTo>
                  <a:lnTo>
                    <a:pt x="4200" y="1200"/>
                  </a:lnTo>
                  <a:lnTo>
                    <a:pt x="4200" y="1194"/>
                  </a:lnTo>
                  <a:lnTo>
                    <a:pt x="4200" y="1188"/>
                  </a:lnTo>
                  <a:lnTo>
                    <a:pt x="4206" y="1188"/>
                  </a:lnTo>
                  <a:lnTo>
                    <a:pt x="4206" y="1182"/>
                  </a:lnTo>
                  <a:lnTo>
                    <a:pt x="4206" y="1176"/>
                  </a:lnTo>
                  <a:lnTo>
                    <a:pt x="4212" y="1176"/>
                  </a:lnTo>
                  <a:lnTo>
                    <a:pt x="4212" y="1170"/>
                  </a:lnTo>
                  <a:lnTo>
                    <a:pt x="4212" y="1164"/>
                  </a:lnTo>
                  <a:lnTo>
                    <a:pt x="4218" y="1164"/>
                  </a:lnTo>
                  <a:lnTo>
                    <a:pt x="4218" y="1158"/>
                  </a:lnTo>
                  <a:lnTo>
                    <a:pt x="4218" y="1152"/>
                  </a:lnTo>
                  <a:lnTo>
                    <a:pt x="4224" y="1152"/>
                  </a:lnTo>
                  <a:lnTo>
                    <a:pt x="4224" y="1146"/>
                  </a:lnTo>
                  <a:lnTo>
                    <a:pt x="4224" y="1140"/>
                  </a:lnTo>
                  <a:lnTo>
                    <a:pt x="4230" y="1140"/>
                  </a:lnTo>
                  <a:lnTo>
                    <a:pt x="4230" y="1134"/>
                  </a:lnTo>
                  <a:lnTo>
                    <a:pt x="4230" y="1128"/>
                  </a:lnTo>
                  <a:lnTo>
                    <a:pt x="4236" y="1122"/>
                  </a:lnTo>
                  <a:lnTo>
                    <a:pt x="4236" y="1116"/>
                  </a:lnTo>
                  <a:lnTo>
                    <a:pt x="4242" y="1110"/>
                  </a:lnTo>
                  <a:lnTo>
                    <a:pt x="4242" y="1104"/>
                  </a:lnTo>
                  <a:lnTo>
                    <a:pt x="4242" y="1098"/>
                  </a:lnTo>
                  <a:lnTo>
                    <a:pt x="4248" y="1098"/>
                  </a:lnTo>
                  <a:lnTo>
                    <a:pt x="4248" y="1092"/>
                  </a:lnTo>
                  <a:lnTo>
                    <a:pt x="4248" y="1086"/>
                  </a:lnTo>
                  <a:lnTo>
                    <a:pt x="4254" y="1086"/>
                  </a:lnTo>
                  <a:lnTo>
                    <a:pt x="4254" y="1080"/>
                  </a:lnTo>
                  <a:lnTo>
                    <a:pt x="4254" y="1074"/>
                  </a:lnTo>
                  <a:lnTo>
                    <a:pt x="4254" y="1068"/>
                  </a:lnTo>
                  <a:lnTo>
                    <a:pt x="4260" y="1068"/>
                  </a:lnTo>
                  <a:lnTo>
                    <a:pt x="4260" y="1062"/>
                  </a:lnTo>
                  <a:lnTo>
                    <a:pt x="4260" y="1056"/>
                  </a:lnTo>
                  <a:lnTo>
                    <a:pt x="4266" y="1050"/>
                  </a:lnTo>
                  <a:lnTo>
                    <a:pt x="4266" y="1044"/>
                  </a:lnTo>
                  <a:lnTo>
                    <a:pt x="4266" y="1038"/>
                  </a:lnTo>
                  <a:lnTo>
                    <a:pt x="4272" y="1038"/>
                  </a:lnTo>
                  <a:lnTo>
                    <a:pt x="4272" y="1032"/>
                  </a:lnTo>
                  <a:lnTo>
                    <a:pt x="4272" y="1026"/>
                  </a:lnTo>
                  <a:lnTo>
                    <a:pt x="4278" y="1020"/>
                  </a:lnTo>
                  <a:lnTo>
                    <a:pt x="4278" y="1014"/>
                  </a:lnTo>
                  <a:lnTo>
                    <a:pt x="4278" y="1008"/>
                  </a:lnTo>
                  <a:lnTo>
                    <a:pt x="4284" y="1008"/>
                  </a:lnTo>
                  <a:lnTo>
                    <a:pt x="4284" y="1002"/>
                  </a:lnTo>
                  <a:lnTo>
                    <a:pt x="4284" y="996"/>
                  </a:lnTo>
                  <a:lnTo>
                    <a:pt x="4284" y="990"/>
                  </a:lnTo>
                  <a:lnTo>
                    <a:pt x="4290" y="990"/>
                  </a:lnTo>
                  <a:lnTo>
                    <a:pt x="4290" y="984"/>
                  </a:lnTo>
                  <a:lnTo>
                    <a:pt x="4290" y="978"/>
                  </a:lnTo>
                  <a:lnTo>
                    <a:pt x="4296" y="972"/>
                  </a:lnTo>
                  <a:lnTo>
                    <a:pt x="4296" y="966"/>
                  </a:lnTo>
                  <a:lnTo>
                    <a:pt x="4296" y="960"/>
                  </a:lnTo>
                  <a:lnTo>
                    <a:pt x="4302" y="960"/>
                  </a:lnTo>
                  <a:lnTo>
                    <a:pt x="4302" y="954"/>
                  </a:lnTo>
                  <a:lnTo>
                    <a:pt x="4302" y="948"/>
                  </a:lnTo>
                  <a:lnTo>
                    <a:pt x="4302" y="942"/>
                  </a:lnTo>
                  <a:lnTo>
                    <a:pt x="4308" y="942"/>
                  </a:lnTo>
                  <a:lnTo>
                    <a:pt x="4308" y="936"/>
                  </a:lnTo>
                  <a:lnTo>
                    <a:pt x="4308" y="930"/>
                  </a:lnTo>
                  <a:lnTo>
                    <a:pt x="4314" y="924"/>
                  </a:lnTo>
                  <a:lnTo>
                    <a:pt x="4314" y="918"/>
                  </a:lnTo>
                  <a:lnTo>
                    <a:pt x="4314" y="912"/>
                  </a:lnTo>
                  <a:lnTo>
                    <a:pt x="4314" y="906"/>
                  </a:lnTo>
                  <a:lnTo>
                    <a:pt x="4320" y="906"/>
                  </a:lnTo>
                  <a:lnTo>
                    <a:pt x="4320" y="900"/>
                  </a:lnTo>
                  <a:lnTo>
                    <a:pt x="4320" y="894"/>
                  </a:lnTo>
                  <a:lnTo>
                    <a:pt x="4320" y="888"/>
                  </a:lnTo>
                  <a:lnTo>
                    <a:pt x="4326" y="888"/>
                  </a:lnTo>
                  <a:lnTo>
                    <a:pt x="4326" y="882"/>
                  </a:lnTo>
                  <a:lnTo>
                    <a:pt x="4326" y="876"/>
                  </a:lnTo>
                  <a:lnTo>
                    <a:pt x="4332" y="870"/>
                  </a:lnTo>
                  <a:lnTo>
                    <a:pt x="4332" y="864"/>
                  </a:lnTo>
                  <a:lnTo>
                    <a:pt x="4332" y="858"/>
                  </a:lnTo>
                  <a:lnTo>
                    <a:pt x="4332" y="852"/>
                  </a:lnTo>
                  <a:lnTo>
                    <a:pt x="4338" y="852"/>
                  </a:lnTo>
                  <a:lnTo>
                    <a:pt x="4338" y="846"/>
                  </a:lnTo>
                  <a:lnTo>
                    <a:pt x="4338" y="840"/>
                  </a:lnTo>
                  <a:lnTo>
                    <a:pt x="4344" y="834"/>
                  </a:lnTo>
                  <a:lnTo>
                    <a:pt x="4344" y="828"/>
                  </a:lnTo>
                  <a:lnTo>
                    <a:pt x="4344" y="822"/>
                  </a:lnTo>
                  <a:lnTo>
                    <a:pt x="4350" y="816"/>
                  </a:lnTo>
                  <a:lnTo>
                    <a:pt x="4350" y="810"/>
                  </a:lnTo>
                  <a:lnTo>
                    <a:pt x="4350" y="804"/>
                  </a:lnTo>
                  <a:lnTo>
                    <a:pt x="4350" y="798"/>
                  </a:lnTo>
                  <a:lnTo>
                    <a:pt x="4356" y="798"/>
                  </a:lnTo>
                  <a:lnTo>
                    <a:pt x="4356" y="792"/>
                  </a:lnTo>
                  <a:lnTo>
                    <a:pt x="4356" y="786"/>
                  </a:lnTo>
                  <a:lnTo>
                    <a:pt x="4356" y="780"/>
                  </a:lnTo>
                  <a:lnTo>
                    <a:pt x="4362" y="780"/>
                  </a:lnTo>
                  <a:lnTo>
                    <a:pt x="4362" y="774"/>
                  </a:lnTo>
                  <a:lnTo>
                    <a:pt x="4362" y="768"/>
                  </a:lnTo>
                  <a:lnTo>
                    <a:pt x="4362" y="762"/>
                  </a:lnTo>
                  <a:lnTo>
                    <a:pt x="4368" y="762"/>
                  </a:lnTo>
                  <a:lnTo>
                    <a:pt x="4368" y="756"/>
                  </a:lnTo>
                  <a:lnTo>
                    <a:pt x="4368" y="750"/>
                  </a:lnTo>
                  <a:lnTo>
                    <a:pt x="4368" y="744"/>
                  </a:lnTo>
                  <a:lnTo>
                    <a:pt x="4374" y="744"/>
                  </a:lnTo>
                  <a:lnTo>
                    <a:pt x="4374" y="738"/>
                  </a:lnTo>
                  <a:lnTo>
                    <a:pt x="4374" y="732"/>
                  </a:lnTo>
                  <a:lnTo>
                    <a:pt x="4374" y="726"/>
                  </a:lnTo>
                  <a:lnTo>
                    <a:pt x="4380" y="720"/>
                  </a:lnTo>
                  <a:lnTo>
                    <a:pt x="4380" y="714"/>
                  </a:lnTo>
                  <a:lnTo>
                    <a:pt x="4380" y="708"/>
                  </a:lnTo>
                  <a:lnTo>
                    <a:pt x="4386" y="702"/>
                  </a:lnTo>
                  <a:lnTo>
                    <a:pt x="4386" y="696"/>
                  </a:lnTo>
                  <a:lnTo>
                    <a:pt x="4386" y="690"/>
                  </a:lnTo>
                  <a:lnTo>
                    <a:pt x="4392" y="684"/>
                  </a:lnTo>
                  <a:lnTo>
                    <a:pt x="4392" y="678"/>
                  </a:lnTo>
                  <a:lnTo>
                    <a:pt x="4392" y="672"/>
                  </a:lnTo>
                  <a:lnTo>
                    <a:pt x="4392" y="666"/>
                  </a:lnTo>
                  <a:lnTo>
                    <a:pt x="4398" y="666"/>
                  </a:lnTo>
                  <a:lnTo>
                    <a:pt x="4398" y="660"/>
                  </a:lnTo>
                  <a:lnTo>
                    <a:pt x="4398" y="654"/>
                  </a:lnTo>
                  <a:lnTo>
                    <a:pt x="4398" y="648"/>
                  </a:lnTo>
                  <a:lnTo>
                    <a:pt x="4404" y="648"/>
                  </a:lnTo>
                  <a:lnTo>
                    <a:pt x="4404" y="642"/>
                  </a:lnTo>
                  <a:lnTo>
                    <a:pt x="4404" y="636"/>
                  </a:lnTo>
                  <a:lnTo>
                    <a:pt x="4404" y="630"/>
                  </a:lnTo>
                  <a:lnTo>
                    <a:pt x="4410" y="624"/>
                  </a:lnTo>
                  <a:lnTo>
                    <a:pt x="4410" y="618"/>
                  </a:lnTo>
                  <a:lnTo>
                    <a:pt x="4410" y="612"/>
                  </a:lnTo>
                  <a:lnTo>
                    <a:pt x="4416" y="606"/>
                  </a:lnTo>
                  <a:lnTo>
                    <a:pt x="4416" y="600"/>
                  </a:lnTo>
                  <a:lnTo>
                    <a:pt x="4416" y="594"/>
                  </a:lnTo>
                  <a:lnTo>
                    <a:pt x="4416" y="588"/>
                  </a:lnTo>
                  <a:lnTo>
                    <a:pt x="4422" y="588"/>
                  </a:lnTo>
                  <a:lnTo>
                    <a:pt x="4422" y="582"/>
                  </a:lnTo>
                  <a:lnTo>
                    <a:pt x="4422" y="576"/>
                  </a:lnTo>
                  <a:lnTo>
                    <a:pt x="4422" y="570"/>
                  </a:lnTo>
                  <a:lnTo>
                    <a:pt x="4428" y="564"/>
                  </a:lnTo>
                  <a:lnTo>
                    <a:pt x="4428" y="558"/>
                  </a:lnTo>
                  <a:lnTo>
                    <a:pt x="4428" y="552"/>
                  </a:lnTo>
                  <a:lnTo>
                    <a:pt x="4434" y="546"/>
                  </a:lnTo>
                  <a:lnTo>
                    <a:pt x="4434" y="540"/>
                  </a:lnTo>
                  <a:lnTo>
                    <a:pt x="4434" y="534"/>
                  </a:lnTo>
                  <a:lnTo>
                    <a:pt x="4434" y="528"/>
                  </a:lnTo>
                  <a:lnTo>
                    <a:pt x="4440" y="522"/>
                  </a:lnTo>
                  <a:lnTo>
                    <a:pt x="4440" y="516"/>
                  </a:lnTo>
                  <a:lnTo>
                    <a:pt x="4440" y="510"/>
                  </a:lnTo>
                  <a:lnTo>
                    <a:pt x="4446" y="504"/>
                  </a:lnTo>
                  <a:lnTo>
                    <a:pt x="4446" y="498"/>
                  </a:lnTo>
                  <a:lnTo>
                    <a:pt x="4446" y="492"/>
                  </a:lnTo>
                  <a:lnTo>
                    <a:pt x="4446" y="486"/>
                  </a:lnTo>
                  <a:lnTo>
                    <a:pt x="4452" y="486"/>
                  </a:lnTo>
                  <a:lnTo>
                    <a:pt x="4452" y="480"/>
                  </a:lnTo>
                  <a:lnTo>
                    <a:pt x="4452" y="474"/>
                  </a:lnTo>
                  <a:lnTo>
                    <a:pt x="4452" y="468"/>
                  </a:lnTo>
                  <a:lnTo>
                    <a:pt x="4458" y="462"/>
                  </a:lnTo>
                  <a:lnTo>
                    <a:pt x="4458" y="456"/>
                  </a:lnTo>
                  <a:lnTo>
                    <a:pt x="4458" y="450"/>
                  </a:lnTo>
                  <a:lnTo>
                    <a:pt x="4464" y="444"/>
                  </a:lnTo>
                  <a:lnTo>
                    <a:pt x="4464" y="438"/>
                  </a:lnTo>
                  <a:lnTo>
                    <a:pt x="4464" y="432"/>
                  </a:lnTo>
                  <a:lnTo>
                    <a:pt x="4464" y="426"/>
                  </a:lnTo>
                  <a:lnTo>
                    <a:pt x="4470" y="420"/>
                  </a:lnTo>
                  <a:lnTo>
                    <a:pt x="4470" y="414"/>
                  </a:lnTo>
                  <a:lnTo>
                    <a:pt x="4470" y="408"/>
                  </a:lnTo>
                  <a:lnTo>
                    <a:pt x="4476" y="402"/>
                  </a:lnTo>
                  <a:lnTo>
                    <a:pt x="4476" y="396"/>
                  </a:lnTo>
                  <a:lnTo>
                    <a:pt x="4476" y="390"/>
                  </a:lnTo>
                  <a:lnTo>
                    <a:pt x="4476" y="384"/>
                  </a:lnTo>
                  <a:lnTo>
                    <a:pt x="4482" y="384"/>
                  </a:lnTo>
                  <a:lnTo>
                    <a:pt x="4482" y="378"/>
                  </a:lnTo>
                  <a:lnTo>
                    <a:pt x="4482" y="372"/>
                  </a:lnTo>
                  <a:lnTo>
                    <a:pt x="4482" y="366"/>
                  </a:lnTo>
                  <a:lnTo>
                    <a:pt x="4488" y="366"/>
                  </a:lnTo>
                  <a:lnTo>
                    <a:pt x="4488" y="360"/>
                  </a:lnTo>
                  <a:lnTo>
                    <a:pt x="4488" y="354"/>
                  </a:lnTo>
                  <a:lnTo>
                    <a:pt x="4488" y="348"/>
                  </a:lnTo>
                  <a:lnTo>
                    <a:pt x="4488" y="342"/>
                  </a:lnTo>
                  <a:lnTo>
                    <a:pt x="4494" y="342"/>
                  </a:lnTo>
                  <a:lnTo>
                    <a:pt x="4494" y="336"/>
                  </a:lnTo>
                  <a:lnTo>
                    <a:pt x="4494" y="330"/>
                  </a:lnTo>
                  <a:lnTo>
                    <a:pt x="4494" y="324"/>
                  </a:lnTo>
                  <a:lnTo>
                    <a:pt x="4500" y="318"/>
                  </a:lnTo>
                  <a:lnTo>
                    <a:pt x="4500" y="312"/>
                  </a:lnTo>
                  <a:lnTo>
                    <a:pt x="4500" y="306"/>
                  </a:lnTo>
                  <a:lnTo>
                    <a:pt x="4506" y="300"/>
                  </a:lnTo>
                  <a:lnTo>
                    <a:pt x="4506" y="294"/>
                  </a:lnTo>
                  <a:lnTo>
                    <a:pt x="4506" y="288"/>
                  </a:lnTo>
                  <a:lnTo>
                    <a:pt x="4506" y="282"/>
                  </a:lnTo>
                  <a:lnTo>
                    <a:pt x="4512" y="276"/>
                  </a:lnTo>
                  <a:lnTo>
                    <a:pt x="4512" y="270"/>
                  </a:lnTo>
                  <a:lnTo>
                    <a:pt x="4512" y="264"/>
                  </a:lnTo>
                  <a:lnTo>
                    <a:pt x="4518" y="258"/>
                  </a:lnTo>
                  <a:lnTo>
                    <a:pt x="4518" y="252"/>
                  </a:lnTo>
                  <a:lnTo>
                    <a:pt x="4518" y="246"/>
                  </a:lnTo>
                  <a:lnTo>
                    <a:pt x="4518" y="240"/>
                  </a:lnTo>
                  <a:lnTo>
                    <a:pt x="4524" y="240"/>
                  </a:lnTo>
                  <a:lnTo>
                    <a:pt x="4524" y="234"/>
                  </a:lnTo>
                  <a:lnTo>
                    <a:pt x="4524" y="228"/>
                  </a:lnTo>
                  <a:lnTo>
                    <a:pt x="4524" y="222"/>
                  </a:lnTo>
                  <a:lnTo>
                    <a:pt x="4524" y="216"/>
                  </a:lnTo>
                  <a:lnTo>
                    <a:pt x="4530" y="216"/>
                  </a:lnTo>
                  <a:lnTo>
                    <a:pt x="4530" y="210"/>
                  </a:lnTo>
                  <a:lnTo>
                    <a:pt x="4530" y="204"/>
                  </a:lnTo>
                  <a:lnTo>
                    <a:pt x="4530" y="198"/>
                  </a:lnTo>
                  <a:lnTo>
                    <a:pt x="4536" y="198"/>
                  </a:lnTo>
                  <a:lnTo>
                    <a:pt x="4536" y="192"/>
                  </a:lnTo>
                  <a:lnTo>
                    <a:pt x="4536" y="186"/>
                  </a:lnTo>
                  <a:lnTo>
                    <a:pt x="4536" y="180"/>
                  </a:lnTo>
                  <a:lnTo>
                    <a:pt x="4542" y="174"/>
                  </a:lnTo>
                  <a:lnTo>
                    <a:pt x="4542" y="168"/>
                  </a:lnTo>
                  <a:lnTo>
                    <a:pt x="4542" y="162"/>
                  </a:lnTo>
                  <a:lnTo>
                    <a:pt x="4548" y="156"/>
                  </a:lnTo>
                  <a:lnTo>
                    <a:pt x="4548" y="150"/>
                  </a:lnTo>
                  <a:lnTo>
                    <a:pt x="4548" y="144"/>
                  </a:lnTo>
                  <a:lnTo>
                    <a:pt x="4548" y="138"/>
                  </a:lnTo>
                  <a:lnTo>
                    <a:pt x="4554" y="132"/>
                  </a:lnTo>
                  <a:lnTo>
                    <a:pt x="4554" y="126"/>
                  </a:lnTo>
                  <a:lnTo>
                    <a:pt x="4554" y="120"/>
                  </a:lnTo>
                  <a:lnTo>
                    <a:pt x="4560" y="114"/>
                  </a:lnTo>
                </a:path>
              </a:pathLst>
            </a:custGeom>
            <a:noFill/>
            <a:ln w="1587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31826" name="Rectangle 55"/>
            <p:cNvSpPr>
              <a:spLocks noChangeArrowheads="1"/>
            </p:cNvSpPr>
            <p:nvPr/>
          </p:nvSpPr>
          <p:spPr bwMode="auto">
            <a:xfrm>
              <a:off x="748" y="2539"/>
              <a:ext cx="330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FF0000"/>
                  </a:solidFill>
                  <a:latin typeface="Arial" pitchFamily="34" charset="0"/>
                </a:rPr>
                <a:t>BETA_X</a:t>
              </a: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1827" name="Freeform 56"/>
            <p:cNvSpPr>
              <a:spLocks/>
            </p:cNvSpPr>
            <p:nvPr/>
          </p:nvSpPr>
          <p:spPr bwMode="auto">
            <a:xfrm>
              <a:off x="520" y="1171"/>
              <a:ext cx="4560" cy="1302"/>
            </a:xfrm>
            <a:custGeom>
              <a:avLst/>
              <a:gdLst>
                <a:gd name="T0" fmla="*/ 66 w 4560"/>
                <a:gd name="T1" fmla="*/ 1008 h 1302"/>
                <a:gd name="T2" fmla="*/ 138 w 4560"/>
                <a:gd name="T3" fmla="*/ 1074 h 1302"/>
                <a:gd name="T4" fmla="*/ 210 w 4560"/>
                <a:gd name="T5" fmla="*/ 1134 h 1302"/>
                <a:gd name="T6" fmla="*/ 282 w 4560"/>
                <a:gd name="T7" fmla="*/ 1182 h 1302"/>
                <a:gd name="T8" fmla="*/ 354 w 4560"/>
                <a:gd name="T9" fmla="*/ 1224 h 1302"/>
                <a:gd name="T10" fmla="*/ 426 w 4560"/>
                <a:gd name="T11" fmla="*/ 1248 h 1302"/>
                <a:gd name="T12" fmla="*/ 498 w 4560"/>
                <a:gd name="T13" fmla="*/ 1266 h 1302"/>
                <a:gd name="T14" fmla="*/ 576 w 4560"/>
                <a:gd name="T15" fmla="*/ 1272 h 1302"/>
                <a:gd name="T16" fmla="*/ 648 w 4560"/>
                <a:gd name="T17" fmla="*/ 1266 h 1302"/>
                <a:gd name="T18" fmla="*/ 714 w 4560"/>
                <a:gd name="T19" fmla="*/ 1254 h 1302"/>
                <a:gd name="T20" fmla="*/ 792 w 4560"/>
                <a:gd name="T21" fmla="*/ 1230 h 1302"/>
                <a:gd name="T22" fmla="*/ 864 w 4560"/>
                <a:gd name="T23" fmla="*/ 1218 h 1302"/>
                <a:gd name="T24" fmla="*/ 936 w 4560"/>
                <a:gd name="T25" fmla="*/ 1206 h 1302"/>
                <a:gd name="T26" fmla="*/ 1008 w 4560"/>
                <a:gd name="T27" fmla="*/ 1182 h 1302"/>
                <a:gd name="T28" fmla="*/ 1080 w 4560"/>
                <a:gd name="T29" fmla="*/ 1116 h 1302"/>
                <a:gd name="T30" fmla="*/ 1152 w 4560"/>
                <a:gd name="T31" fmla="*/ 918 h 1302"/>
                <a:gd name="T32" fmla="*/ 1224 w 4560"/>
                <a:gd name="T33" fmla="*/ 624 h 1302"/>
                <a:gd name="T34" fmla="*/ 1296 w 4560"/>
                <a:gd name="T35" fmla="*/ 264 h 1302"/>
                <a:gd name="T36" fmla="*/ 1368 w 4560"/>
                <a:gd name="T37" fmla="*/ 0 h 1302"/>
                <a:gd name="T38" fmla="*/ 1440 w 4560"/>
                <a:gd name="T39" fmla="*/ 144 h 1302"/>
                <a:gd name="T40" fmla="*/ 1512 w 4560"/>
                <a:gd name="T41" fmla="*/ 336 h 1302"/>
                <a:gd name="T42" fmla="*/ 1584 w 4560"/>
                <a:gd name="T43" fmla="*/ 516 h 1302"/>
                <a:gd name="T44" fmla="*/ 1656 w 4560"/>
                <a:gd name="T45" fmla="*/ 672 h 1302"/>
                <a:gd name="T46" fmla="*/ 1728 w 4560"/>
                <a:gd name="T47" fmla="*/ 810 h 1302"/>
                <a:gd name="T48" fmla="*/ 1800 w 4560"/>
                <a:gd name="T49" fmla="*/ 936 h 1302"/>
                <a:gd name="T50" fmla="*/ 1872 w 4560"/>
                <a:gd name="T51" fmla="*/ 1044 h 1302"/>
                <a:gd name="T52" fmla="*/ 1944 w 4560"/>
                <a:gd name="T53" fmla="*/ 1128 h 1302"/>
                <a:gd name="T54" fmla="*/ 2016 w 4560"/>
                <a:gd name="T55" fmla="*/ 1200 h 1302"/>
                <a:gd name="T56" fmla="*/ 2088 w 4560"/>
                <a:gd name="T57" fmla="*/ 1248 h 1302"/>
                <a:gd name="T58" fmla="*/ 2160 w 4560"/>
                <a:gd name="T59" fmla="*/ 1284 h 1302"/>
                <a:gd name="T60" fmla="*/ 2232 w 4560"/>
                <a:gd name="T61" fmla="*/ 1302 h 1302"/>
                <a:gd name="T62" fmla="*/ 2304 w 4560"/>
                <a:gd name="T63" fmla="*/ 1302 h 1302"/>
                <a:gd name="T64" fmla="*/ 2376 w 4560"/>
                <a:gd name="T65" fmla="*/ 1290 h 1302"/>
                <a:gd name="T66" fmla="*/ 2448 w 4560"/>
                <a:gd name="T67" fmla="*/ 1260 h 1302"/>
                <a:gd name="T68" fmla="*/ 2520 w 4560"/>
                <a:gd name="T69" fmla="*/ 1218 h 1302"/>
                <a:gd name="T70" fmla="*/ 2592 w 4560"/>
                <a:gd name="T71" fmla="*/ 1152 h 1302"/>
                <a:gd name="T72" fmla="*/ 2664 w 4560"/>
                <a:gd name="T73" fmla="*/ 1068 h 1302"/>
                <a:gd name="T74" fmla="*/ 2736 w 4560"/>
                <a:gd name="T75" fmla="*/ 966 h 1302"/>
                <a:gd name="T76" fmla="*/ 2808 w 4560"/>
                <a:gd name="T77" fmla="*/ 852 h 1302"/>
                <a:gd name="T78" fmla="*/ 2880 w 4560"/>
                <a:gd name="T79" fmla="*/ 714 h 1302"/>
                <a:gd name="T80" fmla="*/ 2952 w 4560"/>
                <a:gd name="T81" fmla="*/ 564 h 1302"/>
                <a:gd name="T82" fmla="*/ 3024 w 4560"/>
                <a:gd name="T83" fmla="*/ 390 h 1302"/>
                <a:gd name="T84" fmla="*/ 3096 w 4560"/>
                <a:gd name="T85" fmla="*/ 198 h 1302"/>
                <a:gd name="T86" fmla="*/ 3168 w 4560"/>
                <a:gd name="T87" fmla="*/ 6 h 1302"/>
                <a:gd name="T88" fmla="*/ 3240 w 4560"/>
                <a:gd name="T89" fmla="*/ 150 h 1302"/>
                <a:gd name="T90" fmla="*/ 3312 w 4560"/>
                <a:gd name="T91" fmla="*/ 528 h 1302"/>
                <a:gd name="T92" fmla="*/ 3384 w 4560"/>
                <a:gd name="T93" fmla="*/ 840 h 1302"/>
                <a:gd name="T94" fmla="*/ 3456 w 4560"/>
                <a:gd name="T95" fmla="*/ 1074 h 1302"/>
                <a:gd name="T96" fmla="*/ 3528 w 4560"/>
                <a:gd name="T97" fmla="*/ 1170 h 1302"/>
                <a:gd name="T98" fmla="*/ 3600 w 4560"/>
                <a:gd name="T99" fmla="*/ 1200 h 1302"/>
                <a:gd name="T100" fmla="*/ 3672 w 4560"/>
                <a:gd name="T101" fmla="*/ 1218 h 1302"/>
                <a:gd name="T102" fmla="*/ 3744 w 4560"/>
                <a:gd name="T103" fmla="*/ 1230 h 1302"/>
                <a:gd name="T104" fmla="*/ 3816 w 4560"/>
                <a:gd name="T105" fmla="*/ 1242 h 1302"/>
                <a:gd name="T106" fmla="*/ 3888 w 4560"/>
                <a:gd name="T107" fmla="*/ 1260 h 1302"/>
                <a:gd name="T108" fmla="*/ 3960 w 4560"/>
                <a:gd name="T109" fmla="*/ 1272 h 1302"/>
                <a:gd name="T110" fmla="*/ 4032 w 4560"/>
                <a:gd name="T111" fmla="*/ 1266 h 1302"/>
                <a:gd name="T112" fmla="*/ 4104 w 4560"/>
                <a:gd name="T113" fmla="*/ 1254 h 1302"/>
                <a:gd name="T114" fmla="*/ 4176 w 4560"/>
                <a:gd name="T115" fmla="*/ 1230 h 1302"/>
                <a:gd name="T116" fmla="*/ 4248 w 4560"/>
                <a:gd name="T117" fmla="*/ 1194 h 1302"/>
                <a:gd name="T118" fmla="*/ 4320 w 4560"/>
                <a:gd name="T119" fmla="*/ 1152 h 1302"/>
                <a:gd name="T120" fmla="*/ 4392 w 4560"/>
                <a:gd name="T121" fmla="*/ 1092 h 1302"/>
                <a:gd name="T122" fmla="*/ 4464 w 4560"/>
                <a:gd name="T123" fmla="*/ 1026 h 1302"/>
                <a:gd name="T124" fmla="*/ 4536 w 4560"/>
                <a:gd name="T125" fmla="*/ 954 h 130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560"/>
                <a:gd name="T190" fmla="*/ 0 h 1302"/>
                <a:gd name="T191" fmla="*/ 4560 w 4560"/>
                <a:gd name="T192" fmla="*/ 1302 h 130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560" h="1302">
                  <a:moveTo>
                    <a:pt x="0" y="930"/>
                  </a:moveTo>
                  <a:lnTo>
                    <a:pt x="0" y="930"/>
                  </a:lnTo>
                  <a:lnTo>
                    <a:pt x="0" y="936"/>
                  </a:lnTo>
                  <a:lnTo>
                    <a:pt x="6" y="936"/>
                  </a:lnTo>
                  <a:lnTo>
                    <a:pt x="6" y="942"/>
                  </a:lnTo>
                  <a:lnTo>
                    <a:pt x="12" y="942"/>
                  </a:lnTo>
                  <a:lnTo>
                    <a:pt x="12" y="948"/>
                  </a:lnTo>
                  <a:lnTo>
                    <a:pt x="18" y="948"/>
                  </a:lnTo>
                  <a:lnTo>
                    <a:pt x="18" y="954"/>
                  </a:lnTo>
                  <a:lnTo>
                    <a:pt x="24" y="954"/>
                  </a:lnTo>
                  <a:lnTo>
                    <a:pt x="24" y="960"/>
                  </a:lnTo>
                  <a:lnTo>
                    <a:pt x="30" y="960"/>
                  </a:lnTo>
                  <a:lnTo>
                    <a:pt x="30" y="966"/>
                  </a:lnTo>
                  <a:lnTo>
                    <a:pt x="36" y="972"/>
                  </a:lnTo>
                  <a:lnTo>
                    <a:pt x="36" y="978"/>
                  </a:lnTo>
                  <a:lnTo>
                    <a:pt x="42" y="978"/>
                  </a:lnTo>
                  <a:lnTo>
                    <a:pt x="42" y="984"/>
                  </a:lnTo>
                  <a:lnTo>
                    <a:pt x="48" y="984"/>
                  </a:lnTo>
                  <a:lnTo>
                    <a:pt x="48" y="990"/>
                  </a:lnTo>
                  <a:lnTo>
                    <a:pt x="54" y="990"/>
                  </a:lnTo>
                  <a:lnTo>
                    <a:pt x="54" y="996"/>
                  </a:lnTo>
                  <a:lnTo>
                    <a:pt x="60" y="996"/>
                  </a:lnTo>
                  <a:lnTo>
                    <a:pt x="60" y="1002"/>
                  </a:lnTo>
                  <a:lnTo>
                    <a:pt x="66" y="1002"/>
                  </a:lnTo>
                  <a:lnTo>
                    <a:pt x="66" y="1008"/>
                  </a:lnTo>
                  <a:lnTo>
                    <a:pt x="72" y="1008"/>
                  </a:lnTo>
                  <a:lnTo>
                    <a:pt x="72" y="1014"/>
                  </a:lnTo>
                  <a:lnTo>
                    <a:pt x="78" y="1014"/>
                  </a:lnTo>
                  <a:lnTo>
                    <a:pt x="78" y="1020"/>
                  </a:lnTo>
                  <a:lnTo>
                    <a:pt x="84" y="1020"/>
                  </a:lnTo>
                  <a:lnTo>
                    <a:pt x="84" y="1026"/>
                  </a:lnTo>
                  <a:lnTo>
                    <a:pt x="90" y="1026"/>
                  </a:lnTo>
                  <a:lnTo>
                    <a:pt x="90" y="1032"/>
                  </a:lnTo>
                  <a:lnTo>
                    <a:pt x="96" y="1032"/>
                  </a:lnTo>
                  <a:lnTo>
                    <a:pt x="96" y="1038"/>
                  </a:lnTo>
                  <a:lnTo>
                    <a:pt x="102" y="1038"/>
                  </a:lnTo>
                  <a:lnTo>
                    <a:pt x="102" y="1044"/>
                  </a:lnTo>
                  <a:lnTo>
                    <a:pt x="108" y="1044"/>
                  </a:lnTo>
                  <a:lnTo>
                    <a:pt x="108" y="1050"/>
                  </a:lnTo>
                  <a:lnTo>
                    <a:pt x="114" y="1050"/>
                  </a:lnTo>
                  <a:lnTo>
                    <a:pt x="114" y="1056"/>
                  </a:lnTo>
                  <a:lnTo>
                    <a:pt x="120" y="1056"/>
                  </a:lnTo>
                  <a:lnTo>
                    <a:pt x="120" y="1062"/>
                  </a:lnTo>
                  <a:lnTo>
                    <a:pt x="126" y="1062"/>
                  </a:lnTo>
                  <a:lnTo>
                    <a:pt x="126" y="1068"/>
                  </a:lnTo>
                  <a:lnTo>
                    <a:pt x="132" y="1068"/>
                  </a:lnTo>
                  <a:lnTo>
                    <a:pt x="138" y="1074"/>
                  </a:lnTo>
                  <a:lnTo>
                    <a:pt x="144" y="1080"/>
                  </a:lnTo>
                  <a:lnTo>
                    <a:pt x="150" y="1080"/>
                  </a:lnTo>
                  <a:lnTo>
                    <a:pt x="150" y="1086"/>
                  </a:lnTo>
                  <a:lnTo>
                    <a:pt x="156" y="1086"/>
                  </a:lnTo>
                  <a:lnTo>
                    <a:pt x="156" y="1092"/>
                  </a:lnTo>
                  <a:lnTo>
                    <a:pt x="162" y="1092"/>
                  </a:lnTo>
                  <a:lnTo>
                    <a:pt x="162" y="1098"/>
                  </a:lnTo>
                  <a:lnTo>
                    <a:pt x="168" y="1098"/>
                  </a:lnTo>
                  <a:lnTo>
                    <a:pt x="168" y="1104"/>
                  </a:lnTo>
                  <a:lnTo>
                    <a:pt x="174" y="1104"/>
                  </a:lnTo>
                  <a:lnTo>
                    <a:pt x="174" y="1110"/>
                  </a:lnTo>
                  <a:lnTo>
                    <a:pt x="180" y="1110"/>
                  </a:lnTo>
                  <a:lnTo>
                    <a:pt x="186" y="1110"/>
                  </a:lnTo>
                  <a:lnTo>
                    <a:pt x="186" y="1116"/>
                  </a:lnTo>
                  <a:lnTo>
                    <a:pt x="192" y="1116"/>
                  </a:lnTo>
                  <a:lnTo>
                    <a:pt x="192" y="1122"/>
                  </a:lnTo>
                  <a:lnTo>
                    <a:pt x="198" y="1122"/>
                  </a:lnTo>
                  <a:lnTo>
                    <a:pt x="198" y="1128"/>
                  </a:lnTo>
                  <a:lnTo>
                    <a:pt x="204" y="1128"/>
                  </a:lnTo>
                  <a:lnTo>
                    <a:pt x="210" y="1134"/>
                  </a:lnTo>
                  <a:lnTo>
                    <a:pt x="216" y="1134"/>
                  </a:lnTo>
                  <a:lnTo>
                    <a:pt x="216" y="1140"/>
                  </a:lnTo>
                  <a:lnTo>
                    <a:pt x="222" y="1140"/>
                  </a:lnTo>
                  <a:lnTo>
                    <a:pt x="222" y="1146"/>
                  </a:lnTo>
                  <a:lnTo>
                    <a:pt x="228" y="1146"/>
                  </a:lnTo>
                  <a:lnTo>
                    <a:pt x="234" y="1146"/>
                  </a:lnTo>
                  <a:lnTo>
                    <a:pt x="234" y="1152"/>
                  </a:lnTo>
                  <a:lnTo>
                    <a:pt x="240" y="1152"/>
                  </a:lnTo>
                  <a:lnTo>
                    <a:pt x="240" y="1158"/>
                  </a:lnTo>
                  <a:lnTo>
                    <a:pt x="246" y="1158"/>
                  </a:lnTo>
                  <a:lnTo>
                    <a:pt x="252" y="1164"/>
                  </a:lnTo>
                  <a:lnTo>
                    <a:pt x="258" y="1164"/>
                  </a:lnTo>
                  <a:lnTo>
                    <a:pt x="258" y="1170"/>
                  </a:lnTo>
                  <a:lnTo>
                    <a:pt x="264" y="1170"/>
                  </a:lnTo>
                  <a:lnTo>
                    <a:pt x="270" y="1176"/>
                  </a:lnTo>
                  <a:lnTo>
                    <a:pt x="276" y="1176"/>
                  </a:lnTo>
                  <a:lnTo>
                    <a:pt x="276" y="1182"/>
                  </a:lnTo>
                  <a:lnTo>
                    <a:pt x="282" y="1182"/>
                  </a:lnTo>
                  <a:lnTo>
                    <a:pt x="288" y="1182"/>
                  </a:lnTo>
                  <a:lnTo>
                    <a:pt x="288" y="1188"/>
                  </a:lnTo>
                  <a:lnTo>
                    <a:pt x="294" y="1188"/>
                  </a:lnTo>
                  <a:lnTo>
                    <a:pt x="300" y="1194"/>
                  </a:lnTo>
                  <a:lnTo>
                    <a:pt x="306" y="1194"/>
                  </a:lnTo>
                  <a:lnTo>
                    <a:pt x="306" y="1200"/>
                  </a:lnTo>
                  <a:lnTo>
                    <a:pt x="312" y="1200"/>
                  </a:lnTo>
                  <a:lnTo>
                    <a:pt x="318" y="1200"/>
                  </a:lnTo>
                  <a:lnTo>
                    <a:pt x="318" y="1206"/>
                  </a:lnTo>
                  <a:lnTo>
                    <a:pt x="324" y="1206"/>
                  </a:lnTo>
                  <a:lnTo>
                    <a:pt x="330" y="1206"/>
                  </a:lnTo>
                  <a:lnTo>
                    <a:pt x="330" y="1212"/>
                  </a:lnTo>
                  <a:lnTo>
                    <a:pt x="336" y="1212"/>
                  </a:lnTo>
                  <a:lnTo>
                    <a:pt x="342" y="1212"/>
                  </a:lnTo>
                  <a:lnTo>
                    <a:pt x="342" y="1218"/>
                  </a:lnTo>
                  <a:lnTo>
                    <a:pt x="348" y="1218"/>
                  </a:lnTo>
                  <a:lnTo>
                    <a:pt x="354" y="1218"/>
                  </a:lnTo>
                  <a:lnTo>
                    <a:pt x="354" y="1224"/>
                  </a:lnTo>
                  <a:lnTo>
                    <a:pt x="360" y="1224"/>
                  </a:lnTo>
                  <a:lnTo>
                    <a:pt x="366" y="1224"/>
                  </a:lnTo>
                  <a:lnTo>
                    <a:pt x="372" y="1224"/>
                  </a:lnTo>
                  <a:lnTo>
                    <a:pt x="372" y="1230"/>
                  </a:lnTo>
                  <a:lnTo>
                    <a:pt x="378" y="1230"/>
                  </a:lnTo>
                  <a:lnTo>
                    <a:pt x="384" y="1230"/>
                  </a:lnTo>
                  <a:lnTo>
                    <a:pt x="384" y="1236"/>
                  </a:lnTo>
                  <a:lnTo>
                    <a:pt x="390" y="1236"/>
                  </a:lnTo>
                  <a:lnTo>
                    <a:pt x="396" y="1236"/>
                  </a:lnTo>
                  <a:lnTo>
                    <a:pt x="402" y="1236"/>
                  </a:lnTo>
                  <a:lnTo>
                    <a:pt x="402" y="1242"/>
                  </a:lnTo>
                  <a:lnTo>
                    <a:pt x="408" y="1242"/>
                  </a:lnTo>
                  <a:lnTo>
                    <a:pt x="414" y="1242"/>
                  </a:lnTo>
                  <a:lnTo>
                    <a:pt x="420" y="1248"/>
                  </a:lnTo>
                  <a:lnTo>
                    <a:pt x="426" y="1248"/>
                  </a:lnTo>
                  <a:lnTo>
                    <a:pt x="432" y="1248"/>
                  </a:lnTo>
                  <a:lnTo>
                    <a:pt x="438" y="1248"/>
                  </a:lnTo>
                  <a:lnTo>
                    <a:pt x="438" y="1254"/>
                  </a:lnTo>
                  <a:lnTo>
                    <a:pt x="444" y="1254"/>
                  </a:lnTo>
                  <a:lnTo>
                    <a:pt x="450" y="1254"/>
                  </a:lnTo>
                  <a:lnTo>
                    <a:pt x="456" y="1254"/>
                  </a:lnTo>
                  <a:lnTo>
                    <a:pt x="462" y="1254"/>
                  </a:lnTo>
                  <a:lnTo>
                    <a:pt x="462" y="1260"/>
                  </a:lnTo>
                  <a:lnTo>
                    <a:pt x="468" y="1260"/>
                  </a:lnTo>
                  <a:lnTo>
                    <a:pt x="474" y="1260"/>
                  </a:lnTo>
                  <a:lnTo>
                    <a:pt x="480" y="1260"/>
                  </a:lnTo>
                  <a:lnTo>
                    <a:pt x="486" y="1260"/>
                  </a:lnTo>
                  <a:lnTo>
                    <a:pt x="486" y="1266"/>
                  </a:lnTo>
                  <a:lnTo>
                    <a:pt x="492" y="1266"/>
                  </a:lnTo>
                  <a:lnTo>
                    <a:pt x="498" y="1266"/>
                  </a:lnTo>
                  <a:lnTo>
                    <a:pt x="504" y="1266"/>
                  </a:lnTo>
                  <a:lnTo>
                    <a:pt x="510" y="1266"/>
                  </a:lnTo>
                  <a:lnTo>
                    <a:pt x="516" y="1266"/>
                  </a:lnTo>
                  <a:lnTo>
                    <a:pt x="522" y="1266"/>
                  </a:lnTo>
                  <a:lnTo>
                    <a:pt x="528" y="1266"/>
                  </a:lnTo>
                  <a:lnTo>
                    <a:pt x="534" y="1266"/>
                  </a:lnTo>
                  <a:lnTo>
                    <a:pt x="534" y="1272"/>
                  </a:lnTo>
                  <a:lnTo>
                    <a:pt x="540" y="1272"/>
                  </a:lnTo>
                  <a:lnTo>
                    <a:pt x="546" y="1272"/>
                  </a:lnTo>
                  <a:lnTo>
                    <a:pt x="552" y="1272"/>
                  </a:lnTo>
                  <a:lnTo>
                    <a:pt x="558" y="1272"/>
                  </a:lnTo>
                  <a:lnTo>
                    <a:pt x="564" y="1272"/>
                  </a:lnTo>
                  <a:lnTo>
                    <a:pt x="570" y="1272"/>
                  </a:lnTo>
                  <a:lnTo>
                    <a:pt x="576" y="1272"/>
                  </a:lnTo>
                  <a:lnTo>
                    <a:pt x="582" y="1272"/>
                  </a:lnTo>
                  <a:lnTo>
                    <a:pt x="588" y="1272"/>
                  </a:lnTo>
                  <a:lnTo>
                    <a:pt x="594" y="1272"/>
                  </a:lnTo>
                  <a:lnTo>
                    <a:pt x="600" y="1272"/>
                  </a:lnTo>
                  <a:lnTo>
                    <a:pt x="606" y="1272"/>
                  </a:lnTo>
                  <a:lnTo>
                    <a:pt x="612" y="1272"/>
                  </a:lnTo>
                  <a:lnTo>
                    <a:pt x="618" y="1272"/>
                  </a:lnTo>
                  <a:lnTo>
                    <a:pt x="624" y="1266"/>
                  </a:lnTo>
                  <a:lnTo>
                    <a:pt x="630" y="1266"/>
                  </a:lnTo>
                  <a:lnTo>
                    <a:pt x="636" y="1266"/>
                  </a:lnTo>
                  <a:lnTo>
                    <a:pt x="642" y="1266"/>
                  </a:lnTo>
                  <a:lnTo>
                    <a:pt x="648" y="1266"/>
                  </a:lnTo>
                  <a:lnTo>
                    <a:pt x="654" y="1266"/>
                  </a:lnTo>
                  <a:lnTo>
                    <a:pt x="660" y="1266"/>
                  </a:lnTo>
                  <a:lnTo>
                    <a:pt x="666" y="1266"/>
                  </a:lnTo>
                  <a:lnTo>
                    <a:pt x="666" y="1260"/>
                  </a:lnTo>
                  <a:lnTo>
                    <a:pt x="672" y="1260"/>
                  </a:lnTo>
                  <a:lnTo>
                    <a:pt x="678" y="1260"/>
                  </a:lnTo>
                  <a:lnTo>
                    <a:pt x="684" y="1260"/>
                  </a:lnTo>
                  <a:lnTo>
                    <a:pt x="690" y="1260"/>
                  </a:lnTo>
                  <a:lnTo>
                    <a:pt x="696" y="1260"/>
                  </a:lnTo>
                  <a:lnTo>
                    <a:pt x="696" y="1254"/>
                  </a:lnTo>
                  <a:lnTo>
                    <a:pt x="702" y="1254"/>
                  </a:lnTo>
                  <a:lnTo>
                    <a:pt x="708" y="1254"/>
                  </a:lnTo>
                  <a:lnTo>
                    <a:pt x="714" y="1254"/>
                  </a:lnTo>
                  <a:lnTo>
                    <a:pt x="720" y="1248"/>
                  </a:lnTo>
                  <a:lnTo>
                    <a:pt x="726" y="1248"/>
                  </a:lnTo>
                  <a:lnTo>
                    <a:pt x="732" y="1248"/>
                  </a:lnTo>
                  <a:lnTo>
                    <a:pt x="738" y="1248"/>
                  </a:lnTo>
                  <a:lnTo>
                    <a:pt x="738" y="1242"/>
                  </a:lnTo>
                  <a:lnTo>
                    <a:pt x="744" y="1242"/>
                  </a:lnTo>
                  <a:lnTo>
                    <a:pt x="750" y="1242"/>
                  </a:lnTo>
                  <a:lnTo>
                    <a:pt x="756" y="1242"/>
                  </a:lnTo>
                  <a:lnTo>
                    <a:pt x="762" y="1242"/>
                  </a:lnTo>
                  <a:lnTo>
                    <a:pt x="762" y="1236"/>
                  </a:lnTo>
                  <a:lnTo>
                    <a:pt x="768" y="1236"/>
                  </a:lnTo>
                  <a:lnTo>
                    <a:pt x="774" y="1236"/>
                  </a:lnTo>
                  <a:lnTo>
                    <a:pt x="780" y="1236"/>
                  </a:lnTo>
                  <a:lnTo>
                    <a:pt x="786" y="1236"/>
                  </a:lnTo>
                  <a:lnTo>
                    <a:pt x="786" y="1230"/>
                  </a:lnTo>
                  <a:lnTo>
                    <a:pt x="792" y="1230"/>
                  </a:lnTo>
                  <a:lnTo>
                    <a:pt x="798" y="1230"/>
                  </a:lnTo>
                  <a:lnTo>
                    <a:pt x="804" y="1230"/>
                  </a:lnTo>
                  <a:lnTo>
                    <a:pt x="810" y="1230"/>
                  </a:lnTo>
                  <a:lnTo>
                    <a:pt x="816" y="1230"/>
                  </a:lnTo>
                  <a:lnTo>
                    <a:pt x="822" y="1224"/>
                  </a:lnTo>
                  <a:lnTo>
                    <a:pt x="828" y="1224"/>
                  </a:lnTo>
                  <a:lnTo>
                    <a:pt x="834" y="1224"/>
                  </a:lnTo>
                  <a:lnTo>
                    <a:pt x="840" y="1224"/>
                  </a:lnTo>
                  <a:lnTo>
                    <a:pt x="846" y="1224"/>
                  </a:lnTo>
                  <a:lnTo>
                    <a:pt x="852" y="1224"/>
                  </a:lnTo>
                  <a:lnTo>
                    <a:pt x="858" y="1224"/>
                  </a:lnTo>
                  <a:lnTo>
                    <a:pt x="858" y="1218"/>
                  </a:lnTo>
                  <a:lnTo>
                    <a:pt x="864" y="1218"/>
                  </a:lnTo>
                  <a:lnTo>
                    <a:pt x="870" y="1218"/>
                  </a:lnTo>
                  <a:lnTo>
                    <a:pt x="876" y="1218"/>
                  </a:lnTo>
                  <a:lnTo>
                    <a:pt x="882" y="1218"/>
                  </a:lnTo>
                  <a:lnTo>
                    <a:pt x="888" y="1218"/>
                  </a:lnTo>
                  <a:lnTo>
                    <a:pt x="888" y="1212"/>
                  </a:lnTo>
                  <a:lnTo>
                    <a:pt x="894" y="1212"/>
                  </a:lnTo>
                  <a:lnTo>
                    <a:pt x="900" y="1212"/>
                  </a:lnTo>
                  <a:lnTo>
                    <a:pt x="906" y="1212"/>
                  </a:lnTo>
                  <a:lnTo>
                    <a:pt x="912" y="1212"/>
                  </a:lnTo>
                  <a:lnTo>
                    <a:pt x="918" y="1206"/>
                  </a:lnTo>
                  <a:lnTo>
                    <a:pt x="924" y="1206"/>
                  </a:lnTo>
                  <a:lnTo>
                    <a:pt x="930" y="1206"/>
                  </a:lnTo>
                  <a:lnTo>
                    <a:pt x="936" y="1206"/>
                  </a:lnTo>
                  <a:lnTo>
                    <a:pt x="936" y="1200"/>
                  </a:lnTo>
                  <a:lnTo>
                    <a:pt x="942" y="1200"/>
                  </a:lnTo>
                  <a:lnTo>
                    <a:pt x="948" y="1200"/>
                  </a:lnTo>
                  <a:lnTo>
                    <a:pt x="954" y="1200"/>
                  </a:lnTo>
                  <a:lnTo>
                    <a:pt x="960" y="1194"/>
                  </a:lnTo>
                  <a:lnTo>
                    <a:pt x="966" y="1194"/>
                  </a:lnTo>
                  <a:lnTo>
                    <a:pt x="972" y="1194"/>
                  </a:lnTo>
                  <a:lnTo>
                    <a:pt x="978" y="1194"/>
                  </a:lnTo>
                  <a:lnTo>
                    <a:pt x="978" y="1188"/>
                  </a:lnTo>
                  <a:lnTo>
                    <a:pt x="984" y="1188"/>
                  </a:lnTo>
                  <a:lnTo>
                    <a:pt x="990" y="1188"/>
                  </a:lnTo>
                  <a:lnTo>
                    <a:pt x="990" y="1182"/>
                  </a:lnTo>
                  <a:lnTo>
                    <a:pt x="996" y="1182"/>
                  </a:lnTo>
                  <a:lnTo>
                    <a:pt x="1002" y="1182"/>
                  </a:lnTo>
                  <a:lnTo>
                    <a:pt x="1008" y="1182"/>
                  </a:lnTo>
                  <a:lnTo>
                    <a:pt x="1008" y="1176"/>
                  </a:lnTo>
                  <a:lnTo>
                    <a:pt x="1014" y="1176"/>
                  </a:lnTo>
                  <a:lnTo>
                    <a:pt x="1020" y="1176"/>
                  </a:lnTo>
                  <a:lnTo>
                    <a:pt x="1026" y="1170"/>
                  </a:lnTo>
                  <a:lnTo>
                    <a:pt x="1032" y="1170"/>
                  </a:lnTo>
                  <a:lnTo>
                    <a:pt x="1032" y="1164"/>
                  </a:lnTo>
                  <a:lnTo>
                    <a:pt x="1038" y="1164"/>
                  </a:lnTo>
                  <a:lnTo>
                    <a:pt x="1038" y="1158"/>
                  </a:lnTo>
                  <a:lnTo>
                    <a:pt x="1044" y="1158"/>
                  </a:lnTo>
                  <a:lnTo>
                    <a:pt x="1050" y="1152"/>
                  </a:lnTo>
                  <a:lnTo>
                    <a:pt x="1056" y="1146"/>
                  </a:lnTo>
                  <a:lnTo>
                    <a:pt x="1056" y="1140"/>
                  </a:lnTo>
                  <a:lnTo>
                    <a:pt x="1062" y="1140"/>
                  </a:lnTo>
                  <a:lnTo>
                    <a:pt x="1062" y="1134"/>
                  </a:lnTo>
                  <a:lnTo>
                    <a:pt x="1068" y="1134"/>
                  </a:lnTo>
                  <a:lnTo>
                    <a:pt x="1068" y="1128"/>
                  </a:lnTo>
                  <a:lnTo>
                    <a:pt x="1074" y="1122"/>
                  </a:lnTo>
                  <a:lnTo>
                    <a:pt x="1074" y="1116"/>
                  </a:lnTo>
                  <a:lnTo>
                    <a:pt x="1080" y="1116"/>
                  </a:lnTo>
                  <a:lnTo>
                    <a:pt x="1080" y="1110"/>
                  </a:lnTo>
                  <a:lnTo>
                    <a:pt x="1080" y="1104"/>
                  </a:lnTo>
                  <a:lnTo>
                    <a:pt x="1086" y="1104"/>
                  </a:lnTo>
                  <a:lnTo>
                    <a:pt x="1086" y="1098"/>
                  </a:lnTo>
                  <a:lnTo>
                    <a:pt x="1086" y="1092"/>
                  </a:lnTo>
                  <a:lnTo>
                    <a:pt x="1092" y="1092"/>
                  </a:lnTo>
                  <a:lnTo>
                    <a:pt x="1092" y="1086"/>
                  </a:lnTo>
                  <a:lnTo>
                    <a:pt x="1092" y="1080"/>
                  </a:lnTo>
                  <a:lnTo>
                    <a:pt x="1098" y="1080"/>
                  </a:lnTo>
                  <a:lnTo>
                    <a:pt x="1098" y="1074"/>
                  </a:lnTo>
                  <a:lnTo>
                    <a:pt x="1098" y="1068"/>
                  </a:lnTo>
                  <a:lnTo>
                    <a:pt x="1104" y="1068"/>
                  </a:lnTo>
                  <a:lnTo>
                    <a:pt x="1104" y="1062"/>
                  </a:lnTo>
                  <a:lnTo>
                    <a:pt x="1104" y="1056"/>
                  </a:lnTo>
                  <a:lnTo>
                    <a:pt x="1104" y="1050"/>
                  </a:lnTo>
                  <a:lnTo>
                    <a:pt x="1110" y="1050"/>
                  </a:lnTo>
                  <a:lnTo>
                    <a:pt x="1110" y="1044"/>
                  </a:lnTo>
                  <a:lnTo>
                    <a:pt x="1110" y="1038"/>
                  </a:lnTo>
                  <a:lnTo>
                    <a:pt x="1110" y="1032"/>
                  </a:lnTo>
                  <a:lnTo>
                    <a:pt x="1116" y="1032"/>
                  </a:lnTo>
                  <a:lnTo>
                    <a:pt x="1116" y="1026"/>
                  </a:lnTo>
                  <a:lnTo>
                    <a:pt x="1116" y="1020"/>
                  </a:lnTo>
                  <a:lnTo>
                    <a:pt x="1116" y="1014"/>
                  </a:lnTo>
                  <a:lnTo>
                    <a:pt x="1122" y="1014"/>
                  </a:lnTo>
                  <a:lnTo>
                    <a:pt x="1122" y="1008"/>
                  </a:lnTo>
                  <a:lnTo>
                    <a:pt x="1122" y="1002"/>
                  </a:lnTo>
                  <a:lnTo>
                    <a:pt x="1122" y="996"/>
                  </a:lnTo>
                  <a:lnTo>
                    <a:pt x="1128" y="996"/>
                  </a:lnTo>
                  <a:lnTo>
                    <a:pt x="1128" y="990"/>
                  </a:lnTo>
                  <a:lnTo>
                    <a:pt x="1128" y="984"/>
                  </a:lnTo>
                  <a:lnTo>
                    <a:pt x="1128" y="978"/>
                  </a:lnTo>
                  <a:lnTo>
                    <a:pt x="1134" y="972"/>
                  </a:lnTo>
                  <a:lnTo>
                    <a:pt x="1134" y="966"/>
                  </a:lnTo>
                  <a:lnTo>
                    <a:pt x="1134" y="960"/>
                  </a:lnTo>
                  <a:lnTo>
                    <a:pt x="1140" y="954"/>
                  </a:lnTo>
                  <a:lnTo>
                    <a:pt x="1140" y="948"/>
                  </a:lnTo>
                  <a:lnTo>
                    <a:pt x="1140" y="942"/>
                  </a:lnTo>
                  <a:lnTo>
                    <a:pt x="1140" y="936"/>
                  </a:lnTo>
                  <a:lnTo>
                    <a:pt x="1146" y="936"/>
                  </a:lnTo>
                  <a:lnTo>
                    <a:pt x="1146" y="930"/>
                  </a:lnTo>
                  <a:lnTo>
                    <a:pt x="1146" y="924"/>
                  </a:lnTo>
                  <a:lnTo>
                    <a:pt x="1146" y="918"/>
                  </a:lnTo>
                  <a:lnTo>
                    <a:pt x="1152" y="918"/>
                  </a:lnTo>
                  <a:lnTo>
                    <a:pt x="1152" y="912"/>
                  </a:lnTo>
                  <a:lnTo>
                    <a:pt x="1152" y="906"/>
                  </a:lnTo>
                  <a:lnTo>
                    <a:pt x="1152" y="900"/>
                  </a:lnTo>
                  <a:lnTo>
                    <a:pt x="1158" y="894"/>
                  </a:lnTo>
                  <a:lnTo>
                    <a:pt x="1158" y="888"/>
                  </a:lnTo>
                  <a:lnTo>
                    <a:pt x="1158" y="882"/>
                  </a:lnTo>
                  <a:lnTo>
                    <a:pt x="1158" y="876"/>
                  </a:lnTo>
                  <a:lnTo>
                    <a:pt x="1164" y="870"/>
                  </a:lnTo>
                  <a:lnTo>
                    <a:pt x="1164" y="864"/>
                  </a:lnTo>
                  <a:lnTo>
                    <a:pt x="1164" y="858"/>
                  </a:lnTo>
                  <a:lnTo>
                    <a:pt x="1164" y="852"/>
                  </a:lnTo>
                  <a:lnTo>
                    <a:pt x="1170" y="852"/>
                  </a:lnTo>
                  <a:lnTo>
                    <a:pt x="1170" y="846"/>
                  </a:lnTo>
                  <a:lnTo>
                    <a:pt x="1170" y="840"/>
                  </a:lnTo>
                  <a:lnTo>
                    <a:pt x="1170" y="834"/>
                  </a:lnTo>
                  <a:lnTo>
                    <a:pt x="1170" y="828"/>
                  </a:lnTo>
                  <a:lnTo>
                    <a:pt x="1176" y="828"/>
                  </a:lnTo>
                  <a:lnTo>
                    <a:pt x="1176" y="822"/>
                  </a:lnTo>
                  <a:lnTo>
                    <a:pt x="1176" y="816"/>
                  </a:lnTo>
                  <a:lnTo>
                    <a:pt x="1176" y="810"/>
                  </a:lnTo>
                  <a:lnTo>
                    <a:pt x="1182" y="804"/>
                  </a:lnTo>
                  <a:lnTo>
                    <a:pt x="1182" y="798"/>
                  </a:lnTo>
                  <a:lnTo>
                    <a:pt x="1182" y="792"/>
                  </a:lnTo>
                  <a:lnTo>
                    <a:pt x="1182" y="786"/>
                  </a:lnTo>
                  <a:lnTo>
                    <a:pt x="1188" y="780"/>
                  </a:lnTo>
                  <a:lnTo>
                    <a:pt x="1188" y="774"/>
                  </a:lnTo>
                  <a:lnTo>
                    <a:pt x="1188" y="768"/>
                  </a:lnTo>
                  <a:lnTo>
                    <a:pt x="1188" y="762"/>
                  </a:lnTo>
                  <a:lnTo>
                    <a:pt x="1188" y="756"/>
                  </a:lnTo>
                  <a:lnTo>
                    <a:pt x="1194" y="756"/>
                  </a:lnTo>
                  <a:lnTo>
                    <a:pt x="1194" y="750"/>
                  </a:lnTo>
                  <a:lnTo>
                    <a:pt x="1194" y="744"/>
                  </a:lnTo>
                  <a:lnTo>
                    <a:pt x="1194" y="738"/>
                  </a:lnTo>
                  <a:lnTo>
                    <a:pt x="1200" y="732"/>
                  </a:lnTo>
                  <a:lnTo>
                    <a:pt x="1200" y="726"/>
                  </a:lnTo>
                  <a:lnTo>
                    <a:pt x="1200" y="720"/>
                  </a:lnTo>
                  <a:lnTo>
                    <a:pt x="1200" y="714"/>
                  </a:lnTo>
                  <a:lnTo>
                    <a:pt x="1200" y="708"/>
                  </a:lnTo>
                  <a:lnTo>
                    <a:pt x="1206" y="708"/>
                  </a:lnTo>
                  <a:lnTo>
                    <a:pt x="1206" y="702"/>
                  </a:lnTo>
                  <a:lnTo>
                    <a:pt x="1206" y="696"/>
                  </a:lnTo>
                  <a:lnTo>
                    <a:pt x="1206" y="690"/>
                  </a:lnTo>
                  <a:lnTo>
                    <a:pt x="1206" y="684"/>
                  </a:lnTo>
                  <a:lnTo>
                    <a:pt x="1212" y="684"/>
                  </a:lnTo>
                  <a:lnTo>
                    <a:pt x="1212" y="678"/>
                  </a:lnTo>
                  <a:lnTo>
                    <a:pt x="1212" y="672"/>
                  </a:lnTo>
                  <a:lnTo>
                    <a:pt x="1212" y="666"/>
                  </a:lnTo>
                  <a:lnTo>
                    <a:pt x="1212" y="660"/>
                  </a:lnTo>
                  <a:lnTo>
                    <a:pt x="1218" y="654"/>
                  </a:lnTo>
                  <a:lnTo>
                    <a:pt x="1218" y="648"/>
                  </a:lnTo>
                  <a:lnTo>
                    <a:pt x="1218" y="642"/>
                  </a:lnTo>
                  <a:lnTo>
                    <a:pt x="1218" y="636"/>
                  </a:lnTo>
                  <a:lnTo>
                    <a:pt x="1218" y="630"/>
                  </a:lnTo>
                  <a:lnTo>
                    <a:pt x="1224" y="624"/>
                  </a:lnTo>
                  <a:lnTo>
                    <a:pt x="1224" y="618"/>
                  </a:lnTo>
                  <a:lnTo>
                    <a:pt x="1224" y="612"/>
                  </a:lnTo>
                  <a:lnTo>
                    <a:pt x="1224" y="606"/>
                  </a:lnTo>
                  <a:lnTo>
                    <a:pt x="1230" y="600"/>
                  </a:lnTo>
                  <a:lnTo>
                    <a:pt x="1230" y="594"/>
                  </a:lnTo>
                  <a:lnTo>
                    <a:pt x="1230" y="588"/>
                  </a:lnTo>
                  <a:lnTo>
                    <a:pt x="1230" y="582"/>
                  </a:lnTo>
                  <a:lnTo>
                    <a:pt x="1230" y="576"/>
                  </a:lnTo>
                  <a:lnTo>
                    <a:pt x="1236" y="570"/>
                  </a:lnTo>
                  <a:lnTo>
                    <a:pt x="1236" y="564"/>
                  </a:lnTo>
                  <a:lnTo>
                    <a:pt x="1236" y="558"/>
                  </a:lnTo>
                  <a:lnTo>
                    <a:pt x="1236" y="552"/>
                  </a:lnTo>
                  <a:lnTo>
                    <a:pt x="1242" y="546"/>
                  </a:lnTo>
                  <a:lnTo>
                    <a:pt x="1242" y="540"/>
                  </a:lnTo>
                  <a:lnTo>
                    <a:pt x="1242" y="534"/>
                  </a:lnTo>
                  <a:lnTo>
                    <a:pt x="1242" y="528"/>
                  </a:lnTo>
                  <a:lnTo>
                    <a:pt x="1242" y="522"/>
                  </a:lnTo>
                  <a:lnTo>
                    <a:pt x="1248" y="516"/>
                  </a:lnTo>
                  <a:lnTo>
                    <a:pt x="1248" y="510"/>
                  </a:lnTo>
                  <a:lnTo>
                    <a:pt x="1248" y="504"/>
                  </a:lnTo>
                  <a:lnTo>
                    <a:pt x="1248" y="498"/>
                  </a:lnTo>
                  <a:lnTo>
                    <a:pt x="1248" y="492"/>
                  </a:lnTo>
                  <a:lnTo>
                    <a:pt x="1254" y="486"/>
                  </a:lnTo>
                  <a:lnTo>
                    <a:pt x="1254" y="480"/>
                  </a:lnTo>
                  <a:lnTo>
                    <a:pt x="1254" y="474"/>
                  </a:lnTo>
                  <a:lnTo>
                    <a:pt x="1254" y="468"/>
                  </a:lnTo>
                  <a:lnTo>
                    <a:pt x="1254" y="462"/>
                  </a:lnTo>
                  <a:lnTo>
                    <a:pt x="1260" y="456"/>
                  </a:lnTo>
                  <a:lnTo>
                    <a:pt x="1260" y="450"/>
                  </a:lnTo>
                  <a:lnTo>
                    <a:pt x="1260" y="444"/>
                  </a:lnTo>
                  <a:lnTo>
                    <a:pt x="1260" y="438"/>
                  </a:lnTo>
                  <a:lnTo>
                    <a:pt x="1260" y="432"/>
                  </a:lnTo>
                  <a:lnTo>
                    <a:pt x="1266" y="426"/>
                  </a:lnTo>
                  <a:lnTo>
                    <a:pt x="1266" y="420"/>
                  </a:lnTo>
                  <a:lnTo>
                    <a:pt x="1266" y="414"/>
                  </a:lnTo>
                  <a:lnTo>
                    <a:pt x="1266" y="408"/>
                  </a:lnTo>
                  <a:lnTo>
                    <a:pt x="1266" y="402"/>
                  </a:lnTo>
                  <a:lnTo>
                    <a:pt x="1272" y="396"/>
                  </a:lnTo>
                  <a:lnTo>
                    <a:pt x="1272" y="390"/>
                  </a:lnTo>
                  <a:lnTo>
                    <a:pt x="1272" y="384"/>
                  </a:lnTo>
                  <a:lnTo>
                    <a:pt x="1272" y="378"/>
                  </a:lnTo>
                  <a:lnTo>
                    <a:pt x="1272" y="372"/>
                  </a:lnTo>
                  <a:lnTo>
                    <a:pt x="1278" y="366"/>
                  </a:lnTo>
                  <a:lnTo>
                    <a:pt x="1278" y="360"/>
                  </a:lnTo>
                  <a:lnTo>
                    <a:pt x="1278" y="354"/>
                  </a:lnTo>
                  <a:lnTo>
                    <a:pt x="1278" y="348"/>
                  </a:lnTo>
                  <a:lnTo>
                    <a:pt x="1278" y="342"/>
                  </a:lnTo>
                  <a:lnTo>
                    <a:pt x="1278" y="336"/>
                  </a:lnTo>
                  <a:lnTo>
                    <a:pt x="1284" y="330"/>
                  </a:lnTo>
                  <a:lnTo>
                    <a:pt x="1284" y="324"/>
                  </a:lnTo>
                  <a:lnTo>
                    <a:pt x="1284" y="318"/>
                  </a:lnTo>
                  <a:lnTo>
                    <a:pt x="1284" y="312"/>
                  </a:lnTo>
                  <a:lnTo>
                    <a:pt x="1284" y="306"/>
                  </a:lnTo>
                  <a:lnTo>
                    <a:pt x="1290" y="300"/>
                  </a:lnTo>
                  <a:lnTo>
                    <a:pt x="1290" y="294"/>
                  </a:lnTo>
                  <a:lnTo>
                    <a:pt x="1290" y="288"/>
                  </a:lnTo>
                  <a:lnTo>
                    <a:pt x="1290" y="282"/>
                  </a:lnTo>
                  <a:lnTo>
                    <a:pt x="1290" y="276"/>
                  </a:lnTo>
                  <a:lnTo>
                    <a:pt x="1290" y="270"/>
                  </a:lnTo>
                  <a:lnTo>
                    <a:pt x="1296" y="264"/>
                  </a:lnTo>
                  <a:lnTo>
                    <a:pt x="1296" y="258"/>
                  </a:lnTo>
                  <a:lnTo>
                    <a:pt x="1296" y="252"/>
                  </a:lnTo>
                  <a:lnTo>
                    <a:pt x="1296" y="246"/>
                  </a:lnTo>
                  <a:lnTo>
                    <a:pt x="1296" y="240"/>
                  </a:lnTo>
                  <a:lnTo>
                    <a:pt x="1302" y="234"/>
                  </a:lnTo>
                  <a:lnTo>
                    <a:pt x="1302" y="228"/>
                  </a:lnTo>
                  <a:lnTo>
                    <a:pt x="1302" y="222"/>
                  </a:lnTo>
                  <a:lnTo>
                    <a:pt x="1302" y="216"/>
                  </a:lnTo>
                  <a:lnTo>
                    <a:pt x="1302" y="210"/>
                  </a:lnTo>
                  <a:lnTo>
                    <a:pt x="1302" y="204"/>
                  </a:lnTo>
                  <a:lnTo>
                    <a:pt x="1308" y="198"/>
                  </a:lnTo>
                  <a:lnTo>
                    <a:pt x="1308" y="192"/>
                  </a:lnTo>
                  <a:lnTo>
                    <a:pt x="1308" y="186"/>
                  </a:lnTo>
                  <a:lnTo>
                    <a:pt x="1308" y="180"/>
                  </a:lnTo>
                  <a:lnTo>
                    <a:pt x="1308" y="174"/>
                  </a:lnTo>
                  <a:lnTo>
                    <a:pt x="1308" y="168"/>
                  </a:lnTo>
                  <a:lnTo>
                    <a:pt x="1314" y="162"/>
                  </a:lnTo>
                  <a:lnTo>
                    <a:pt x="1314" y="156"/>
                  </a:lnTo>
                  <a:lnTo>
                    <a:pt x="1314" y="150"/>
                  </a:lnTo>
                  <a:lnTo>
                    <a:pt x="1314" y="144"/>
                  </a:lnTo>
                  <a:lnTo>
                    <a:pt x="1320" y="138"/>
                  </a:lnTo>
                  <a:lnTo>
                    <a:pt x="1320" y="132"/>
                  </a:lnTo>
                  <a:lnTo>
                    <a:pt x="1320" y="126"/>
                  </a:lnTo>
                  <a:lnTo>
                    <a:pt x="1320" y="120"/>
                  </a:lnTo>
                  <a:lnTo>
                    <a:pt x="1320" y="114"/>
                  </a:lnTo>
                  <a:lnTo>
                    <a:pt x="1326" y="108"/>
                  </a:lnTo>
                  <a:lnTo>
                    <a:pt x="1326" y="102"/>
                  </a:lnTo>
                  <a:lnTo>
                    <a:pt x="1326" y="96"/>
                  </a:lnTo>
                  <a:lnTo>
                    <a:pt x="1326" y="90"/>
                  </a:lnTo>
                  <a:lnTo>
                    <a:pt x="1326" y="84"/>
                  </a:lnTo>
                  <a:lnTo>
                    <a:pt x="1332" y="84"/>
                  </a:lnTo>
                  <a:lnTo>
                    <a:pt x="1332" y="78"/>
                  </a:lnTo>
                  <a:lnTo>
                    <a:pt x="1332" y="72"/>
                  </a:lnTo>
                  <a:lnTo>
                    <a:pt x="1332" y="66"/>
                  </a:lnTo>
                  <a:lnTo>
                    <a:pt x="1338" y="60"/>
                  </a:lnTo>
                  <a:lnTo>
                    <a:pt x="1338" y="54"/>
                  </a:lnTo>
                  <a:lnTo>
                    <a:pt x="1338" y="48"/>
                  </a:lnTo>
                  <a:lnTo>
                    <a:pt x="1338" y="42"/>
                  </a:lnTo>
                  <a:lnTo>
                    <a:pt x="1344" y="36"/>
                  </a:lnTo>
                  <a:lnTo>
                    <a:pt x="1344" y="30"/>
                  </a:lnTo>
                  <a:lnTo>
                    <a:pt x="1344" y="24"/>
                  </a:lnTo>
                  <a:lnTo>
                    <a:pt x="1350" y="24"/>
                  </a:lnTo>
                  <a:lnTo>
                    <a:pt x="1350" y="18"/>
                  </a:lnTo>
                  <a:lnTo>
                    <a:pt x="1356" y="12"/>
                  </a:lnTo>
                  <a:lnTo>
                    <a:pt x="1356" y="6"/>
                  </a:lnTo>
                  <a:lnTo>
                    <a:pt x="1362" y="6"/>
                  </a:lnTo>
                  <a:lnTo>
                    <a:pt x="1362" y="0"/>
                  </a:lnTo>
                  <a:lnTo>
                    <a:pt x="1368" y="0"/>
                  </a:lnTo>
                  <a:lnTo>
                    <a:pt x="1374" y="0"/>
                  </a:lnTo>
                  <a:lnTo>
                    <a:pt x="1380" y="0"/>
                  </a:lnTo>
                  <a:lnTo>
                    <a:pt x="1386" y="6"/>
                  </a:lnTo>
                  <a:lnTo>
                    <a:pt x="1386" y="12"/>
                  </a:lnTo>
                  <a:lnTo>
                    <a:pt x="1392" y="12"/>
                  </a:lnTo>
                  <a:lnTo>
                    <a:pt x="1392" y="18"/>
                  </a:lnTo>
                  <a:lnTo>
                    <a:pt x="1392" y="24"/>
                  </a:lnTo>
                  <a:lnTo>
                    <a:pt x="1398" y="24"/>
                  </a:lnTo>
                  <a:lnTo>
                    <a:pt x="1398" y="30"/>
                  </a:lnTo>
                  <a:lnTo>
                    <a:pt x="1398" y="36"/>
                  </a:lnTo>
                  <a:lnTo>
                    <a:pt x="1404" y="36"/>
                  </a:lnTo>
                  <a:lnTo>
                    <a:pt x="1404" y="42"/>
                  </a:lnTo>
                  <a:lnTo>
                    <a:pt x="1404" y="48"/>
                  </a:lnTo>
                  <a:lnTo>
                    <a:pt x="1404" y="54"/>
                  </a:lnTo>
                  <a:lnTo>
                    <a:pt x="1410" y="54"/>
                  </a:lnTo>
                  <a:lnTo>
                    <a:pt x="1410" y="60"/>
                  </a:lnTo>
                  <a:lnTo>
                    <a:pt x="1410" y="66"/>
                  </a:lnTo>
                  <a:lnTo>
                    <a:pt x="1410" y="72"/>
                  </a:lnTo>
                  <a:lnTo>
                    <a:pt x="1416" y="72"/>
                  </a:lnTo>
                  <a:lnTo>
                    <a:pt x="1416" y="78"/>
                  </a:lnTo>
                  <a:lnTo>
                    <a:pt x="1416" y="84"/>
                  </a:lnTo>
                  <a:lnTo>
                    <a:pt x="1416" y="90"/>
                  </a:lnTo>
                  <a:lnTo>
                    <a:pt x="1422" y="90"/>
                  </a:lnTo>
                  <a:lnTo>
                    <a:pt x="1422" y="96"/>
                  </a:lnTo>
                  <a:lnTo>
                    <a:pt x="1422" y="102"/>
                  </a:lnTo>
                  <a:lnTo>
                    <a:pt x="1422" y="108"/>
                  </a:lnTo>
                  <a:lnTo>
                    <a:pt x="1428" y="108"/>
                  </a:lnTo>
                  <a:lnTo>
                    <a:pt x="1428" y="114"/>
                  </a:lnTo>
                  <a:lnTo>
                    <a:pt x="1428" y="120"/>
                  </a:lnTo>
                  <a:lnTo>
                    <a:pt x="1434" y="126"/>
                  </a:lnTo>
                  <a:lnTo>
                    <a:pt x="1434" y="132"/>
                  </a:lnTo>
                  <a:lnTo>
                    <a:pt x="1434" y="138"/>
                  </a:lnTo>
                  <a:lnTo>
                    <a:pt x="1440" y="144"/>
                  </a:lnTo>
                  <a:lnTo>
                    <a:pt x="1440" y="150"/>
                  </a:lnTo>
                  <a:lnTo>
                    <a:pt x="1440" y="156"/>
                  </a:lnTo>
                  <a:lnTo>
                    <a:pt x="1446" y="162"/>
                  </a:lnTo>
                  <a:lnTo>
                    <a:pt x="1446" y="168"/>
                  </a:lnTo>
                  <a:lnTo>
                    <a:pt x="1446" y="174"/>
                  </a:lnTo>
                  <a:lnTo>
                    <a:pt x="1452" y="174"/>
                  </a:lnTo>
                  <a:lnTo>
                    <a:pt x="1452" y="180"/>
                  </a:lnTo>
                  <a:lnTo>
                    <a:pt x="1452" y="186"/>
                  </a:lnTo>
                  <a:lnTo>
                    <a:pt x="1452" y="192"/>
                  </a:lnTo>
                  <a:lnTo>
                    <a:pt x="1458" y="192"/>
                  </a:lnTo>
                  <a:lnTo>
                    <a:pt x="1458" y="198"/>
                  </a:lnTo>
                  <a:lnTo>
                    <a:pt x="1458" y="204"/>
                  </a:lnTo>
                  <a:lnTo>
                    <a:pt x="1464" y="210"/>
                  </a:lnTo>
                  <a:lnTo>
                    <a:pt x="1464" y="216"/>
                  </a:lnTo>
                  <a:lnTo>
                    <a:pt x="1464" y="222"/>
                  </a:lnTo>
                  <a:lnTo>
                    <a:pt x="1470" y="228"/>
                  </a:lnTo>
                  <a:lnTo>
                    <a:pt x="1470" y="234"/>
                  </a:lnTo>
                  <a:lnTo>
                    <a:pt x="1470" y="240"/>
                  </a:lnTo>
                  <a:lnTo>
                    <a:pt x="1476" y="240"/>
                  </a:lnTo>
                  <a:lnTo>
                    <a:pt x="1476" y="246"/>
                  </a:lnTo>
                  <a:lnTo>
                    <a:pt x="1476" y="252"/>
                  </a:lnTo>
                  <a:lnTo>
                    <a:pt x="1482" y="258"/>
                  </a:lnTo>
                  <a:lnTo>
                    <a:pt x="1482" y="264"/>
                  </a:lnTo>
                  <a:lnTo>
                    <a:pt x="1482" y="270"/>
                  </a:lnTo>
                  <a:lnTo>
                    <a:pt x="1488" y="276"/>
                  </a:lnTo>
                  <a:lnTo>
                    <a:pt x="1488" y="282"/>
                  </a:lnTo>
                  <a:lnTo>
                    <a:pt x="1488" y="288"/>
                  </a:lnTo>
                  <a:lnTo>
                    <a:pt x="1494" y="288"/>
                  </a:lnTo>
                  <a:lnTo>
                    <a:pt x="1494" y="294"/>
                  </a:lnTo>
                  <a:lnTo>
                    <a:pt x="1494" y="300"/>
                  </a:lnTo>
                  <a:lnTo>
                    <a:pt x="1500" y="306"/>
                  </a:lnTo>
                  <a:lnTo>
                    <a:pt x="1500" y="312"/>
                  </a:lnTo>
                  <a:lnTo>
                    <a:pt x="1500" y="318"/>
                  </a:lnTo>
                  <a:lnTo>
                    <a:pt x="1506" y="324"/>
                  </a:lnTo>
                  <a:lnTo>
                    <a:pt x="1506" y="330"/>
                  </a:lnTo>
                  <a:lnTo>
                    <a:pt x="1512" y="336"/>
                  </a:lnTo>
                  <a:lnTo>
                    <a:pt x="1512" y="342"/>
                  </a:lnTo>
                  <a:lnTo>
                    <a:pt x="1512" y="348"/>
                  </a:lnTo>
                  <a:lnTo>
                    <a:pt x="1518" y="354"/>
                  </a:lnTo>
                  <a:lnTo>
                    <a:pt x="1518" y="360"/>
                  </a:lnTo>
                  <a:lnTo>
                    <a:pt x="1518" y="366"/>
                  </a:lnTo>
                  <a:lnTo>
                    <a:pt x="1524" y="366"/>
                  </a:lnTo>
                  <a:lnTo>
                    <a:pt x="1524" y="372"/>
                  </a:lnTo>
                  <a:lnTo>
                    <a:pt x="1524" y="378"/>
                  </a:lnTo>
                  <a:lnTo>
                    <a:pt x="1530" y="384"/>
                  </a:lnTo>
                  <a:lnTo>
                    <a:pt x="1530" y="390"/>
                  </a:lnTo>
                  <a:lnTo>
                    <a:pt x="1530" y="396"/>
                  </a:lnTo>
                  <a:lnTo>
                    <a:pt x="1536" y="396"/>
                  </a:lnTo>
                  <a:lnTo>
                    <a:pt x="1536" y="402"/>
                  </a:lnTo>
                  <a:lnTo>
                    <a:pt x="1536" y="408"/>
                  </a:lnTo>
                  <a:lnTo>
                    <a:pt x="1542" y="408"/>
                  </a:lnTo>
                  <a:lnTo>
                    <a:pt x="1542" y="414"/>
                  </a:lnTo>
                  <a:lnTo>
                    <a:pt x="1542" y="420"/>
                  </a:lnTo>
                  <a:lnTo>
                    <a:pt x="1542" y="426"/>
                  </a:lnTo>
                  <a:lnTo>
                    <a:pt x="1548" y="426"/>
                  </a:lnTo>
                  <a:lnTo>
                    <a:pt x="1548" y="432"/>
                  </a:lnTo>
                  <a:lnTo>
                    <a:pt x="1548" y="438"/>
                  </a:lnTo>
                  <a:lnTo>
                    <a:pt x="1554" y="444"/>
                  </a:lnTo>
                  <a:lnTo>
                    <a:pt x="1554" y="450"/>
                  </a:lnTo>
                  <a:lnTo>
                    <a:pt x="1560" y="456"/>
                  </a:lnTo>
                  <a:lnTo>
                    <a:pt x="1560" y="462"/>
                  </a:lnTo>
                  <a:lnTo>
                    <a:pt x="1560" y="468"/>
                  </a:lnTo>
                  <a:lnTo>
                    <a:pt x="1566" y="468"/>
                  </a:lnTo>
                  <a:lnTo>
                    <a:pt x="1566" y="474"/>
                  </a:lnTo>
                  <a:lnTo>
                    <a:pt x="1566" y="480"/>
                  </a:lnTo>
                  <a:lnTo>
                    <a:pt x="1572" y="486"/>
                  </a:lnTo>
                  <a:lnTo>
                    <a:pt x="1572" y="492"/>
                  </a:lnTo>
                  <a:lnTo>
                    <a:pt x="1572" y="498"/>
                  </a:lnTo>
                  <a:lnTo>
                    <a:pt x="1578" y="498"/>
                  </a:lnTo>
                  <a:lnTo>
                    <a:pt x="1578" y="504"/>
                  </a:lnTo>
                  <a:lnTo>
                    <a:pt x="1578" y="510"/>
                  </a:lnTo>
                  <a:lnTo>
                    <a:pt x="1584" y="516"/>
                  </a:lnTo>
                  <a:lnTo>
                    <a:pt x="1584" y="522"/>
                  </a:lnTo>
                  <a:lnTo>
                    <a:pt x="1590" y="528"/>
                  </a:lnTo>
                  <a:lnTo>
                    <a:pt x="1590" y="534"/>
                  </a:lnTo>
                  <a:lnTo>
                    <a:pt x="1590" y="540"/>
                  </a:lnTo>
                  <a:lnTo>
                    <a:pt x="1596" y="540"/>
                  </a:lnTo>
                  <a:lnTo>
                    <a:pt x="1596" y="546"/>
                  </a:lnTo>
                  <a:lnTo>
                    <a:pt x="1596" y="552"/>
                  </a:lnTo>
                  <a:lnTo>
                    <a:pt x="1602" y="552"/>
                  </a:lnTo>
                  <a:lnTo>
                    <a:pt x="1602" y="558"/>
                  </a:lnTo>
                  <a:lnTo>
                    <a:pt x="1602" y="564"/>
                  </a:lnTo>
                  <a:lnTo>
                    <a:pt x="1608" y="570"/>
                  </a:lnTo>
                  <a:lnTo>
                    <a:pt x="1608" y="576"/>
                  </a:lnTo>
                  <a:lnTo>
                    <a:pt x="1608" y="582"/>
                  </a:lnTo>
                  <a:lnTo>
                    <a:pt x="1614" y="582"/>
                  </a:lnTo>
                  <a:lnTo>
                    <a:pt x="1614" y="588"/>
                  </a:lnTo>
                  <a:lnTo>
                    <a:pt x="1614" y="594"/>
                  </a:lnTo>
                  <a:lnTo>
                    <a:pt x="1620" y="594"/>
                  </a:lnTo>
                  <a:lnTo>
                    <a:pt x="1620" y="600"/>
                  </a:lnTo>
                  <a:lnTo>
                    <a:pt x="1620" y="606"/>
                  </a:lnTo>
                  <a:lnTo>
                    <a:pt x="1626" y="606"/>
                  </a:lnTo>
                  <a:lnTo>
                    <a:pt x="1626" y="612"/>
                  </a:lnTo>
                  <a:lnTo>
                    <a:pt x="1626" y="618"/>
                  </a:lnTo>
                  <a:lnTo>
                    <a:pt x="1632" y="618"/>
                  </a:lnTo>
                  <a:lnTo>
                    <a:pt x="1632" y="624"/>
                  </a:lnTo>
                  <a:lnTo>
                    <a:pt x="1632" y="630"/>
                  </a:lnTo>
                  <a:lnTo>
                    <a:pt x="1638" y="636"/>
                  </a:lnTo>
                  <a:lnTo>
                    <a:pt x="1638" y="642"/>
                  </a:lnTo>
                  <a:lnTo>
                    <a:pt x="1644" y="642"/>
                  </a:lnTo>
                  <a:lnTo>
                    <a:pt x="1644" y="648"/>
                  </a:lnTo>
                  <a:lnTo>
                    <a:pt x="1644" y="654"/>
                  </a:lnTo>
                  <a:lnTo>
                    <a:pt x="1650" y="660"/>
                  </a:lnTo>
                  <a:lnTo>
                    <a:pt x="1650" y="666"/>
                  </a:lnTo>
                  <a:lnTo>
                    <a:pt x="1650" y="672"/>
                  </a:lnTo>
                  <a:lnTo>
                    <a:pt x="1656" y="672"/>
                  </a:lnTo>
                  <a:lnTo>
                    <a:pt x="1656" y="678"/>
                  </a:lnTo>
                  <a:lnTo>
                    <a:pt x="1656" y="684"/>
                  </a:lnTo>
                  <a:lnTo>
                    <a:pt x="1662" y="684"/>
                  </a:lnTo>
                  <a:lnTo>
                    <a:pt x="1662" y="690"/>
                  </a:lnTo>
                  <a:lnTo>
                    <a:pt x="1662" y="696"/>
                  </a:lnTo>
                  <a:lnTo>
                    <a:pt x="1668" y="696"/>
                  </a:lnTo>
                  <a:lnTo>
                    <a:pt x="1668" y="702"/>
                  </a:lnTo>
                  <a:lnTo>
                    <a:pt x="1668" y="708"/>
                  </a:lnTo>
                  <a:lnTo>
                    <a:pt x="1674" y="708"/>
                  </a:lnTo>
                  <a:lnTo>
                    <a:pt x="1674" y="714"/>
                  </a:lnTo>
                  <a:lnTo>
                    <a:pt x="1674" y="720"/>
                  </a:lnTo>
                  <a:lnTo>
                    <a:pt x="1680" y="720"/>
                  </a:lnTo>
                  <a:lnTo>
                    <a:pt x="1680" y="726"/>
                  </a:lnTo>
                  <a:lnTo>
                    <a:pt x="1680" y="732"/>
                  </a:lnTo>
                  <a:lnTo>
                    <a:pt x="1686" y="732"/>
                  </a:lnTo>
                  <a:lnTo>
                    <a:pt x="1686" y="738"/>
                  </a:lnTo>
                  <a:lnTo>
                    <a:pt x="1686" y="744"/>
                  </a:lnTo>
                  <a:lnTo>
                    <a:pt x="1692" y="744"/>
                  </a:lnTo>
                  <a:lnTo>
                    <a:pt x="1692" y="750"/>
                  </a:lnTo>
                  <a:lnTo>
                    <a:pt x="1692" y="756"/>
                  </a:lnTo>
                  <a:lnTo>
                    <a:pt x="1698" y="756"/>
                  </a:lnTo>
                  <a:lnTo>
                    <a:pt x="1698" y="762"/>
                  </a:lnTo>
                  <a:lnTo>
                    <a:pt x="1704" y="768"/>
                  </a:lnTo>
                  <a:lnTo>
                    <a:pt x="1704" y="774"/>
                  </a:lnTo>
                  <a:lnTo>
                    <a:pt x="1710" y="780"/>
                  </a:lnTo>
                  <a:lnTo>
                    <a:pt x="1710" y="786"/>
                  </a:lnTo>
                  <a:lnTo>
                    <a:pt x="1716" y="786"/>
                  </a:lnTo>
                  <a:lnTo>
                    <a:pt x="1716" y="792"/>
                  </a:lnTo>
                  <a:lnTo>
                    <a:pt x="1716" y="798"/>
                  </a:lnTo>
                  <a:lnTo>
                    <a:pt x="1722" y="798"/>
                  </a:lnTo>
                  <a:lnTo>
                    <a:pt x="1722" y="804"/>
                  </a:lnTo>
                  <a:lnTo>
                    <a:pt x="1722" y="810"/>
                  </a:lnTo>
                  <a:lnTo>
                    <a:pt x="1728" y="810"/>
                  </a:lnTo>
                  <a:lnTo>
                    <a:pt x="1728" y="816"/>
                  </a:lnTo>
                  <a:lnTo>
                    <a:pt x="1728" y="822"/>
                  </a:lnTo>
                  <a:lnTo>
                    <a:pt x="1734" y="822"/>
                  </a:lnTo>
                  <a:lnTo>
                    <a:pt x="1734" y="828"/>
                  </a:lnTo>
                  <a:lnTo>
                    <a:pt x="1734" y="834"/>
                  </a:lnTo>
                  <a:lnTo>
                    <a:pt x="1740" y="834"/>
                  </a:lnTo>
                  <a:lnTo>
                    <a:pt x="1740" y="840"/>
                  </a:lnTo>
                  <a:lnTo>
                    <a:pt x="1746" y="846"/>
                  </a:lnTo>
                  <a:lnTo>
                    <a:pt x="1746" y="852"/>
                  </a:lnTo>
                  <a:lnTo>
                    <a:pt x="1752" y="852"/>
                  </a:lnTo>
                  <a:lnTo>
                    <a:pt x="1752" y="858"/>
                  </a:lnTo>
                  <a:lnTo>
                    <a:pt x="1752" y="864"/>
                  </a:lnTo>
                  <a:lnTo>
                    <a:pt x="1758" y="864"/>
                  </a:lnTo>
                  <a:lnTo>
                    <a:pt x="1758" y="870"/>
                  </a:lnTo>
                  <a:lnTo>
                    <a:pt x="1758" y="876"/>
                  </a:lnTo>
                  <a:lnTo>
                    <a:pt x="1764" y="876"/>
                  </a:lnTo>
                  <a:lnTo>
                    <a:pt x="1764" y="882"/>
                  </a:lnTo>
                  <a:lnTo>
                    <a:pt x="1770" y="888"/>
                  </a:lnTo>
                  <a:lnTo>
                    <a:pt x="1770" y="894"/>
                  </a:lnTo>
                  <a:lnTo>
                    <a:pt x="1776" y="894"/>
                  </a:lnTo>
                  <a:lnTo>
                    <a:pt x="1776" y="900"/>
                  </a:lnTo>
                  <a:lnTo>
                    <a:pt x="1776" y="906"/>
                  </a:lnTo>
                  <a:lnTo>
                    <a:pt x="1782" y="906"/>
                  </a:lnTo>
                  <a:lnTo>
                    <a:pt x="1782" y="912"/>
                  </a:lnTo>
                  <a:lnTo>
                    <a:pt x="1788" y="918"/>
                  </a:lnTo>
                  <a:lnTo>
                    <a:pt x="1788" y="924"/>
                  </a:lnTo>
                  <a:lnTo>
                    <a:pt x="1794" y="924"/>
                  </a:lnTo>
                  <a:lnTo>
                    <a:pt x="1794" y="930"/>
                  </a:lnTo>
                  <a:lnTo>
                    <a:pt x="1794" y="936"/>
                  </a:lnTo>
                  <a:lnTo>
                    <a:pt x="1800" y="936"/>
                  </a:lnTo>
                  <a:lnTo>
                    <a:pt x="1800" y="942"/>
                  </a:lnTo>
                  <a:lnTo>
                    <a:pt x="1806" y="942"/>
                  </a:lnTo>
                  <a:lnTo>
                    <a:pt x="1806" y="948"/>
                  </a:lnTo>
                  <a:lnTo>
                    <a:pt x="1806" y="954"/>
                  </a:lnTo>
                  <a:lnTo>
                    <a:pt x="1812" y="954"/>
                  </a:lnTo>
                  <a:lnTo>
                    <a:pt x="1812" y="960"/>
                  </a:lnTo>
                  <a:lnTo>
                    <a:pt x="1818" y="960"/>
                  </a:lnTo>
                  <a:lnTo>
                    <a:pt x="1818" y="966"/>
                  </a:lnTo>
                  <a:lnTo>
                    <a:pt x="1818" y="972"/>
                  </a:lnTo>
                  <a:lnTo>
                    <a:pt x="1824" y="972"/>
                  </a:lnTo>
                  <a:lnTo>
                    <a:pt x="1824" y="978"/>
                  </a:lnTo>
                  <a:lnTo>
                    <a:pt x="1830" y="984"/>
                  </a:lnTo>
                  <a:lnTo>
                    <a:pt x="1830" y="990"/>
                  </a:lnTo>
                  <a:lnTo>
                    <a:pt x="1836" y="990"/>
                  </a:lnTo>
                  <a:lnTo>
                    <a:pt x="1836" y="996"/>
                  </a:lnTo>
                  <a:lnTo>
                    <a:pt x="1842" y="996"/>
                  </a:lnTo>
                  <a:lnTo>
                    <a:pt x="1842" y="1002"/>
                  </a:lnTo>
                  <a:lnTo>
                    <a:pt x="1842" y="1008"/>
                  </a:lnTo>
                  <a:lnTo>
                    <a:pt x="1848" y="1008"/>
                  </a:lnTo>
                  <a:lnTo>
                    <a:pt x="1848" y="1014"/>
                  </a:lnTo>
                  <a:lnTo>
                    <a:pt x="1854" y="1014"/>
                  </a:lnTo>
                  <a:lnTo>
                    <a:pt x="1854" y="1020"/>
                  </a:lnTo>
                  <a:lnTo>
                    <a:pt x="1854" y="1026"/>
                  </a:lnTo>
                  <a:lnTo>
                    <a:pt x="1860" y="1026"/>
                  </a:lnTo>
                  <a:lnTo>
                    <a:pt x="1860" y="1032"/>
                  </a:lnTo>
                  <a:lnTo>
                    <a:pt x="1866" y="1032"/>
                  </a:lnTo>
                  <a:lnTo>
                    <a:pt x="1866" y="1038"/>
                  </a:lnTo>
                  <a:lnTo>
                    <a:pt x="1872" y="1038"/>
                  </a:lnTo>
                  <a:lnTo>
                    <a:pt x="1872" y="1044"/>
                  </a:lnTo>
                  <a:lnTo>
                    <a:pt x="1872" y="1050"/>
                  </a:lnTo>
                  <a:lnTo>
                    <a:pt x="1878" y="1050"/>
                  </a:lnTo>
                  <a:lnTo>
                    <a:pt x="1878" y="1056"/>
                  </a:lnTo>
                  <a:lnTo>
                    <a:pt x="1884" y="1056"/>
                  </a:lnTo>
                  <a:lnTo>
                    <a:pt x="1884" y="1062"/>
                  </a:lnTo>
                  <a:lnTo>
                    <a:pt x="1890" y="1062"/>
                  </a:lnTo>
                  <a:lnTo>
                    <a:pt x="1890" y="1068"/>
                  </a:lnTo>
                  <a:lnTo>
                    <a:pt x="1896" y="1074"/>
                  </a:lnTo>
                  <a:lnTo>
                    <a:pt x="1896" y="1080"/>
                  </a:lnTo>
                  <a:lnTo>
                    <a:pt x="1902" y="1080"/>
                  </a:lnTo>
                  <a:lnTo>
                    <a:pt x="1902" y="1086"/>
                  </a:lnTo>
                  <a:lnTo>
                    <a:pt x="1908" y="1086"/>
                  </a:lnTo>
                  <a:lnTo>
                    <a:pt x="1908" y="1092"/>
                  </a:lnTo>
                  <a:lnTo>
                    <a:pt x="1914" y="1092"/>
                  </a:lnTo>
                  <a:lnTo>
                    <a:pt x="1914" y="1098"/>
                  </a:lnTo>
                  <a:lnTo>
                    <a:pt x="1920" y="1104"/>
                  </a:lnTo>
                  <a:lnTo>
                    <a:pt x="1926" y="1110"/>
                  </a:lnTo>
                  <a:lnTo>
                    <a:pt x="1926" y="1116"/>
                  </a:lnTo>
                  <a:lnTo>
                    <a:pt x="1932" y="1116"/>
                  </a:lnTo>
                  <a:lnTo>
                    <a:pt x="1932" y="1122"/>
                  </a:lnTo>
                  <a:lnTo>
                    <a:pt x="1938" y="1122"/>
                  </a:lnTo>
                  <a:lnTo>
                    <a:pt x="1938" y="1128"/>
                  </a:lnTo>
                  <a:lnTo>
                    <a:pt x="1944" y="1128"/>
                  </a:lnTo>
                  <a:lnTo>
                    <a:pt x="1944" y="1134"/>
                  </a:lnTo>
                  <a:lnTo>
                    <a:pt x="1950" y="1134"/>
                  </a:lnTo>
                  <a:lnTo>
                    <a:pt x="1950" y="1140"/>
                  </a:lnTo>
                  <a:lnTo>
                    <a:pt x="1956" y="1140"/>
                  </a:lnTo>
                  <a:lnTo>
                    <a:pt x="1956" y="1146"/>
                  </a:lnTo>
                  <a:lnTo>
                    <a:pt x="1962" y="1146"/>
                  </a:lnTo>
                  <a:lnTo>
                    <a:pt x="1962" y="1152"/>
                  </a:lnTo>
                  <a:lnTo>
                    <a:pt x="1968" y="1152"/>
                  </a:lnTo>
                  <a:lnTo>
                    <a:pt x="1968" y="1158"/>
                  </a:lnTo>
                  <a:lnTo>
                    <a:pt x="1974" y="1158"/>
                  </a:lnTo>
                  <a:lnTo>
                    <a:pt x="1974" y="1164"/>
                  </a:lnTo>
                  <a:lnTo>
                    <a:pt x="1980" y="1164"/>
                  </a:lnTo>
                  <a:lnTo>
                    <a:pt x="1980" y="1170"/>
                  </a:lnTo>
                  <a:lnTo>
                    <a:pt x="1986" y="1170"/>
                  </a:lnTo>
                  <a:lnTo>
                    <a:pt x="1986" y="1176"/>
                  </a:lnTo>
                  <a:lnTo>
                    <a:pt x="1992" y="1176"/>
                  </a:lnTo>
                  <a:lnTo>
                    <a:pt x="1992" y="1182"/>
                  </a:lnTo>
                  <a:lnTo>
                    <a:pt x="1998" y="1182"/>
                  </a:lnTo>
                  <a:lnTo>
                    <a:pt x="1998" y="1188"/>
                  </a:lnTo>
                  <a:lnTo>
                    <a:pt x="2004" y="1188"/>
                  </a:lnTo>
                  <a:lnTo>
                    <a:pt x="2004" y="1194"/>
                  </a:lnTo>
                  <a:lnTo>
                    <a:pt x="2010" y="1194"/>
                  </a:lnTo>
                  <a:lnTo>
                    <a:pt x="2010" y="1200"/>
                  </a:lnTo>
                  <a:lnTo>
                    <a:pt x="2016" y="1200"/>
                  </a:lnTo>
                  <a:lnTo>
                    <a:pt x="2022" y="1206"/>
                  </a:lnTo>
                  <a:lnTo>
                    <a:pt x="2028" y="1206"/>
                  </a:lnTo>
                  <a:lnTo>
                    <a:pt x="2028" y="1212"/>
                  </a:lnTo>
                  <a:lnTo>
                    <a:pt x="2034" y="1212"/>
                  </a:lnTo>
                  <a:lnTo>
                    <a:pt x="2034" y="1218"/>
                  </a:lnTo>
                  <a:lnTo>
                    <a:pt x="2040" y="1218"/>
                  </a:lnTo>
                  <a:lnTo>
                    <a:pt x="2040" y="1224"/>
                  </a:lnTo>
                  <a:lnTo>
                    <a:pt x="2046" y="1224"/>
                  </a:lnTo>
                  <a:lnTo>
                    <a:pt x="2052" y="1224"/>
                  </a:lnTo>
                  <a:lnTo>
                    <a:pt x="2052" y="1230"/>
                  </a:lnTo>
                  <a:lnTo>
                    <a:pt x="2058" y="1230"/>
                  </a:lnTo>
                  <a:lnTo>
                    <a:pt x="2058" y="1236"/>
                  </a:lnTo>
                  <a:lnTo>
                    <a:pt x="2064" y="1236"/>
                  </a:lnTo>
                  <a:lnTo>
                    <a:pt x="2070" y="1236"/>
                  </a:lnTo>
                  <a:lnTo>
                    <a:pt x="2070" y="1242"/>
                  </a:lnTo>
                  <a:lnTo>
                    <a:pt x="2076" y="1242"/>
                  </a:lnTo>
                  <a:lnTo>
                    <a:pt x="2076" y="1248"/>
                  </a:lnTo>
                  <a:lnTo>
                    <a:pt x="2082" y="1248"/>
                  </a:lnTo>
                  <a:lnTo>
                    <a:pt x="2088" y="1248"/>
                  </a:lnTo>
                  <a:lnTo>
                    <a:pt x="2088" y="1254"/>
                  </a:lnTo>
                  <a:lnTo>
                    <a:pt x="2094" y="1254"/>
                  </a:lnTo>
                  <a:lnTo>
                    <a:pt x="2100" y="1260"/>
                  </a:lnTo>
                  <a:lnTo>
                    <a:pt x="2106" y="1260"/>
                  </a:lnTo>
                  <a:lnTo>
                    <a:pt x="2106" y="1266"/>
                  </a:lnTo>
                  <a:lnTo>
                    <a:pt x="2112" y="1266"/>
                  </a:lnTo>
                  <a:lnTo>
                    <a:pt x="2118" y="1266"/>
                  </a:lnTo>
                  <a:lnTo>
                    <a:pt x="2118" y="1272"/>
                  </a:lnTo>
                  <a:lnTo>
                    <a:pt x="2124" y="1272"/>
                  </a:lnTo>
                  <a:lnTo>
                    <a:pt x="2130" y="1272"/>
                  </a:lnTo>
                  <a:lnTo>
                    <a:pt x="2130" y="1278"/>
                  </a:lnTo>
                  <a:lnTo>
                    <a:pt x="2136" y="1278"/>
                  </a:lnTo>
                  <a:lnTo>
                    <a:pt x="2142" y="1278"/>
                  </a:lnTo>
                  <a:lnTo>
                    <a:pt x="2148" y="1278"/>
                  </a:lnTo>
                  <a:lnTo>
                    <a:pt x="2148" y="1284"/>
                  </a:lnTo>
                  <a:lnTo>
                    <a:pt x="2154" y="1284"/>
                  </a:lnTo>
                  <a:lnTo>
                    <a:pt x="2160" y="1284"/>
                  </a:lnTo>
                  <a:lnTo>
                    <a:pt x="2166" y="1290"/>
                  </a:lnTo>
                  <a:lnTo>
                    <a:pt x="2172" y="1290"/>
                  </a:lnTo>
                  <a:lnTo>
                    <a:pt x="2178" y="1290"/>
                  </a:lnTo>
                  <a:lnTo>
                    <a:pt x="2184" y="1290"/>
                  </a:lnTo>
                  <a:lnTo>
                    <a:pt x="2184" y="1296"/>
                  </a:lnTo>
                  <a:lnTo>
                    <a:pt x="2190" y="1296"/>
                  </a:lnTo>
                  <a:lnTo>
                    <a:pt x="2196" y="1296"/>
                  </a:lnTo>
                  <a:lnTo>
                    <a:pt x="2202" y="1296"/>
                  </a:lnTo>
                  <a:lnTo>
                    <a:pt x="2208" y="1296"/>
                  </a:lnTo>
                  <a:lnTo>
                    <a:pt x="2208" y="1302"/>
                  </a:lnTo>
                  <a:lnTo>
                    <a:pt x="2214" y="1302"/>
                  </a:lnTo>
                  <a:lnTo>
                    <a:pt x="2220" y="1302"/>
                  </a:lnTo>
                  <a:lnTo>
                    <a:pt x="2226" y="1302"/>
                  </a:lnTo>
                  <a:lnTo>
                    <a:pt x="2232" y="1302"/>
                  </a:lnTo>
                  <a:lnTo>
                    <a:pt x="2238" y="1302"/>
                  </a:lnTo>
                  <a:lnTo>
                    <a:pt x="2244" y="1302"/>
                  </a:lnTo>
                  <a:lnTo>
                    <a:pt x="2250" y="1302"/>
                  </a:lnTo>
                  <a:lnTo>
                    <a:pt x="2256" y="1302"/>
                  </a:lnTo>
                  <a:lnTo>
                    <a:pt x="2262" y="1302"/>
                  </a:lnTo>
                  <a:lnTo>
                    <a:pt x="2268" y="1302"/>
                  </a:lnTo>
                  <a:lnTo>
                    <a:pt x="2274" y="1302"/>
                  </a:lnTo>
                  <a:lnTo>
                    <a:pt x="2280" y="1302"/>
                  </a:lnTo>
                  <a:lnTo>
                    <a:pt x="2286" y="1302"/>
                  </a:lnTo>
                  <a:lnTo>
                    <a:pt x="2292" y="1302"/>
                  </a:lnTo>
                  <a:lnTo>
                    <a:pt x="2298" y="1302"/>
                  </a:lnTo>
                  <a:lnTo>
                    <a:pt x="2304" y="1302"/>
                  </a:lnTo>
                  <a:lnTo>
                    <a:pt x="2310" y="1302"/>
                  </a:lnTo>
                  <a:lnTo>
                    <a:pt x="2316" y="1302"/>
                  </a:lnTo>
                  <a:lnTo>
                    <a:pt x="2322" y="1302"/>
                  </a:lnTo>
                  <a:lnTo>
                    <a:pt x="2328" y="1302"/>
                  </a:lnTo>
                  <a:lnTo>
                    <a:pt x="2334" y="1302"/>
                  </a:lnTo>
                  <a:lnTo>
                    <a:pt x="2340" y="1302"/>
                  </a:lnTo>
                  <a:lnTo>
                    <a:pt x="2346" y="1302"/>
                  </a:lnTo>
                  <a:lnTo>
                    <a:pt x="2346" y="1296"/>
                  </a:lnTo>
                  <a:lnTo>
                    <a:pt x="2352" y="1296"/>
                  </a:lnTo>
                  <a:lnTo>
                    <a:pt x="2358" y="1296"/>
                  </a:lnTo>
                  <a:lnTo>
                    <a:pt x="2364" y="1296"/>
                  </a:lnTo>
                  <a:lnTo>
                    <a:pt x="2370" y="1296"/>
                  </a:lnTo>
                  <a:lnTo>
                    <a:pt x="2370" y="1290"/>
                  </a:lnTo>
                  <a:lnTo>
                    <a:pt x="2376" y="1290"/>
                  </a:lnTo>
                  <a:lnTo>
                    <a:pt x="2382" y="1290"/>
                  </a:lnTo>
                  <a:lnTo>
                    <a:pt x="2388" y="1290"/>
                  </a:lnTo>
                  <a:lnTo>
                    <a:pt x="2394" y="1284"/>
                  </a:lnTo>
                  <a:lnTo>
                    <a:pt x="2400" y="1284"/>
                  </a:lnTo>
                  <a:lnTo>
                    <a:pt x="2406" y="1284"/>
                  </a:lnTo>
                  <a:lnTo>
                    <a:pt x="2406" y="1278"/>
                  </a:lnTo>
                  <a:lnTo>
                    <a:pt x="2412" y="1278"/>
                  </a:lnTo>
                  <a:lnTo>
                    <a:pt x="2418" y="1278"/>
                  </a:lnTo>
                  <a:lnTo>
                    <a:pt x="2424" y="1278"/>
                  </a:lnTo>
                  <a:lnTo>
                    <a:pt x="2424" y="1272"/>
                  </a:lnTo>
                  <a:lnTo>
                    <a:pt x="2430" y="1272"/>
                  </a:lnTo>
                  <a:lnTo>
                    <a:pt x="2436" y="1272"/>
                  </a:lnTo>
                  <a:lnTo>
                    <a:pt x="2436" y="1266"/>
                  </a:lnTo>
                  <a:lnTo>
                    <a:pt x="2442" y="1266"/>
                  </a:lnTo>
                  <a:lnTo>
                    <a:pt x="2448" y="1266"/>
                  </a:lnTo>
                  <a:lnTo>
                    <a:pt x="2448" y="1260"/>
                  </a:lnTo>
                  <a:lnTo>
                    <a:pt x="2454" y="1260"/>
                  </a:lnTo>
                  <a:lnTo>
                    <a:pt x="2460" y="1254"/>
                  </a:lnTo>
                  <a:lnTo>
                    <a:pt x="2466" y="1254"/>
                  </a:lnTo>
                  <a:lnTo>
                    <a:pt x="2466" y="1248"/>
                  </a:lnTo>
                  <a:lnTo>
                    <a:pt x="2472" y="1248"/>
                  </a:lnTo>
                  <a:lnTo>
                    <a:pt x="2478" y="1248"/>
                  </a:lnTo>
                  <a:lnTo>
                    <a:pt x="2478" y="1242"/>
                  </a:lnTo>
                  <a:lnTo>
                    <a:pt x="2484" y="1242"/>
                  </a:lnTo>
                  <a:lnTo>
                    <a:pt x="2484" y="1236"/>
                  </a:lnTo>
                  <a:lnTo>
                    <a:pt x="2490" y="1236"/>
                  </a:lnTo>
                  <a:lnTo>
                    <a:pt x="2496" y="1236"/>
                  </a:lnTo>
                  <a:lnTo>
                    <a:pt x="2496" y="1230"/>
                  </a:lnTo>
                  <a:lnTo>
                    <a:pt x="2502" y="1230"/>
                  </a:lnTo>
                  <a:lnTo>
                    <a:pt x="2502" y="1224"/>
                  </a:lnTo>
                  <a:lnTo>
                    <a:pt x="2508" y="1224"/>
                  </a:lnTo>
                  <a:lnTo>
                    <a:pt x="2514" y="1224"/>
                  </a:lnTo>
                  <a:lnTo>
                    <a:pt x="2514" y="1218"/>
                  </a:lnTo>
                  <a:lnTo>
                    <a:pt x="2520" y="1218"/>
                  </a:lnTo>
                  <a:lnTo>
                    <a:pt x="2520" y="1212"/>
                  </a:lnTo>
                  <a:lnTo>
                    <a:pt x="2526" y="1212"/>
                  </a:lnTo>
                  <a:lnTo>
                    <a:pt x="2526" y="1206"/>
                  </a:lnTo>
                  <a:lnTo>
                    <a:pt x="2532" y="1206"/>
                  </a:lnTo>
                  <a:lnTo>
                    <a:pt x="2538" y="1200"/>
                  </a:lnTo>
                  <a:lnTo>
                    <a:pt x="2544" y="1200"/>
                  </a:lnTo>
                  <a:lnTo>
                    <a:pt x="2544" y="1194"/>
                  </a:lnTo>
                  <a:lnTo>
                    <a:pt x="2550" y="1194"/>
                  </a:lnTo>
                  <a:lnTo>
                    <a:pt x="2550" y="1188"/>
                  </a:lnTo>
                  <a:lnTo>
                    <a:pt x="2556" y="1188"/>
                  </a:lnTo>
                  <a:lnTo>
                    <a:pt x="2556" y="1182"/>
                  </a:lnTo>
                  <a:lnTo>
                    <a:pt x="2562" y="1182"/>
                  </a:lnTo>
                  <a:lnTo>
                    <a:pt x="2562" y="1176"/>
                  </a:lnTo>
                  <a:lnTo>
                    <a:pt x="2568" y="1176"/>
                  </a:lnTo>
                  <a:lnTo>
                    <a:pt x="2568" y="1170"/>
                  </a:lnTo>
                  <a:lnTo>
                    <a:pt x="2574" y="1170"/>
                  </a:lnTo>
                  <a:lnTo>
                    <a:pt x="2574" y="1164"/>
                  </a:lnTo>
                  <a:lnTo>
                    <a:pt x="2580" y="1164"/>
                  </a:lnTo>
                  <a:lnTo>
                    <a:pt x="2580" y="1158"/>
                  </a:lnTo>
                  <a:lnTo>
                    <a:pt x="2586" y="1158"/>
                  </a:lnTo>
                  <a:lnTo>
                    <a:pt x="2586" y="1152"/>
                  </a:lnTo>
                  <a:lnTo>
                    <a:pt x="2592" y="1152"/>
                  </a:lnTo>
                  <a:lnTo>
                    <a:pt x="2592" y="1146"/>
                  </a:lnTo>
                  <a:lnTo>
                    <a:pt x="2598" y="1146"/>
                  </a:lnTo>
                  <a:lnTo>
                    <a:pt x="2598" y="1140"/>
                  </a:lnTo>
                  <a:lnTo>
                    <a:pt x="2604" y="1140"/>
                  </a:lnTo>
                  <a:lnTo>
                    <a:pt x="2604" y="1134"/>
                  </a:lnTo>
                  <a:lnTo>
                    <a:pt x="2610" y="1134"/>
                  </a:lnTo>
                  <a:lnTo>
                    <a:pt x="2610" y="1128"/>
                  </a:lnTo>
                  <a:lnTo>
                    <a:pt x="2616" y="1128"/>
                  </a:lnTo>
                  <a:lnTo>
                    <a:pt x="2616" y="1122"/>
                  </a:lnTo>
                  <a:lnTo>
                    <a:pt x="2622" y="1122"/>
                  </a:lnTo>
                  <a:lnTo>
                    <a:pt x="2622" y="1116"/>
                  </a:lnTo>
                  <a:lnTo>
                    <a:pt x="2628" y="1116"/>
                  </a:lnTo>
                  <a:lnTo>
                    <a:pt x="2628" y="1110"/>
                  </a:lnTo>
                  <a:lnTo>
                    <a:pt x="2634" y="1104"/>
                  </a:lnTo>
                  <a:lnTo>
                    <a:pt x="2640" y="1098"/>
                  </a:lnTo>
                  <a:lnTo>
                    <a:pt x="2640" y="1092"/>
                  </a:lnTo>
                  <a:lnTo>
                    <a:pt x="2646" y="1092"/>
                  </a:lnTo>
                  <a:lnTo>
                    <a:pt x="2646" y="1086"/>
                  </a:lnTo>
                  <a:lnTo>
                    <a:pt x="2652" y="1086"/>
                  </a:lnTo>
                  <a:lnTo>
                    <a:pt x="2652" y="1080"/>
                  </a:lnTo>
                  <a:lnTo>
                    <a:pt x="2658" y="1080"/>
                  </a:lnTo>
                  <a:lnTo>
                    <a:pt x="2658" y="1074"/>
                  </a:lnTo>
                  <a:lnTo>
                    <a:pt x="2664" y="1068"/>
                  </a:lnTo>
                  <a:lnTo>
                    <a:pt x="2664" y="1062"/>
                  </a:lnTo>
                  <a:lnTo>
                    <a:pt x="2670" y="1062"/>
                  </a:lnTo>
                  <a:lnTo>
                    <a:pt x="2670" y="1056"/>
                  </a:lnTo>
                  <a:lnTo>
                    <a:pt x="2676" y="1056"/>
                  </a:lnTo>
                  <a:lnTo>
                    <a:pt x="2676" y="1050"/>
                  </a:lnTo>
                  <a:lnTo>
                    <a:pt x="2682" y="1050"/>
                  </a:lnTo>
                  <a:lnTo>
                    <a:pt x="2682" y="1044"/>
                  </a:lnTo>
                  <a:lnTo>
                    <a:pt x="2682" y="1038"/>
                  </a:lnTo>
                  <a:lnTo>
                    <a:pt x="2688" y="1038"/>
                  </a:lnTo>
                  <a:lnTo>
                    <a:pt x="2688" y="1032"/>
                  </a:lnTo>
                  <a:lnTo>
                    <a:pt x="2694" y="1032"/>
                  </a:lnTo>
                  <a:lnTo>
                    <a:pt x="2694" y="1026"/>
                  </a:lnTo>
                  <a:lnTo>
                    <a:pt x="2700" y="1026"/>
                  </a:lnTo>
                  <a:lnTo>
                    <a:pt x="2700" y="1020"/>
                  </a:lnTo>
                  <a:lnTo>
                    <a:pt x="2700" y="1014"/>
                  </a:lnTo>
                  <a:lnTo>
                    <a:pt x="2706" y="1014"/>
                  </a:lnTo>
                  <a:lnTo>
                    <a:pt x="2706" y="1008"/>
                  </a:lnTo>
                  <a:lnTo>
                    <a:pt x="2712" y="1008"/>
                  </a:lnTo>
                  <a:lnTo>
                    <a:pt x="2712" y="1002"/>
                  </a:lnTo>
                  <a:lnTo>
                    <a:pt x="2712" y="996"/>
                  </a:lnTo>
                  <a:lnTo>
                    <a:pt x="2718" y="996"/>
                  </a:lnTo>
                  <a:lnTo>
                    <a:pt x="2718" y="990"/>
                  </a:lnTo>
                  <a:lnTo>
                    <a:pt x="2724" y="990"/>
                  </a:lnTo>
                  <a:lnTo>
                    <a:pt x="2724" y="984"/>
                  </a:lnTo>
                  <a:lnTo>
                    <a:pt x="2730" y="978"/>
                  </a:lnTo>
                  <a:lnTo>
                    <a:pt x="2730" y="972"/>
                  </a:lnTo>
                  <a:lnTo>
                    <a:pt x="2736" y="972"/>
                  </a:lnTo>
                  <a:lnTo>
                    <a:pt x="2736" y="966"/>
                  </a:lnTo>
                  <a:lnTo>
                    <a:pt x="2736" y="960"/>
                  </a:lnTo>
                  <a:lnTo>
                    <a:pt x="2742" y="960"/>
                  </a:lnTo>
                  <a:lnTo>
                    <a:pt x="2742" y="954"/>
                  </a:lnTo>
                  <a:lnTo>
                    <a:pt x="2748" y="954"/>
                  </a:lnTo>
                  <a:lnTo>
                    <a:pt x="2748" y="948"/>
                  </a:lnTo>
                  <a:lnTo>
                    <a:pt x="2748" y="942"/>
                  </a:lnTo>
                  <a:lnTo>
                    <a:pt x="2754" y="942"/>
                  </a:lnTo>
                  <a:lnTo>
                    <a:pt x="2754" y="936"/>
                  </a:lnTo>
                  <a:lnTo>
                    <a:pt x="2760" y="936"/>
                  </a:lnTo>
                  <a:lnTo>
                    <a:pt x="2760" y="930"/>
                  </a:lnTo>
                  <a:lnTo>
                    <a:pt x="2760" y="924"/>
                  </a:lnTo>
                  <a:lnTo>
                    <a:pt x="2766" y="924"/>
                  </a:lnTo>
                  <a:lnTo>
                    <a:pt x="2766" y="918"/>
                  </a:lnTo>
                  <a:lnTo>
                    <a:pt x="2772" y="912"/>
                  </a:lnTo>
                  <a:lnTo>
                    <a:pt x="2772" y="906"/>
                  </a:lnTo>
                  <a:lnTo>
                    <a:pt x="2778" y="906"/>
                  </a:lnTo>
                  <a:lnTo>
                    <a:pt x="2778" y="900"/>
                  </a:lnTo>
                  <a:lnTo>
                    <a:pt x="2778" y="894"/>
                  </a:lnTo>
                  <a:lnTo>
                    <a:pt x="2784" y="894"/>
                  </a:lnTo>
                  <a:lnTo>
                    <a:pt x="2784" y="888"/>
                  </a:lnTo>
                  <a:lnTo>
                    <a:pt x="2790" y="882"/>
                  </a:lnTo>
                  <a:lnTo>
                    <a:pt x="2790" y="876"/>
                  </a:lnTo>
                  <a:lnTo>
                    <a:pt x="2796" y="876"/>
                  </a:lnTo>
                  <a:lnTo>
                    <a:pt x="2796" y="870"/>
                  </a:lnTo>
                  <a:lnTo>
                    <a:pt x="2796" y="864"/>
                  </a:lnTo>
                  <a:lnTo>
                    <a:pt x="2802" y="864"/>
                  </a:lnTo>
                  <a:lnTo>
                    <a:pt x="2802" y="858"/>
                  </a:lnTo>
                  <a:lnTo>
                    <a:pt x="2802" y="852"/>
                  </a:lnTo>
                  <a:lnTo>
                    <a:pt x="2808" y="852"/>
                  </a:lnTo>
                  <a:lnTo>
                    <a:pt x="2808" y="846"/>
                  </a:lnTo>
                  <a:lnTo>
                    <a:pt x="2814" y="840"/>
                  </a:lnTo>
                  <a:lnTo>
                    <a:pt x="2814" y="834"/>
                  </a:lnTo>
                  <a:lnTo>
                    <a:pt x="2820" y="834"/>
                  </a:lnTo>
                  <a:lnTo>
                    <a:pt x="2820" y="828"/>
                  </a:lnTo>
                  <a:lnTo>
                    <a:pt x="2820" y="822"/>
                  </a:lnTo>
                  <a:lnTo>
                    <a:pt x="2826" y="822"/>
                  </a:lnTo>
                  <a:lnTo>
                    <a:pt x="2826" y="816"/>
                  </a:lnTo>
                  <a:lnTo>
                    <a:pt x="2826" y="810"/>
                  </a:lnTo>
                  <a:lnTo>
                    <a:pt x="2832" y="810"/>
                  </a:lnTo>
                  <a:lnTo>
                    <a:pt x="2832" y="804"/>
                  </a:lnTo>
                  <a:lnTo>
                    <a:pt x="2832" y="798"/>
                  </a:lnTo>
                  <a:lnTo>
                    <a:pt x="2838" y="798"/>
                  </a:lnTo>
                  <a:lnTo>
                    <a:pt x="2838" y="792"/>
                  </a:lnTo>
                  <a:lnTo>
                    <a:pt x="2838" y="786"/>
                  </a:lnTo>
                  <a:lnTo>
                    <a:pt x="2844" y="786"/>
                  </a:lnTo>
                  <a:lnTo>
                    <a:pt x="2844" y="780"/>
                  </a:lnTo>
                  <a:lnTo>
                    <a:pt x="2850" y="774"/>
                  </a:lnTo>
                  <a:lnTo>
                    <a:pt x="2850" y="768"/>
                  </a:lnTo>
                  <a:lnTo>
                    <a:pt x="2856" y="762"/>
                  </a:lnTo>
                  <a:lnTo>
                    <a:pt x="2856" y="756"/>
                  </a:lnTo>
                  <a:lnTo>
                    <a:pt x="2862" y="756"/>
                  </a:lnTo>
                  <a:lnTo>
                    <a:pt x="2862" y="750"/>
                  </a:lnTo>
                  <a:lnTo>
                    <a:pt x="2862" y="744"/>
                  </a:lnTo>
                  <a:lnTo>
                    <a:pt x="2868" y="744"/>
                  </a:lnTo>
                  <a:lnTo>
                    <a:pt x="2868" y="738"/>
                  </a:lnTo>
                  <a:lnTo>
                    <a:pt x="2868" y="732"/>
                  </a:lnTo>
                  <a:lnTo>
                    <a:pt x="2874" y="732"/>
                  </a:lnTo>
                  <a:lnTo>
                    <a:pt x="2874" y="726"/>
                  </a:lnTo>
                  <a:lnTo>
                    <a:pt x="2874" y="720"/>
                  </a:lnTo>
                  <a:lnTo>
                    <a:pt x="2880" y="720"/>
                  </a:lnTo>
                  <a:lnTo>
                    <a:pt x="2880" y="714"/>
                  </a:lnTo>
                  <a:lnTo>
                    <a:pt x="2880" y="708"/>
                  </a:lnTo>
                  <a:lnTo>
                    <a:pt x="2886" y="708"/>
                  </a:lnTo>
                  <a:lnTo>
                    <a:pt x="2886" y="702"/>
                  </a:lnTo>
                  <a:lnTo>
                    <a:pt x="2886" y="696"/>
                  </a:lnTo>
                  <a:lnTo>
                    <a:pt x="2892" y="696"/>
                  </a:lnTo>
                  <a:lnTo>
                    <a:pt x="2892" y="690"/>
                  </a:lnTo>
                  <a:lnTo>
                    <a:pt x="2892" y="684"/>
                  </a:lnTo>
                  <a:lnTo>
                    <a:pt x="2898" y="684"/>
                  </a:lnTo>
                  <a:lnTo>
                    <a:pt x="2898" y="678"/>
                  </a:lnTo>
                  <a:lnTo>
                    <a:pt x="2898" y="672"/>
                  </a:lnTo>
                  <a:lnTo>
                    <a:pt x="2904" y="672"/>
                  </a:lnTo>
                  <a:lnTo>
                    <a:pt x="2904" y="666"/>
                  </a:lnTo>
                  <a:lnTo>
                    <a:pt x="2904" y="660"/>
                  </a:lnTo>
                  <a:lnTo>
                    <a:pt x="2910" y="654"/>
                  </a:lnTo>
                  <a:lnTo>
                    <a:pt x="2910" y="648"/>
                  </a:lnTo>
                  <a:lnTo>
                    <a:pt x="2910" y="642"/>
                  </a:lnTo>
                  <a:lnTo>
                    <a:pt x="2916" y="642"/>
                  </a:lnTo>
                  <a:lnTo>
                    <a:pt x="2916" y="636"/>
                  </a:lnTo>
                  <a:lnTo>
                    <a:pt x="2922" y="630"/>
                  </a:lnTo>
                  <a:lnTo>
                    <a:pt x="2922" y="624"/>
                  </a:lnTo>
                  <a:lnTo>
                    <a:pt x="2922" y="618"/>
                  </a:lnTo>
                  <a:lnTo>
                    <a:pt x="2928" y="618"/>
                  </a:lnTo>
                  <a:lnTo>
                    <a:pt x="2928" y="612"/>
                  </a:lnTo>
                  <a:lnTo>
                    <a:pt x="2928" y="606"/>
                  </a:lnTo>
                  <a:lnTo>
                    <a:pt x="2934" y="606"/>
                  </a:lnTo>
                  <a:lnTo>
                    <a:pt x="2934" y="600"/>
                  </a:lnTo>
                  <a:lnTo>
                    <a:pt x="2934" y="594"/>
                  </a:lnTo>
                  <a:lnTo>
                    <a:pt x="2940" y="594"/>
                  </a:lnTo>
                  <a:lnTo>
                    <a:pt x="2940" y="588"/>
                  </a:lnTo>
                  <a:lnTo>
                    <a:pt x="2940" y="582"/>
                  </a:lnTo>
                  <a:lnTo>
                    <a:pt x="2946" y="582"/>
                  </a:lnTo>
                  <a:lnTo>
                    <a:pt x="2946" y="576"/>
                  </a:lnTo>
                  <a:lnTo>
                    <a:pt x="2946" y="570"/>
                  </a:lnTo>
                  <a:lnTo>
                    <a:pt x="2952" y="564"/>
                  </a:lnTo>
                  <a:lnTo>
                    <a:pt x="2952" y="558"/>
                  </a:lnTo>
                  <a:lnTo>
                    <a:pt x="2952" y="552"/>
                  </a:lnTo>
                  <a:lnTo>
                    <a:pt x="2958" y="552"/>
                  </a:lnTo>
                  <a:lnTo>
                    <a:pt x="2958" y="546"/>
                  </a:lnTo>
                  <a:lnTo>
                    <a:pt x="2958" y="540"/>
                  </a:lnTo>
                  <a:lnTo>
                    <a:pt x="2964" y="540"/>
                  </a:lnTo>
                  <a:lnTo>
                    <a:pt x="2964" y="534"/>
                  </a:lnTo>
                  <a:lnTo>
                    <a:pt x="2964" y="528"/>
                  </a:lnTo>
                  <a:lnTo>
                    <a:pt x="2970" y="522"/>
                  </a:lnTo>
                  <a:lnTo>
                    <a:pt x="2970" y="516"/>
                  </a:lnTo>
                  <a:lnTo>
                    <a:pt x="2976" y="510"/>
                  </a:lnTo>
                  <a:lnTo>
                    <a:pt x="2976" y="504"/>
                  </a:lnTo>
                  <a:lnTo>
                    <a:pt x="2976" y="498"/>
                  </a:lnTo>
                  <a:lnTo>
                    <a:pt x="2982" y="498"/>
                  </a:lnTo>
                  <a:lnTo>
                    <a:pt x="2982" y="492"/>
                  </a:lnTo>
                  <a:lnTo>
                    <a:pt x="2982" y="486"/>
                  </a:lnTo>
                  <a:lnTo>
                    <a:pt x="2988" y="480"/>
                  </a:lnTo>
                  <a:lnTo>
                    <a:pt x="2988" y="474"/>
                  </a:lnTo>
                  <a:lnTo>
                    <a:pt x="2988" y="468"/>
                  </a:lnTo>
                  <a:lnTo>
                    <a:pt x="2994" y="468"/>
                  </a:lnTo>
                  <a:lnTo>
                    <a:pt x="2994" y="462"/>
                  </a:lnTo>
                  <a:lnTo>
                    <a:pt x="2994" y="456"/>
                  </a:lnTo>
                  <a:lnTo>
                    <a:pt x="3000" y="450"/>
                  </a:lnTo>
                  <a:lnTo>
                    <a:pt x="3000" y="444"/>
                  </a:lnTo>
                  <a:lnTo>
                    <a:pt x="3006" y="438"/>
                  </a:lnTo>
                  <a:lnTo>
                    <a:pt x="3006" y="432"/>
                  </a:lnTo>
                  <a:lnTo>
                    <a:pt x="3006" y="426"/>
                  </a:lnTo>
                  <a:lnTo>
                    <a:pt x="3012" y="426"/>
                  </a:lnTo>
                  <a:lnTo>
                    <a:pt x="3012" y="420"/>
                  </a:lnTo>
                  <a:lnTo>
                    <a:pt x="3012" y="414"/>
                  </a:lnTo>
                  <a:lnTo>
                    <a:pt x="3012" y="408"/>
                  </a:lnTo>
                  <a:lnTo>
                    <a:pt x="3018" y="408"/>
                  </a:lnTo>
                  <a:lnTo>
                    <a:pt x="3018" y="402"/>
                  </a:lnTo>
                  <a:lnTo>
                    <a:pt x="3018" y="396"/>
                  </a:lnTo>
                  <a:lnTo>
                    <a:pt x="3024" y="396"/>
                  </a:lnTo>
                  <a:lnTo>
                    <a:pt x="3024" y="390"/>
                  </a:lnTo>
                  <a:lnTo>
                    <a:pt x="3024" y="384"/>
                  </a:lnTo>
                  <a:lnTo>
                    <a:pt x="3030" y="378"/>
                  </a:lnTo>
                  <a:lnTo>
                    <a:pt x="3030" y="372"/>
                  </a:lnTo>
                  <a:lnTo>
                    <a:pt x="3030" y="366"/>
                  </a:lnTo>
                  <a:lnTo>
                    <a:pt x="3036" y="366"/>
                  </a:lnTo>
                  <a:lnTo>
                    <a:pt x="3036" y="360"/>
                  </a:lnTo>
                  <a:lnTo>
                    <a:pt x="3036" y="354"/>
                  </a:lnTo>
                  <a:lnTo>
                    <a:pt x="3042" y="348"/>
                  </a:lnTo>
                  <a:lnTo>
                    <a:pt x="3042" y="342"/>
                  </a:lnTo>
                  <a:lnTo>
                    <a:pt x="3042" y="336"/>
                  </a:lnTo>
                  <a:lnTo>
                    <a:pt x="3048" y="330"/>
                  </a:lnTo>
                  <a:lnTo>
                    <a:pt x="3048" y="324"/>
                  </a:lnTo>
                  <a:lnTo>
                    <a:pt x="3054" y="318"/>
                  </a:lnTo>
                  <a:lnTo>
                    <a:pt x="3054" y="312"/>
                  </a:lnTo>
                  <a:lnTo>
                    <a:pt x="3054" y="306"/>
                  </a:lnTo>
                  <a:lnTo>
                    <a:pt x="3060" y="300"/>
                  </a:lnTo>
                  <a:lnTo>
                    <a:pt x="3060" y="294"/>
                  </a:lnTo>
                  <a:lnTo>
                    <a:pt x="3060" y="288"/>
                  </a:lnTo>
                  <a:lnTo>
                    <a:pt x="3066" y="288"/>
                  </a:lnTo>
                  <a:lnTo>
                    <a:pt x="3066" y="282"/>
                  </a:lnTo>
                  <a:lnTo>
                    <a:pt x="3066" y="276"/>
                  </a:lnTo>
                  <a:lnTo>
                    <a:pt x="3072" y="270"/>
                  </a:lnTo>
                  <a:lnTo>
                    <a:pt x="3072" y="264"/>
                  </a:lnTo>
                  <a:lnTo>
                    <a:pt x="3072" y="258"/>
                  </a:lnTo>
                  <a:lnTo>
                    <a:pt x="3078" y="252"/>
                  </a:lnTo>
                  <a:lnTo>
                    <a:pt x="3078" y="246"/>
                  </a:lnTo>
                  <a:lnTo>
                    <a:pt x="3078" y="240"/>
                  </a:lnTo>
                  <a:lnTo>
                    <a:pt x="3084" y="240"/>
                  </a:lnTo>
                  <a:lnTo>
                    <a:pt x="3084" y="234"/>
                  </a:lnTo>
                  <a:lnTo>
                    <a:pt x="3084" y="228"/>
                  </a:lnTo>
                  <a:lnTo>
                    <a:pt x="3090" y="222"/>
                  </a:lnTo>
                  <a:lnTo>
                    <a:pt x="3090" y="216"/>
                  </a:lnTo>
                  <a:lnTo>
                    <a:pt x="3090" y="210"/>
                  </a:lnTo>
                  <a:lnTo>
                    <a:pt x="3096" y="204"/>
                  </a:lnTo>
                  <a:lnTo>
                    <a:pt x="3096" y="198"/>
                  </a:lnTo>
                  <a:lnTo>
                    <a:pt x="3096" y="192"/>
                  </a:lnTo>
                  <a:lnTo>
                    <a:pt x="3102" y="192"/>
                  </a:lnTo>
                  <a:lnTo>
                    <a:pt x="3102" y="186"/>
                  </a:lnTo>
                  <a:lnTo>
                    <a:pt x="3102" y="180"/>
                  </a:lnTo>
                  <a:lnTo>
                    <a:pt x="3102" y="174"/>
                  </a:lnTo>
                  <a:lnTo>
                    <a:pt x="3108" y="174"/>
                  </a:lnTo>
                  <a:lnTo>
                    <a:pt x="3108" y="168"/>
                  </a:lnTo>
                  <a:lnTo>
                    <a:pt x="3108" y="162"/>
                  </a:lnTo>
                  <a:lnTo>
                    <a:pt x="3114" y="156"/>
                  </a:lnTo>
                  <a:lnTo>
                    <a:pt x="3114" y="150"/>
                  </a:lnTo>
                  <a:lnTo>
                    <a:pt x="3114" y="144"/>
                  </a:lnTo>
                  <a:lnTo>
                    <a:pt x="3120" y="138"/>
                  </a:lnTo>
                  <a:lnTo>
                    <a:pt x="3120" y="132"/>
                  </a:lnTo>
                  <a:lnTo>
                    <a:pt x="3120" y="126"/>
                  </a:lnTo>
                  <a:lnTo>
                    <a:pt x="3126" y="120"/>
                  </a:lnTo>
                  <a:lnTo>
                    <a:pt x="3126" y="114"/>
                  </a:lnTo>
                  <a:lnTo>
                    <a:pt x="3126" y="108"/>
                  </a:lnTo>
                  <a:lnTo>
                    <a:pt x="3132" y="108"/>
                  </a:lnTo>
                  <a:lnTo>
                    <a:pt x="3132" y="102"/>
                  </a:lnTo>
                  <a:lnTo>
                    <a:pt x="3132" y="96"/>
                  </a:lnTo>
                  <a:lnTo>
                    <a:pt x="3132" y="90"/>
                  </a:lnTo>
                  <a:lnTo>
                    <a:pt x="3138" y="90"/>
                  </a:lnTo>
                  <a:lnTo>
                    <a:pt x="3138" y="84"/>
                  </a:lnTo>
                  <a:lnTo>
                    <a:pt x="3138" y="78"/>
                  </a:lnTo>
                  <a:lnTo>
                    <a:pt x="3138" y="72"/>
                  </a:lnTo>
                  <a:lnTo>
                    <a:pt x="3144" y="72"/>
                  </a:lnTo>
                  <a:lnTo>
                    <a:pt x="3144" y="66"/>
                  </a:lnTo>
                  <a:lnTo>
                    <a:pt x="3144" y="60"/>
                  </a:lnTo>
                  <a:lnTo>
                    <a:pt x="3144" y="54"/>
                  </a:lnTo>
                  <a:lnTo>
                    <a:pt x="3150" y="54"/>
                  </a:lnTo>
                  <a:lnTo>
                    <a:pt x="3150" y="48"/>
                  </a:lnTo>
                  <a:lnTo>
                    <a:pt x="3150" y="42"/>
                  </a:lnTo>
                  <a:lnTo>
                    <a:pt x="3150" y="36"/>
                  </a:lnTo>
                  <a:lnTo>
                    <a:pt x="3156" y="36"/>
                  </a:lnTo>
                  <a:lnTo>
                    <a:pt x="3156" y="30"/>
                  </a:lnTo>
                  <a:lnTo>
                    <a:pt x="3156" y="24"/>
                  </a:lnTo>
                  <a:lnTo>
                    <a:pt x="3162" y="24"/>
                  </a:lnTo>
                  <a:lnTo>
                    <a:pt x="3162" y="18"/>
                  </a:lnTo>
                  <a:lnTo>
                    <a:pt x="3162" y="12"/>
                  </a:lnTo>
                  <a:lnTo>
                    <a:pt x="3168" y="12"/>
                  </a:lnTo>
                  <a:lnTo>
                    <a:pt x="3168" y="6"/>
                  </a:lnTo>
                  <a:lnTo>
                    <a:pt x="3174" y="0"/>
                  </a:lnTo>
                  <a:lnTo>
                    <a:pt x="3180" y="0"/>
                  </a:lnTo>
                  <a:lnTo>
                    <a:pt x="3186" y="0"/>
                  </a:lnTo>
                  <a:lnTo>
                    <a:pt x="3192" y="0"/>
                  </a:lnTo>
                  <a:lnTo>
                    <a:pt x="3192" y="6"/>
                  </a:lnTo>
                  <a:lnTo>
                    <a:pt x="3198" y="6"/>
                  </a:lnTo>
                  <a:lnTo>
                    <a:pt x="3198" y="12"/>
                  </a:lnTo>
                  <a:lnTo>
                    <a:pt x="3204" y="18"/>
                  </a:lnTo>
                  <a:lnTo>
                    <a:pt x="3204" y="24"/>
                  </a:lnTo>
                  <a:lnTo>
                    <a:pt x="3210" y="24"/>
                  </a:lnTo>
                  <a:lnTo>
                    <a:pt x="3210" y="30"/>
                  </a:lnTo>
                  <a:lnTo>
                    <a:pt x="3210" y="36"/>
                  </a:lnTo>
                  <a:lnTo>
                    <a:pt x="3210" y="42"/>
                  </a:lnTo>
                  <a:lnTo>
                    <a:pt x="3216" y="48"/>
                  </a:lnTo>
                  <a:lnTo>
                    <a:pt x="3216" y="54"/>
                  </a:lnTo>
                  <a:lnTo>
                    <a:pt x="3216" y="60"/>
                  </a:lnTo>
                  <a:lnTo>
                    <a:pt x="3222" y="66"/>
                  </a:lnTo>
                  <a:lnTo>
                    <a:pt x="3222" y="72"/>
                  </a:lnTo>
                  <a:lnTo>
                    <a:pt x="3222" y="78"/>
                  </a:lnTo>
                  <a:lnTo>
                    <a:pt x="3222" y="84"/>
                  </a:lnTo>
                  <a:lnTo>
                    <a:pt x="3228" y="84"/>
                  </a:lnTo>
                  <a:lnTo>
                    <a:pt x="3228" y="90"/>
                  </a:lnTo>
                  <a:lnTo>
                    <a:pt x="3228" y="96"/>
                  </a:lnTo>
                  <a:lnTo>
                    <a:pt x="3228" y="102"/>
                  </a:lnTo>
                  <a:lnTo>
                    <a:pt x="3228" y="108"/>
                  </a:lnTo>
                  <a:lnTo>
                    <a:pt x="3234" y="114"/>
                  </a:lnTo>
                  <a:lnTo>
                    <a:pt x="3234" y="120"/>
                  </a:lnTo>
                  <a:lnTo>
                    <a:pt x="3234" y="126"/>
                  </a:lnTo>
                  <a:lnTo>
                    <a:pt x="3234" y="132"/>
                  </a:lnTo>
                  <a:lnTo>
                    <a:pt x="3234" y="138"/>
                  </a:lnTo>
                  <a:lnTo>
                    <a:pt x="3240" y="144"/>
                  </a:lnTo>
                  <a:lnTo>
                    <a:pt x="3240" y="150"/>
                  </a:lnTo>
                  <a:lnTo>
                    <a:pt x="3240" y="156"/>
                  </a:lnTo>
                  <a:lnTo>
                    <a:pt x="3240" y="162"/>
                  </a:lnTo>
                  <a:lnTo>
                    <a:pt x="3246" y="168"/>
                  </a:lnTo>
                  <a:lnTo>
                    <a:pt x="3246" y="174"/>
                  </a:lnTo>
                  <a:lnTo>
                    <a:pt x="3246" y="180"/>
                  </a:lnTo>
                  <a:lnTo>
                    <a:pt x="3246" y="186"/>
                  </a:lnTo>
                  <a:lnTo>
                    <a:pt x="3246" y="192"/>
                  </a:lnTo>
                  <a:lnTo>
                    <a:pt x="3246" y="198"/>
                  </a:lnTo>
                  <a:lnTo>
                    <a:pt x="3252" y="204"/>
                  </a:lnTo>
                  <a:lnTo>
                    <a:pt x="3252" y="210"/>
                  </a:lnTo>
                  <a:lnTo>
                    <a:pt x="3252" y="216"/>
                  </a:lnTo>
                  <a:lnTo>
                    <a:pt x="3252" y="222"/>
                  </a:lnTo>
                  <a:lnTo>
                    <a:pt x="3252" y="228"/>
                  </a:lnTo>
                  <a:lnTo>
                    <a:pt x="3252" y="234"/>
                  </a:lnTo>
                  <a:lnTo>
                    <a:pt x="3258" y="240"/>
                  </a:lnTo>
                  <a:lnTo>
                    <a:pt x="3258" y="246"/>
                  </a:lnTo>
                  <a:lnTo>
                    <a:pt x="3258" y="252"/>
                  </a:lnTo>
                  <a:lnTo>
                    <a:pt x="3258" y="258"/>
                  </a:lnTo>
                  <a:lnTo>
                    <a:pt x="3258" y="264"/>
                  </a:lnTo>
                  <a:lnTo>
                    <a:pt x="3264" y="270"/>
                  </a:lnTo>
                  <a:lnTo>
                    <a:pt x="3264" y="276"/>
                  </a:lnTo>
                  <a:lnTo>
                    <a:pt x="3264" y="282"/>
                  </a:lnTo>
                  <a:lnTo>
                    <a:pt x="3264" y="288"/>
                  </a:lnTo>
                  <a:lnTo>
                    <a:pt x="3264" y="294"/>
                  </a:lnTo>
                  <a:lnTo>
                    <a:pt x="3264" y="300"/>
                  </a:lnTo>
                  <a:lnTo>
                    <a:pt x="3270" y="306"/>
                  </a:lnTo>
                  <a:lnTo>
                    <a:pt x="3270" y="312"/>
                  </a:lnTo>
                  <a:lnTo>
                    <a:pt x="3270" y="318"/>
                  </a:lnTo>
                  <a:lnTo>
                    <a:pt x="3270" y="324"/>
                  </a:lnTo>
                  <a:lnTo>
                    <a:pt x="3270" y="330"/>
                  </a:lnTo>
                  <a:lnTo>
                    <a:pt x="3276" y="336"/>
                  </a:lnTo>
                  <a:lnTo>
                    <a:pt x="3276" y="342"/>
                  </a:lnTo>
                  <a:lnTo>
                    <a:pt x="3276" y="348"/>
                  </a:lnTo>
                  <a:lnTo>
                    <a:pt x="3276" y="354"/>
                  </a:lnTo>
                  <a:lnTo>
                    <a:pt x="3276" y="360"/>
                  </a:lnTo>
                  <a:lnTo>
                    <a:pt x="3276" y="366"/>
                  </a:lnTo>
                  <a:lnTo>
                    <a:pt x="3282" y="372"/>
                  </a:lnTo>
                  <a:lnTo>
                    <a:pt x="3282" y="378"/>
                  </a:lnTo>
                  <a:lnTo>
                    <a:pt x="3282" y="384"/>
                  </a:lnTo>
                  <a:lnTo>
                    <a:pt x="3282" y="390"/>
                  </a:lnTo>
                  <a:lnTo>
                    <a:pt x="3282" y="396"/>
                  </a:lnTo>
                  <a:lnTo>
                    <a:pt x="3288" y="402"/>
                  </a:lnTo>
                  <a:lnTo>
                    <a:pt x="3288" y="408"/>
                  </a:lnTo>
                  <a:lnTo>
                    <a:pt x="3288" y="414"/>
                  </a:lnTo>
                  <a:lnTo>
                    <a:pt x="3288" y="420"/>
                  </a:lnTo>
                  <a:lnTo>
                    <a:pt x="3288" y="426"/>
                  </a:lnTo>
                  <a:lnTo>
                    <a:pt x="3294" y="432"/>
                  </a:lnTo>
                  <a:lnTo>
                    <a:pt x="3294" y="438"/>
                  </a:lnTo>
                  <a:lnTo>
                    <a:pt x="3294" y="444"/>
                  </a:lnTo>
                  <a:lnTo>
                    <a:pt x="3294" y="450"/>
                  </a:lnTo>
                  <a:lnTo>
                    <a:pt x="3294" y="456"/>
                  </a:lnTo>
                  <a:lnTo>
                    <a:pt x="3300" y="462"/>
                  </a:lnTo>
                  <a:lnTo>
                    <a:pt x="3300" y="468"/>
                  </a:lnTo>
                  <a:lnTo>
                    <a:pt x="3300" y="474"/>
                  </a:lnTo>
                  <a:lnTo>
                    <a:pt x="3300" y="480"/>
                  </a:lnTo>
                  <a:lnTo>
                    <a:pt x="3300" y="486"/>
                  </a:lnTo>
                  <a:lnTo>
                    <a:pt x="3306" y="492"/>
                  </a:lnTo>
                  <a:lnTo>
                    <a:pt x="3306" y="498"/>
                  </a:lnTo>
                  <a:lnTo>
                    <a:pt x="3306" y="504"/>
                  </a:lnTo>
                  <a:lnTo>
                    <a:pt x="3306" y="510"/>
                  </a:lnTo>
                  <a:lnTo>
                    <a:pt x="3306" y="516"/>
                  </a:lnTo>
                  <a:lnTo>
                    <a:pt x="3312" y="522"/>
                  </a:lnTo>
                  <a:lnTo>
                    <a:pt x="3312" y="528"/>
                  </a:lnTo>
                  <a:lnTo>
                    <a:pt x="3312" y="534"/>
                  </a:lnTo>
                  <a:lnTo>
                    <a:pt x="3312" y="540"/>
                  </a:lnTo>
                  <a:lnTo>
                    <a:pt x="3312" y="546"/>
                  </a:lnTo>
                  <a:lnTo>
                    <a:pt x="3318" y="552"/>
                  </a:lnTo>
                  <a:lnTo>
                    <a:pt x="3318" y="558"/>
                  </a:lnTo>
                  <a:lnTo>
                    <a:pt x="3318" y="564"/>
                  </a:lnTo>
                  <a:lnTo>
                    <a:pt x="3318" y="570"/>
                  </a:lnTo>
                  <a:lnTo>
                    <a:pt x="3324" y="576"/>
                  </a:lnTo>
                  <a:lnTo>
                    <a:pt x="3324" y="582"/>
                  </a:lnTo>
                  <a:lnTo>
                    <a:pt x="3324" y="588"/>
                  </a:lnTo>
                  <a:lnTo>
                    <a:pt x="3324" y="594"/>
                  </a:lnTo>
                  <a:lnTo>
                    <a:pt x="3324" y="600"/>
                  </a:lnTo>
                  <a:lnTo>
                    <a:pt x="3330" y="606"/>
                  </a:lnTo>
                  <a:lnTo>
                    <a:pt x="3330" y="612"/>
                  </a:lnTo>
                  <a:lnTo>
                    <a:pt x="3330" y="618"/>
                  </a:lnTo>
                  <a:lnTo>
                    <a:pt x="3330" y="624"/>
                  </a:lnTo>
                  <a:lnTo>
                    <a:pt x="3336" y="630"/>
                  </a:lnTo>
                  <a:lnTo>
                    <a:pt x="3336" y="636"/>
                  </a:lnTo>
                  <a:lnTo>
                    <a:pt x="3336" y="642"/>
                  </a:lnTo>
                  <a:lnTo>
                    <a:pt x="3336" y="648"/>
                  </a:lnTo>
                  <a:lnTo>
                    <a:pt x="3336" y="654"/>
                  </a:lnTo>
                  <a:lnTo>
                    <a:pt x="3342" y="660"/>
                  </a:lnTo>
                  <a:lnTo>
                    <a:pt x="3342" y="666"/>
                  </a:lnTo>
                  <a:lnTo>
                    <a:pt x="3342" y="672"/>
                  </a:lnTo>
                  <a:lnTo>
                    <a:pt x="3342" y="678"/>
                  </a:lnTo>
                  <a:lnTo>
                    <a:pt x="3342" y="684"/>
                  </a:lnTo>
                  <a:lnTo>
                    <a:pt x="3348" y="684"/>
                  </a:lnTo>
                  <a:lnTo>
                    <a:pt x="3348" y="690"/>
                  </a:lnTo>
                  <a:lnTo>
                    <a:pt x="3348" y="696"/>
                  </a:lnTo>
                  <a:lnTo>
                    <a:pt x="3348" y="702"/>
                  </a:lnTo>
                  <a:lnTo>
                    <a:pt x="3348" y="708"/>
                  </a:lnTo>
                  <a:lnTo>
                    <a:pt x="3354" y="708"/>
                  </a:lnTo>
                  <a:lnTo>
                    <a:pt x="3354" y="714"/>
                  </a:lnTo>
                  <a:lnTo>
                    <a:pt x="3354" y="720"/>
                  </a:lnTo>
                  <a:lnTo>
                    <a:pt x="3354" y="726"/>
                  </a:lnTo>
                  <a:lnTo>
                    <a:pt x="3354" y="732"/>
                  </a:lnTo>
                  <a:lnTo>
                    <a:pt x="3360" y="738"/>
                  </a:lnTo>
                  <a:lnTo>
                    <a:pt x="3360" y="744"/>
                  </a:lnTo>
                  <a:lnTo>
                    <a:pt x="3360" y="750"/>
                  </a:lnTo>
                  <a:lnTo>
                    <a:pt x="3360" y="756"/>
                  </a:lnTo>
                  <a:lnTo>
                    <a:pt x="3366" y="756"/>
                  </a:lnTo>
                  <a:lnTo>
                    <a:pt x="3366" y="762"/>
                  </a:lnTo>
                  <a:lnTo>
                    <a:pt x="3366" y="768"/>
                  </a:lnTo>
                  <a:lnTo>
                    <a:pt x="3366" y="774"/>
                  </a:lnTo>
                  <a:lnTo>
                    <a:pt x="3366" y="780"/>
                  </a:lnTo>
                  <a:lnTo>
                    <a:pt x="3372" y="786"/>
                  </a:lnTo>
                  <a:lnTo>
                    <a:pt x="3372" y="792"/>
                  </a:lnTo>
                  <a:lnTo>
                    <a:pt x="3372" y="798"/>
                  </a:lnTo>
                  <a:lnTo>
                    <a:pt x="3372" y="804"/>
                  </a:lnTo>
                  <a:lnTo>
                    <a:pt x="3378" y="810"/>
                  </a:lnTo>
                  <a:lnTo>
                    <a:pt x="3378" y="816"/>
                  </a:lnTo>
                  <a:lnTo>
                    <a:pt x="3378" y="822"/>
                  </a:lnTo>
                  <a:lnTo>
                    <a:pt x="3378" y="828"/>
                  </a:lnTo>
                  <a:lnTo>
                    <a:pt x="3384" y="828"/>
                  </a:lnTo>
                  <a:lnTo>
                    <a:pt x="3384" y="834"/>
                  </a:lnTo>
                  <a:lnTo>
                    <a:pt x="3384" y="840"/>
                  </a:lnTo>
                  <a:lnTo>
                    <a:pt x="3384" y="846"/>
                  </a:lnTo>
                  <a:lnTo>
                    <a:pt x="3384" y="852"/>
                  </a:lnTo>
                  <a:lnTo>
                    <a:pt x="3390" y="852"/>
                  </a:lnTo>
                  <a:lnTo>
                    <a:pt x="3390" y="858"/>
                  </a:lnTo>
                  <a:lnTo>
                    <a:pt x="3390" y="870"/>
                  </a:lnTo>
                  <a:lnTo>
                    <a:pt x="3396" y="876"/>
                  </a:lnTo>
                  <a:lnTo>
                    <a:pt x="3396" y="882"/>
                  </a:lnTo>
                  <a:lnTo>
                    <a:pt x="3396" y="888"/>
                  </a:lnTo>
                  <a:lnTo>
                    <a:pt x="3396" y="894"/>
                  </a:lnTo>
                  <a:lnTo>
                    <a:pt x="3402" y="900"/>
                  </a:lnTo>
                  <a:lnTo>
                    <a:pt x="3402" y="906"/>
                  </a:lnTo>
                  <a:lnTo>
                    <a:pt x="3402" y="912"/>
                  </a:lnTo>
                  <a:lnTo>
                    <a:pt x="3402" y="918"/>
                  </a:lnTo>
                  <a:lnTo>
                    <a:pt x="3408" y="918"/>
                  </a:lnTo>
                  <a:lnTo>
                    <a:pt x="3408" y="924"/>
                  </a:lnTo>
                  <a:lnTo>
                    <a:pt x="3408" y="930"/>
                  </a:lnTo>
                  <a:lnTo>
                    <a:pt x="3408" y="936"/>
                  </a:lnTo>
                  <a:lnTo>
                    <a:pt x="3414" y="936"/>
                  </a:lnTo>
                  <a:lnTo>
                    <a:pt x="3414" y="942"/>
                  </a:lnTo>
                  <a:lnTo>
                    <a:pt x="3414" y="948"/>
                  </a:lnTo>
                  <a:lnTo>
                    <a:pt x="3414" y="954"/>
                  </a:lnTo>
                  <a:lnTo>
                    <a:pt x="3420" y="960"/>
                  </a:lnTo>
                  <a:lnTo>
                    <a:pt x="3420" y="966"/>
                  </a:lnTo>
                  <a:lnTo>
                    <a:pt x="3420" y="972"/>
                  </a:lnTo>
                  <a:lnTo>
                    <a:pt x="3426" y="978"/>
                  </a:lnTo>
                  <a:lnTo>
                    <a:pt x="3426" y="984"/>
                  </a:lnTo>
                  <a:lnTo>
                    <a:pt x="3426" y="990"/>
                  </a:lnTo>
                  <a:lnTo>
                    <a:pt x="3426" y="996"/>
                  </a:lnTo>
                  <a:lnTo>
                    <a:pt x="3432" y="996"/>
                  </a:lnTo>
                  <a:lnTo>
                    <a:pt x="3432" y="1002"/>
                  </a:lnTo>
                  <a:lnTo>
                    <a:pt x="3432" y="1008"/>
                  </a:lnTo>
                  <a:lnTo>
                    <a:pt x="3432" y="1014"/>
                  </a:lnTo>
                  <a:lnTo>
                    <a:pt x="3438" y="1014"/>
                  </a:lnTo>
                  <a:lnTo>
                    <a:pt x="3438" y="1020"/>
                  </a:lnTo>
                  <a:lnTo>
                    <a:pt x="3438" y="1026"/>
                  </a:lnTo>
                  <a:lnTo>
                    <a:pt x="3438" y="1032"/>
                  </a:lnTo>
                  <a:lnTo>
                    <a:pt x="3444" y="1032"/>
                  </a:lnTo>
                  <a:lnTo>
                    <a:pt x="3444" y="1038"/>
                  </a:lnTo>
                  <a:lnTo>
                    <a:pt x="3444" y="1044"/>
                  </a:lnTo>
                  <a:lnTo>
                    <a:pt x="3444" y="1050"/>
                  </a:lnTo>
                  <a:lnTo>
                    <a:pt x="3450" y="1050"/>
                  </a:lnTo>
                  <a:lnTo>
                    <a:pt x="3450" y="1056"/>
                  </a:lnTo>
                  <a:lnTo>
                    <a:pt x="3450" y="1062"/>
                  </a:lnTo>
                  <a:lnTo>
                    <a:pt x="3450" y="1068"/>
                  </a:lnTo>
                  <a:lnTo>
                    <a:pt x="3456" y="1068"/>
                  </a:lnTo>
                  <a:lnTo>
                    <a:pt x="3456" y="1074"/>
                  </a:lnTo>
                  <a:lnTo>
                    <a:pt x="3456" y="1080"/>
                  </a:lnTo>
                  <a:lnTo>
                    <a:pt x="3462" y="1080"/>
                  </a:lnTo>
                  <a:lnTo>
                    <a:pt x="3462" y="1086"/>
                  </a:lnTo>
                  <a:lnTo>
                    <a:pt x="3462" y="1092"/>
                  </a:lnTo>
                  <a:lnTo>
                    <a:pt x="3468" y="1092"/>
                  </a:lnTo>
                  <a:lnTo>
                    <a:pt x="3468" y="1098"/>
                  </a:lnTo>
                  <a:lnTo>
                    <a:pt x="3468" y="1104"/>
                  </a:lnTo>
                  <a:lnTo>
                    <a:pt x="3474" y="1104"/>
                  </a:lnTo>
                  <a:lnTo>
                    <a:pt x="3474" y="1110"/>
                  </a:lnTo>
                  <a:lnTo>
                    <a:pt x="3474" y="1116"/>
                  </a:lnTo>
                  <a:lnTo>
                    <a:pt x="3480" y="1116"/>
                  </a:lnTo>
                  <a:lnTo>
                    <a:pt x="3480" y="1122"/>
                  </a:lnTo>
                  <a:lnTo>
                    <a:pt x="3486" y="1128"/>
                  </a:lnTo>
                  <a:lnTo>
                    <a:pt x="3486" y="1134"/>
                  </a:lnTo>
                  <a:lnTo>
                    <a:pt x="3492" y="1134"/>
                  </a:lnTo>
                  <a:lnTo>
                    <a:pt x="3492" y="1140"/>
                  </a:lnTo>
                  <a:lnTo>
                    <a:pt x="3498" y="1140"/>
                  </a:lnTo>
                  <a:lnTo>
                    <a:pt x="3498" y="1146"/>
                  </a:lnTo>
                  <a:lnTo>
                    <a:pt x="3504" y="1152"/>
                  </a:lnTo>
                  <a:lnTo>
                    <a:pt x="3510" y="1158"/>
                  </a:lnTo>
                  <a:lnTo>
                    <a:pt x="3516" y="1158"/>
                  </a:lnTo>
                  <a:lnTo>
                    <a:pt x="3516" y="1164"/>
                  </a:lnTo>
                  <a:lnTo>
                    <a:pt x="3522" y="1164"/>
                  </a:lnTo>
                  <a:lnTo>
                    <a:pt x="3522" y="1170"/>
                  </a:lnTo>
                  <a:lnTo>
                    <a:pt x="3528" y="1170"/>
                  </a:lnTo>
                  <a:lnTo>
                    <a:pt x="3534" y="1176"/>
                  </a:lnTo>
                  <a:lnTo>
                    <a:pt x="3540" y="1176"/>
                  </a:lnTo>
                  <a:lnTo>
                    <a:pt x="3546" y="1176"/>
                  </a:lnTo>
                  <a:lnTo>
                    <a:pt x="3546" y="1182"/>
                  </a:lnTo>
                  <a:lnTo>
                    <a:pt x="3552" y="1182"/>
                  </a:lnTo>
                  <a:lnTo>
                    <a:pt x="3558" y="1182"/>
                  </a:lnTo>
                  <a:lnTo>
                    <a:pt x="3564" y="1182"/>
                  </a:lnTo>
                  <a:lnTo>
                    <a:pt x="3564" y="1188"/>
                  </a:lnTo>
                  <a:lnTo>
                    <a:pt x="3570" y="1188"/>
                  </a:lnTo>
                  <a:lnTo>
                    <a:pt x="3576" y="1188"/>
                  </a:lnTo>
                  <a:lnTo>
                    <a:pt x="3576" y="1194"/>
                  </a:lnTo>
                  <a:lnTo>
                    <a:pt x="3582" y="1194"/>
                  </a:lnTo>
                  <a:lnTo>
                    <a:pt x="3588" y="1194"/>
                  </a:lnTo>
                  <a:lnTo>
                    <a:pt x="3594" y="1194"/>
                  </a:lnTo>
                  <a:lnTo>
                    <a:pt x="3600" y="1200"/>
                  </a:lnTo>
                  <a:lnTo>
                    <a:pt x="3606" y="1200"/>
                  </a:lnTo>
                  <a:lnTo>
                    <a:pt x="3612" y="1200"/>
                  </a:lnTo>
                  <a:lnTo>
                    <a:pt x="3618" y="1200"/>
                  </a:lnTo>
                  <a:lnTo>
                    <a:pt x="3618" y="1206"/>
                  </a:lnTo>
                  <a:lnTo>
                    <a:pt x="3624" y="1206"/>
                  </a:lnTo>
                  <a:lnTo>
                    <a:pt x="3630" y="1206"/>
                  </a:lnTo>
                  <a:lnTo>
                    <a:pt x="3636" y="1206"/>
                  </a:lnTo>
                  <a:lnTo>
                    <a:pt x="3642" y="1212"/>
                  </a:lnTo>
                  <a:lnTo>
                    <a:pt x="3648" y="1212"/>
                  </a:lnTo>
                  <a:lnTo>
                    <a:pt x="3654" y="1212"/>
                  </a:lnTo>
                  <a:lnTo>
                    <a:pt x="3660" y="1212"/>
                  </a:lnTo>
                  <a:lnTo>
                    <a:pt x="3666" y="1212"/>
                  </a:lnTo>
                  <a:lnTo>
                    <a:pt x="3666" y="1218"/>
                  </a:lnTo>
                  <a:lnTo>
                    <a:pt x="3672" y="1218"/>
                  </a:lnTo>
                  <a:lnTo>
                    <a:pt x="3678" y="1218"/>
                  </a:lnTo>
                  <a:lnTo>
                    <a:pt x="3684" y="1218"/>
                  </a:lnTo>
                  <a:lnTo>
                    <a:pt x="3690" y="1218"/>
                  </a:lnTo>
                  <a:lnTo>
                    <a:pt x="3696" y="1218"/>
                  </a:lnTo>
                  <a:lnTo>
                    <a:pt x="3696" y="1224"/>
                  </a:lnTo>
                  <a:lnTo>
                    <a:pt x="3702" y="1224"/>
                  </a:lnTo>
                  <a:lnTo>
                    <a:pt x="3708" y="1224"/>
                  </a:lnTo>
                  <a:lnTo>
                    <a:pt x="3714" y="1224"/>
                  </a:lnTo>
                  <a:lnTo>
                    <a:pt x="3720" y="1224"/>
                  </a:lnTo>
                  <a:lnTo>
                    <a:pt x="3726" y="1224"/>
                  </a:lnTo>
                  <a:lnTo>
                    <a:pt x="3732" y="1224"/>
                  </a:lnTo>
                  <a:lnTo>
                    <a:pt x="3738" y="1230"/>
                  </a:lnTo>
                  <a:lnTo>
                    <a:pt x="3744" y="1230"/>
                  </a:lnTo>
                  <a:lnTo>
                    <a:pt x="3750" y="1230"/>
                  </a:lnTo>
                  <a:lnTo>
                    <a:pt x="3756" y="1230"/>
                  </a:lnTo>
                  <a:lnTo>
                    <a:pt x="3762" y="1230"/>
                  </a:lnTo>
                  <a:lnTo>
                    <a:pt x="3768" y="1230"/>
                  </a:lnTo>
                  <a:lnTo>
                    <a:pt x="3768" y="1236"/>
                  </a:lnTo>
                  <a:lnTo>
                    <a:pt x="3774" y="1236"/>
                  </a:lnTo>
                  <a:lnTo>
                    <a:pt x="3780" y="1236"/>
                  </a:lnTo>
                  <a:lnTo>
                    <a:pt x="3786" y="1236"/>
                  </a:lnTo>
                  <a:lnTo>
                    <a:pt x="3792" y="1236"/>
                  </a:lnTo>
                  <a:lnTo>
                    <a:pt x="3792" y="1242"/>
                  </a:lnTo>
                  <a:lnTo>
                    <a:pt x="3798" y="1242"/>
                  </a:lnTo>
                  <a:lnTo>
                    <a:pt x="3804" y="1242"/>
                  </a:lnTo>
                  <a:lnTo>
                    <a:pt x="3810" y="1242"/>
                  </a:lnTo>
                  <a:lnTo>
                    <a:pt x="3816" y="1242"/>
                  </a:lnTo>
                  <a:lnTo>
                    <a:pt x="3816" y="1248"/>
                  </a:lnTo>
                  <a:lnTo>
                    <a:pt x="3822" y="1248"/>
                  </a:lnTo>
                  <a:lnTo>
                    <a:pt x="3828" y="1248"/>
                  </a:lnTo>
                  <a:lnTo>
                    <a:pt x="3834" y="1248"/>
                  </a:lnTo>
                  <a:lnTo>
                    <a:pt x="3840" y="1254"/>
                  </a:lnTo>
                  <a:lnTo>
                    <a:pt x="3846" y="1254"/>
                  </a:lnTo>
                  <a:lnTo>
                    <a:pt x="3852" y="1254"/>
                  </a:lnTo>
                  <a:lnTo>
                    <a:pt x="3858" y="1254"/>
                  </a:lnTo>
                  <a:lnTo>
                    <a:pt x="3858" y="1260"/>
                  </a:lnTo>
                  <a:lnTo>
                    <a:pt x="3864" y="1260"/>
                  </a:lnTo>
                  <a:lnTo>
                    <a:pt x="3870" y="1260"/>
                  </a:lnTo>
                  <a:lnTo>
                    <a:pt x="3876" y="1260"/>
                  </a:lnTo>
                  <a:lnTo>
                    <a:pt x="3882" y="1260"/>
                  </a:lnTo>
                  <a:lnTo>
                    <a:pt x="3888" y="1260"/>
                  </a:lnTo>
                  <a:lnTo>
                    <a:pt x="3888" y="1266"/>
                  </a:lnTo>
                  <a:lnTo>
                    <a:pt x="3894" y="1266"/>
                  </a:lnTo>
                  <a:lnTo>
                    <a:pt x="3900" y="1266"/>
                  </a:lnTo>
                  <a:lnTo>
                    <a:pt x="3906" y="1266"/>
                  </a:lnTo>
                  <a:lnTo>
                    <a:pt x="3912" y="1266"/>
                  </a:lnTo>
                  <a:lnTo>
                    <a:pt x="3918" y="1266"/>
                  </a:lnTo>
                  <a:lnTo>
                    <a:pt x="3924" y="1266"/>
                  </a:lnTo>
                  <a:lnTo>
                    <a:pt x="3930" y="1266"/>
                  </a:lnTo>
                  <a:lnTo>
                    <a:pt x="3936" y="1272"/>
                  </a:lnTo>
                  <a:lnTo>
                    <a:pt x="3942" y="1272"/>
                  </a:lnTo>
                  <a:lnTo>
                    <a:pt x="3948" y="1272"/>
                  </a:lnTo>
                  <a:lnTo>
                    <a:pt x="3954" y="1272"/>
                  </a:lnTo>
                  <a:lnTo>
                    <a:pt x="3960" y="1272"/>
                  </a:lnTo>
                  <a:lnTo>
                    <a:pt x="3966" y="1272"/>
                  </a:lnTo>
                  <a:lnTo>
                    <a:pt x="3972" y="1272"/>
                  </a:lnTo>
                  <a:lnTo>
                    <a:pt x="3978" y="1272"/>
                  </a:lnTo>
                  <a:lnTo>
                    <a:pt x="3984" y="1272"/>
                  </a:lnTo>
                  <a:lnTo>
                    <a:pt x="3990" y="1272"/>
                  </a:lnTo>
                  <a:lnTo>
                    <a:pt x="3996" y="1272"/>
                  </a:lnTo>
                  <a:lnTo>
                    <a:pt x="4002" y="1272"/>
                  </a:lnTo>
                  <a:lnTo>
                    <a:pt x="4008" y="1272"/>
                  </a:lnTo>
                  <a:lnTo>
                    <a:pt x="4014" y="1272"/>
                  </a:lnTo>
                  <a:lnTo>
                    <a:pt x="4020" y="1272"/>
                  </a:lnTo>
                  <a:lnTo>
                    <a:pt x="4020" y="1266"/>
                  </a:lnTo>
                  <a:lnTo>
                    <a:pt x="4026" y="1266"/>
                  </a:lnTo>
                  <a:lnTo>
                    <a:pt x="4032" y="1266"/>
                  </a:lnTo>
                  <a:lnTo>
                    <a:pt x="4038" y="1266"/>
                  </a:lnTo>
                  <a:lnTo>
                    <a:pt x="4044" y="1266"/>
                  </a:lnTo>
                  <a:lnTo>
                    <a:pt x="4050" y="1266"/>
                  </a:lnTo>
                  <a:lnTo>
                    <a:pt x="4056" y="1266"/>
                  </a:lnTo>
                  <a:lnTo>
                    <a:pt x="4062" y="1266"/>
                  </a:lnTo>
                  <a:lnTo>
                    <a:pt x="4068" y="1266"/>
                  </a:lnTo>
                  <a:lnTo>
                    <a:pt x="4068" y="1260"/>
                  </a:lnTo>
                  <a:lnTo>
                    <a:pt x="4074" y="1260"/>
                  </a:lnTo>
                  <a:lnTo>
                    <a:pt x="4080" y="1260"/>
                  </a:lnTo>
                  <a:lnTo>
                    <a:pt x="4086" y="1260"/>
                  </a:lnTo>
                  <a:lnTo>
                    <a:pt x="4092" y="1260"/>
                  </a:lnTo>
                  <a:lnTo>
                    <a:pt x="4092" y="1254"/>
                  </a:lnTo>
                  <a:lnTo>
                    <a:pt x="4098" y="1254"/>
                  </a:lnTo>
                  <a:lnTo>
                    <a:pt x="4104" y="1254"/>
                  </a:lnTo>
                  <a:lnTo>
                    <a:pt x="4110" y="1254"/>
                  </a:lnTo>
                  <a:lnTo>
                    <a:pt x="4116" y="1254"/>
                  </a:lnTo>
                  <a:lnTo>
                    <a:pt x="4116" y="1248"/>
                  </a:lnTo>
                  <a:lnTo>
                    <a:pt x="4122" y="1248"/>
                  </a:lnTo>
                  <a:lnTo>
                    <a:pt x="4128" y="1248"/>
                  </a:lnTo>
                  <a:lnTo>
                    <a:pt x="4134" y="1248"/>
                  </a:lnTo>
                  <a:lnTo>
                    <a:pt x="4140" y="1242"/>
                  </a:lnTo>
                  <a:lnTo>
                    <a:pt x="4146" y="1242"/>
                  </a:lnTo>
                  <a:lnTo>
                    <a:pt x="4152" y="1242"/>
                  </a:lnTo>
                  <a:lnTo>
                    <a:pt x="4152" y="1236"/>
                  </a:lnTo>
                  <a:lnTo>
                    <a:pt x="4158" y="1236"/>
                  </a:lnTo>
                  <a:lnTo>
                    <a:pt x="4164" y="1236"/>
                  </a:lnTo>
                  <a:lnTo>
                    <a:pt x="4170" y="1236"/>
                  </a:lnTo>
                  <a:lnTo>
                    <a:pt x="4170" y="1230"/>
                  </a:lnTo>
                  <a:lnTo>
                    <a:pt x="4176" y="1230"/>
                  </a:lnTo>
                  <a:lnTo>
                    <a:pt x="4182" y="1230"/>
                  </a:lnTo>
                  <a:lnTo>
                    <a:pt x="4182" y="1224"/>
                  </a:lnTo>
                  <a:lnTo>
                    <a:pt x="4188" y="1224"/>
                  </a:lnTo>
                  <a:lnTo>
                    <a:pt x="4194" y="1224"/>
                  </a:lnTo>
                  <a:lnTo>
                    <a:pt x="4200" y="1224"/>
                  </a:lnTo>
                  <a:lnTo>
                    <a:pt x="4200" y="1218"/>
                  </a:lnTo>
                  <a:lnTo>
                    <a:pt x="4206" y="1218"/>
                  </a:lnTo>
                  <a:lnTo>
                    <a:pt x="4212" y="1218"/>
                  </a:lnTo>
                  <a:lnTo>
                    <a:pt x="4212" y="1212"/>
                  </a:lnTo>
                  <a:lnTo>
                    <a:pt x="4218" y="1212"/>
                  </a:lnTo>
                  <a:lnTo>
                    <a:pt x="4224" y="1212"/>
                  </a:lnTo>
                  <a:lnTo>
                    <a:pt x="4224" y="1206"/>
                  </a:lnTo>
                  <a:lnTo>
                    <a:pt x="4230" y="1206"/>
                  </a:lnTo>
                  <a:lnTo>
                    <a:pt x="4236" y="1206"/>
                  </a:lnTo>
                  <a:lnTo>
                    <a:pt x="4236" y="1200"/>
                  </a:lnTo>
                  <a:lnTo>
                    <a:pt x="4242" y="1200"/>
                  </a:lnTo>
                  <a:lnTo>
                    <a:pt x="4248" y="1200"/>
                  </a:lnTo>
                  <a:lnTo>
                    <a:pt x="4248" y="1194"/>
                  </a:lnTo>
                  <a:lnTo>
                    <a:pt x="4254" y="1194"/>
                  </a:lnTo>
                  <a:lnTo>
                    <a:pt x="4260" y="1188"/>
                  </a:lnTo>
                  <a:lnTo>
                    <a:pt x="4266" y="1188"/>
                  </a:lnTo>
                  <a:lnTo>
                    <a:pt x="4266" y="1182"/>
                  </a:lnTo>
                  <a:lnTo>
                    <a:pt x="4272" y="1182"/>
                  </a:lnTo>
                  <a:lnTo>
                    <a:pt x="4278" y="1182"/>
                  </a:lnTo>
                  <a:lnTo>
                    <a:pt x="4278" y="1176"/>
                  </a:lnTo>
                  <a:lnTo>
                    <a:pt x="4284" y="1176"/>
                  </a:lnTo>
                  <a:lnTo>
                    <a:pt x="4290" y="1170"/>
                  </a:lnTo>
                  <a:lnTo>
                    <a:pt x="4296" y="1170"/>
                  </a:lnTo>
                  <a:lnTo>
                    <a:pt x="4296" y="1164"/>
                  </a:lnTo>
                  <a:lnTo>
                    <a:pt x="4302" y="1164"/>
                  </a:lnTo>
                  <a:lnTo>
                    <a:pt x="4308" y="1158"/>
                  </a:lnTo>
                  <a:lnTo>
                    <a:pt x="4314" y="1158"/>
                  </a:lnTo>
                  <a:lnTo>
                    <a:pt x="4314" y="1152"/>
                  </a:lnTo>
                  <a:lnTo>
                    <a:pt x="4320" y="1152"/>
                  </a:lnTo>
                  <a:lnTo>
                    <a:pt x="4320" y="1146"/>
                  </a:lnTo>
                  <a:lnTo>
                    <a:pt x="4326" y="1146"/>
                  </a:lnTo>
                  <a:lnTo>
                    <a:pt x="4332" y="1146"/>
                  </a:lnTo>
                  <a:lnTo>
                    <a:pt x="4332" y="1140"/>
                  </a:lnTo>
                  <a:lnTo>
                    <a:pt x="4338" y="1140"/>
                  </a:lnTo>
                  <a:lnTo>
                    <a:pt x="4338" y="1134"/>
                  </a:lnTo>
                  <a:lnTo>
                    <a:pt x="4344" y="1134"/>
                  </a:lnTo>
                  <a:lnTo>
                    <a:pt x="4350" y="1128"/>
                  </a:lnTo>
                  <a:lnTo>
                    <a:pt x="4356" y="1128"/>
                  </a:lnTo>
                  <a:lnTo>
                    <a:pt x="4356" y="1122"/>
                  </a:lnTo>
                  <a:lnTo>
                    <a:pt x="4362" y="1122"/>
                  </a:lnTo>
                  <a:lnTo>
                    <a:pt x="4362" y="1116"/>
                  </a:lnTo>
                  <a:lnTo>
                    <a:pt x="4368" y="1116"/>
                  </a:lnTo>
                  <a:lnTo>
                    <a:pt x="4368" y="1110"/>
                  </a:lnTo>
                  <a:lnTo>
                    <a:pt x="4374" y="1110"/>
                  </a:lnTo>
                  <a:lnTo>
                    <a:pt x="4380" y="1110"/>
                  </a:lnTo>
                  <a:lnTo>
                    <a:pt x="4380" y="1104"/>
                  </a:lnTo>
                  <a:lnTo>
                    <a:pt x="4386" y="1104"/>
                  </a:lnTo>
                  <a:lnTo>
                    <a:pt x="4386" y="1098"/>
                  </a:lnTo>
                  <a:lnTo>
                    <a:pt x="4392" y="1098"/>
                  </a:lnTo>
                  <a:lnTo>
                    <a:pt x="4392" y="1092"/>
                  </a:lnTo>
                  <a:lnTo>
                    <a:pt x="4398" y="1092"/>
                  </a:lnTo>
                  <a:lnTo>
                    <a:pt x="4398" y="1086"/>
                  </a:lnTo>
                  <a:lnTo>
                    <a:pt x="4404" y="1086"/>
                  </a:lnTo>
                  <a:lnTo>
                    <a:pt x="4404" y="1080"/>
                  </a:lnTo>
                  <a:lnTo>
                    <a:pt x="4410" y="1080"/>
                  </a:lnTo>
                  <a:lnTo>
                    <a:pt x="4416" y="1074"/>
                  </a:lnTo>
                  <a:lnTo>
                    <a:pt x="4422" y="1068"/>
                  </a:lnTo>
                  <a:lnTo>
                    <a:pt x="4428" y="1068"/>
                  </a:lnTo>
                  <a:lnTo>
                    <a:pt x="4428" y="1062"/>
                  </a:lnTo>
                  <a:lnTo>
                    <a:pt x="4434" y="1062"/>
                  </a:lnTo>
                  <a:lnTo>
                    <a:pt x="4434" y="1056"/>
                  </a:lnTo>
                  <a:lnTo>
                    <a:pt x="4440" y="1056"/>
                  </a:lnTo>
                  <a:lnTo>
                    <a:pt x="4440" y="1050"/>
                  </a:lnTo>
                  <a:lnTo>
                    <a:pt x="4446" y="1050"/>
                  </a:lnTo>
                  <a:lnTo>
                    <a:pt x="4446" y="1044"/>
                  </a:lnTo>
                  <a:lnTo>
                    <a:pt x="4452" y="1044"/>
                  </a:lnTo>
                  <a:lnTo>
                    <a:pt x="4452" y="1038"/>
                  </a:lnTo>
                  <a:lnTo>
                    <a:pt x="4458" y="1038"/>
                  </a:lnTo>
                  <a:lnTo>
                    <a:pt x="4458" y="1032"/>
                  </a:lnTo>
                  <a:lnTo>
                    <a:pt x="4464" y="1032"/>
                  </a:lnTo>
                  <a:lnTo>
                    <a:pt x="4464" y="1026"/>
                  </a:lnTo>
                  <a:lnTo>
                    <a:pt x="4470" y="1026"/>
                  </a:lnTo>
                  <a:lnTo>
                    <a:pt x="4470" y="1020"/>
                  </a:lnTo>
                  <a:lnTo>
                    <a:pt x="4476" y="1020"/>
                  </a:lnTo>
                  <a:lnTo>
                    <a:pt x="4476" y="1014"/>
                  </a:lnTo>
                  <a:lnTo>
                    <a:pt x="4482" y="1014"/>
                  </a:lnTo>
                  <a:lnTo>
                    <a:pt x="4482" y="1008"/>
                  </a:lnTo>
                  <a:lnTo>
                    <a:pt x="4488" y="1008"/>
                  </a:lnTo>
                  <a:lnTo>
                    <a:pt x="4488" y="1002"/>
                  </a:lnTo>
                  <a:lnTo>
                    <a:pt x="4494" y="1002"/>
                  </a:lnTo>
                  <a:lnTo>
                    <a:pt x="4494" y="996"/>
                  </a:lnTo>
                  <a:lnTo>
                    <a:pt x="4500" y="996"/>
                  </a:lnTo>
                  <a:lnTo>
                    <a:pt x="4500" y="990"/>
                  </a:lnTo>
                  <a:lnTo>
                    <a:pt x="4506" y="990"/>
                  </a:lnTo>
                  <a:lnTo>
                    <a:pt x="4506" y="984"/>
                  </a:lnTo>
                  <a:lnTo>
                    <a:pt x="4512" y="984"/>
                  </a:lnTo>
                  <a:lnTo>
                    <a:pt x="4512" y="978"/>
                  </a:lnTo>
                  <a:lnTo>
                    <a:pt x="4518" y="978"/>
                  </a:lnTo>
                  <a:lnTo>
                    <a:pt x="4518" y="972"/>
                  </a:lnTo>
                  <a:lnTo>
                    <a:pt x="4524" y="966"/>
                  </a:lnTo>
                  <a:lnTo>
                    <a:pt x="4524" y="960"/>
                  </a:lnTo>
                  <a:lnTo>
                    <a:pt x="4530" y="960"/>
                  </a:lnTo>
                  <a:lnTo>
                    <a:pt x="4530" y="954"/>
                  </a:lnTo>
                  <a:lnTo>
                    <a:pt x="4536" y="954"/>
                  </a:lnTo>
                  <a:lnTo>
                    <a:pt x="4536" y="948"/>
                  </a:lnTo>
                  <a:lnTo>
                    <a:pt x="4542" y="948"/>
                  </a:lnTo>
                  <a:lnTo>
                    <a:pt x="4542" y="942"/>
                  </a:lnTo>
                  <a:lnTo>
                    <a:pt x="4548" y="942"/>
                  </a:lnTo>
                  <a:lnTo>
                    <a:pt x="4548" y="936"/>
                  </a:lnTo>
                  <a:lnTo>
                    <a:pt x="4554" y="936"/>
                  </a:lnTo>
                  <a:lnTo>
                    <a:pt x="4554" y="930"/>
                  </a:lnTo>
                  <a:lnTo>
                    <a:pt x="4560" y="930"/>
                  </a:lnTo>
                </a:path>
              </a:pathLst>
            </a:custGeom>
            <a:noFill/>
            <a:ln w="158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31828" name="Rectangle 57"/>
            <p:cNvSpPr>
              <a:spLocks noChangeArrowheads="1"/>
            </p:cNvSpPr>
            <p:nvPr/>
          </p:nvSpPr>
          <p:spPr bwMode="auto">
            <a:xfrm>
              <a:off x="1168" y="2539"/>
              <a:ext cx="330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FF00"/>
                  </a:solidFill>
                  <a:latin typeface="Arial" pitchFamily="34" charset="0"/>
                </a:rPr>
                <a:t>BETA_Y</a:t>
              </a: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1829" name="Freeform 58"/>
            <p:cNvSpPr>
              <a:spLocks/>
            </p:cNvSpPr>
            <p:nvPr/>
          </p:nvSpPr>
          <p:spPr bwMode="auto">
            <a:xfrm>
              <a:off x="520" y="1111"/>
              <a:ext cx="4560" cy="594"/>
            </a:xfrm>
            <a:custGeom>
              <a:avLst/>
              <a:gdLst>
                <a:gd name="T0" fmla="*/ 66 w 4560"/>
                <a:gd name="T1" fmla="*/ 480 h 594"/>
                <a:gd name="T2" fmla="*/ 138 w 4560"/>
                <a:gd name="T3" fmla="*/ 468 h 594"/>
                <a:gd name="T4" fmla="*/ 210 w 4560"/>
                <a:gd name="T5" fmla="*/ 456 h 594"/>
                <a:gd name="T6" fmla="*/ 282 w 4560"/>
                <a:gd name="T7" fmla="*/ 438 h 594"/>
                <a:gd name="T8" fmla="*/ 354 w 4560"/>
                <a:gd name="T9" fmla="*/ 414 h 594"/>
                <a:gd name="T10" fmla="*/ 426 w 4560"/>
                <a:gd name="T11" fmla="*/ 390 h 594"/>
                <a:gd name="T12" fmla="*/ 498 w 4560"/>
                <a:gd name="T13" fmla="*/ 360 h 594"/>
                <a:gd name="T14" fmla="*/ 576 w 4560"/>
                <a:gd name="T15" fmla="*/ 330 h 594"/>
                <a:gd name="T16" fmla="*/ 648 w 4560"/>
                <a:gd name="T17" fmla="*/ 294 h 594"/>
                <a:gd name="T18" fmla="*/ 714 w 4560"/>
                <a:gd name="T19" fmla="*/ 258 h 594"/>
                <a:gd name="T20" fmla="*/ 792 w 4560"/>
                <a:gd name="T21" fmla="*/ 210 h 594"/>
                <a:gd name="T22" fmla="*/ 864 w 4560"/>
                <a:gd name="T23" fmla="*/ 150 h 594"/>
                <a:gd name="T24" fmla="*/ 936 w 4560"/>
                <a:gd name="T25" fmla="*/ 90 h 594"/>
                <a:gd name="T26" fmla="*/ 1008 w 4560"/>
                <a:gd name="T27" fmla="*/ 24 h 594"/>
                <a:gd name="T28" fmla="*/ 1080 w 4560"/>
                <a:gd name="T29" fmla="*/ 0 h 594"/>
                <a:gd name="T30" fmla="*/ 1152 w 4560"/>
                <a:gd name="T31" fmla="*/ 72 h 594"/>
                <a:gd name="T32" fmla="*/ 1224 w 4560"/>
                <a:gd name="T33" fmla="*/ 162 h 594"/>
                <a:gd name="T34" fmla="*/ 1296 w 4560"/>
                <a:gd name="T35" fmla="*/ 246 h 594"/>
                <a:gd name="T36" fmla="*/ 1368 w 4560"/>
                <a:gd name="T37" fmla="*/ 318 h 594"/>
                <a:gd name="T38" fmla="*/ 1440 w 4560"/>
                <a:gd name="T39" fmla="*/ 360 h 594"/>
                <a:gd name="T40" fmla="*/ 1512 w 4560"/>
                <a:gd name="T41" fmla="*/ 402 h 594"/>
                <a:gd name="T42" fmla="*/ 1584 w 4560"/>
                <a:gd name="T43" fmla="*/ 444 h 594"/>
                <a:gd name="T44" fmla="*/ 1656 w 4560"/>
                <a:gd name="T45" fmla="*/ 480 h 594"/>
                <a:gd name="T46" fmla="*/ 1728 w 4560"/>
                <a:gd name="T47" fmla="*/ 516 h 594"/>
                <a:gd name="T48" fmla="*/ 1800 w 4560"/>
                <a:gd name="T49" fmla="*/ 540 h 594"/>
                <a:gd name="T50" fmla="*/ 1872 w 4560"/>
                <a:gd name="T51" fmla="*/ 558 h 594"/>
                <a:gd name="T52" fmla="*/ 1944 w 4560"/>
                <a:gd name="T53" fmla="*/ 576 h 594"/>
                <a:gd name="T54" fmla="*/ 2016 w 4560"/>
                <a:gd name="T55" fmla="*/ 588 h 594"/>
                <a:gd name="T56" fmla="*/ 2088 w 4560"/>
                <a:gd name="T57" fmla="*/ 594 h 594"/>
                <a:gd name="T58" fmla="*/ 2160 w 4560"/>
                <a:gd name="T59" fmla="*/ 588 h 594"/>
                <a:gd name="T60" fmla="*/ 2232 w 4560"/>
                <a:gd name="T61" fmla="*/ 588 h 594"/>
                <a:gd name="T62" fmla="*/ 2304 w 4560"/>
                <a:gd name="T63" fmla="*/ 582 h 594"/>
                <a:gd name="T64" fmla="*/ 2376 w 4560"/>
                <a:gd name="T65" fmla="*/ 588 h 594"/>
                <a:gd name="T66" fmla="*/ 2448 w 4560"/>
                <a:gd name="T67" fmla="*/ 594 h 594"/>
                <a:gd name="T68" fmla="*/ 2520 w 4560"/>
                <a:gd name="T69" fmla="*/ 588 h 594"/>
                <a:gd name="T70" fmla="*/ 2592 w 4560"/>
                <a:gd name="T71" fmla="*/ 582 h 594"/>
                <a:gd name="T72" fmla="*/ 2664 w 4560"/>
                <a:gd name="T73" fmla="*/ 564 h 594"/>
                <a:gd name="T74" fmla="*/ 2736 w 4560"/>
                <a:gd name="T75" fmla="*/ 546 h 594"/>
                <a:gd name="T76" fmla="*/ 2808 w 4560"/>
                <a:gd name="T77" fmla="*/ 522 h 594"/>
                <a:gd name="T78" fmla="*/ 2880 w 4560"/>
                <a:gd name="T79" fmla="*/ 492 h 594"/>
                <a:gd name="T80" fmla="*/ 2952 w 4560"/>
                <a:gd name="T81" fmla="*/ 456 h 594"/>
                <a:gd name="T82" fmla="*/ 3024 w 4560"/>
                <a:gd name="T83" fmla="*/ 414 h 594"/>
                <a:gd name="T84" fmla="*/ 3096 w 4560"/>
                <a:gd name="T85" fmla="*/ 372 h 594"/>
                <a:gd name="T86" fmla="*/ 3168 w 4560"/>
                <a:gd name="T87" fmla="*/ 330 h 594"/>
                <a:gd name="T88" fmla="*/ 3240 w 4560"/>
                <a:gd name="T89" fmla="*/ 270 h 594"/>
                <a:gd name="T90" fmla="*/ 3312 w 4560"/>
                <a:gd name="T91" fmla="*/ 186 h 594"/>
                <a:gd name="T92" fmla="*/ 3384 w 4560"/>
                <a:gd name="T93" fmla="*/ 102 h 594"/>
                <a:gd name="T94" fmla="*/ 3456 w 4560"/>
                <a:gd name="T95" fmla="*/ 18 h 594"/>
                <a:gd name="T96" fmla="*/ 3528 w 4560"/>
                <a:gd name="T97" fmla="*/ 6 h 594"/>
                <a:gd name="T98" fmla="*/ 3600 w 4560"/>
                <a:gd name="T99" fmla="*/ 72 h 594"/>
                <a:gd name="T100" fmla="*/ 3672 w 4560"/>
                <a:gd name="T101" fmla="*/ 132 h 594"/>
                <a:gd name="T102" fmla="*/ 3744 w 4560"/>
                <a:gd name="T103" fmla="*/ 198 h 594"/>
                <a:gd name="T104" fmla="*/ 3816 w 4560"/>
                <a:gd name="T105" fmla="*/ 246 h 594"/>
                <a:gd name="T106" fmla="*/ 3888 w 4560"/>
                <a:gd name="T107" fmla="*/ 282 h 594"/>
                <a:gd name="T108" fmla="*/ 3960 w 4560"/>
                <a:gd name="T109" fmla="*/ 318 h 594"/>
                <a:gd name="T110" fmla="*/ 4032 w 4560"/>
                <a:gd name="T111" fmla="*/ 354 h 594"/>
                <a:gd name="T112" fmla="*/ 4104 w 4560"/>
                <a:gd name="T113" fmla="*/ 384 h 594"/>
                <a:gd name="T114" fmla="*/ 4176 w 4560"/>
                <a:gd name="T115" fmla="*/ 408 h 594"/>
                <a:gd name="T116" fmla="*/ 4248 w 4560"/>
                <a:gd name="T117" fmla="*/ 432 h 594"/>
                <a:gd name="T118" fmla="*/ 4320 w 4560"/>
                <a:gd name="T119" fmla="*/ 450 h 594"/>
                <a:gd name="T120" fmla="*/ 4392 w 4560"/>
                <a:gd name="T121" fmla="*/ 468 h 594"/>
                <a:gd name="T122" fmla="*/ 4464 w 4560"/>
                <a:gd name="T123" fmla="*/ 474 h 594"/>
                <a:gd name="T124" fmla="*/ 4536 w 4560"/>
                <a:gd name="T125" fmla="*/ 480 h 59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560"/>
                <a:gd name="T190" fmla="*/ 0 h 594"/>
                <a:gd name="T191" fmla="*/ 4560 w 4560"/>
                <a:gd name="T192" fmla="*/ 594 h 59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560" h="594">
                  <a:moveTo>
                    <a:pt x="0" y="480"/>
                  </a:moveTo>
                  <a:lnTo>
                    <a:pt x="0" y="480"/>
                  </a:lnTo>
                  <a:lnTo>
                    <a:pt x="6" y="480"/>
                  </a:lnTo>
                  <a:lnTo>
                    <a:pt x="12" y="480"/>
                  </a:lnTo>
                  <a:lnTo>
                    <a:pt x="18" y="480"/>
                  </a:lnTo>
                  <a:lnTo>
                    <a:pt x="24" y="480"/>
                  </a:lnTo>
                  <a:lnTo>
                    <a:pt x="30" y="480"/>
                  </a:lnTo>
                  <a:lnTo>
                    <a:pt x="36" y="480"/>
                  </a:lnTo>
                  <a:lnTo>
                    <a:pt x="42" y="480"/>
                  </a:lnTo>
                  <a:lnTo>
                    <a:pt x="48" y="480"/>
                  </a:lnTo>
                  <a:lnTo>
                    <a:pt x="54" y="480"/>
                  </a:lnTo>
                  <a:lnTo>
                    <a:pt x="60" y="480"/>
                  </a:lnTo>
                  <a:lnTo>
                    <a:pt x="66" y="480"/>
                  </a:lnTo>
                  <a:lnTo>
                    <a:pt x="72" y="480"/>
                  </a:lnTo>
                  <a:lnTo>
                    <a:pt x="72" y="474"/>
                  </a:lnTo>
                  <a:lnTo>
                    <a:pt x="78" y="474"/>
                  </a:lnTo>
                  <a:lnTo>
                    <a:pt x="84" y="474"/>
                  </a:lnTo>
                  <a:lnTo>
                    <a:pt x="90" y="474"/>
                  </a:lnTo>
                  <a:lnTo>
                    <a:pt x="96" y="474"/>
                  </a:lnTo>
                  <a:lnTo>
                    <a:pt x="102" y="474"/>
                  </a:lnTo>
                  <a:lnTo>
                    <a:pt x="108" y="474"/>
                  </a:lnTo>
                  <a:lnTo>
                    <a:pt x="114" y="474"/>
                  </a:lnTo>
                  <a:lnTo>
                    <a:pt x="120" y="474"/>
                  </a:lnTo>
                  <a:lnTo>
                    <a:pt x="126" y="474"/>
                  </a:lnTo>
                  <a:lnTo>
                    <a:pt x="126" y="468"/>
                  </a:lnTo>
                  <a:lnTo>
                    <a:pt x="132" y="468"/>
                  </a:lnTo>
                  <a:lnTo>
                    <a:pt x="138" y="468"/>
                  </a:lnTo>
                  <a:lnTo>
                    <a:pt x="144" y="468"/>
                  </a:lnTo>
                  <a:lnTo>
                    <a:pt x="150" y="468"/>
                  </a:lnTo>
                  <a:lnTo>
                    <a:pt x="156" y="468"/>
                  </a:lnTo>
                  <a:lnTo>
                    <a:pt x="162" y="468"/>
                  </a:lnTo>
                  <a:lnTo>
                    <a:pt x="162" y="462"/>
                  </a:lnTo>
                  <a:lnTo>
                    <a:pt x="168" y="462"/>
                  </a:lnTo>
                  <a:lnTo>
                    <a:pt x="174" y="462"/>
                  </a:lnTo>
                  <a:lnTo>
                    <a:pt x="180" y="462"/>
                  </a:lnTo>
                  <a:lnTo>
                    <a:pt x="186" y="462"/>
                  </a:lnTo>
                  <a:lnTo>
                    <a:pt x="192" y="462"/>
                  </a:lnTo>
                  <a:lnTo>
                    <a:pt x="192" y="456"/>
                  </a:lnTo>
                  <a:lnTo>
                    <a:pt x="198" y="456"/>
                  </a:lnTo>
                  <a:lnTo>
                    <a:pt x="204" y="456"/>
                  </a:lnTo>
                  <a:lnTo>
                    <a:pt x="210" y="456"/>
                  </a:lnTo>
                  <a:lnTo>
                    <a:pt x="216" y="456"/>
                  </a:lnTo>
                  <a:lnTo>
                    <a:pt x="222" y="456"/>
                  </a:lnTo>
                  <a:lnTo>
                    <a:pt x="222" y="450"/>
                  </a:lnTo>
                  <a:lnTo>
                    <a:pt x="228" y="450"/>
                  </a:lnTo>
                  <a:lnTo>
                    <a:pt x="234" y="450"/>
                  </a:lnTo>
                  <a:lnTo>
                    <a:pt x="240" y="450"/>
                  </a:lnTo>
                  <a:lnTo>
                    <a:pt x="246" y="450"/>
                  </a:lnTo>
                  <a:lnTo>
                    <a:pt x="246" y="444"/>
                  </a:lnTo>
                  <a:lnTo>
                    <a:pt x="252" y="444"/>
                  </a:lnTo>
                  <a:lnTo>
                    <a:pt x="258" y="444"/>
                  </a:lnTo>
                  <a:lnTo>
                    <a:pt x="264" y="444"/>
                  </a:lnTo>
                  <a:lnTo>
                    <a:pt x="264" y="438"/>
                  </a:lnTo>
                  <a:lnTo>
                    <a:pt x="270" y="438"/>
                  </a:lnTo>
                  <a:lnTo>
                    <a:pt x="276" y="438"/>
                  </a:lnTo>
                  <a:lnTo>
                    <a:pt x="282" y="438"/>
                  </a:lnTo>
                  <a:lnTo>
                    <a:pt x="288" y="438"/>
                  </a:lnTo>
                  <a:lnTo>
                    <a:pt x="288" y="432"/>
                  </a:lnTo>
                  <a:lnTo>
                    <a:pt x="294" y="432"/>
                  </a:lnTo>
                  <a:lnTo>
                    <a:pt x="300" y="432"/>
                  </a:lnTo>
                  <a:lnTo>
                    <a:pt x="306" y="432"/>
                  </a:lnTo>
                  <a:lnTo>
                    <a:pt x="312" y="432"/>
                  </a:lnTo>
                  <a:lnTo>
                    <a:pt x="312" y="426"/>
                  </a:lnTo>
                  <a:lnTo>
                    <a:pt x="318" y="426"/>
                  </a:lnTo>
                  <a:lnTo>
                    <a:pt x="324" y="426"/>
                  </a:lnTo>
                  <a:lnTo>
                    <a:pt x="330" y="426"/>
                  </a:lnTo>
                  <a:lnTo>
                    <a:pt x="330" y="420"/>
                  </a:lnTo>
                  <a:lnTo>
                    <a:pt x="336" y="420"/>
                  </a:lnTo>
                  <a:lnTo>
                    <a:pt x="342" y="420"/>
                  </a:lnTo>
                  <a:lnTo>
                    <a:pt x="348" y="420"/>
                  </a:lnTo>
                  <a:lnTo>
                    <a:pt x="354" y="414"/>
                  </a:lnTo>
                  <a:lnTo>
                    <a:pt x="360" y="414"/>
                  </a:lnTo>
                  <a:lnTo>
                    <a:pt x="366" y="414"/>
                  </a:lnTo>
                  <a:lnTo>
                    <a:pt x="372" y="414"/>
                  </a:lnTo>
                  <a:lnTo>
                    <a:pt x="372" y="408"/>
                  </a:lnTo>
                  <a:lnTo>
                    <a:pt x="378" y="408"/>
                  </a:lnTo>
                  <a:lnTo>
                    <a:pt x="384" y="408"/>
                  </a:lnTo>
                  <a:lnTo>
                    <a:pt x="390" y="408"/>
                  </a:lnTo>
                  <a:lnTo>
                    <a:pt x="390" y="402"/>
                  </a:lnTo>
                  <a:lnTo>
                    <a:pt x="396" y="402"/>
                  </a:lnTo>
                  <a:lnTo>
                    <a:pt x="402" y="402"/>
                  </a:lnTo>
                  <a:lnTo>
                    <a:pt x="408" y="396"/>
                  </a:lnTo>
                  <a:lnTo>
                    <a:pt x="414" y="396"/>
                  </a:lnTo>
                  <a:lnTo>
                    <a:pt x="420" y="396"/>
                  </a:lnTo>
                  <a:lnTo>
                    <a:pt x="420" y="390"/>
                  </a:lnTo>
                  <a:lnTo>
                    <a:pt x="426" y="390"/>
                  </a:lnTo>
                  <a:lnTo>
                    <a:pt x="432" y="390"/>
                  </a:lnTo>
                  <a:lnTo>
                    <a:pt x="438" y="390"/>
                  </a:lnTo>
                  <a:lnTo>
                    <a:pt x="438" y="384"/>
                  </a:lnTo>
                  <a:lnTo>
                    <a:pt x="444" y="384"/>
                  </a:lnTo>
                  <a:lnTo>
                    <a:pt x="450" y="384"/>
                  </a:lnTo>
                  <a:lnTo>
                    <a:pt x="456" y="378"/>
                  </a:lnTo>
                  <a:lnTo>
                    <a:pt x="462" y="378"/>
                  </a:lnTo>
                  <a:lnTo>
                    <a:pt x="468" y="378"/>
                  </a:lnTo>
                  <a:lnTo>
                    <a:pt x="468" y="372"/>
                  </a:lnTo>
                  <a:lnTo>
                    <a:pt x="474" y="372"/>
                  </a:lnTo>
                  <a:lnTo>
                    <a:pt x="480" y="372"/>
                  </a:lnTo>
                  <a:lnTo>
                    <a:pt x="486" y="366"/>
                  </a:lnTo>
                  <a:lnTo>
                    <a:pt x="492" y="366"/>
                  </a:lnTo>
                  <a:lnTo>
                    <a:pt x="498" y="366"/>
                  </a:lnTo>
                  <a:lnTo>
                    <a:pt x="498" y="360"/>
                  </a:lnTo>
                  <a:lnTo>
                    <a:pt x="504" y="360"/>
                  </a:lnTo>
                  <a:lnTo>
                    <a:pt x="510" y="360"/>
                  </a:lnTo>
                  <a:lnTo>
                    <a:pt x="510" y="354"/>
                  </a:lnTo>
                  <a:lnTo>
                    <a:pt x="516" y="354"/>
                  </a:lnTo>
                  <a:lnTo>
                    <a:pt x="522" y="354"/>
                  </a:lnTo>
                  <a:lnTo>
                    <a:pt x="522" y="348"/>
                  </a:lnTo>
                  <a:lnTo>
                    <a:pt x="528" y="348"/>
                  </a:lnTo>
                  <a:lnTo>
                    <a:pt x="534" y="348"/>
                  </a:lnTo>
                  <a:lnTo>
                    <a:pt x="540" y="342"/>
                  </a:lnTo>
                  <a:lnTo>
                    <a:pt x="546" y="342"/>
                  </a:lnTo>
                  <a:lnTo>
                    <a:pt x="552" y="336"/>
                  </a:lnTo>
                  <a:lnTo>
                    <a:pt x="558" y="336"/>
                  </a:lnTo>
                  <a:lnTo>
                    <a:pt x="564" y="330"/>
                  </a:lnTo>
                  <a:lnTo>
                    <a:pt x="570" y="330"/>
                  </a:lnTo>
                  <a:lnTo>
                    <a:pt x="576" y="330"/>
                  </a:lnTo>
                  <a:lnTo>
                    <a:pt x="576" y="324"/>
                  </a:lnTo>
                  <a:lnTo>
                    <a:pt x="582" y="324"/>
                  </a:lnTo>
                  <a:lnTo>
                    <a:pt x="588" y="324"/>
                  </a:lnTo>
                  <a:lnTo>
                    <a:pt x="588" y="318"/>
                  </a:lnTo>
                  <a:lnTo>
                    <a:pt x="594" y="318"/>
                  </a:lnTo>
                  <a:lnTo>
                    <a:pt x="600" y="318"/>
                  </a:lnTo>
                  <a:lnTo>
                    <a:pt x="600" y="312"/>
                  </a:lnTo>
                  <a:lnTo>
                    <a:pt x="606" y="312"/>
                  </a:lnTo>
                  <a:lnTo>
                    <a:pt x="612" y="306"/>
                  </a:lnTo>
                  <a:lnTo>
                    <a:pt x="618" y="306"/>
                  </a:lnTo>
                  <a:lnTo>
                    <a:pt x="624" y="300"/>
                  </a:lnTo>
                  <a:lnTo>
                    <a:pt x="630" y="300"/>
                  </a:lnTo>
                  <a:lnTo>
                    <a:pt x="636" y="300"/>
                  </a:lnTo>
                  <a:lnTo>
                    <a:pt x="636" y="294"/>
                  </a:lnTo>
                  <a:lnTo>
                    <a:pt x="642" y="294"/>
                  </a:lnTo>
                  <a:lnTo>
                    <a:pt x="648" y="294"/>
                  </a:lnTo>
                  <a:lnTo>
                    <a:pt x="648" y="288"/>
                  </a:lnTo>
                  <a:lnTo>
                    <a:pt x="654" y="288"/>
                  </a:lnTo>
                  <a:lnTo>
                    <a:pt x="660" y="282"/>
                  </a:lnTo>
                  <a:lnTo>
                    <a:pt x="666" y="282"/>
                  </a:lnTo>
                  <a:lnTo>
                    <a:pt x="672" y="276"/>
                  </a:lnTo>
                  <a:lnTo>
                    <a:pt x="678" y="276"/>
                  </a:lnTo>
                  <a:lnTo>
                    <a:pt x="684" y="270"/>
                  </a:lnTo>
                  <a:lnTo>
                    <a:pt x="690" y="270"/>
                  </a:lnTo>
                  <a:lnTo>
                    <a:pt x="696" y="270"/>
                  </a:lnTo>
                  <a:lnTo>
                    <a:pt x="696" y="264"/>
                  </a:lnTo>
                  <a:lnTo>
                    <a:pt x="702" y="264"/>
                  </a:lnTo>
                  <a:lnTo>
                    <a:pt x="708" y="264"/>
                  </a:lnTo>
                  <a:lnTo>
                    <a:pt x="708" y="258"/>
                  </a:lnTo>
                  <a:lnTo>
                    <a:pt x="714" y="258"/>
                  </a:lnTo>
                  <a:lnTo>
                    <a:pt x="720" y="252"/>
                  </a:lnTo>
                  <a:lnTo>
                    <a:pt x="726" y="252"/>
                  </a:lnTo>
                  <a:lnTo>
                    <a:pt x="732" y="246"/>
                  </a:lnTo>
                  <a:lnTo>
                    <a:pt x="738" y="246"/>
                  </a:lnTo>
                  <a:lnTo>
                    <a:pt x="744" y="240"/>
                  </a:lnTo>
                  <a:lnTo>
                    <a:pt x="750" y="240"/>
                  </a:lnTo>
                  <a:lnTo>
                    <a:pt x="750" y="234"/>
                  </a:lnTo>
                  <a:lnTo>
                    <a:pt x="756" y="234"/>
                  </a:lnTo>
                  <a:lnTo>
                    <a:pt x="762" y="234"/>
                  </a:lnTo>
                  <a:lnTo>
                    <a:pt x="762" y="228"/>
                  </a:lnTo>
                  <a:lnTo>
                    <a:pt x="768" y="228"/>
                  </a:lnTo>
                  <a:lnTo>
                    <a:pt x="774" y="222"/>
                  </a:lnTo>
                  <a:lnTo>
                    <a:pt x="780" y="222"/>
                  </a:lnTo>
                  <a:lnTo>
                    <a:pt x="780" y="216"/>
                  </a:lnTo>
                  <a:lnTo>
                    <a:pt x="786" y="216"/>
                  </a:lnTo>
                  <a:lnTo>
                    <a:pt x="786" y="210"/>
                  </a:lnTo>
                  <a:lnTo>
                    <a:pt x="792" y="210"/>
                  </a:lnTo>
                  <a:lnTo>
                    <a:pt x="798" y="210"/>
                  </a:lnTo>
                  <a:lnTo>
                    <a:pt x="798" y="204"/>
                  </a:lnTo>
                  <a:lnTo>
                    <a:pt x="804" y="204"/>
                  </a:lnTo>
                  <a:lnTo>
                    <a:pt x="804" y="198"/>
                  </a:lnTo>
                  <a:lnTo>
                    <a:pt x="810" y="198"/>
                  </a:lnTo>
                  <a:lnTo>
                    <a:pt x="810" y="192"/>
                  </a:lnTo>
                  <a:lnTo>
                    <a:pt x="816" y="192"/>
                  </a:lnTo>
                  <a:lnTo>
                    <a:pt x="816" y="186"/>
                  </a:lnTo>
                  <a:lnTo>
                    <a:pt x="822" y="186"/>
                  </a:lnTo>
                  <a:lnTo>
                    <a:pt x="828" y="180"/>
                  </a:lnTo>
                  <a:lnTo>
                    <a:pt x="834" y="174"/>
                  </a:lnTo>
                  <a:lnTo>
                    <a:pt x="840" y="174"/>
                  </a:lnTo>
                  <a:lnTo>
                    <a:pt x="840" y="168"/>
                  </a:lnTo>
                  <a:lnTo>
                    <a:pt x="846" y="168"/>
                  </a:lnTo>
                  <a:lnTo>
                    <a:pt x="846" y="162"/>
                  </a:lnTo>
                  <a:lnTo>
                    <a:pt x="852" y="162"/>
                  </a:lnTo>
                  <a:lnTo>
                    <a:pt x="852" y="156"/>
                  </a:lnTo>
                  <a:lnTo>
                    <a:pt x="858" y="156"/>
                  </a:lnTo>
                  <a:lnTo>
                    <a:pt x="858" y="150"/>
                  </a:lnTo>
                  <a:lnTo>
                    <a:pt x="864" y="150"/>
                  </a:lnTo>
                  <a:lnTo>
                    <a:pt x="864" y="144"/>
                  </a:lnTo>
                  <a:lnTo>
                    <a:pt x="870" y="144"/>
                  </a:lnTo>
                  <a:lnTo>
                    <a:pt x="876" y="138"/>
                  </a:lnTo>
                  <a:lnTo>
                    <a:pt x="882" y="132"/>
                  </a:lnTo>
                  <a:lnTo>
                    <a:pt x="888" y="132"/>
                  </a:lnTo>
                  <a:lnTo>
                    <a:pt x="888" y="126"/>
                  </a:lnTo>
                  <a:lnTo>
                    <a:pt x="894" y="126"/>
                  </a:lnTo>
                  <a:lnTo>
                    <a:pt x="894" y="120"/>
                  </a:lnTo>
                  <a:lnTo>
                    <a:pt x="900" y="120"/>
                  </a:lnTo>
                  <a:lnTo>
                    <a:pt x="900" y="114"/>
                  </a:lnTo>
                  <a:lnTo>
                    <a:pt x="906" y="114"/>
                  </a:lnTo>
                  <a:lnTo>
                    <a:pt x="906" y="108"/>
                  </a:lnTo>
                  <a:lnTo>
                    <a:pt x="912" y="108"/>
                  </a:lnTo>
                  <a:lnTo>
                    <a:pt x="912" y="102"/>
                  </a:lnTo>
                  <a:lnTo>
                    <a:pt x="918" y="102"/>
                  </a:lnTo>
                  <a:lnTo>
                    <a:pt x="918" y="96"/>
                  </a:lnTo>
                  <a:lnTo>
                    <a:pt x="924" y="96"/>
                  </a:lnTo>
                  <a:lnTo>
                    <a:pt x="930" y="96"/>
                  </a:lnTo>
                  <a:lnTo>
                    <a:pt x="930" y="90"/>
                  </a:lnTo>
                  <a:lnTo>
                    <a:pt x="936" y="90"/>
                  </a:lnTo>
                  <a:lnTo>
                    <a:pt x="936" y="84"/>
                  </a:lnTo>
                  <a:lnTo>
                    <a:pt x="942" y="84"/>
                  </a:lnTo>
                  <a:lnTo>
                    <a:pt x="942" y="78"/>
                  </a:lnTo>
                  <a:lnTo>
                    <a:pt x="948" y="78"/>
                  </a:lnTo>
                  <a:lnTo>
                    <a:pt x="948" y="72"/>
                  </a:lnTo>
                  <a:lnTo>
                    <a:pt x="954" y="72"/>
                  </a:lnTo>
                  <a:lnTo>
                    <a:pt x="954" y="66"/>
                  </a:lnTo>
                  <a:lnTo>
                    <a:pt x="960" y="66"/>
                  </a:lnTo>
                  <a:lnTo>
                    <a:pt x="960" y="60"/>
                  </a:lnTo>
                  <a:lnTo>
                    <a:pt x="966" y="60"/>
                  </a:lnTo>
                  <a:lnTo>
                    <a:pt x="966" y="54"/>
                  </a:lnTo>
                  <a:lnTo>
                    <a:pt x="972" y="54"/>
                  </a:lnTo>
                  <a:lnTo>
                    <a:pt x="978" y="54"/>
                  </a:lnTo>
                  <a:lnTo>
                    <a:pt x="978" y="48"/>
                  </a:lnTo>
                  <a:lnTo>
                    <a:pt x="984" y="48"/>
                  </a:lnTo>
                  <a:lnTo>
                    <a:pt x="984" y="42"/>
                  </a:lnTo>
                  <a:lnTo>
                    <a:pt x="990" y="42"/>
                  </a:lnTo>
                  <a:lnTo>
                    <a:pt x="990" y="36"/>
                  </a:lnTo>
                  <a:lnTo>
                    <a:pt x="996" y="36"/>
                  </a:lnTo>
                  <a:lnTo>
                    <a:pt x="996" y="30"/>
                  </a:lnTo>
                  <a:lnTo>
                    <a:pt x="1002" y="30"/>
                  </a:lnTo>
                  <a:lnTo>
                    <a:pt x="1002" y="24"/>
                  </a:lnTo>
                  <a:lnTo>
                    <a:pt x="1008" y="24"/>
                  </a:lnTo>
                  <a:lnTo>
                    <a:pt x="1008" y="18"/>
                  </a:lnTo>
                  <a:lnTo>
                    <a:pt x="1014" y="18"/>
                  </a:lnTo>
                  <a:lnTo>
                    <a:pt x="1014" y="12"/>
                  </a:lnTo>
                  <a:lnTo>
                    <a:pt x="1020" y="12"/>
                  </a:lnTo>
                  <a:lnTo>
                    <a:pt x="1026" y="12"/>
                  </a:lnTo>
                  <a:lnTo>
                    <a:pt x="1026" y="6"/>
                  </a:lnTo>
                  <a:lnTo>
                    <a:pt x="1032" y="6"/>
                  </a:lnTo>
                  <a:lnTo>
                    <a:pt x="1032" y="0"/>
                  </a:lnTo>
                  <a:lnTo>
                    <a:pt x="1038" y="0"/>
                  </a:lnTo>
                  <a:lnTo>
                    <a:pt x="1044" y="0"/>
                  </a:lnTo>
                  <a:lnTo>
                    <a:pt x="1050" y="0"/>
                  </a:lnTo>
                  <a:lnTo>
                    <a:pt x="1056" y="0"/>
                  </a:lnTo>
                  <a:lnTo>
                    <a:pt x="1062" y="0"/>
                  </a:lnTo>
                  <a:lnTo>
                    <a:pt x="1068" y="0"/>
                  </a:lnTo>
                  <a:lnTo>
                    <a:pt x="1074" y="0"/>
                  </a:lnTo>
                  <a:lnTo>
                    <a:pt x="1080" y="0"/>
                  </a:lnTo>
                  <a:lnTo>
                    <a:pt x="1080" y="6"/>
                  </a:lnTo>
                  <a:lnTo>
                    <a:pt x="1086" y="6"/>
                  </a:lnTo>
                  <a:lnTo>
                    <a:pt x="1092" y="6"/>
                  </a:lnTo>
                  <a:lnTo>
                    <a:pt x="1092" y="12"/>
                  </a:lnTo>
                  <a:lnTo>
                    <a:pt x="1098" y="12"/>
                  </a:lnTo>
                  <a:lnTo>
                    <a:pt x="1098" y="18"/>
                  </a:lnTo>
                  <a:lnTo>
                    <a:pt x="1104" y="18"/>
                  </a:lnTo>
                  <a:lnTo>
                    <a:pt x="1104" y="24"/>
                  </a:lnTo>
                  <a:lnTo>
                    <a:pt x="1110" y="24"/>
                  </a:lnTo>
                  <a:lnTo>
                    <a:pt x="1110" y="30"/>
                  </a:lnTo>
                  <a:lnTo>
                    <a:pt x="1116" y="30"/>
                  </a:lnTo>
                  <a:lnTo>
                    <a:pt x="1116" y="36"/>
                  </a:lnTo>
                  <a:lnTo>
                    <a:pt x="1122" y="36"/>
                  </a:lnTo>
                  <a:lnTo>
                    <a:pt x="1122" y="42"/>
                  </a:lnTo>
                  <a:lnTo>
                    <a:pt x="1128" y="48"/>
                  </a:lnTo>
                  <a:lnTo>
                    <a:pt x="1128" y="54"/>
                  </a:lnTo>
                  <a:lnTo>
                    <a:pt x="1134" y="54"/>
                  </a:lnTo>
                  <a:lnTo>
                    <a:pt x="1134" y="60"/>
                  </a:lnTo>
                  <a:lnTo>
                    <a:pt x="1140" y="60"/>
                  </a:lnTo>
                  <a:lnTo>
                    <a:pt x="1140" y="66"/>
                  </a:lnTo>
                  <a:lnTo>
                    <a:pt x="1146" y="66"/>
                  </a:lnTo>
                  <a:lnTo>
                    <a:pt x="1146" y="72"/>
                  </a:lnTo>
                  <a:lnTo>
                    <a:pt x="1152" y="72"/>
                  </a:lnTo>
                  <a:lnTo>
                    <a:pt x="1152" y="78"/>
                  </a:lnTo>
                  <a:lnTo>
                    <a:pt x="1158" y="84"/>
                  </a:lnTo>
                  <a:lnTo>
                    <a:pt x="1158" y="90"/>
                  </a:lnTo>
                  <a:lnTo>
                    <a:pt x="1164" y="90"/>
                  </a:lnTo>
                  <a:lnTo>
                    <a:pt x="1164" y="96"/>
                  </a:lnTo>
                  <a:lnTo>
                    <a:pt x="1170" y="96"/>
                  </a:lnTo>
                  <a:lnTo>
                    <a:pt x="1170" y="102"/>
                  </a:lnTo>
                  <a:lnTo>
                    <a:pt x="1176" y="102"/>
                  </a:lnTo>
                  <a:lnTo>
                    <a:pt x="1176" y="108"/>
                  </a:lnTo>
                  <a:lnTo>
                    <a:pt x="1182" y="108"/>
                  </a:lnTo>
                  <a:lnTo>
                    <a:pt x="1182" y="114"/>
                  </a:lnTo>
                  <a:lnTo>
                    <a:pt x="1188" y="114"/>
                  </a:lnTo>
                  <a:lnTo>
                    <a:pt x="1188" y="120"/>
                  </a:lnTo>
                  <a:lnTo>
                    <a:pt x="1188" y="126"/>
                  </a:lnTo>
                  <a:lnTo>
                    <a:pt x="1194" y="126"/>
                  </a:lnTo>
                  <a:lnTo>
                    <a:pt x="1194" y="132"/>
                  </a:lnTo>
                  <a:lnTo>
                    <a:pt x="1200" y="132"/>
                  </a:lnTo>
                  <a:lnTo>
                    <a:pt x="1200" y="138"/>
                  </a:lnTo>
                  <a:lnTo>
                    <a:pt x="1206" y="138"/>
                  </a:lnTo>
                  <a:lnTo>
                    <a:pt x="1206" y="144"/>
                  </a:lnTo>
                  <a:lnTo>
                    <a:pt x="1212" y="144"/>
                  </a:lnTo>
                  <a:lnTo>
                    <a:pt x="1212" y="150"/>
                  </a:lnTo>
                  <a:lnTo>
                    <a:pt x="1218" y="150"/>
                  </a:lnTo>
                  <a:lnTo>
                    <a:pt x="1218" y="156"/>
                  </a:lnTo>
                  <a:lnTo>
                    <a:pt x="1224" y="162"/>
                  </a:lnTo>
                  <a:lnTo>
                    <a:pt x="1230" y="168"/>
                  </a:lnTo>
                  <a:lnTo>
                    <a:pt x="1230" y="174"/>
                  </a:lnTo>
                  <a:lnTo>
                    <a:pt x="1236" y="174"/>
                  </a:lnTo>
                  <a:lnTo>
                    <a:pt x="1236" y="180"/>
                  </a:lnTo>
                  <a:lnTo>
                    <a:pt x="1242" y="180"/>
                  </a:lnTo>
                  <a:lnTo>
                    <a:pt x="1242" y="186"/>
                  </a:lnTo>
                  <a:lnTo>
                    <a:pt x="1248" y="186"/>
                  </a:lnTo>
                  <a:lnTo>
                    <a:pt x="1248" y="192"/>
                  </a:lnTo>
                  <a:lnTo>
                    <a:pt x="1254" y="192"/>
                  </a:lnTo>
                  <a:lnTo>
                    <a:pt x="1254" y="198"/>
                  </a:lnTo>
                  <a:lnTo>
                    <a:pt x="1260" y="204"/>
                  </a:lnTo>
                  <a:lnTo>
                    <a:pt x="1260" y="210"/>
                  </a:lnTo>
                  <a:lnTo>
                    <a:pt x="1266" y="210"/>
                  </a:lnTo>
                  <a:lnTo>
                    <a:pt x="1266" y="216"/>
                  </a:lnTo>
                  <a:lnTo>
                    <a:pt x="1272" y="216"/>
                  </a:lnTo>
                  <a:lnTo>
                    <a:pt x="1272" y="222"/>
                  </a:lnTo>
                  <a:lnTo>
                    <a:pt x="1278" y="222"/>
                  </a:lnTo>
                  <a:lnTo>
                    <a:pt x="1278" y="228"/>
                  </a:lnTo>
                  <a:lnTo>
                    <a:pt x="1284" y="228"/>
                  </a:lnTo>
                  <a:lnTo>
                    <a:pt x="1284" y="234"/>
                  </a:lnTo>
                  <a:lnTo>
                    <a:pt x="1290" y="234"/>
                  </a:lnTo>
                  <a:lnTo>
                    <a:pt x="1290" y="240"/>
                  </a:lnTo>
                  <a:lnTo>
                    <a:pt x="1290" y="246"/>
                  </a:lnTo>
                  <a:lnTo>
                    <a:pt x="1296" y="246"/>
                  </a:lnTo>
                  <a:lnTo>
                    <a:pt x="1296" y="252"/>
                  </a:lnTo>
                  <a:lnTo>
                    <a:pt x="1302" y="252"/>
                  </a:lnTo>
                  <a:lnTo>
                    <a:pt x="1302" y="258"/>
                  </a:lnTo>
                  <a:lnTo>
                    <a:pt x="1308" y="258"/>
                  </a:lnTo>
                  <a:lnTo>
                    <a:pt x="1308" y="264"/>
                  </a:lnTo>
                  <a:lnTo>
                    <a:pt x="1314" y="264"/>
                  </a:lnTo>
                  <a:lnTo>
                    <a:pt x="1314" y="270"/>
                  </a:lnTo>
                  <a:lnTo>
                    <a:pt x="1320" y="270"/>
                  </a:lnTo>
                  <a:lnTo>
                    <a:pt x="1320" y="276"/>
                  </a:lnTo>
                  <a:lnTo>
                    <a:pt x="1326" y="276"/>
                  </a:lnTo>
                  <a:lnTo>
                    <a:pt x="1326" y="282"/>
                  </a:lnTo>
                  <a:lnTo>
                    <a:pt x="1332" y="288"/>
                  </a:lnTo>
                  <a:lnTo>
                    <a:pt x="1338" y="288"/>
                  </a:lnTo>
                  <a:lnTo>
                    <a:pt x="1338" y="294"/>
                  </a:lnTo>
                  <a:lnTo>
                    <a:pt x="1344" y="300"/>
                  </a:lnTo>
                  <a:lnTo>
                    <a:pt x="1350" y="300"/>
                  </a:lnTo>
                  <a:lnTo>
                    <a:pt x="1350" y="306"/>
                  </a:lnTo>
                  <a:lnTo>
                    <a:pt x="1356" y="306"/>
                  </a:lnTo>
                  <a:lnTo>
                    <a:pt x="1356" y="312"/>
                  </a:lnTo>
                  <a:lnTo>
                    <a:pt x="1362" y="312"/>
                  </a:lnTo>
                  <a:lnTo>
                    <a:pt x="1362" y="318"/>
                  </a:lnTo>
                  <a:lnTo>
                    <a:pt x="1368" y="318"/>
                  </a:lnTo>
                  <a:lnTo>
                    <a:pt x="1374" y="324"/>
                  </a:lnTo>
                  <a:lnTo>
                    <a:pt x="1380" y="324"/>
                  </a:lnTo>
                  <a:lnTo>
                    <a:pt x="1380" y="330"/>
                  </a:lnTo>
                  <a:lnTo>
                    <a:pt x="1386" y="330"/>
                  </a:lnTo>
                  <a:lnTo>
                    <a:pt x="1386" y="336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398" y="342"/>
                  </a:lnTo>
                  <a:lnTo>
                    <a:pt x="1404" y="342"/>
                  </a:lnTo>
                  <a:lnTo>
                    <a:pt x="1410" y="342"/>
                  </a:lnTo>
                  <a:lnTo>
                    <a:pt x="1410" y="348"/>
                  </a:lnTo>
                  <a:lnTo>
                    <a:pt x="1416" y="348"/>
                  </a:lnTo>
                  <a:lnTo>
                    <a:pt x="1416" y="354"/>
                  </a:lnTo>
                  <a:lnTo>
                    <a:pt x="1422" y="354"/>
                  </a:lnTo>
                  <a:lnTo>
                    <a:pt x="1428" y="354"/>
                  </a:lnTo>
                  <a:lnTo>
                    <a:pt x="1428" y="360"/>
                  </a:lnTo>
                  <a:lnTo>
                    <a:pt x="1434" y="360"/>
                  </a:lnTo>
                  <a:lnTo>
                    <a:pt x="1440" y="360"/>
                  </a:lnTo>
                  <a:lnTo>
                    <a:pt x="1440" y="366"/>
                  </a:lnTo>
                  <a:lnTo>
                    <a:pt x="1446" y="366"/>
                  </a:lnTo>
                  <a:lnTo>
                    <a:pt x="1452" y="372"/>
                  </a:lnTo>
                  <a:lnTo>
                    <a:pt x="1458" y="372"/>
                  </a:lnTo>
                  <a:lnTo>
                    <a:pt x="1458" y="378"/>
                  </a:lnTo>
                  <a:lnTo>
                    <a:pt x="1464" y="378"/>
                  </a:lnTo>
                  <a:lnTo>
                    <a:pt x="1470" y="378"/>
                  </a:lnTo>
                  <a:lnTo>
                    <a:pt x="1470" y="384"/>
                  </a:lnTo>
                  <a:lnTo>
                    <a:pt x="1476" y="384"/>
                  </a:lnTo>
                  <a:lnTo>
                    <a:pt x="1482" y="384"/>
                  </a:lnTo>
                  <a:lnTo>
                    <a:pt x="1482" y="390"/>
                  </a:lnTo>
                  <a:lnTo>
                    <a:pt x="1488" y="390"/>
                  </a:lnTo>
                  <a:lnTo>
                    <a:pt x="1494" y="396"/>
                  </a:lnTo>
                  <a:lnTo>
                    <a:pt x="1500" y="396"/>
                  </a:lnTo>
                  <a:lnTo>
                    <a:pt x="1500" y="402"/>
                  </a:lnTo>
                  <a:lnTo>
                    <a:pt x="1506" y="402"/>
                  </a:lnTo>
                  <a:lnTo>
                    <a:pt x="1512" y="402"/>
                  </a:lnTo>
                  <a:lnTo>
                    <a:pt x="1512" y="408"/>
                  </a:lnTo>
                  <a:lnTo>
                    <a:pt x="1518" y="408"/>
                  </a:lnTo>
                  <a:lnTo>
                    <a:pt x="1524" y="414"/>
                  </a:lnTo>
                  <a:lnTo>
                    <a:pt x="1530" y="414"/>
                  </a:lnTo>
                  <a:lnTo>
                    <a:pt x="1530" y="420"/>
                  </a:lnTo>
                  <a:lnTo>
                    <a:pt x="1536" y="420"/>
                  </a:lnTo>
                  <a:lnTo>
                    <a:pt x="1542" y="420"/>
                  </a:lnTo>
                  <a:lnTo>
                    <a:pt x="1542" y="426"/>
                  </a:lnTo>
                  <a:lnTo>
                    <a:pt x="1548" y="426"/>
                  </a:lnTo>
                  <a:lnTo>
                    <a:pt x="1554" y="426"/>
                  </a:lnTo>
                  <a:lnTo>
                    <a:pt x="1554" y="432"/>
                  </a:lnTo>
                  <a:lnTo>
                    <a:pt x="1560" y="432"/>
                  </a:lnTo>
                  <a:lnTo>
                    <a:pt x="1566" y="438"/>
                  </a:lnTo>
                  <a:lnTo>
                    <a:pt x="1572" y="438"/>
                  </a:lnTo>
                  <a:lnTo>
                    <a:pt x="1572" y="444"/>
                  </a:lnTo>
                  <a:lnTo>
                    <a:pt x="1578" y="444"/>
                  </a:lnTo>
                  <a:lnTo>
                    <a:pt x="1584" y="444"/>
                  </a:lnTo>
                  <a:lnTo>
                    <a:pt x="1584" y="450"/>
                  </a:lnTo>
                  <a:lnTo>
                    <a:pt x="1590" y="450"/>
                  </a:lnTo>
                  <a:lnTo>
                    <a:pt x="1596" y="450"/>
                  </a:lnTo>
                  <a:lnTo>
                    <a:pt x="1596" y="456"/>
                  </a:lnTo>
                  <a:lnTo>
                    <a:pt x="1602" y="456"/>
                  </a:lnTo>
                  <a:lnTo>
                    <a:pt x="1608" y="456"/>
                  </a:lnTo>
                  <a:lnTo>
                    <a:pt x="1608" y="462"/>
                  </a:lnTo>
                  <a:lnTo>
                    <a:pt x="1614" y="462"/>
                  </a:lnTo>
                  <a:lnTo>
                    <a:pt x="1620" y="462"/>
                  </a:lnTo>
                  <a:lnTo>
                    <a:pt x="1620" y="468"/>
                  </a:lnTo>
                  <a:lnTo>
                    <a:pt x="1626" y="468"/>
                  </a:lnTo>
                  <a:lnTo>
                    <a:pt x="1632" y="468"/>
                  </a:lnTo>
                  <a:lnTo>
                    <a:pt x="1632" y="474"/>
                  </a:lnTo>
                  <a:lnTo>
                    <a:pt x="1638" y="474"/>
                  </a:lnTo>
                  <a:lnTo>
                    <a:pt x="1644" y="474"/>
                  </a:lnTo>
                  <a:lnTo>
                    <a:pt x="1644" y="480"/>
                  </a:lnTo>
                  <a:lnTo>
                    <a:pt x="1650" y="480"/>
                  </a:lnTo>
                  <a:lnTo>
                    <a:pt x="1656" y="480"/>
                  </a:lnTo>
                  <a:lnTo>
                    <a:pt x="1656" y="486"/>
                  </a:lnTo>
                  <a:lnTo>
                    <a:pt x="1662" y="486"/>
                  </a:lnTo>
                  <a:lnTo>
                    <a:pt x="1668" y="486"/>
                  </a:lnTo>
                  <a:lnTo>
                    <a:pt x="1668" y="492"/>
                  </a:lnTo>
                  <a:lnTo>
                    <a:pt x="1674" y="492"/>
                  </a:lnTo>
                  <a:lnTo>
                    <a:pt x="1680" y="492"/>
                  </a:lnTo>
                  <a:lnTo>
                    <a:pt x="1680" y="498"/>
                  </a:lnTo>
                  <a:lnTo>
                    <a:pt x="1686" y="498"/>
                  </a:lnTo>
                  <a:lnTo>
                    <a:pt x="1692" y="498"/>
                  </a:lnTo>
                  <a:lnTo>
                    <a:pt x="1698" y="498"/>
                  </a:lnTo>
                  <a:lnTo>
                    <a:pt x="1698" y="504"/>
                  </a:lnTo>
                  <a:lnTo>
                    <a:pt x="1704" y="504"/>
                  </a:lnTo>
                  <a:lnTo>
                    <a:pt x="1710" y="504"/>
                  </a:lnTo>
                  <a:lnTo>
                    <a:pt x="1710" y="510"/>
                  </a:lnTo>
                  <a:lnTo>
                    <a:pt x="1716" y="510"/>
                  </a:lnTo>
                  <a:lnTo>
                    <a:pt x="1722" y="510"/>
                  </a:lnTo>
                  <a:lnTo>
                    <a:pt x="1728" y="516"/>
                  </a:lnTo>
                  <a:lnTo>
                    <a:pt x="1734" y="516"/>
                  </a:lnTo>
                  <a:lnTo>
                    <a:pt x="1740" y="516"/>
                  </a:lnTo>
                  <a:lnTo>
                    <a:pt x="1740" y="522"/>
                  </a:lnTo>
                  <a:lnTo>
                    <a:pt x="1746" y="522"/>
                  </a:lnTo>
                  <a:lnTo>
                    <a:pt x="1752" y="522"/>
                  </a:lnTo>
                  <a:lnTo>
                    <a:pt x="1758" y="522"/>
                  </a:lnTo>
                  <a:lnTo>
                    <a:pt x="1758" y="528"/>
                  </a:lnTo>
                  <a:lnTo>
                    <a:pt x="1764" y="528"/>
                  </a:lnTo>
                  <a:lnTo>
                    <a:pt x="1770" y="528"/>
                  </a:lnTo>
                  <a:lnTo>
                    <a:pt x="1776" y="528"/>
                  </a:lnTo>
                  <a:lnTo>
                    <a:pt x="1776" y="534"/>
                  </a:lnTo>
                  <a:lnTo>
                    <a:pt x="1782" y="534"/>
                  </a:lnTo>
                  <a:lnTo>
                    <a:pt x="1788" y="534"/>
                  </a:lnTo>
                  <a:lnTo>
                    <a:pt x="1794" y="534"/>
                  </a:lnTo>
                  <a:lnTo>
                    <a:pt x="1794" y="540"/>
                  </a:lnTo>
                  <a:lnTo>
                    <a:pt x="1800" y="540"/>
                  </a:lnTo>
                  <a:lnTo>
                    <a:pt x="1806" y="540"/>
                  </a:lnTo>
                  <a:lnTo>
                    <a:pt x="1812" y="540"/>
                  </a:lnTo>
                  <a:lnTo>
                    <a:pt x="1818" y="546"/>
                  </a:lnTo>
                  <a:lnTo>
                    <a:pt x="1824" y="546"/>
                  </a:lnTo>
                  <a:lnTo>
                    <a:pt x="1830" y="546"/>
                  </a:lnTo>
                  <a:lnTo>
                    <a:pt x="1836" y="546"/>
                  </a:lnTo>
                  <a:lnTo>
                    <a:pt x="1836" y="552"/>
                  </a:lnTo>
                  <a:lnTo>
                    <a:pt x="1842" y="552"/>
                  </a:lnTo>
                  <a:lnTo>
                    <a:pt x="1848" y="552"/>
                  </a:lnTo>
                  <a:lnTo>
                    <a:pt x="1854" y="552"/>
                  </a:lnTo>
                  <a:lnTo>
                    <a:pt x="1854" y="558"/>
                  </a:lnTo>
                  <a:lnTo>
                    <a:pt x="1860" y="558"/>
                  </a:lnTo>
                  <a:lnTo>
                    <a:pt x="1866" y="558"/>
                  </a:lnTo>
                  <a:lnTo>
                    <a:pt x="1872" y="558"/>
                  </a:lnTo>
                  <a:lnTo>
                    <a:pt x="1878" y="558"/>
                  </a:lnTo>
                  <a:lnTo>
                    <a:pt x="1878" y="564"/>
                  </a:lnTo>
                  <a:lnTo>
                    <a:pt x="1884" y="564"/>
                  </a:lnTo>
                  <a:lnTo>
                    <a:pt x="1890" y="564"/>
                  </a:lnTo>
                  <a:lnTo>
                    <a:pt x="1896" y="564"/>
                  </a:lnTo>
                  <a:lnTo>
                    <a:pt x="1902" y="570"/>
                  </a:lnTo>
                  <a:lnTo>
                    <a:pt x="1908" y="570"/>
                  </a:lnTo>
                  <a:lnTo>
                    <a:pt x="1914" y="570"/>
                  </a:lnTo>
                  <a:lnTo>
                    <a:pt x="1920" y="570"/>
                  </a:lnTo>
                  <a:lnTo>
                    <a:pt x="1926" y="570"/>
                  </a:lnTo>
                  <a:lnTo>
                    <a:pt x="1926" y="576"/>
                  </a:lnTo>
                  <a:lnTo>
                    <a:pt x="1932" y="576"/>
                  </a:lnTo>
                  <a:lnTo>
                    <a:pt x="1938" y="576"/>
                  </a:lnTo>
                  <a:lnTo>
                    <a:pt x="1944" y="576"/>
                  </a:lnTo>
                  <a:lnTo>
                    <a:pt x="1950" y="576"/>
                  </a:lnTo>
                  <a:lnTo>
                    <a:pt x="1956" y="582"/>
                  </a:lnTo>
                  <a:lnTo>
                    <a:pt x="1962" y="582"/>
                  </a:lnTo>
                  <a:lnTo>
                    <a:pt x="1968" y="582"/>
                  </a:lnTo>
                  <a:lnTo>
                    <a:pt x="1974" y="582"/>
                  </a:lnTo>
                  <a:lnTo>
                    <a:pt x="1980" y="582"/>
                  </a:lnTo>
                  <a:lnTo>
                    <a:pt x="1986" y="582"/>
                  </a:lnTo>
                  <a:lnTo>
                    <a:pt x="1992" y="582"/>
                  </a:lnTo>
                  <a:lnTo>
                    <a:pt x="1992" y="588"/>
                  </a:lnTo>
                  <a:lnTo>
                    <a:pt x="1998" y="588"/>
                  </a:lnTo>
                  <a:lnTo>
                    <a:pt x="2004" y="588"/>
                  </a:lnTo>
                  <a:lnTo>
                    <a:pt x="2010" y="588"/>
                  </a:lnTo>
                  <a:lnTo>
                    <a:pt x="2016" y="588"/>
                  </a:lnTo>
                  <a:lnTo>
                    <a:pt x="2022" y="588"/>
                  </a:lnTo>
                  <a:lnTo>
                    <a:pt x="2028" y="588"/>
                  </a:lnTo>
                  <a:lnTo>
                    <a:pt x="2034" y="588"/>
                  </a:lnTo>
                  <a:lnTo>
                    <a:pt x="2040" y="588"/>
                  </a:lnTo>
                  <a:lnTo>
                    <a:pt x="2046" y="588"/>
                  </a:lnTo>
                  <a:lnTo>
                    <a:pt x="2052" y="588"/>
                  </a:lnTo>
                  <a:lnTo>
                    <a:pt x="2058" y="588"/>
                  </a:lnTo>
                  <a:lnTo>
                    <a:pt x="2058" y="594"/>
                  </a:lnTo>
                  <a:lnTo>
                    <a:pt x="2064" y="594"/>
                  </a:lnTo>
                  <a:lnTo>
                    <a:pt x="2070" y="594"/>
                  </a:lnTo>
                  <a:lnTo>
                    <a:pt x="2076" y="594"/>
                  </a:lnTo>
                  <a:lnTo>
                    <a:pt x="2082" y="594"/>
                  </a:lnTo>
                  <a:lnTo>
                    <a:pt x="2088" y="594"/>
                  </a:lnTo>
                  <a:lnTo>
                    <a:pt x="2094" y="594"/>
                  </a:lnTo>
                  <a:lnTo>
                    <a:pt x="2100" y="594"/>
                  </a:lnTo>
                  <a:lnTo>
                    <a:pt x="2106" y="594"/>
                  </a:lnTo>
                  <a:lnTo>
                    <a:pt x="2112" y="594"/>
                  </a:lnTo>
                  <a:lnTo>
                    <a:pt x="2118" y="594"/>
                  </a:lnTo>
                  <a:lnTo>
                    <a:pt x="2124" y="594"/>
                  </a:lnTo>
                  <a:lnTo>
                    <a:pt x="2124" y="588"/>
                  </a:lnTo>
                  <a:lnTo>
                    <a:pt x="2130" y="588"/>
                  </a:lnTo>
                  <a:lnTo>
                    <a:pt x="2136" y="588"/>
                  </a:lnTo>
                  <a:lnTo>
                    <a:pt x="2142" y="588"/>
                  </a:lnTo>
                  <a:lnTo>
                    <a:pt x="2148" y="588"/>
                  </a:lnTo>
                  <a:lnTo>
                    <a:pt x="2154" y="588"/>
                  </a:lnTo>
                  <a:lnTo>
                    <a:pt x="2160" y="588"/>
                  </a:lnTo>
                  <a:lnTo>
                    <a:pt x="2166" y="588"/>
                  </a:lnTo>
                  <a:lnTo>
                    <a:pt x="2172" y="588"/>
                  </a:lnTo>
                  <a:lnTo>
                    <a:pt x="2178" y="588"/>
                  </a:lnTo>
                  <a:lnTo>
                    <a:pt x="2184" y="588"/>
                  </a:lnTo>
                  <a:lnTo>
                    <a:pt x="2190" y="588"/>
                  </a:lnTo>
                  <a:lnTo>
                    <a:pt x="2196" y="588"/>
                  </a:lnTo>
                  <a:lnTo>
                    <a:pt x="2202" y="588"/>
                  </a:lnTo>
                  <a:lnTo>
                    <a:pt x="2208" y="588"/>
                  </a:lnTo>
                  <a:lnTo>
                    <a:pt x="2214" y="588"/>
                  </a:lnTo>
                  <a:lnTo>
                    <a:pt x="2220" y="588"/>
                  </a:lnTo>
                  <a:lnTo>
                    <a:pt x="2226" y="588"/>
                  </a:lnTo>
                  <a:lnTo>
                    <a:pt x="2232" y="588"/>
                  </a:lnTo>
                  <a:lnTo>
                    <a:pt x="2238" y="588"/>
                  </a:lnTo>
                  <a:lnTo>
                    <a:pt x="2238" y="582"/>
                  </a:lnTo>
                  <a:lnTo>
                    <a:pt x="2244" y="582"/>
                  </a:lnTo>
                  <a:lnTo>
                    <a:pt x="2250" y="582"/>
                  </a:lnTo>
                  <a:lnTo>
                    <a:pt x="2256" y="582"/>
                  </a:lnTo>
                  <a:lnTo>
                    <a:pt x="2262" y="582"/>
                  </a:lnTo>
                  <a:lnTo>
                    <a:pt x="2268" y="582"/>
                  </a:lnTo>
                  <a:lnTo>
                    <a:pt x="2274" y="582"/>
                  </a:lnTo>
                  <a:lnTo>
                    <a:pt x="2280" y="582"/>
                  </a:lnTo>
                  <a:lnTo>
                    <a:pt x="2286" y="582"/>
                  </a:lnTo>
                  <a:lnTo>
                    <a:pt x="2292" y="582"/>
                  </a:lnTo>
                  <a:lnTo>
                    <a:pt x="2298" y="582"/>
                  </a:lnTo>
                  <a:lnTo>
                    <a:pt x="2304" y="582"/>
                  </a:lnTo>
                  <a:lnTo>
                    <a:pt x="2310" y="582"/>
                  </a:lnTo>
                  <a:lnTo>
                    <a:pt x="2316" y="582"/>
                  </a:lnTo>
                  <a:lnTo>
                    <a:pt x="2316" y="588"/>
                  </a:lnTo>
                  <a:lnTo>
                    <a:pt x="2322" y="588"/>
                  </a:lnTo>
                  <a:lnTo>
                    <a:pt x="2328" y="588"/>
                  </a:lnTo>
                  <a:lnTo>
                    <a:pt x="2334" y="588"/>
                  </a:lnTo>
                  <a:lnTo>
                    <a:pt x="2340" y="588"/>
                  </a:lnTo>
                  <a:lnTo>
                    <a:pt x="2346" y="588"/>
                  </a:lnTo>
                  <a:lnTo>
                    <a:pt x="2352" y="588"/>
                  </a:lnTo>
                  <a:lnTo>
                    <a:pt x="2358" y="588"/>
                  </a:lnTo>
                  <a:lnTo>
                    <a:pt x="2364" y="588"/>
                  </a:lnTo>
                  <a:lnTo>
                    <a:pt x="2370" y="588"/>
                  </a:lnTo>
                  <a:lnTo>
                    <a:pt x="2376" y="588"/>
                  </a:lnTo>
                  <a:lnTo>
                    <a:pt x="2382" y="588"/>
                  </a:lnTo>
                  <a:lnTo>
                    <a:pt x="2388" y="588"/>
                  </a:lnTo>
                  <a:lnTo>
                    <a:pt x="2394" y="588"/>
                  </a:lnTo>
                  <a:lnTo>
                    <a:pt x="2400" y="588"/>
                  </a:lnTo>
                  <a:lnTo>
                    <a:pt x="2406" y="588"/>
                  </a:lnTo>
                  <a:lnTo>
                    <a:pt x="2412" y="588"/>
                  </a:lnTo>
                  <a:lnTo>
                    <a:pt x="2418" y="588"/>
                  </a:lnTo>
                  <a:lnTo>
                    <a:pt x="2424" y="588"/>
                  </a:lnTo>
                  <a:lnTo>
                    <a:pt x="2430" y="588"/>
                  </a:lnTo>
                  <a:lnTo>
                    <a:pt x="2430" y="594"/>
                  </a:lnTo>
                  <a:lnTo>
                    <a:pt x="2436" y="594"/>
                  </a:lnTo>
                  <a:lnTo>
                    <a:pt x="2442" y="594"/>
                  </a:lnTo>
                  <a:lnTo>
                    <a:pt x="2448" y="594"/>
                  </a:lnTo>
                  <a:lnTo>
                    <a:pt x="2454" y="594"/>
                  </a:lnTo>
                  <a:lnTo>
                    <a:pt x="2460" y="594"/>
                  </a:lnTo>
                  <a:lnTo>
                    <a:pt x="2466" y="594"/>
                  </a:lnTo>
                  <a:lnTo>
                    <a:pt x="2472" y="594"/>
                  </a:lnTo>
                  <a:lnTo>
                    <a:pt x="2478" y="594"/>
                  </a:lnTo>
                  <a:lnTo>
                    <a:pt x="2484" y="594"/>
                  </a:lnTo>
                  <a:lnTo>
                    <a:pt x="2490" y="594"/>
                  </a:lnTo>
                  <a:lnTo>
                    <a:pt x="2496" y="594"/>
                  </a:lnTo>
                  <a:lnTo>
                    <a:pt x="2496" y="588"/>
                  </a:lnTo>
                  <a:lnTo>
                    <a:pt x="2502" y="588"/>
                  </a:lnTo>
                  <a:lnTo>
                    <a:pt x="2508" y="588"/>
                  </a:lnTo>
                  <a:lnTo>
                    <a:pt x="2514" y="588"/>
                  </a:lnTo>
                  <a:lnTo>
                    <a:pt x="2520" y="588"/>
                  </a:lnTo>
                  <a:lnTo>
                    <a:pt x="2526" y="588"/>
                  </a:lnTo>
                  <a:lnTo>
                    <a:pt x="2532" y="588"/>
                  </a:lnTo>
                  <a:lnTo>
                    <a:pt x="2538" y="588"/>
                  </a:lnTo>
                  <a:lnTo>
                    <a:pt x="2544" y="588"/>
                  </a:lnTo>
                  <a:lnTo>
                    <a:pt x="2550" y="588"/>
                  </a:lnTo>
                  <a:lnTo>
                    <a:pt x="2556" y="588"/>
                  </a:lnTo>
                  <a:lnTo>
                    <a:pt x="2562" y="588"/>
                  </a:lnTo>
                  <a:lnTo>
                    <a:pt x="2562" y="582"/>
                  </a:lnTo>
                  <a:lnTo>
                    <a:pt x="2568" y="582"/>
                  </a:lnTo>
                  <a:lnTo>
                    <a:pt x="2574" y="582"/>
                  </a:lnTo>
                  <a:lnTo>
                    <a:pt x="2580" y="582"/>
                  </a:lnTo>
                  <a:lnTo>
                    <a:pt x="2586" y="582"/>
                  </a:lnTo>
                  <a:lnTo>
                    <a:pt x="2592" y="582"/>
                  </a:lnTo>
                  <a:lnTo>
                    <a:pt x="2598" y="582"/>
                  </a:lnTo>
                  <a:lnTo>
                    <a:pt x="2604" y="576"/>
                  </a:lnTo>
                  <a:lnTo>
                    <a:pt x="2610" y="576"/>
                  </a:lnTo>
                  <a:lnTo>
                    <a:pt x="2616" y="576"/>
                  </a:lnTo>
                  <a:lnTo>
                    <a:pt x="2622" y="576"/>
                  </a:lnTo>
                  <a:lnTo>
                    <a:pt x="2628" y="576"/>
                  </a:lnTo>
                  <a:lnTo>
                    <a:pt x="2628" y="570"/>
                  </a:lnTo>
                  <a:lnTo>
                    <a:pt x="2634" y="570"/>
                  </a:lnTo>
                  <a:lnTo>
                    <a:pt x="2640" y="570"/>
                  </a:lnTo>
                  <a:lnTo>
                    <a:pt x="2646" y="570"/>
                  </a:lnTo>
                  <a:lnTo>
                    <a:pt x="2652" y="570"/>
                  </a:lnTo>
                  <a:lnTo>
                    <a:pt x="2658" y="564"/>
                  </a:lnTo>
                  <a:lnTo>
                    <a:pt x="2664" y="564"/>
                  </a:lnTo>
                  <a:lnTo>
                    <a:pt x="2670" y="564"/>
                  </a:lnTo>
                  <a:lnTo>
                    <a:pt x="2676" y="564"/>
                  </a:lnTo>
                  <a:lnTo>
                    <a:pt x="2676" y="558"/>
                  </a:lnTo>
                  <a:lnTo>
                    <a:pt x="2682" y="558"/>
                  </a:lnTo>
                  <a:lnTo>
                    <a:pt x="2688" y="558"/>
                  </a:lnTo>
                  <a:lnTo>
                    <a:pt x="2694" y="558"/>
                  </a:lnTo>
                  <a:lnTo>
                    <a:pt x="2700" y="558"/>
                  </a:lnTo>
                  <a:lnTo>
                    <a:pt x="2700" y="552"/>
                  </a:lnTo>
                  <a:lnTo>
                    <a:pt x="2706" y="552"/>
                  </a:lnTo>
                  <a:lnTo>
                    <a:pt x="2712" y="552"/>
                  </a:lnTo>
                  <a:lnTo>
                    <a:pt x="2718" y="552"/>
                  </a:lnTo>
                  <a:lnTo>
                    <a:pt x="2718" y="546"/>
                  </a:lnTo>
                  <a:lnTo>
                    <a:pt x="2724" y="546"/>
                  </a:lnTo>
                  <a:lnTo>
                    <a:pt x="2730" y="546"/>
                  </a:lnTo>
                  <a:lnTo>
                    <a:pt x="2736" y="546"/>
                  </a:lnTo>
                  <a:lnTo>
                    <a:pt x="2742" y="540"/>
                  </a:lnTo>
                  <a:lnTo>
                    <a:pt x="2748" y="540"/>
                  </a:lnTo>
                  <a:lnTo>
                    <a:pt x="2754" y="540"/>
                  </a:lnTo>
                  <a:lnTo>
                    <a:pt x="2760" y="540"/>
                  </a:lnTo>
                  <a:lnTo>
                    <a:pt x="2760" y="534"/>
                  </a:lnTo>
                  <a:lnTo>
                    <a:pt x="2766" y="534"/>
                  </a:lnTo>
                  <a:lnTo>
                    <a:pt x="2772" y="534"/>
                  </a:lnTo>
                  <a:lnTo>
                    <a:pt x="2778" y="534"/>
                  </a:lnTo>
                  <a:lnTo>
                    <a:pt x="2778" y="528"/>
                  </a:lnTo>
                  <a:lnTo>
                    <a:pt x="2784" y="528"/>
                  </a:lnTo>
                  <a:lnTo>
                    <a:pt x="2790" y="528"/>
                  </a:lnTo>
                  <a:lnTo>
                    <a:pt x="2796" y="528"/>
                  </a:lnTo>
                  <a:lnTo>
                    <a:pt x="2796" y="522"/>
                  </a:lnTo>
                  <a:lnTo>
                    <a:pt x="2802" y="522"/>
                  </a:lnTo>
                  <a:lnTo>
                    <a:pt x="2808" y="522"/>
                  </a:lnTo>
                  <a:lnTo>
                    <a:pt x="2814" y="522"/>
                  </a:lnTo>
                  <a:lnTo>
                    <a:pt x="2814" y="516"/>
                  </a:lnTo>
                  <a:lnTo>
                    <a:pt x="2820" y="516"/>
                  </a:lnTo>
                  <a:lnTo>
                    <a:pt x="2826" y="516"/>
                  </a:lnTo>
                  <a:lnTo>
                    <a:pt x="2832" y="510"/>
                  </a:lnTo>
                  <a:lnTo>
                    <a:pt x="2838" y="510"/>
                  </a:lnTo>
                  <a:lnTo>
                    <a:pt x="2844" y="510"/>
                  </a:lnTo>
                  <a:lnTo>
                    <a:pt x="2844" y="504"/>
                  </a:lnTo>
                  <a:lnTo>
                    <a:pt x="2850" y="504"/>
                  </a:lnTo>
                  <a:lnTo>
                    <a:pt x="2856" y="504"/>
                  </a:lnTo>
                  <a:lnTo>
                    <a:pt x="2856" y="498"/>
                  </a:lnTo>
                  <a:lnTo>
                    <a:pt x="2862" y="498"/>
                  </a:lnTo>
                  <a:lnTo>
                    <a:pt x="2868" y="498"/>
                  </a:lnTo>
                  <a:lnTo>
                    <a:pt x="2874" y="498"/>
                  </a:lnTo>
                  <a:lnTo>
                    <a:pt x="2874" y="492"/>
                  </a:lnTo>
                  <a:lnTo>
                    <a:pt x="2880" y="492"/>
                  </a:lnTo>
                  <a:lnTo>
                    <a:pt x="2886" y="492"/>
                  </a:lnTo>
                  <a:lnTo>
                    <a:pt x="2886" y="486"/>
                  </a:lnTo>
                  <a:lnTo>
                    <a:pt x="2892" y="486"/>
                  </a:lnTo>
                  <a:lnTo>
                    <a:pt x="2898" y="486"/>
                  </a:lnTo>
                  <a:lnTo>
                    <a:pt x="2898" y="480"/>
                  </a:lnTo>
                  <a:lnTo>
                    <a:pt x="2904" y="480"/>
                  </a:lnTo>
                  <a:lnTo>
                    <a:pt x="2910" y="480"/>
                  </a:lnTo>
                  <a:lnTo>
                    <a:pt x="2910" y="474"/>
                  </a:lnTo>
                  <a:lnTo>
                    <a:pt x="2916" y="474"/>
                  </a:lnTo>
                  <a:lnTo>
                    <a:pt x="2922" y="474"/>
                  </a:lnTo>
                  <a:lnTo>
                    <a:pt x="2922" y="468"/>
                  </a:lnTo>
                  <a:lnTo>
                    <a:pt x="2928" y="468"/>
                  </a:lnTo>
                  <a:lnTo>
                    <a:pt x="2934" y="468"/>
                  </a:lnTo>
                  <a:lnTo>
                    <a:pt x="2934" y="462"/>
                  </a:lnTo>
                  <a:lnTo>
                    <a:pt x="2940" y="462"/>
                  </a:lnTo>
                  <a:lnTo>
                    <a:pt x="2946" y="462"/>
                  </a:lnTo>
                  <a:lnTo>
                    <a:pt x="2946" y="456"/>
                  </a:lnTo>
                  <a:lnTo>
                    <a:pt x="2952" y="456"/>
                  </a:lnTo>
                  <a:lnTo>
                    <a:pt x="2958" y="456"/>
                  </a:lnTo>
                  <a:lnTo>
                    <a:pt x="2958" y="450"/>
                  </a:lnTo>
                  <a:lnTo>
                    <a:pt x="2964" y="450"/>
                  </a:lnTo>
                  <a:lnTo>
                    <a:pt x="2970" y="450"/>
                  </a:lnTo>
                  <a:lnTo>
                    <a:pt x="2970" y="444"/>
                  </a:lnTo>
                  <a:lnTo>
                    <a:pt x="2976" y="444"/>
                  </a:lnTo>
                  <a:lnTo>
                    <a:pt x="2982" y="444"/>
                  </a:lnTo>
                  <a:lnTo>
                    <a:pt x="2982" y="438"/>
                  </a:lnTo>
                  <a:lnTo>
                    <a:pt x="2988" y="438"/>
                  </a:lnTo>
                  <a:lnTo>
                    <a:pt x="2994" y="432"/>
                  </a:lnTo>
                  <a:lnTo>
                    <a:pt x="3000" y="432"/>
                  </a:lnTo>
                  <a:lnTo>
                    <a:pt x="3000" y="426"/>
                  </a:lnTo>
                  <a:lnTo>
                    <a:pt x="3006" y="426"/>
                  </a:lnTo>
                  <a:lnTo>
                    <a:pt x="3012" y="426"/>
                  </a:lnTo>
                  <a:lnTo>
                    <a:pt x="3012" y="420"/>
                  </a:lnTo>
                  <a:lnTo>
                    <a:pt x="3018" y="420"/>
                  </a:lnTo>
                  <a:lnTo>
                    <a:pt x="3024" y="420"/>
                  </a:lnTo>
                  <a:lnTo>
                    <a:pt x="3024" y="414"/>
                  </a:lnTo>
                  <a:lnTo>
                    <a:pt x="3030" y="414"/>
                  </a:lnTo>
                  <a:lnTo>
                    <a:pt x="3036" y="408"/>
                  </a:lnTo>
                  <a:lnTo>
                    <a:pt x="3042" y="408"/>
                  </a:lnTo>
                  <a:lnTo>
                    <a:pt x="3042" y="402"/>
                  </a:lnTo>
                  <a:lnTo>
                    <a:pt x="3048" y="402"/>
                  </a:lnTo>
                  <a:lnTo>
                    <a:pt x="3054" y="402"/>
                  </a:lnTo>
                  <a:lnTo>
                    <a:pt x="3054" y="396"/>
                  </a:lnTo>
                  <a:lnTo>
                    <a:pt x="3060" y="396"/>
                  </a:lnTo>
                  <a:lnTo>
                    <a:pt x="3066" y="396"/>
                  </a:lnTo>
                  <a:lnTo>
                    <a:pt x="3066" y="390"/>
                  </a:lnTo>
                  <a:lnTo>
                    <a:pt x="3072" y="390"/>
                  </a:lnTo>
                  <a:lnTo>
                    <a:pt x="3072" y="384"/>
                  </a:lnTo>
                  <a:lnTo>
                    <a:pt x="3078" y="384"/>
                  </a:lnTo>
                  <a:lnTo>
                    <a:pt x="3084" y="384"/>
                  </a:lnTo>
                  <a:lnTo>
                    <a:pt x="3084" y="378"/>
                  </a:lnTo>
                  <a:lnTo>
                    <a:pt x="3090" y="378"/>
                  </a:lnTo>
                  <a:lnTo>
                    <a:pt x="3096" y="378"/>
                  </a:lnTo>
                  <a:lnTo>
                    <a:pt x="3096" y="372"/>
                  </a:lnTo>
                  <a:lnTo>
                    <a:pt x="3102" y="372"/>
                  </a:lnTo>
                  <a:lnTo>
                    <a:pt x="3108" y="366"/>
                  </a:lnTo>
                  <a:lnTo>
                    <a:pt x="3114" y="366"/>
                  </a:lnTo>
                  <a:lnTo>
                    <a:pt x="3114" y="360"/>
                  </a:lnTo>
                  <a:lnTo>
                    <a:pt x="3120" y="360"/>
                  </a:lnTo>
                  <a:lnTo>
                    <a:pt x="3126" y="360"/>
                  </a:lnTo>
                  <a:lnTo>
                    <a:pt x="3126" y="354"/>
                  </a:lnTo>
                  <a:lnTo>
                    <a:pt x="3132" y="354"/>
                  </a:lnTo>
                  <a:lnTo>
                    <a:pt x="3138" y="354"/>
                  </a:lnTo>
                  <a:lnTo>
                    <a:pt x="3138" y="348"/>
                  </a:lnTo>
                  <a:lnTo>
                    <a:pt x="3144" y="348"/>
                  </a:lnTo>
                  <a:lnTo>
                    <a:pt x="3144" y="342"/>
                  </a:lnTo>
                  <a:lnTo>
                    <a:pt x="3150" y="342"/>
                  </a:lnTo>
                  <a:lnTo>
                    <a:pt x="3156" y="342"/>
                  </a:lnTo>
                  <a:lnTo>
                    <a:pt x="3156" y="336"/>
                  </a:lnTo>
                  <a:lnTo>
                    <a:pt x="3162" y="336"/>
                  </a:lnTo>
                  <a:lnTo>
                    <a:pt x="3168" y="336"/>
                  </a:lnTo>
                  <a:lnTo>
                    <a:pt x="3168" y="330"/>
                  </a:lnTo>
                  <a:lnTo>
                    <a:pt x="3174" y="330"/>
                  </a:lnTo>
                  <a:lnTo>
                    <a:pt x="3174" y="324"/>
                  </a:lnTo>
                  <a:lnTo>
                    <a:pt x="3180" y="324"/>
                  </a:lnTo>
                  <a:lnTo>
                    <a:pt x="3186" y="318"/>
                  </a:lnTo>
                  <a:lnTo>
                    <a:pt x="3192" y="318"/>
                  </a:lnTo>
                  <a:lnTo>
                    <a:pt x="3192" y="312"/>
                  </a:lnTo>
                  <a:lnTo>
                    <a:pt x="3198" y="312"/>
                  </a:lnTo>
                  <a:lnTo>
                    <a:pt x="3198" y="306"/>
                  </a:lnTo>
                  <a:lnTo>
                    <a:pt x="3204" y="306"/>
                  </a:lnTo>
                  <a:lnTo>
                    <a:pt x="3204" y="300"/>
                  </a:lnTo>
                  <a:lnTo>
                    <a:pt x="3210" y="300"/>
                  </a:lnTo>
                  <a:lnTo>
                    <a:pt x="3210" y="294"/>
                  </a:lnTo>
                  <a:lnTo>
                    <a:pt x="3216" y="294"/>
                  </a:lnTo>
                  <a:lnTo>
                    <a:pt x="3216" y="288"/>
                  </a:lnTo>
                  <a:lnTo>
                    <a:pt x="3222" y="288"/>
                  </a:lnTo>
                  <a:lnTo>
                    <a:pt x="3228" y="282"/>
                  </a:lnTo>
                  <a:lnTo>
                    <a:pt x="3228" y="276"/>
                  </a:lnTo>
                  <a:lnTo>
                    <a:pt x="3234" y="276"/>
                  </a:lnTo>
                  <a:lnTo>
                    <a:pt x="3234" y="270"/>
                  </a:lnTo>
                  <a:lnTo>
                    <a:pt x="3240" y="270"/>
                  </a:lnTo>
                  <a:lnTo>
                    <a:pt x="3240" y="264"/>
                  </a:lnTo>
                  <a:lnTo>
                    <a:pt x="3246" y="264"/>
                  </a:lnTo>
                  <a:lnTo>
                    <a:pt x="3246" y="258"/>
                  </a:lnTo>
                  <a:lnTo>
                    <a:pt x="3252" y="258"/>
                  </a:lnTo>
                  <a:lnTo>
                    <a:pt x="3252" y="252"/>
                  </a:lnTo>
                  <a:lnTo>
                    <a:pt x="3258" y="252"/>
                  </a:lnTo>
                  <a:lnTo>
                    <a:pt x="3258" y="246"/>
                  </a:lnTo>
                  <a:lnTo>
                    <a:pt x="3264" y="246"/>
                  </a:lnTo>
                  <a:lnTo>
                    <a:pt x="3264" y="240"/>
                  </a:lnTo>
                  <a:lnTo>
                    <a:pt x="3264" y="234"/>
                  </a:lnTo>
                  <a:lnTo>
                    <a:pt x="3270" y="234"/>
                  </a:lnTo>
                  <a:lnTo>
                    <a:pt x="3270" y="228"/>
                  </a:lnTo>
                  <a:lnTo>
                    <a:pt x="3276" y="228"/>
                  </a:lnTo>
                  <a:lnTo>
                    <a:pt x="3276" y="222"/>
                  </a:lnTo>
                  <a:lnTo>
                    <a:pt x="3282" y="222"/>
                  </a:lnTo>
                  <a:lnTo>
                    <a:pt x="3282" y="216"/>
                  </a:lnTo>
                  <a:lnTo>
                    <a:pt x="3288" y="216"/>
                  </a:lnTo>
                  <a:lnTo>
                    <a:pt x="3288" y="210"/>
                  </a:lnTo>
                  <a:lnTo>
                    <a:pt x="3294" y="210"/>
                  </a:lnTo>
                  <a:lnTo>
                    <a:pt x="3294" y="204"/>
                  </a:lnTo>
                  <a:lnTo>
                    <a:pt x="3300" y="198"/>
                  </a:lnTo>
                  <a:lnTo>
                    <a:pt x="3300" y="192"/>
                  </a:lnTo>
                  <a:lnTo>
                    <a:pt x="3306" y="192"/>
                  </a:lnTo>
                  <a:lnTo>
                    <a:pt x="3306" y="186"/>
                  </a:lnTo>
                  <a:lnTo>
                    <a:pt x="3312" y="186"/>
                  </a:lnTo>
                  <a:lnTo>
                    <a:pt x="3312" y="180"/>
                  </a:lnTo>
                  <a:lnTo>
                    <a:pt x="3318" y="180"/>
                  </a:lnTo>
                  <a:lnTo>
                    <a:pt x="3318" y="174"/>
                  </a:lnTo>
                  <a:lnTo>
                    <a:pt x="3324" y="174"/>
                  </a:lnTo>
                  <a:lnTo>
                    <a:pt x="3324" y="168"/>
                  </a:lnTo>
                  <a:lnTo>
                    <a:pt x="3330" y="162"/>
                  </a:lnTo>
                  <a:lnTo>
                    <a:pt x="3336" y="156"/>
                  </a:lnTo>
                  <a:lnTo>
                    <a:pt x="3336" y="150"/>
                  </a:lnTo>
                  <a:lnTo>
                    <a:pt x="3342" y="150"/>
                  </a:lnTo>
                  <a:lnTo>
                    <a:pt x="3342" y="144"/>
                  </a:lnTo>
                  <a:lnTo>
                    <a:pt x="3348" y="144"/>
                  </a:lnTo>
                  <a:lnTo>
                    <a:pt x="3348" y="138"/>
                  </a:lnTo>
                  <a:lnTo>
                    <a:pt x="3354" y="138"/>
                  </a:lnTo>
                  <a:lnTo>
                    <a:pt x="3354" y="132"/>
                  </a:lnTo>
                  <a:lnTo>
                    <a:pt x="3360" y="132"/>
                  </a:lnTo>
                  <a:lnTo>
                    <a:pt x="3360" y="126"/>
                  </a:lnTo>
                  <a:lnTo>
                    <a:pt x="3366" y="126"/>
                  </a:lnTo>
                  <a:lnTo>
                    <a:pt x="3366" y="120"/>
                  </a:lnTo>
                  <a:lnTo>
                    <a:pt x="3366" y="114"/>
                  </a:lnTo>
                  <a:lnTo>
                    <a:pt x="3372" y="114"/>
                  </a:lnTo>
                  <a:lnTo>
                    <a:pt x="3372" y="108"/>
                  </a:lnTo>
                  <a:lnTo>
                    <a:pt x="3378" y="108"/>
                  </a:lnTo>
                  <a:lnTo>
                    <a:pt x="3378" y="102"/>
                  </a:lnTo>
                  <a:lnTo>
                    <a:pt x="3384" y="102"/>
                  </a:lnTo>
                  <a:lnTo>
                    <a:pt x="3384" y="96"/>
                  </a:lnTo>
                  <a:lnTo>
                    <a:pt x="3390" y="96"/>
                  </a:lnTo>
                  <a:lnTo>
                    <a:pt x="3390" y="90"/>
                  </a:lnTo>
                  <a:lnTo>
                    <a:pt x="3396" y="90"/>
                  </a:lnTo>
                  <a:lnTo>
                    <a:pt x="3396" y="84"/>
                  </a:lnTo>
                  <a:lnTo>
                    <a:pt x="3402" y="78"/>
                  </a:lnTo>
                  <a:lnTo>
                    <a:pt x="3402" y="72"/>
                  </a:lnTo>
                  <a:lnTo>
                    <a:pt x="3408" y="72"/>
                  </a:lnTo>
                  <a:lnTo>
                    <a:pt x="3408" y="66"/>
                  </a:lnTo>
                  <a:lnTo>
                    <a:pt x="3414" y="66"/>
                  </a:lnTo>
                  <a:lnTo>
                    <a:pt x="3414" y="60"/>
                  </a:lnTo>
                  <a:lnTo>
                    <a:pt x="3420" y="60"/>
                  </a:lnTo>
                  <a:lnTo>
                    <a:pt x="3420" y="54"/>
                  </a:lnTo>
                  <a:lnTo>
                    <a:pt x="3426" y="54"/>
                  </a:lnTo>
                  <a:lnTo>
                    <a:pt x="3426" y="48"/>
                  </a:lnTo>
                  <a:lnTo>
                    <a:pt x="3432" y="42"/>
                  </a:lnTo>
                  <a:lnTo>
                    <a:pt x="3432" y="36"/>
                  </a:lnTo>
                  <a:lnTo>
                    <a:pt x="3438" y="36"/>
                  </a:lnTo>
                  <a:lnTo>
                    <a:pt x="3438" y="30"/>
                  </a:lnTo>
                  <a:lnTo>
                    <a:pt x="3444" y="30"/>
                  </a:lnTo>
                  <a:lnTo>
                    <a:pt x="3444" y="24"/>
                  </a:lnTo>
                  <a:lnTo>
                    <a:pt x="3450" y="24"/>
                  </a:lnTo>
                  <a:lnTo>
                    <a:pt x="3450" y="18"/>
                  </a:lnTo>
                  <a:lnTo>
                    <a:pt x="3456" y="18"/>
                  </a:lnTo>
                  <a:lnTo>
                    <a:pt x="3456" y="12"/>
                  </a:lnTo>
                  <a:lnTo>
                    <a:pt x="3462" y="12"/>
                  </a:lnTo>
                  <a:lnTo>
                    <a:pt x="3462" y="6"/>
                  </a:lnTo>
                  <a:lnTo>
                    <a:pt x="3468" y="6"/>
                  </a:lnTo>
                  <a:lnTo>
                    <a:pt x="3474" y="6"/>
                  </a:lnTo>
                  <a:lnTo>
                    <a:pt x="3474" y="0"/>
                  </a:lnTo>
                  <a:lnTo>
                    <a:pt x="3480" y="0"/>
                  </a:lnTo>
                  <a:lnTo>
                    <a:pt x="3486" y="0"/>
                  </a:lnTo>
                  <a:lnTo>
                    <a:pt x="3492" y="0"/>
                  </a:lnTo>
                  <a:lnTo>
                    <a:pt x="3498" y="0"/>
                  </a:lnTo>
                  <a:lnTo>
                    <a:pt x="3504" y="0"/>
                  </a:lnTo>
                  <a:lnTo>
                    <a:pt x="3510" y="0"/>
                  </a:lnTo>
                  <a:lnTo>
                    <a:pt x="3516" y="0"/>
                  </a:lnTo>
                  <a:lnTo>
                    <a:pt x="3522" y="6"/>
                  </a:lnTo>
                  <a:lnTo>
                    <a:pt x="3528" y="6"/>
                  </a:lnTo>
                  <a:lnTo>
                    <a:pt x="3528" y="12"/>
                  </a:lnTo>
                  <a:lnTo>
                    <a:pt x="3534" y="12"/>
                  </a:lnTo>
                  <a:lnTo>
                    <a:pt x="3540" y="12"/>
                  </a:lnTo>
                  <a:lnTo>
                    <a:pt x="3540" y="18"/>
                  </a:lnTo>
                  <a:lnTo>
                    <a:pt x="3546" y="18"/>
                  </a:lnTo>
                  <a:lnTo>
                    <a:pt x="3546" y="24"/>
                  </a:lnTo>
                  <a:lnTo>
                    <a:pt x="3552" y="24"/>
                  </a:lnTo>
                  <a:lnTo>
                    <a:pt x="3552" y="30"/>
                  </a:lnTo>
                  <a:lnTo>
                    <a:pt x="3558" y="30"/>
                  </a:lnTo>
                  <a:lnTo>
                    <a:pt x="3558" y="36"/>
                  </a:lnTo>
                  <a:lnTo>
                    <a:pt x="3564" y="36"/>
                  </a:lnTo>
                  <a:lnTo>
                    <a:pt x="3564" y="42"/>
                  </a:lnTo>
                  <a:lnTo>
                    <a:pt x="3570" y="42"/>
                  </a:lnTo>
                  <a:lnTo>
                    <a:pt x="3570" y="48"/>
                  </a:lnTo>
                  <a:lnTo>
                    <a:pt x="3576" y="48"/>
                  </a:lnTo>
                  <a:lnTo>
                    <a:pt x="3576" y="54"/>
                  </a:lnTo>
                  <a:lnTo>
                    <a:pt x="3582" y="54"/>
                  </a:lnTo>
                  <a:lnTo>
                    <a:pt x="3588" y="54"/>
                  </a:lnTo>
                  <a:lnTo>
                    <a:pt x="3588" y="60"/>
                  </a:lnTo>
                  <a:lnTo>
                    <a:pt x="3594" y="60"/>
                  </a:lnTo>
                  <a:lnTo>
                    <a:pt x="3594" y="66"/>
                  </a:lnTo>
                  <a:lnTo>
                    <a:pt x="3600" y="66"/>
                  </a:lnTo>
                  <a:lnTo>
                    <a:pt x="3600" y="72"/>
                  </a:lnTo>
                  <a:lnTo>
                    <a:pt x="3606" y="72"/>
                  </a:lnTo>
                  <a:lnTo>
                    <a:pt x="3606" y="78"/>
                  </a:lnTo>
                  <a:lnTo>
                    <a:pt x="3612" y="78"/>
                  </a:lnTo>
                  <a:lnTo>
                    <a:pt x="3612" y="84"/>
                  </a:lnTo>
                  <a:lnTo>
                    <a:pt x="3618" y="84"/>
                  </a:lnTo>
                  <a:lnTo>
                    <a:pt x="3618" y="90"/>
                  </a:lnTo>
                  <a:lnTo>
                    <a:pt x="3624" y="90"/>
                  </a:lnTo>
                  <a:lnTo>
                    <a:pt x="3624" y="96"/>
                  </a:lnTo>
                  <a:lnTo>
                    <a:pt x="3630" y="96"/>
                  </a:lnTo>
                  <a:lnTo>
                    <a:pt x="3636" y="96"/>
                  </a:lnTo>
                  <a:lnTo>
                    <a:pt x="3636" y="102"/>
                  </a:lnTo>
                  <a:lnTo>
                    <a:pt x="3642" y="102"/>
                  </a:lnTo>
                  <a:lnTo>
                    <a:pt x="3642" y="108"/>
                  </a:lnTo>
                  <a:lnTo>
                    <a:pt x="3648" y="108"/>
                  </a:lnTo>
                  <a:lnTo>
                    <a:pt x="3648" y="114"/>
                  </a:lnTo>
                  <a:lnTo>
                    <a:pt x="3654" y="114"/>
                  </a:lnTo>
                  <a:lnTo>
                    <a:pt x="3654" y="120"/>
                  </a:lnTo>
                  <a:lnTo>
                    <a:pt x="3660" y="120"/>
                  </a:lnTo>
                  <a:lnTo>
                    <a:pt x="3660" y="126"/>
                  </a:lnTo>
                  <a:lnTo>
                    <a:pt x="3666" y="126"/>
                  </a:lnTo>
                  <a:lnTo>
                    <a:pt x="3666" y="132"/>
                  </a:lnTo>
                  <a:lnTo>
                    <a:pt x="3672" y="132"/>
                  </a:lnTo>
                  <a:lnTo>
                    <a:pt x="3678" y="138"/>
                  </a:lnTo>
                  <a:lnTo>
                    <a:pt x="3684" y="144"/>
                  </a:lnTo>
                  <a:lnTo>
                    <a:pt x="3690" y="144"/>
                  </a:lnTo>
                  <a:lnTo>
                    <a:pt x="3690" y="150"/>
                  </a:lnTo>
                  <a:lnTo>
                    <a:pt x="3696" y="150"/>
                  </a:lnTo>
                  <a:lnTo>
                    <a:pt x="3696" y="156"/>
                  </a:lnTo>
                  <a:lnTo>
                    <a:pt x="3702" y="156"/>
                  </a:lnTo>
                  <a:lnTo>
                    <a:pt x="3702" y="162"/>
                  </a:lnTo>
                  <a:lnTo>
                    <a:pt x="3708" y="162"/>
                  </a:lnTo>
                  <a:lnTo>
                    <a:pt x="3708" y="168"/>
                  </a:lnTo>
                  <a:lnTo>
                    <a:pt x="3714" y="168"/>
                  </a:lnTo>
                  <a:lnTo>
                    <a:pt x="3714" y="174"/>
                  </a:lnTo>
                  <a:lnTo>
                    <a:pt x="3720" y="174"/>
                  </a:lnTo>
                  <a:lnTo>
                    <a:pt x="3726" y="180"/>
                  </a:lnTo>
                  <a:lnTo>
                    <a:pt x="3732" y="186"/>
                  </a:lnTo>
                  <a:lnTo>
                    <a:pt x="3738" y="186"/>
                  </a:lnTo>
                  <a:lnTo>
                    <a:pt x="3738" y="192"/>
                  </a:lnTo>
                  <a:lnTo>
                    <a:pt x="3744" y="192"/>
                  </a:lnTo>
                  <a:lnTo>
                    <a:pt x="3744" y="198"/>
                  </a:lnTo>
                  <a:lnTo>
                    <a:pt x="3750" y="198"/>
                  </a:lnTo>
                  <a:lnTo>
                    <a:pt x="3750" y="204"/>
                  </a:lnTo>
                  <a:lnTo>
                    <a:pt x="3756" y="204"/>
                  </a:lnTo>
                  <a:lnTo>
                    <a:pt x="3756" y="210"/>
                  </a:lnTo>
                  <a:lnTo>
                    <a:pt x="3762" y="210"/>
                  </a:lnTo>
                  <a:lnTo>
                    <a:pt x="3768" y="210"/>
                  </a:lnTo>
                  <a:lnTo>
                    <a:pt x="3768" y="216"/>
                  </a:lnTo>
                  <a:lnTo>
                    <a:pt x="3774" y="216"/>
                  </a:lnTo>
                  <a:lnTo>
                    <a:pt x="3774" y="222"/>
                  </a:lnTo>
                  <a:lnTo>
                    <a:pt x="3780" y="222"/>
                  </a:lnTo>
                  <a:lnTo>
                    <a:pt x="3786" y="228"/>
                  </a:lnTo>
                  <a:lnTo>
                    <a:pt x="3792" y="228"/>
                  </a:lnTo>
                  <a:lnTo>
                    <a:pt x="3792" y="234"/>
                  </a:lnTo>
                  <a:lnTo>
                    <a:pt x="3798" y="234"/>
                  </a:lnTo>
                  <a:lnTo>
                    <a:pt x="3804" y="234"/>
                  </a:lnTo>
                  <a:lnTo>
                    <a:pt x="3804" y="240"/>
                  </a:lnTo>
                  <a:lnTo>
                    <a:pt x="3810" y="240"/>
                  </a:lnTo>
                  <a:lnTo>
                    <a:pt x="3816" y="246"/>
                  </a:lnTo>
                  <a:lnTo>
                    <a:pt x="3822" y="246"/>
                  </a:lnTo>
                  <a:lnTo>
                    <a:pt x="3828" y="252"/>
                  </a:lnTo>
                  <a:lnTo>
                    <a:pt x="3834" y="252"/>
                  </a:lnTo>
                  <a:lnTo>
                    <a:pt x="3840" y="258"/>
                  </a:lnTo>
                  <a:lnTo>
                    <a:pt x="3846" y="258"/>
                  </a:lnTo>
                  <a:lnTo>
                    <a:pt x="3846" y="264"/>
                  </a:lnTo>
                  <a:lnTo>
                    <a:pt x="3852" y="264"/>
                  </a:lnTo>
                  <a:lnTo>
                    <a:pt x="3858" y="264"/>
                  </a:lnTo>
                  <a:lnTo>
                    <a:pt x="3858" y="270"/>
                  </a:lnTo>
                  <a:lnTo>
                    <a:pt x="3864" y="270"/>
                  </a:lnTo>
                  <a:lnTo>
                    <a:pt x="3870" y="270"/>
                  </a:lnTo>
                  <a:lnTo>
                    <a:pt x="3876" y="276"/>
                  </a:lnTo>
                  <a:lnTo>
                    <a:pt x="3882" y="276"/>
                  </a:lnTo>
                  <a:lnTo>
                    <a:pt x="3888" y="282"/>
                  </a:lnTo>
                  <a:lnTo>
                    <a:pt x="3894" y="282"/>
                  </a:lnTo>
                  <a:lnTo>
                    <a:pt x="3900" y="288"/>
                  </a:lnTo>
                  <a:lnTo>
                    <a:pt x="3906" y="288"/>
                  </a:lnTo>
                  <a:lnTo>
                    <a:pt x="3906" y="294"/>
                  </a:lnTo>
                  <a:lnTo>
                    <a:pt x="3912" y="294"/>
                  </a:lnTo>
                  <a:lnTo>
                    <a:pt x="3918" y="294"/>
                  </a:lnTo>
                  <a:lnTo>
                    <a:pt x="3918" y="300"/>
                  </a:lnTo>
                  <a:lnTo>
                    <a:pt x="3924" y="300"/>
                  </a:lnTo>
                  <a:lnTo>
                    <a:pt x="3930" y="300"/>
                  </a:lnTo>
                  <a:lnTo>
                    <a:pt x="3936" y="306"/>
                  </a:lnTo>
                  <a:lnTo>
                    <a:pt x="3942" y="306"/>
                  </a:lnTo>
                  <a:lnTo>
                    <a:pt x="3948" y="312"/>
                  </a:lnTo>
                  <a:lnTo>
                    <a:pt x="3954" y="312"/>
                  </a:lnTo>
                  <a:lnTo>
                    <a:pt x="3954" y="318"/>
                  </a:lnTo>
                  <a:lnTo>
                    <a:pt x="3960" y="318"/>
                  </a:lnTo>
                  <a:lnTo>
                    <a:pt x="3966" y="318"/>
                  </a:lnTo>
                  <a:lnTo>
                    <a:pt x="3966" y="324"/>
                  </a:lnTo>
                  <a:lnTo>
                    <a:pt x="3972" y="324"/>
                  </a:lnTo>
                  <a:lnTo>
                    <a:pt x="3978" y="324"/>
                  </a:lnTo>
                  <a:lnTo>
                    <a:pt x="3978" y="330"/>
                  </a:lnTo>
                  <a:lnTo>
                    <a:pt x="3984" y="330"/>
                  </a:lnTo>
                  <a:lnTo>
                    <a:pt x="3990" y="330"/>
                  </a:lnTo>
                  <a:lnTo>
                    <a:pt x="3996" y="336"/>
                  </a:lnTo>
                  <a:lnTo>
                    <a:pt x="4002" y="336"/>
                  </a:lnTo>
                  <a:lnTo>
                    <a:pt x="4008" y="342"/>
                  </a:lnTo>
                  <a:lnTo>
                    <a:pt x="4014" y="342"/>
                  </a:lnTo>
                  <a:lnTo>
                    <a:pt x="4020" y="348"/>
                  </a:lnTo>
                  <a:lnTo>
                    <a:pt x="4026" y="348"/>
                  </a:lnTo>
                  <a:lnTo>
                    <a:pt x="4032" y="348"/>
                  </a:lnTo>
                  <a:lnTo>
                    <a:pt x="4032" y="354"/>
                  </a:lnTo>
                  <a:lnTo>
                    <a:pt x="4038" y="354"/>
                  </a:lnTo>
                  <a:lnTo>
                    <a:pt x="4044" y="354"/>
                  </a:lnTo>
                  <a:lnTo>
                    <a:pt x="4044" y="360"/>
                  </a:lnTo>
                  <a:lnTo>
                    <a:pt x="4050" y="360"/>
                  </a:lnTo>
                  <a:lnTo>
                    <a:pt x="4056" y="360"/>
                  </a:lnTo>
                  <a:lnTo>
                    <a:pt x="4056" y="366"/>
                  </a:lnTo>
                  <a:lnTo>
                    <a:pt x="4062" y="366"/>
                  </a:lnTo>
                  <a:lnTo>
                    <a:pt x="4068" y="366"/>
                  </a:lnTo>
                  <a:lnTo>
                    <a:pt x="4074" y="372"/>
                  </a:lnTo>
                  <a:lnTo>
                    <a:pt x="4080" y="372"/>
                  </a:lnTo>
                  <a:lnTo>
                    <a:pt x="4086" y="372"/>
                  </a:lnTo>
                  <a:lnTo>
                    <a:pt x="4086" y="378"/>
                  </a:lnTo>
                  <a:lnTo>
                    <a:pt x="4092" y="378"/>
                  </a:lnTo>
                  <a:lnTo>
                    <a:pt x="4098" y="378"/>
                  </a:lnTo>
                  <a:lnTo>
                    <a:pt x="4104" y="384"/>
                  </a:lnTo>
                  <a:lnTo>
                    <a:pt x="4110" y="384"/>
                  </a:lnTo>
                  <a:lnTo>
                    <a:pt x="4116" y="384"/>
                  </a:lnTo>
                  <a:lnTo>
                    <a:pt x="4116" y="390"/>
                  </a:lnTo>
                  <a:lnTo>
                    <a:pt x="4122" y="390"/>
                  </a:lnTo>
                  <a:lnTo>
                    <a:pt x="4128" y="390"/>
                  </a:lnTo>
                  <a:lnTo>
                    <a:pt x="4134" y="390"/>
                  </a:lnTo>
                  <a:lnTo>
                    <a:pt x="4134" y="396"/>
                  </a:lnTo>
                  <a:lnTo>
                    <a:pt x="4140" y="396"/>
                  </a:lnTo>
                  <a:lnTo>
                    <a:pt x="4146" y="396"/>
                  </a:lnTo>
                  <a:lnTo>
                    <a:pt x="4152" y="402"/>
                  </a:lnTo>
                  <a:lnTo>
                    <a:pt x="4158" y="402"/>
                  </a:lnTo>
                  <a:lnTo>
                    <a:pt x="4164" y="402"/>
                  </a:lnTo>
                  <a:lnTo>
                    <a:pt x="4164" y="408"/>
                  </a:lnTo>
                  <a:lnTo>
                    <a:pt x="4170" y="408"/>
                  </a:lnTo>
                  <a:lnTo>
                    <a:pt x="4176" y="408"/>
                  </a:lnTo>
                  <a:lnTo>
                    <a:pt x="4182" y="408"/>
                  </a:lnTo>
                  <a:lnTo>
                    <a:pt x="4182" y="414"/>
                  </a:lnTo>
                  <a:lnTo>
                    <a:pt x="4188" y="414"/>
                  </a:lnTo>
                  <a:lnTo>
                    <a:pt x="4194" y="414"/>
                  </a:lnTo>
                  <a:lnTo>
                    <a:pt x="4200" y="414"/>
                  </a:lnTo>
                  <a:lnTo>
                    <a:pt x="4206" y="420"/>
                  </a:lnTo>
                  <a:lnTo>
                    <a:pt x="4212" y="420"/>
                  </a:lnTo>
                  <a:lnTo>
                    <a:pt x="4218" y="420"/>
                  </a:lnTo>
                  <a:lnTo>
                    <a:pt x="4224" y="420"/>
                  </a:lnTo>
                  <a:lnTo>
                    <a:pt x="4224" y="426"/>
                  </a:lnTo>
                  <a:lnTo>
                    <a:pt x="4230" y="426"/>
                  </a:lnTo>
                  <a:lnTo>
                    <a:pt x="4236" y="426"/>
                  </a:lnTo>
                  <a:lnTo>
                    <a:pt x="4242" y="426"/>
                  </a:lnTo>
                  <a:lnTo>
                    <a:pt x="4242" y="432"/>
                  </a:lnTo>
                  <a:lnTo>
                    <a:pt x="4248" y="432"/>
                  </a:lnTo>
                  <a:lnTo>
                    <a:pt x="4254" y="432"/>
                  </a:lnTo>
                  <a:lnTo>
                    <a:pt x="4260" y="432"/>
                  </a:lnTo>
                  <a:lnTo>
                    <a:pt x="4266" y="432"/>
                  </a:lnTo>
                  <a:lnTo>
                    <a:pt x="4266" y="438"/>
                  </a:lnTo>
                  <a:lnTo>
                    <a:pt x="4272" y="438"/>
                  </a:lnTo>
                  <a:lnTo>
                    <a:pt x="4278" y="438"/>
                  </a:lnTo>
                  <a:lnTo>
                    <a:pt x="4284" y="438"/>
                  </a:lnTo>
                  <a:lnTo>
                    <a:pt x="4290" y="438"/>
                  </a:lnTo>
                  <a:lnTo>
                    <a:pt x="4290" y="444"/>
                  </a:lnTo>
                  <a:lnTo>
                    <a:pt x="4296" y="444"/>
                  </a:lnTo>
                  <a:lnTo>
                    <a:pt x="4302" y="444"/>
                  </a:lnTo>
                  <a:lnTo>
                    <a:pt x="4308" y="444"/>
                  </a:lnTo>
                  <a:lnTo>
                    <a:pt x="4308" y="450"/>
                  </a:lnTo>
                  <a:lnTo>
                    <a:pt x="4314" y="450"/>
                  </a:lnTo>
                  <a:lnTo>
                    <a:pt x="4320" y="450"/>
                  </a:lnTo>
                  <a:lnTo>
                    <a:pt x="4326" y="450"/>
                  </a:lnTo>
                  <a:lnTo>
                    <a:pt x="4332" y="450"/>
                  </a:lnTo>
                  <a:lnTo>
                    <a:pt x="4332" y="456"/>
                  </a:lnTo>
                  <a:lnTo>
                    <a:pt x="4338" y="456"/>
                  </a:lnTo>
                  <a:lnTo>
                    <a:pt x="4344" y="456"/>
                  </a:lnTo>
                  <a:lnTo>
                    <a:pt x="4350" y="456"/>
                  </a:lnTo>
                  <a:lnTo>
                    <a:pt x="4356" y="456"/>
                  </a:lnTo>
                  <a:lnTo>
                    <a:pt x="4362" y="456"/>
                  </a:lnTo>
                  <a:lnTo>
                    <a:pt x="4362" y="462"/>
                  </a:lnTo>
                  <a:lnTo>
                    <a:pt x="4368" y="462"/>
                  </a:lnTo>
                  <a:lnTo>
                    <a:pt x="4374" y="462"/>
                  </a:lnTo>
                  <a:lnTo>
                    <a:pt x="4380" y="462"/>
                  </a:lnTo>
                  <a:lnTo>
                    <a:pt x="4386" y="462"/>
                  </a:lnTo>
                  <a:lnTo>
                    <a:pt x="4392" y="462"/>
                  </a:lnTo>
                  <a:lnTo>
                    <a:pt x="4392" y="468"/>
                  </a:lnTo>
                  <a:lnTo>
                    <a:pt x="4398" y="468"/>
                  </a:lnTo>
                  <a:lnTo>
                    <a:pt x="4404" y="468"/>
                  </a:lnTo>
                  <a:lnTo>
                    <a:pt x="4410" y="468"/>
                  </a:lnTo>
                  <a:lnTo>
                    <a:pt x="4416" y="468"/>
                  </a:lnTo>
                  <a:lnTo>
                    <a:pt x="4422" y="468"/>
                  </a:lnTo>
                  <a:lnTo>
                    <a:pt x="4428" y="468"/>
                  </a:lnTo>
                  <a:lnTo>
                    <a:pt x="4428" y="474"/>
                  </a:lnTo>
                  <a:lnTo>
                    <a:pt x="4434" y="474"/>
                  </a:lnTo>
                  <a:lnTo>
                    <a:pt x="4440" y="474"/>
                  </a:lnTo>
                  <a:lnTo>
                    <a:pt x="4446" y="474"/>
                  </a:lnTo>
                  <a:lnTo>
                    <a:pt x="4452" y="474"/>
                  </a:lnTo>
                  <a:lnTo>
                    <a:pt x="4458" y="474"/>
                  </a:lnTo>
                  <a:lnTo>
                    <a:pt x="4464" y="474"/>
                  </a:lnTo>
                  <a:lnTo>
                    <a:pt x="4470" y="474"/>
                  </a:lnTo>
                  <a:lnTo>
                    <a:pt x="4476" y="474"/>
                  </a:lnTo>
                  <a:lnTo>
                    <a:pt x="4482" y="474"/>
                  </a:lnTo>
                  <a:lnTo>
                    <a:pt x="4482" y="480"/>
                  </a:lnTo>
                  <a:lnTo>
                    <a:pt x="4488" y="480"/>
                  </a:lnTo>
                  <a:lnTo>
                    <a:pt x="4494" y="480"/>
                  </a:lnTo>
                  <a:lnTo>
                    <a:pt x="4500" y="480"/>
                  </a:lnTo>
                  <a:lnTo>
                    <a:pt x="4506" y="480"/>
                  </a:lnTo>
                  <a:lnTo>
                    <a:pt x="4512" y="480"/>
                  </a:lnTo>
                  <a:lnTo>
                    <a:pt x="4518" y="480"/>
                  </a:lnTo>
                  <a:lnTo>
                    <a:pt x="4524" y="480"/>
                  </a:lnTo>
                  <a:lnTo>
                    <a:pt x="4530" y="480"/>
                  </a:lnTo>
                  <a:lnTo>
                    <a:pt x="4536" y="480"/>
                  </a:lnTo>
                  <a:lnTo>
                    <a:pt x="4542" y="480"/>
                  </a:lnTo>
                  <a:lnTo>
                    <a:pt x="4548" y="480"/>
                  </a:lnTo>
                  <a:lnTo>
                    <a:pt x="4554" y="480"/>
                  </a:lnTo>
                  <a:lnTo>
                    <a:pt x="4560" y="480"/>
                  </a:lnTo>
                </a:path>
              </a:pathLst>
            </a:custGeom>
            <a:noFill/>
            <a:ln w="158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31830" name="Rectangle 59"/>
            <p:cNvSpPr>
              <a:spLocks noChangeArrowheads="1"/>
            </p:cNvSpPr>
            <p:nvPr/>
          </p:nvSpPr>
          <p:spPr bwMode="auto">
            <a:xfrm>
              <a:off x="1588" y="2539"/>
              <a:ext cx="29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FF"/>
                  </a:solidFill>
                  <a:latin typeface="Arial" pitchFamily="34" charset="0"/>
                </a:rPr>
                <a:t>DISP_X</a:t>
              </a: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1831" name="Freeform 60"/>
            <p:cNvSpPr>
              <a:spLocks/>
            </p:cNvSpPr>
            <p:nvPr/>
          </p:nvSpPr>
          <p:spPr bwMode="auto">
            <a:xfrm>
              <a:off x="520" y="1591"/>
              <a:ext cx="4560" cy="1"/>
            </a:xfrm>
            <a:custGeom>
              <a:avLst/>
              <a:gdLst>
                <a:gd name="T0" fmla="*/ 66 w 4560"/>
                <a:gd name="T1" fmla="*/ 0 h 1"/>
                <a:gd name="T2" fmla="*/ 138 w 4560"/>
                <a:gd name="T3" fmla="*/ 0 h 1"/>
                <a:gd name="T4" fmla="*/ 210 w 4560"/>
                <a:gd name="T5" fmla="*/ 0 h 1"/>
                <a:gd name="T6" fmla="*/ 282 w 4560"/>
                <a:gd name="T7" fmla="*/ 0 h 1"/>
                <a:gd name="T8" fmla="*/ 354 w 4560"/>
                <a:gd name="T9" fmla="*/ 0 h 1"/>
                <a:gd name="T10" fmla="*/ 426 w 4560"/>
                <a:gd name="T11" fmla="*/ 0 h 1"/>
                <a:gd name="T12" fmla="*/ 498 w 4560"/>
                <a:gd name="T13" fmla="*/ 0 h 1"/>
                <a:gd name="T14" fmla="*/ 576 w 4560"/>
                <a:gd name="T15" fmla="*/ 0 h 1"/>
                <a:gd name="T16" fmla="*/ 648 w 4560"/>
                <a:gd name="T17" fmla="*/ 0 h 1"/>
                <a:gd name="T18" fmla="*/ 714 w 4560"/>
                <a:gd name="T19" fmla="*/ 0 h 1"/>
                <a:gd name="T20" fmla="*/ 792 w 4560"/>
                <a:gd name="T21" fmla="*/ 0 h 1"/>
                <a:gd name="T22" fmla="*/ 864 w 4560"/>
                <a:gd name="T23" fmla="*/ 0 h 1"/>
                <a:gd name="T24" fmla="*/ 936 w 4560"/>
                <a:gd name="T25" fmla="*/ 0 h 1"/>
                <a:gd name="T26" fmla="*/ 1008 w 4560"/>
                <a:gd name="T27" fmla="*/ 0 h 1"/>
                <a:gd name="T28" fmla="*/ 1080 w 4560"/>
                <a:gd name="T29" fmla="*/ 0 h 1"/>
                <a:gd name="T30" fmla="*/ 1152 w 4560"/>
                <a:gd name="T31" fmla="*/ 0 h 1"/>
                <a:gd name="T32" fmla="*/ 1224 w 4560"/>
                <a:gd name="T33" fmla="*/ 0 h 1"/>
                <a:gd name="T34" fmla="*/ 1296 w 4560"/>
                <a:gd name="T35" fmla="*/ 0 h 1"/>
                <a:gd name="T36" fmla="*/ 1368 w 4560"/>
                <a:gd name="T37" fmla="*/ 0 h 1"/>
                <a:gd name="T38" fmla="*/ 1440 w 4560"/>
                <a:gd name="T39" fmla="*/ 0 h 1"/>
                <a:gd name="T40" fmla="*/ 1512 w 4560"/>
                <a:gd name="T41" fmla="*/ 0 h 1"/>
                <a:gd name="T42" fmla="*/ 1584 w 4560"/>
                <a:gd name="T43" fmla="*/ 0 h 1"/>
                <a:gd name="T44" fmla="*/ 1656 w 4560"/>
                <a:gd name="T45" fmla="*/ 0 h 1"/>
                <a:gd name="T46" fmla="*/ 1728 w 4560"/>
                <a:gd name="T47" fmla="*/ 0 h 1"/>
                <a:gd name="T48" fmla="*/ 1800 w 4560"/>
                <a:gd name="T49" fmla="*/ 0 h 1"/>
                <a:gd name="T50" fmla="*/ 1872 w 4560"/>
                <a:gd name="T51" fmla="*/ 0 h 1"/>
                <a:gd name="T52" fmla="*/ 1944 w 4560"/>
                <a:gd name="T53" fmla="*/ 0 h 1"/>
                <a:gd name="T54" fmla="*/ 2016 w 4560"/>
                <a:gd name="T55" fmla="*/ 0 h 1"/>
                <a:gd name="T56" fmla="*/ 2088 w 4560"/>
                <a:gd name="T57" fmla="*/ 0 h 1"/>
                <a:gd name="T58" fmla="*/ 2160 w 4560"/>
                <a:gd name="T59" fmla="*/ 0 h 1"/>
                <a:gd name="T60" fmla="*/ 2232 w 4560"/>
                <a:gd name="T61" fmla="*/ 0 h 1"/>
                <a:gd name="T62" fmla="*/ 2304 w 4560"/>
                <a:gd name="T63" fmla="*/ 0 h 1"/>
                <a:gd name="T64" fmla="*/ 2376 w 4560"/>
                <a:gd name="T65" fmla="*/ 0 h 1"/>
                <a:gd name="T66" fmla="*/ 2448 w 4560"/>
                <a:gd name="T67" fmla="*/ 0 h 1"/>
                <a:gd name="T68" fmla="*/ 2520 w 4560"/>
                <a:gd name="T69" fmla="*/ 0 h 1"/>
                <a:gd name="T70" fmla="*/ 2592 w 4560"/>
                <a:gd name="T71" fmla="*/ 0 h 1"/>
                <a:gd name="T72" fmla="*/ 2664 w 4560"/>
                <a:gd name="T73" fmla="*/ 0 h 1"/>
                <a:gd name="T74" fmla="*/ 2736 w 4560"/>
                <a:gd name="T75" fmla="*/ 0 h 1"/>
                <a:gd name="T76" fmla="*/ 2808 w 4560"/>
                <a:gd name="T77" fmla="*/ 0 h 1"/>
                <a:gd name="T78" fmla="*/ 2880 w 4560"/>
                <a:gd name="T79" fmla="*/ 0 h 1"/>
                <a:gd name="T80" fmla="*/ 2952 w 4560"/>
                <a:gd name="T81" fmla="*/ 0 h 1"/>
                <a:gd name="T82" fmla="*/ 3024 w 4560"/>
                <a:gd name="T83" fmla="*/ 0 h 1"/>
                <a:gd name="T84" fmla="*/ 3096 w 4560"/>
                <a:gd name="T85" fmla="*/ 0 h 1"/>
                <a:gd name="T86" fmla="*/ 3168 w 4560"/>
                <a:gd name="T87" fmla="*/ 0 h 1"/>
                <a:gd name="T88" fmla="*/ 3240 w 4560"/>
                <a:gd name="T89" fmla="*/ 0 h 1"/>
                <a:gd name="T90" fmla="*/ 3312 w 4560"/>
                <a:gd name="T91" fmla="*/ 0 h 1"/>
                <a:gd name="T92" fmla="*/ 3384 w 4560"/>
                <a:gd name="T93" fmla="*/ 0 h 1"/>
                <a:gd name="T94" fmla="*/ 3456 w 4560"/>
                <a:gd name="T95" fmla="*/ 0 h 1"/>
                <a:gd name="T96" fmla="*/ 3528 w 4560"/>
                <a:gd name="T97" fmla="*/ 0 h 1"/>
                <a:gd name="T98" fmla="*/ 3600 w 4560"/>
                <a:gd name="T99" fmla="*/ 0 h 1"/>
                <a:gd name="T100" fmla="*/ 3672 w 4560"/>
                <a:gd name="T101" fmla="*/ 0 h 1"/>
                <a:gd name="T102" fmla="*/ 3744 w 4560"/>
                <a:gd name="T103" fmla="*/ 0 h 1"/>
                <a:gd name="T104" fmla="*/ 3816 w 4560"/>
                <a:gd name="T105" fmla="*/ 0 h 1"/>
                <a:gd name="T106" fmla="*/ 3888 w 4560"/>
                <a:gd name="T107" fmla="*/ 0 h 1"/>
                <a:gd name="T108" fmla="*/ 3960 w 4560"/>
                <a:gd name="T109" fmla="*/ 0 h 1"/>
                <a:gd name="T110" fmla="*/ 4032 w 4560"/>
                <a:gd name="T111" fmla="*/ 0 h 1"/>
                <a:gd name="T112" fmla="*/ 4104 w 4560"/>
                <a:gd name="T113" fmla="*/ 0 h 1"/>
                <a:gd name="T114" fmla="*/ 4176 w 4560"/>
                <a:gd name="T115" fmla="*/ 0 h 1"/>
                <a:gd name="T116" fmla="*/ 4248 w 4560"/>
                <a:gd name="T117" fmla="*/ 0 h 1"/>
                <a:gd name="T118" fmla="*/ 4320 w 4560"/>
                <a:gd name="T119" fmla="*/ 0 h 1"/>
                <a:gd name="T120" fmla="*/ 4392 w 4560"/>
                <a:gd name="T121" fmla="*/ 0 h 1"/>
                <a:gd name="T122" fmla="*/ 4464 w 4560"/>
                <a:gd name="T123" fmla="*/ 0 h 1"/>
                <a:gd name="T124" fmla="*/ 4536 w 4560"/>
                <a:gd name="T125" fmla="*/ 0 h 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560"/>
                <a:gd name="T190" fmla="*/ 0 h 1"/>
                <a:gd name="T191" fmla="*/ 4560 w 4560"/>
                <a:gd name="T192" fmla="*/ 1 h 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560" h="1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78" y="0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20" y="0"/>
                  </a:lnTo>
                  <a:lnTo>
                    <a:pt x="126" y="0"/>
                  </a:lnTo>
                  <a:lnTo>
                    <a:pt x="132" y="0"/>
                  </a:lnTo>
                  <a:lnTo>
                    <a:pt x="138" y="0"/>
                  </a:lnTo>
                  <a:lnTo>
                    <a:pt x="144" y="0"/>
                  </a:lnTo>
                  <a:lnTo>
                    <a:pt x="150" y="0"/>
                  </a:lnTo>
                  <a:lnTo>
                    <a:pt x="156" y="0"/>
                  </a:lnTo>
                  <a:lnTo>
                    <a:pt x="162" y="0"/>
                  </a:lnTo>
                  <a:lnTo>
                    <a:pt x="168" y="0"/>
                  </a:lnTo>
                  <a:lnTo>
                    <a:pt x="174" y="0"/>
                  </a:lnTo>
                  <a:lnTo>
                    <a:pt x="180" y="0"/>
                  </a:lnTo>
                  <a:lnTo>
                    <a:pt x="186" y="0"/>
                  </a:lnTo>
                  <a:lnTo>
                    <a:pt x="192" y="0"/>
                  </a:lnTo>
                  <a:lnTo>
                    <a:pt x="198" y="0"/>
                  </a:lnTo>
                  <a:lnTo>
                    <a:pt x="204" y="0"/>
                  </a:lnTo>
                  <a:lnTo>
                    <a:pt x="210" y="0"/>
                  </a:lnTo>
                  <a:lnTo>
                    <a:pt x="216" y="0"/>
                  </a:lnTo>
                  <a:lnTo>
                    <a:pt x="222" y="0"/>
                  </a:lnTo>
                  <a:lnTo>
                    <a:pt x="228" y="0"/>
                  </a:lnTo>
                  <a:lnTo>
                    <a:pt x="234" y="0"/>
                  </a:lnTo>
                  <a:lnTo>
                    <a:pt x="240" y="0"/>
                  </a:lnTo>
                  <a:lnTo>
                    <a:pt x="246" y="0"/>
                  </a:lnTo>
                  <a:lnTo>
                    <a:pt x="252" y="0"/>
                  </a:lnTo>
                  <a:lnTo>
                    <a:pt x="258" y="0"/>
                  </a:lnTo>
                  <a:lnTo>
                    <a:pt x="264" y="0"/>
                  </a:lnTo>
                  <a:lnTo>
                    <a:pt x="270" y="0"/>
                  </a:lnTo>
                  <a:lnTo>
                    <a:pt x="276" y="0"/>
                  </a:lnTo>
                  <a:lnTo>
                    <a:pt x="282" y="0"/>
                  </a:lnTo>
                  <a:lnTo>
                    <a:pt x="288" y="0"/>
                  </a:lnTo>
                  <a:lnTo>
                    <a:pt x="294" y="0"/>
                  </a:lnTo>
                  <a:lnTo>
                    <a:pt x="300" y="0"/>
                  </a:lnTo>
                  <a:lnTo>
                    <a:pt x="306" y="0"/>
                  </a:lnTo>
                  <a:lnTo>
                    <a:pt x="312" y="0"/>
                  </a:lnTo>
                  <a:lnTo>
                    <a:pt x="318" y="0"/>
                  </a:lnTo>
                  <a:lnTo>
                    <a:pt x="324" y="0"/>
                  </a:lnTo>
                  <a:lnTo>
                    <a:pt x="330" y="0"/>
                  </a:lnTo>
                  <a:lnTo>
                    <a:pt x="336" y="0"/>
                  </a:lnTo>
                  <a:lnTo>
                    <a:pt x="342" y="0"/>
                  </a:lnTo>
                  <a:lnTo>
                    <a:pt x="348" y="0"/>
                  </a:lnTo>
                  <a:lnTo>
                    <a:pt x="354" y="0"/>
                  </a:lnTo>
                  <a:lnTo>
                    <a:pt x="360" y="0"/>
                  </a:lnTo>
                  <a:lnTo>
                    <a:pt x="366" y="0"/>
                  </a:lnTo>
                  <a:lnTo>
                    <a:pt x="372" y="0"/>
                  </a:lnTo>
                  <a:lnTo>
                    <a:pt x="378" y="0"/>
                  </a:lnTo>
                  <a:lnTo>
                    <a:pt x="384" y="0"/>
                  </a:lnTo>
                  <a:lnTo>
                    <a:pt x="390" y="0"/>
                  </a:lnTo>
                  <a:lnTo>
                    <a:pt x="396" y="0"/>
                  </a:lnTo>
                  <a:lnTo>
                    <a:pt x="402" y="0"/>
                  </a:lnTo>
                  <a:lnTo>
                    <a:pt x="408" y="0"/>
                  </a:lnTo>
                  <a:lnTo>
                    <a:pt x="414" y="0"/>
                  </a:lnTo>
                  <a:lnTo>
                    <a:pt x="420" y="0"/>
                  </a:lnTo>
                  <a:lnTo>
                    <a:pt x="426" y="0"/>
                  </a:lnTo>
                  <a:lnTo>
                    <a:pt x="432" y="0"/>
                  </a:lnTo>
                  <a:lnTo>
                    <a:pt x="438" y="0"/>
                  </a:lnTo>
                  <a:lnTo>
                    <a:pt x="444" y="0"/>
                  </a:lnTo>
                  <a:lnTo>
                    <a:pt x="450" y="0"/>
                  </a:lnTo>
                  <a:lnTo>
                    <a:pt x="456" y="0"/>
                  </a:lnTo>
                  <a:lnTo>
                    <a:pt x="462" y="0"/>
                  </a:lnTo>
                  <a:lnTo>
                    <a:pt x="468" y="0"/>
                  </a:lnTo>
                  <a:lnTo>
                    <a:pt x="474" y="0"/>
                  </a:lnTo>
                  <a:lnTo>
                    <a:pt x="480" y="0"/>
                  </a:lnTo>
                  <a:lnTo>
                    <a:pt x="486" y="0"/>
                  </a:lnTo>
                  <a:lnTo>
                    <a:pt x="492" y="0"/>
                  </a:lnTo>
                  <a:lnTo>
                    <a:pt x="498" y="0"/>
                  </a:lnTo>
                  <a:lnTo>
                    <a:pt x="504" y="0"/>
                  </a:lnTo>
                  <a:lnTo>
                    <a:pt x="510" y="0"/>
                  </a:lnTo>
                  <a:lnTo>
                    <a:pt x="516" y="0"/>
                  </a:lnTo>
                  <a:lnTo>
                    <a:pt x="522" y="0"/>
                  </a:lnTo>
                  <a:lnTo>
                    <a:pt x="528" y="0"/>
                  </a:lnTo>
                  <a:lnTo>
                    <a:pt x="534" y="0"/>
                  </a:lnTo>
                  <a:lnTo>
                    <a:pt x="540" y="0"/>
                  </a:lnTo>
                  <a:lnTo>
                    <a:pt x="546" y="0"/>
                  </a:lnTo>
                  <a:lnTo>
                    <a:pt x="552" y="0"/>
                  </a:lnTo>
                  <a:lnTo>
                    <a:pt x="558" y="0"/>
                  </a:lnTo>
                  <a:lnTo>
                    <a:pt x="564" y="0"/>
                  </a:lnTo>
                  <a:lnTo>
                    <a:pt x="570" y="0"/>
                  </a:lnTo>
                  <a:lnTo>
                    <a:pt x="576" y="0"/>
                  </a:lnTo>
                  <a:lnTo>
                    <a:pt x="582" y="0"/>
                  </a:lnTo>
                  <a:lnTo>
                    <a:pt x="588" y="0"/>
                  </a:lnTo>
                  <a:lnTo>
                    <a:pt x="594" y="0"/>
                  </a:lnTo>
                  <a:lnTo>
                    <a:pt x="600" y="0"/>
                  </a:lnTo>
                  <a:lnTo>
                    <a:pt x="606" y="0"/>
                  </a:lnTo>
                  <a:lnTo>
                    <a:pt x="612" y="0"/>
                  </a:lnTo>
                  <a:lnTo>
                    <a:pt x="618" y="0"/>
                  </a:lnTo>
                  <a:lnTo>
                    <a:pt x="624" y="0"/>
                  </a:lnTo>
                  <a:lnTo>
                    <a:pt x="630" y="0"/>
                  </a:lnTo>
                  <a:lnTo>
                    <a:pt x="636" y="0"/>
                  </a:lnTo>
                  <a:lnTo>
                    <a:pt x="642" y="0"/>
                  </a:lnTo>
                  <a:lnTo>
                    <a:pt x="648" y="0"/>
                  </a:lnTo>
                  <a:lnTo>
                    <a:pt x="654" y="0"/>
                  </a:lnTo>
                  <a:lnTo>
                    <a:pt x="660" y="0"/>
                  </a:lnTo>
                  <a:lnTo>
                    <a:pt x="666" y="0"/>
                  </a:lnTo>
                  <a:lnTo>
                    <a:pt x="672" y="0"/>
                  </a:lnTo>
                  <a:lnTo>
                    <a:pt x="678" y="0"/>
                  </a:lnTo>
                  <a:lnTo>
                    <a:pt x="684" y="0"/>
                  </a:lnTo>
                  <a:lnTo>
                    <a:pt x="690" y="0"/>
                  </a:lnTo>
                  <a:lnTo>
                    <a:pt x="696" y="0"/>
                  </a:lnTo>
                  <a:lnTo>
                    <a:pt x="702" y="0"/>
                  </a:lnTo>
                  <a:lnTo>
                    <a:pt x="708" y="0"/>
                  </a:lnTo>
                  <a:lnTo>
                    <a:pt x="714" y="0"/>
                  </a:lnTo>
                  <a:lnTo>
                    <a:pt x="720" y="0"/>
                  </a:lnTo>
                  <a:lnTo>
                    <a:pt x="726" y="0"/>
                  </a:lnTo>
                  <a:lnTo>
                    <a:pt x="732" y="0"/>
                  </a:lnTo>
                  <a:lnTo>
                    <a:pt x="738" y="0"/>
                  </a:lnTo>
                  <a:lnTo>
                    <a:pt x="744" y="0"/>
                  </a:lnTo>
                  <a:lnTo>
                    <a:pt x="750" y="0"/>
                  </a:lnTo>
                  <a:lnTo>
                    <a:pt x="756" y="0"/>
                  </a:lnTo>
                  <a:lnTo>
                    <a:pt x="762" y="0"/>
                  </a:lnTo>
                  <a:lnTo>
                    <a:pt x="768" y="0"/>
                  </a:lnTo>
                  <a:lnTo>
                    <a:pt x="774" y="0"/>
                  </a:lnTo>
                  <a:lnTo>
                    <a:pt x="780" y="0"/>
                  </a:lnTo>
                  <a:lnTo>
                    <a:pt x="786" y="0"/>
                  </a:lnTo>
                  <a:lnTo>
                    <a:pt x="792" y="0"/>
                  </a:lnTo>
                  <a:lnTo>
                    <a:pt x="798" y="0"/>
                  </a:lnTo>
                  <a:lnTo>
                    <a:pt x="804" y="0"/>
                  </a:lnTo>
                  <a:lnTo>
                    <a:pt x="810" y="0"/>
                  </a:lnTo>
                  <a:lnTo>
                    <a:pt x="816" y="0"/>
                  </a:lnTo>
                  <a:lnTo>
                    <a:pt x="822" y="0"/>
                  </a:lnTo>
                  <a:lnTo>
                    <a:pt x="828" y="0"/>
                  </a:lnTo>
                  <a:lnTo>
                    <a:pt x="834" y="0"/>
                  </a:lnTo>
                  <a:lnTo>
                    <a:pt x="840" y="0"/>
                  </a:lnTo>
                  <a:lnTo>
                    <a:pt x="846" y="0"/>
                  </a:lnTo>
                  <a:lnTo>
                    <a:pt x="852" y="0"/>
                  </a:lnTo>
                  <a:lnTo>
                    <a:pt x="858" y="0"/>
                  </a:lnTo>
                  <a:lnTo>
                    <a:pt x="864" y="0"/>
                  </a:lnTo>
                  <a:lnTo>
                    <a:pt x="870" y="0"/>
                  </a:lnTo>
                  <a:lnTo>
                    <a:pt x="876" y="0"/>
                  </a:lnTo>
                  <a:lnTo>
                    <a:pt x="882" y="0"/>
                  </a:lnTo>
                  <a:lnTo>
                    <a:pt x="888" y="0"/>
                  </a:lnTo>
                  <a:lnTo>
                    <a:pt x="894" y="0"/>
                  </a:lnTo>
                  <a:lnTo>
                    <a:pt x="900" y="0"/>
                  </a:lnTo>
                  <a:lnTo>
                    <a:pt x="906" y="0"/>
                  </a:lnTo>
                  <a:lnTo>
                    <a:pt x="912" y="0"/>
                  </a:lnTo>
                  <a:lnTo>
                    <a:pt x="918" y="0"/>
                  </a:lnTo>
                  <a:lnTo>
                    <a:pt x="924" y="0"/>
                  </a:lnTo>
                  <a:lnTo>
                    <a:pt x="930" y="0"/>
                  </a:lnTo>
                  <a:lnTo>
                    <a:pt x="936" y="0"/>
                  </a:lnTo>
                  <a:lnTo>
                    <a:pt x="942" y="0"/>
                  </a:lnTo>
                  <a:lnTo>
                    <a:pt x="948" y="0"/>
                  </a:lnTo>
                  <a:lnTo>
                    <a:pt x="954" y="0"/>
                  </a:lnTo>
                  <a:lnTo>
                    <a:pt x="960" y="0"/>
                  </a:lnTo>
                  <a:lnTo>
                    <a:pt x="966" y="0"/>
                  </a:lnTo>
                  <a:lnTo>
                    <a:pt x="972" y="0"/>
                  </a:lnTo>
                  <a:lnTo>
                    <a:pt x="978" y="0"/>
                  </a:lnTo>
                  <a:lnTo>
                    <a:pt x="984" y="0"/>
                  </a:lnTo>
                  <a:lnTo>
                    <a:pt x="990" y="0"/>
                  </a:lnTo>
                  <a:lnTo>
                    <a:pt x="996" y="0"/>
                  </a:lnTo>
                  <a:lnTo>
                    <a:pt x="1002" y="0"/>
                  </a:lnTo>
                  <a:lnTo>
                    <a:pt x="1008" y="0"/>
                  </a:lnTo>
                  <a:lnTo>
                    <a:pt x="1014" y="0"/>
                  </a:lnTo>
                  <a:lnTo>
                    <a:pt x="1020" y="0"/>
                  </a:lnTo>
                  <a:lnTo>
                    <a:pt x="1026" y="0"/>
                  </a:lnTo>
                  <a:lnTo>
                    <a:pt x="1032" y="0"/>
                  </a:lnTo>
                  <a:lnTo>
                    <a:pt x="1038" y="0"/>
                  </a:lnTo>
                  <a:lnTo>
                    <a:pt x="1044" y="0"/>
                  </a:lnTo>
                  <a:lnTo>
                    <a:pt x="1050" y="0"/>
                  </a:lnTo>
                  <a:lnTo>
                    <a:pt x="1056" y="0"/>
                  </a:lnTo>
                  <a:lnTo>
                    <a:pt x="1062" y="0"/>
                  </a:lnTo>
                  <a:lnTo>
                    <a:pt x="1068" y="0"/>
                  </a:lnTo>
                  <a:lnTo>
                    <a:pt x="1074" y="0"/>
                  </a:lnTo>
                  <a:lnTo>
                    <a:pt x="1080" y="0"/>
                  </a:lnTo>
                  <a:lnTo>
                    <a:pt x="1086" y="0"/>
                  </a:lnTo>
                  <a:lnTo>
                    <a:pt x="1092" y="0"/>
                  </a:lnTo>
                  <a:lnTo>
                    <a:pt x="1098" y="0"/>
                  </a:lnTo>
                  <a:lnTo>
                    <a:pt x="1104" y="0"/>
                  </a:lnTo>
                  <a:lnTo>
                    <a:pt x="1110" y="0"/>
                  </a:lnTo>
                  <a:lnTo>
                    <a:pt x="1116" y="0"/>
                  </a:lnTo>
                  <a:lnTo>
                    <a:pt x="1122" y="0"/>
                  </a:lnTo>
                  <a:lnTo>
                    <a:pt x="1128" y="0"/>
                  </a:lnTo>
                  <a:lnTo>
                    <a:pt x="1134" y="0"/>
                  </a:lnTo>
                  <a:lnTo>
                    <a:pt x="1140" y="0"/>
                  </a:lnTo>
                  <a:lnTo>
                    <a:pt x="1146" y="0"/>
                  </a:lnTo>
                  <a:lnTo>
                    <a:pt x="1152" y="0"/>
                  </a:lnTo>
                  <a:lnTo>
                    <a:pt x="1158" y="0"/>
                  </a:lnTo>
                  <a:lnTo>
                    <a:pt x="1164" y="0"/>
                  </a:lnTo>
                  <a:lnTo>
                    <a:pt x="1170" y="0"/>
                  </a:lnTo>
                  <a:lnTo>
                    <a:pt x="1176" y="0"/>
                  </a:lnTo>
                  <a:lnTo>
                    <a:pt x="1182" y="0"/>
                  </a:lnTo>
                  <a:lnTo>
                    <a:pt x="1188" y="0"/>
                  </a:lnTo>
                  <a:lnTo>
                    <a:pt x="1194" y="0"/>
                  </a:lnTo>
                  <a:lnTo>
                    <a:pt x="1200" y="0"/>
                  </a:lnTo>
                  <a:lnTo>
                    <a:pt x="1206" y="0"/>
                  </a:lnTo>
                  <a:lnTo>
                    <a:pt x="1212" y="0"/>
                  </a:lnTo>
                  <a:lnTo>
                    <a:pt x="1218" y="0"/>
                  </a:lnTo>
                  <a:lnTo>
                    <a:pt x="1224" y="0"/>
                  </a:lnTo>
                  <a:lnTo>
                    <a:pt x="1230" y="0"/>
                  </a:lnTo>
                  <a:lnTo>
                    <a:pt x="1236" y="0"/>
                  </a:lnTo>
                  <a:lnTo>
                    <a:pt x="1242" y="0"/>
                  </a:lnTo>
                  <a:lnTo>
                    <a:pt x="1248" y="0"/>
                  </a:lnTo>
                  <a:lnTo>
                    <a:pt x="1254" y="0"/>
                  </a:lnTo>
                  <a:lnTo>
                    <a:pt x="1260" y="0"/>
                  </a:lnTo>
                  <a:lnTo>
                    <a:pt x="1266" y="0"/>
                  </a:lnTo>
                  <a:lnTo>
                    <a:pt x="1272" y="0"/>
                  </a:lnTo>
                  <a:lnTo>
                    <a:pt x="1278" y="0"/>
                  </a:lnTo>
                  <a:lnTo>
                    <a:pt x="1284" y="0"/>
                  </a:lnTo>
                  <a:lnTo>
                    <a:pt x="1290" y="0"/>
                  </a:lnTo>
                  <a:lnTo>
                    <a:pt x="1296" y="0"/>
                  </a:lnTo>
                  <a:lnTo>
                    <a:pt x="1302" y="0"/>
                  </a:lnTo>
                  <a:lnTo>
                    <a:pt x="1308" y="0"/>
                  </a:lnTo>
                  <a:lnTo>
                    <a:pt x="1314" y="0"/>
                  </a:lnTo>
                  <a:lnTo>
                    <a:pt x="1320" y="0"/>
                  </a:lnTo>
                  <a:lnTo>
                    <a:pt x="1326" y="0"/>
                  </a:lnTo>
                  <a:lnTo>
                    <a:pt x="1332" y="0"/>
                  </a:lnTo>
                  <a:lnTo>
                    <a:pt x="1338" y="0"/>
                  </a:lnTo>
                  <a:lnTo>
                    <a:pt x="1344" y="0"/>
                  </a:lnTo>
                  <a:lnTo>
                    <a:pt x="1350" y="0"/>
                  </a:lnTo>
                  <a:lnTo>
                    <a:pt x="1356" y="0"/>
                  </a:lnTo>
                  <a:lnTo>
                    <a:pt x="1362" y="0"/>
                  </a:lnTo>
                  <a:lnTo>
                    <a:pt x="1368" y="0"/>
                  </a:lnTo>
                  <a:lnTo>
                    <a:pt x="1374" y="0"/>
                  </a:lnTo>
                  <a:lnTo>
                    <a:pt x="1380" y="0"/>
                  </a:lnTo>
                  <a:lnTo>
                    <a:pt x="1386" y="0"/>
                  </a:lnTo>
                  <a:lnTo>
                    <a:pt x="1392" y="0"/>
                  </a:lnTo>
                  <a:lnTo>
                    <a:pt x="1398" y="0"/>
                  </a:lnTo>
                  <a:lnTo>
                    <a:pt x="1404" y="0"/>
                  </a:lnTo>
                  <a:lnTo>
                    <a:pt x="1410" y="0"/>
                  </a:lnTo>
                  <a:lnTo>
                    <a:pt x="1416" y="0"/>
                  </a:lnTo>
                  <a:lnTo>
                    <a:pt x="1422" y="0"/>
                  </a:lnTo>
                  <a:lnTo>
                    <a:pt x="1428" y="0"/>
                  </a:lnTo>
                  <a:lnTo>
                    <a:pt x="1434" y="0"/>
                  </a:lnTo>
                  <a:lnTo>
                    <a:pt x="1440" y="0"/>
                  </a:lnTo>
                  <a:lnTo>
                    <a:pt x="1446" y="0"/>
                  </a:lnTo>
                  <a:lnTo>
                    <a:pt x="1452" y="0"/>
                  </a:lnTo>
                  <a:lnTo>
                    <a:pt x="1458" y="0"/>
                  </a:lnTo>
                  <a:lnTo>
                    <a:pt x="1464" y="0"/>
                  </a:lnTo>
                  <a:lnTo>
                    <a:pt x="1470" y="0"/>
                  </a:lnTo>
                  <a:lnTo>
                    <a:pt x="1476" y="0"/>
                  </a:lnTo>
                  <a:lnTo>
                    <a:pt x="1482" y="0"/>
                  </a:lnTo>
                  <a:lnTo>
                    <a:pt x="1488" y="0"/>
                  </a:lnTo>
                  <a:lnTo>
                    <a:pt x="1494" y="0"/>
                  </a:lnTo>
                  <a:lnTo>
                    <a:pt x="1500" y="0"/>
                  </a:lnTo>
                  <a:lnTo>
                    <a:pt x="1506" y="0"/>
                  </a:lnTo>
                  <a:lnTo>
                    <a:pt x="1512" y="0"/>
                  </a:lnTo>
                  <a:lnTo>
                    <a:pt x="1518" y="0"/>
                  </a:lnTo>
                  <a:lnTo>
                    <a:pt x="1524" y="0"/>
                  </a:lnTo>
                  <a:lnTo>
                    <a:pt x="1530" y="0"/>
                  </a:lnTo>
                  <a:lnTo>
                    <a:pt x="1536" y="0"/>
                  </a:lnTo>
                  <a:lnTo>
                    <a:pt x="1542" y="0"/>
                  </a:lnTo>
                  <a:lnTo>
                    <a:pt x="1548" y="0"/>
                  </a:lnTo>
                  <a:lnTo>
                    <a:pt x="1554" y="0"/>
                  </a:lnTo>
                  <a:lnTo>
                    <a:pt x="1560" y="0"/>
                  </a:lnTo>
                  <a:lnTo>
                    <a:pt x="1566" y="0"/>
                  </a:lnTo>
                  <a:lnTo>
                    <a:pt x="1572" y="0"/>
                  </a:lnTo>
                  <a:lnTo>
                    <a:pt x="1578" y="0"/>
                  </a:lnTo>
                  <a:lnTo>
                    <a:pt x="1584" y="0"/>
                  </a:lnTo>
                  <a:lnTo>
                    <a:pt x="1590" y="0"/>
                  </a:lnTo>
                  <a:lnTo>
                    <a:pt x="1596" y="0"/>
                  </a:lnTo>
                  <a:lnTo>
                    <a:pt x="1602" y="0"/>
                  </a:lnTo>
                  <a:lnTo>
                    <a:pt x="1608" y="0"/>
                  </a:lnTo>
                  <a:lnTo>
                    <a:pt x="1614" y="0"/>
                  </a:lnTo>
                  <a:lnTo>
                    <a:pt x="1620" y="0"/>
                  </a:lnTo>
                  <a:lnTo>
                    <a:pt x="1626" y="0"/>
                  </a:lnTo>
                  <a:lnTo>
                    <a:pt x="1632" y="0"/>
                  </a:lnTo>
                  <a:lnTo>
                    <a:pt x="1638" y="0"/>
                  </a:lnTo>
                  <a:lnTo>
                    <a:pt x="1644" y="0"/>
                  </a:lnTo>
                  <a:lnTo>
                    <a:pt x="1650" y="0"/>
                  </a:lnTo>
                  <a:lnTo>
                    <a:pt x="1656" y="0"/>
                  </a:lnTo>
                  <a:lnTo>
                    <a:pt x="1662" y="0"/>
                  </a:lnTo>
                  <a:lnTo>
                    <a:pt x="1668" y="0"/>
                  </a:lnTo>
                  <a:lnTo>
                    <a:pt x="1674" y="0"/>
                  </a:lnTo>
                  <a:lnTo>
                    <a:pt x="1680" y="0"/>
                  </a:lnTo>
                  <a:lnTo>
                    <a:pt x="1686" y="0"/>
                  </a:lnTo>
                  <a:lnTo>
                    <a:pt x="1692" y="0"/>
                  </a:lnTo>
                  <a:lnTo>
                    <a:pt x="1698" y="0"/>
                  </a:lnTo>
                  <a:lnTo>
                    <a:pt x="1704" y="0"/>
                  </a:lnTo>
                  <a:lnTo>
                    <a:pt x="1710" y="0"/>
                  </a:lnTo>
                  <a:lnTo>
                    <a:pt x="1716" y="0"/>
                  </a:lnTo>
                  <a:lnTo>
                    <a:pt x="1722" y="0"/>
                  </a:lnTo>
                  <a:lnTo>
                    <a:pt x="1728" y="0"/>
                  </a:lnTo>
                  <a:lnTo>
                    <a:pt x="1734" y="0"/>
                  </a:lnTo>
                  <a:lnTo>
                    <a:pt x="1740" y="0"/>
                  </a:lnTo>
                  <a:lnTo>
                    <a:pt x="1746" y="0"/>
                  </a:lnTo>
                  <a:lnTo>
                    <a:pt x="1752" y="0"/>
                  </a:lnTo>
                  <a:lnTo>
                    <a:pt x="1758" y="0"/>
                  </a:lnTo>
                  <a:lnTo>
                    <a:pt x="1764" y="0"/>
                  </a:lnTo>
                  <a:lnTo>
                    <a:pt x="1770" y="0"/>
                  </a:lnTo>
                  <a:lnTo>
                    <a:pt x="1776" y="0"/>
                  </a:lnTo>
                  <a:lnTo>
                    <a:pt x="1782" y="0"/>
                  </a:lnTo>
                  <a:lnTo>
                    <a:pt x="1788" y="0"/>
                  </a:lnTo>
                  <a:lnTo>
                    <a:pt x="1794" y="0"/>
                  </a:lnTo>
                  <a:lnTo>
                    <a:pt x="1800" y="0"/>
                  </a:lnTo>
                  <a:lnTo>
                    <a:pt x="1806" y="0"/>
                  </a:lnTo>
                  <a:lnTo>
                    <a:pt x="1812" y="0"/>
                  </a:lnTo>
                  <a:lnTo>
                    <a:pt x="1818" y="0"/>
                  </a:lnTo>
                  <a:lnTo>
                    <a:pt x="1824" y="0"/>
                  </a:lnTo>
                  <a:lnTo>
                    <a:pt x="1830" y="0"/>
                  </a:lnTo>
                  <a:lnTo>
                    <a:pt x="1836" y="0"/>
                  </a:lnTo>
                  <a:lnTo>
                    <a:pt x="1842" y="0"/>
                  </a:lnTo>
                  <a:lnTo>
                    <a:pt x="1848" y="0"/>
                  </a:lnTo>
                  <a:lnTo>
                    <a:pt x="1854" y="0"/>
                  </a:lnTo>
                  <a:lnTo>
                    <a:pt x="1860" y="0"/>
                  </a:lnTo>
                  <a:lnTo>
                    <a:pt x="1866" y="0"/>
                  </a:lnTo>
                  <a:lnTo>
                    <a:pt x="1872" y="0"/>
                  </a:lnTo>
                  <a:lnTo>
                    <a:pt x="1878" y="0"/>
                  </a:lnTo>
                  <a:lnTo>
                    <a:pt x="1884" y="0"/>
                  </a:lnTo>
                  <a:lnTo>
                    <a:pt x="1890" y="0"/>
                  </a:lnTo>
                  <a:lnTo>
                    <a:pt x="1896" y="0"/>
                  </a:lnTo>
                  <a:lnTo>
                    <a:pt x="1902" y="0"/>
                  </a:lnTo>
                  <a:lnTo>
                    <a:pt x="1908" y="0"/>
                  </a:lnTo>
                  <a:lnTo>
                    <a:pt x="1914" y="0"/>
                  </a:lnTo>
                  <a:lnTo>
                    <a:pt x="1920" y="0"/>
                  </a:lnTo>
                  <a:lnTo>
                    <a:pt x="1926" y="0"/>
                  </a:lnTo>
                  <a:lnTo>
                    <a:pt x="1932" y="0"/>
                  </a:lnTo>
                  <a:lnTo>
                    <a:pt x="1938" y="0"/>
                  </a:lnTo>
                  <a:lnTo>
                    <a:pt x="1944" y="0"/>
                  </a:lnTo>
                  <a:lnTo>
                    <a:pt x="1950" y="0"/>
                  </a:lnTo>
                  <a:lnTo>
                    <a:pt x="1956" y="0"/>
                  </a:lnTo>
                  <a:lnTo>
                    <a:pt x="1962" y="0"/>
                  </a:lnTo>
                  <a:lnTo>
                    <a:pt x="1968" y="0"/>
                  </a:lnTo>
                  <a:lnTo>
                    <a:pt x="1974" y="0"/>
                  </a:lnTo>
                  <a:lnTo>
                    <a:pt x="1980" y="0"/>
                  </a:lnTo>
                  <a:lnTo>
                    <a:pt x="1986" y="0"/>
                  </a:lnTo>
                  <a:lnTo>
                    <a:pt x="1992" y="0"/>
                  </a:lnTo>
                  <a:lnTo>
                    <a:pt x="1998" y="0"/>
                  </a:lnTo>
                  <a:lnTo>
                    <a:pt x="2004" y="0"/>
                  </a:lnTo>
                  <a:lnTo>
                    <a:pt x="2010" y="0"/>
                  </a:lnTo>
                  <a:lnTo>
                    <a:pt x="2016" y="0"/>
                  </a:lnTo>
                  <a:lnTo>
                    <a:pt x="2022" y="0"/>
                  </a:lnTo>
                  <a:lnTo>
                    <a:pt x="2028" y="0"/>
                  </a:lnTo>
                  <a:lnTo>
                    <a:pt x="2034" y="0"/>
                  </a:lnTo>
                  <a:lnTo>
                    <a:pt x="2040" y="0"/>
                  </a:lnTo>
                  <a:lnTo>
                    <a:pt x="2046" y="0"/>
                  </a:lnTo>
                  <a:lnTo>
                    <a:pt x="2052" y="0"/>
                  </a:lnTo>
                  <a:lnTo>
                    <a:pt x="2058" y="0"/>
                  </a:lnTo>
                  <a:lnTo>
                    <a:pt x="2064" y="0"/>
                  </a:lnTo>
                  <a:lnTo>
                    <a:pt x="2070" y="0"/>
                  </a:lnTo>
                  <a:lnTo>
                    <a:pt x="2076" y="0"/>
                  </a:lnTo>
                  <a:lnTo>
                    <a:pt x="2082" y="0"/>
                  </a:lnTo>
                  <a:lnTo>
                    <a:pt x="2088" y="0"/>
                  </a:lnTo>
                  <a:lnTo>
                    <a:pt x="2094" y="0"/>
                  </a:lnTo>
                  <a:lnTo>
                    <a:pt x="2100" y="0"/>
                  </a:lnTo>
                  <a:lnTo>
                    <a:pt x="2106" y="0"/>
                  </a:lnTo>
                  <a:lnTo>
                    <a:pt x="2112" y="0"/>
                  </a:lnTo>
                  <a:lnTo>
                    <a:pt x="2118" y="0"/>
                  </a:lnTo>
                  <a:lnTo>
                    <a:pt x="2124" y="0"/>
                  </a:lnTo>
                  <a:lnTo>
                    <a:pt x="2130" y="0"/>
                  </a:lnTo>
                  <a:lnTo>
                    <a:pt x="2136" y="0"/>
                  </a:lnTo>
                  <a:lnTo>
                    <a:pt x="2142" y="0"/>
                  </a:lnTo>
                  <a:lnTo>
                    <a:pt x="2148" y="0"/>
                  </a:lnTo>
                  <a:lnTo>
                    <a:pt x="2154" y="0"/>
                  </a:lnTo>
                  <a:lnTo>
                    <a:pt x="2160" y="0"/>
                  </a:lnTo>
                  <a:lnTo>
                    <a:pt x="2166" y="0"/>
                  </a:lnTo>
                  <a:lnTo>
                    <a:pt x="2172" y="0"/>
                  </a:lnTo>
                  <a:lnTo>
                    <a:pt x="2178" y="0"/>
                  </a:lnTo>
                  <a:lnTo>
                    <a:pt x="2184" y="0"/>
                  </a:lnTo>
                  <a:lnTo>
                    <a:pt x="2190" y="0"/>
                  </a:lnTo>
                  <a:lnTo>
                    <a:pt x="2196" y="0"/>
                  </a:lnTo>
                  <a:lnTo>
                    <a:pt x="2202" y="0"/>
                  </a:lnTo>
                  <a:lnTo>
                    <a:pt x="2208" y="0"/>
                  </a:lnTo>
                  <a:lnTo>
                    <a:pt x="2214" y="0"/>
                  </a:lnTo>
                  <a:lnTo>
                    <a:pt x="2220" y="0"/>
                  </a:lnTo>
                  <a:lnTo>
                    <a:pt x="2226" y="0"/>
                  </a:lnTo>
                  <a:lnTo>
                    <a:pt x="2232" y="0"/>
                  </a:lnTo>
                  <a:lnTo>
                    <a:pt x="2238" y="0"/>
                  </a:lnTo>
                  <a:lnTo>
                    <a:pt x="2244" y="0"/>
                  </a:lnTo>
                  <a:lnTo>
                    <a:pt x="2250" y="0"/>
                  </a:lnTo>
                  <a:lnTo>
                    <a:pt x="2256" y="0"/>
                  </a:lnTo>
                  <a:lnTo>
                    <a:pt x="2262" y="0"/>
                  </a:lnTo>
                  <a:lnTo>
                    <a:pt x="2268" y="0"/>
                  </a:lnTo>
                  <a:lnTo>
                    <a:pt x="2274" y="0"/>
                  </a:lnTo>
                  <a:lnTo>
                    <a:pt x="2280" y="0"/>
                  </a:lnTo>
                  <a:lnTo>
                    <a:pt x="2286" y="0"/>
                  </a:lnTo>
                  <a:lnTo>
                    <a:pt x="2292" y="0"/>
                  </a:lnTo>
                  <a:lnTo>
                    <a:pt x="2298" y="0"/>
                  </a:lnTo>
                  <a:lnTo>
                    <a:pt x="2304" y="0"/>
                  </a:lnTo>
                  <a:lnTo>
                    <a:pt x="2310" y="0"/>
                  </a:lnTo>
                  <a:lnTo>
                    <a:pt x="2316" y="0"/>
                  </a:lnTo>
                  <a:lnTo>
                    <a:pt x="2322" y="0"/>
                  </a:lnTo>
                  <a:lnTo>
                    <a:pt x="2328" y="0"/>
                  </a:lnTo>
                  <a:lnTo>
                    <a:pt x="2334" y="0"/>
                  </a:lnTo>
                  <a:lnTo>
                    <a:pt x="2340" y="0"/>
                  </a:lnTo>
                  <a:lnTo>
                    <a:pt x="2346" y="0"/>
                  </a:lnTo>
                  <a:lnTo>
                    <a:pt x="2352" y="0"/>
                  </a:lnTo>
                  <a:lnTo>
                    <a:pt x="2358" y="0"/>
                  </a:lnTo>
                  <a:lnTo>
                    <a:pt x="2364" y="0"/>
                  </a:lnTo>
                  <a:lnTo>
                    <a:pt x="2370" y="0"/>
                  </a:lnTo>
                  <a:lnTo>
                    <a:pt x="2376" y="0"/>
                  </a:lnTo>
                  <a:lnTo>
                    <a:pt x="2382" y="0"/>
                  </a:lnTo>
                  <a:lnTo>
                    <a:pt x="2388" y="0"/>
                  </a:lnTo>
                  <a:lnTo>
                    <a:pt x="2394" y="0"/>
                  </a:lnTo>
                  <a:lnTo>
                    <a:pt x="2400" y="0"/>
                  </a:lnTo>
                  <a:lnTo>
                    <a:pt x="2406" y="0"/>
                  </a:lnTo>
                  <a:lnTo>
                    <a:pt x="2412" y="0"/>
                  </a:lnTo>
                  <a:lnTo>
                    <a:pt x="2418" y="0"/>
                  </a:lnTo>
                  <a:lnTo>
                    <a:pt x="2424" y="0"/>
                  </a:lnTo>
                  <a:lnTo>
                    <a:pt x="2430" y="0"/>
                  </a:lnTo>
                  <a:lnTo>
                    <a:pt x="2436" y="0"/>
                  </a:lnTo>
                  <a:lnTo>
                    <a:pt x="2442" y="0"/>
                  </a:lnTo>
                  <a:lnTo>
                    <a:pt x="2448" y="0"/>
                  </a:lnTo>
                  <a:lnTo>
                    <a:pt x="2454" y="0"/>
                  </a:lnTo>
                  <a:lnTo>
                    <a:pt x="2460" y="0"/>
                  </a:lnTo>
                  <a:lnTo>
                    <a:pt x="2466" y="0"/>
                  </a:lnTo>
                  <a:lnTo>
                    <a:pt x="2472" y="0"/>
                  </a:lnTo>
                  <a:lnTo>
                    <a:pt x="2478" y="0"/>
                  </a:lnTo>
                  <a:lnTo>
                    <a:pt x="2484" y="0"/>
                  </a:lnTo>
                  <a:lnTo>
                    <a:pt x="2490" y="0"/>
                  </a:lnTo>
                  <a:lnTo>
                    <a:pt x="2496" y="0"/>
                  </a:lnTo>
                  <a:lnTo>
                    <a:pt x="2502" y="0"/>
                  </a:lnTo>
                  <a:lnTo>
                    <a:pt x="2508" y="0"/>
                  </a:lnTo>
                  <a:lnTo>
                    <a:pt x="2514" y="0"/>
                  </a:lnTo>
                  <a:lnTo>
                    <a:pt x="2520" y="0"/>
                  </a:lnTo>
                  <a:lnTo>
                    <a:pt x="2526" y="0"/>
                  </a:lnTo>
                  <a:lnTo>
                    <a:pt x="2532" y="0"/>
                  </a:lnTo>
                  <a:lnTo>
                    <a:pt x="2538" y="0"/>
                  </a:lnTo>
                  <a:lnTo>
                    <a:pt x="2544" y="0"/>
                  </a:lnTo>
                  <a:lnTo>
                    <a:pt x="2550" y="0"/>
                  </a:lnTo>
                  <a:lnTo>
                    <a:pt x="2556" y="0"/>
                  </a:lnTo>
                  <a:lnTo>
                    <a:pt x="2562" y="0"/>
                  </a:lnTo>
                  <a:lnTo>
                    <a:pt x="2568" y="0"/>
                  </a:lnTo>
                  <a:lnTo>
                    <a:pt x="2574" y="0"/>
                  </a:lnTo>
                  <a:lnTo>
                    <a:pt x="2580" y="0"/>
                  </a:lnTo>
                  <a:lnTo>
                    <a:pt x="2586" y="0"/>
                  </a:lnTo>
                  <a:lnTo>
                    <a:pt x="2592" y="0"/>
                  </a:lnTo>
                  <a:lnTo>
                    <a:pt x="2598" y="0"/>
                  </a:lnTo>
                  <a:lnTo>
                    <a:pt x="2604" y="0"/>
                  </a:lnTo>
                  <a:lnTo>
                    <a:pt x="2610" y="0"/>
                  </a:lnTo>
                  <a:lnTo>
                    <a:pt x="2616" y="0"/>
                  </a:lnTo>
                  <a:lnTo>
                    <a:pt x="2622" y="0"/>
                  </a:lnTo>
                  <a:lnTo>
                    <a:pt x="2628" y="0"/>
                  </a:lnTo>
                  <a:lnTo>
                    <a:pt x="2634" y="0"/>
                  </a:lnTo>
                  <a:lnTo>
                    <a:pt x="2640" y="0"/>
                  </a:lnTo>
                  <a:lnTo>
                    <a:pt x="2646" y="0"/>
                  </a:lnTo>
                  <a:lnTo>
                    <a:pt x="2652" y="0"/>
                  </a:lnTo>
                  <a:lnTo>
                    <a:pt x="2658" y="0"/>
                  </a:lnTo>
                  <a:lnTo>
                    <a:pt x="2664" y="0"/>
                  </a:lnTo>
                  <a:lnTo>
                    <a:pt x="2670" y="0"/>
                  </a:lnTo>
                  <a:lnTo>
                    <a:pt x="2676" y="0"/>
                  </a:lnTo>
                  <a:lnTo>
                    <a:pt x="2682" y="0"/>
                  </a:lnTo>
                  <a:lnTo>
                    <a:pt x="2688" y="0"/>
                  </a:lnTo>
                  <a:lnTo>
                    <a:pt x="2694" y="0"/>
                  </a:lnTo>
                  <a:lnTo>
                    <a:pt x="2700" y="0"/>
                  </a:lnTo>
                  <a:lnTo>
                    <a:pt x="2706" y="0"/>
                  </a:lnTo>
                  <a:lnTo>
                    <a:pt x="2712" y="0"/>
                  </a:lnTo>
                  <a:lnTo>
                    <a:pt x="2718" y="0"/>
                  </a:lnTo>
                  <a:lnTo>
                    <a:pt x="2724" y="0"/>
                  </a:lnTo>
                  <a:lnTo>
                    <a:pt x="2730" y="0"/>
                  </a:lnTo>
                  <a:lnTo>
                    <a:pt x="2736" y="0"/>
                  </a:lnTo>
                  <a:lnTo>
                    <a:pt x="2742" y="0"/>
                  </a:lnTo>
                  <a:lnTo>
                    <a:pt x="2748" y="0"/>
                  </a:lnTo>
                  <a:lnTo>
                    <a:pt x="2754" y="0"/>
                  </a:lnTo>
                  <a:lnTo>
                    <a:pt x="2760" y="0"/>
                  </a:lnTo>
                  <a:lnTo>
                    <a:pt x="2766" y="0"/>
                  </a:lnTo>
                  <a:lnTo>
                    <a:pt x="2772" y="0"/>
                  </a:lnTo>
                  <a:lnTo>
                    <a:pt x="2778" y="0"/>
                  </a:lnTo>
                  <a:lnTo>
                    <a:pt x="2784" y="0"/>
                  </a:lnTo>
                  <a:lnTo>
                    <a:pt x="2790" y="0"/>
                  </a:lnTo>
                  <a:lnTo>
                    <a:pt x="2796" y="0"/>
                  </a:lnTo>
                  <a:lnTo>
                    <a:pt x="2802" y="0"/>
                  </a:lnTo>
                  <a:lnTo>
                    <a:pt x="2808" y="0"/>
                  </a:lnTo>
                  <a:lnTo>
                    <a:pt x="2814" y="0"/>
                  </a:lnTo>
                  <a:lnTo>
                    <a:pt x="2820" y="0"/>
                  </a:lnTo>
                  <a:lnTo>
                    <a:pt x="2826" y="0"/>
                  </a:lnTo>
                  <a:lnTo>
                    <a:pt x="2832" y="0"/>
                  </a:lnTo>
                  <a:lnTo>
                    <a:pt x="2838" y="0"/>
                  </a:lnTo>
                  <a:lnTo>
                    <a:pt x="2844" y="0"/>
                  </a:lnTo>
                  <a:lnTo>
                    <a:pt x="2850" y="0"/>
                  </a:lnTo>
                  <a:lnTo>
                    <a:pt x="2856" y="0"/>
                  </a:lnTo>
                  <a:lnTo>
                    <a:pt x="2862" y="0"/>
                  </a:lnTo>
                  <a:lnTo>
                    <a:pt x="2868" y="0"/>
                  </a:lnTo>
                  <a:lnTo>
                    <a:pt x="2874" y="0"/>
                  </a:lnTo>
                  <a:lnTo>
                    <a:pt x="2880" y="0"/>
                  </a:lnTo>
                  <a:lnTo>
                    <a:pt x="2886" y="0"/>
                  </a:lnTo>
                  <a:lnTo>
                    <a:pt x="2892" y="0"/>
                  </a:lnTo>
                  <a:lnTo>
                    <a:pt x="2898" y="0"/>
                  </a:lnTo>
                  <a:lnTo>
                    <a:pt x="2904" y="0"/>
                  </a:lnTo>
                  <a:lnTo>
                    <a:pt x="2910" y="0"/>
                  </a:lnTo>
                  <a:lnTo>
                    <a:pt x="2916" y="0"/>
                  </a:lnTo>
                  <a:lnTo>
                    <a:pt x="2922" y="0"/>
                  </a:lnTo>
                  <a:lnTo>
                    <a:pt x="2928" y="0"/>
                  </a:lnTo>
                  <a:lnTo>
                    <a:pt x="2934" y="0"/>
                  </a:lnTo>
                  <a:lnTo>
                    <a:pt x="2940" y="0"/>
                  </a:lnTo>
                  <a:lnTo>
                    <a:pt x="2946" y="0"/>
                  </a:lnTo>
                  <a:lnTo>
                    <a:pt x="2952" y="0"/>
                  </a:lnTo>
                  <a:lnTo>
                    <a:pt x="2958" y="0"/>
                  </a:lnTo>
                  <a:lnTo>
                    <a:pt x="2964" y="0"/>
                  </a:lnTo>
                  <a:lnTo>
                    <a:pt x="2970" y="0"/>
                  </a:lnTo>
                  <a:lnTo>
                    <a:pt x="2976" y="0"/>
                  </a:lnTo>
                  <a:lnTo>
                    <a:pt x="2982" y="0"/>
                  </a:lnTo>
                  <a:lnTo>
                    <a:pt x="2988" y="0"/>
                  </a:lnTo>
                  <a:lnTo>
                    <a:pt x="2994" y="0"/>
                  </a:lnTo>
                  <a:lnTo>
                    <a:pt x="3000" y="0"/>
                  </a:lnTo>
                  <a:lnTo>
                    <a:pt x="3006" y="0"/>
                  </a:lnTo>
                  <a:lnTo>
                    <a:pt x="3012" y="0"/>
                  </a:lnTo>
                  <a:lnTo>
                    <a:pt x="3018" y="0"/>
                  </a:lnTo>
                  <a:lnTo>
                    <a:pt x="3024" y="0"/>
                  </a:lnTo>
                  <a:lnTo>
                    <a:pt x="3030" y="0"/>
                  </a:lnTo>
                  <a:lnTo>
                    <a:pt x="3036" y="0"/>
                  </a:lnTo>
                  <a:lnTo>
                    <a:pt x="3042" y="0"/>
                  </a:lnTo>
                  <a:lnTo>
                    <a:pt x="3048" y="0"/>
                  </a:lnTo>
                  <a:lnTo>
                    <a:pt x="3054" y="0"/>
                  </a:lnTo>
                  <a:lnTo>
                    <a:pt x="3060" y="0"/>
                  </a:lnTo>
                  <a:lnTo>
                    <a:pt x="3066" y="0"/>
                  </a:lnTo>
                  <a:lnTo>
                    <a:pt x="3072" y="0"/>
                  </a:lnTo>
                  <a:lnTo>
                    <a:pt x="3078" y="0"/>
                  </a:lnTo>
                  <a:lnTo>
                    <a:pt x="3084" y="0"/>
                  </a:lnTo>
                  <a:lnTo>
                    <a:pt x="3090" y="0"/>
                  </a:lnTo>
                  <a:lnTo>
                    <a:pt x="3096" y="0"/>
                  </a:lnTo>
                  <a:lnTo>
                    <a:pt x="3102" y="0"/>
                  </a:lnTo>
                  <a:lnTo>
                    <a:pt x="3108" y="0"/>
                  </a:lnTo>
                  <a:lnTo>
                    <a:pt x="3114" y="0"/>
                  </a:lnTo>
                  <a:lnTo>
                    <a:pt x="3120" y="0"/>
                  </a:lnTo>
                  <a:lnTo>
                    <a:pt x="3126" y="0"/>
                  </a:lnTo>
                  <a:lnTo>
                    <a:pt x="3132" y="0"/>
                  </a:lnTo>
                  <a:lnTo>
                    <a:pt x="3138" y="0"/>
                  </a:lnTo>
                  <a:lnTo>
                    <a:pt x="3144" y="0"/>
                  </a:lnTo>
                  <a:lnTo>
                    <a:pt x="3150" y="0"/>
                  </a:lnTo>
                  <a:lnTo>
                    <a:pt x="3156" y="0"/>
                  </a:lnTo>
                  <a:lnTo>
                    <a:pt x="3162" y="0"/>
                  </a:lnTo>
                  <a:lnTo>
                    <a:pt x="3168" y="0"/>
                  </a:lnTo>
                  <a:lnTo>
                    <a:pt x="3174" y="0"/>
                  </a:lnTo>
                  <a:lnTo>
                    <a:pt x="3180" y="0"/>
                  </a:lnTo>
                  <a:lnTo>
                    <a:pt x="3186" y="0"/>
                  </a:lnTo>
                  <a:lnTo>
                    <a:pt x="3192" y="0"/>
                  </a:lnTo>
                  <a:lnTo>
                    <a:pt x="3198" y="0"/>
                  </a:lnTo>
                  <a:lnTo>
                    <a:pt x="3204" y="0"/>
                  </a:lnTo>
                  <a:lnTo>
                    <a:pt x="3210" y="0"/>
                  </a:lnTo>
                  <a:lnTo>
                    <a:pt x="3216" y="0"/>
                  </a:lnTo>
                  <a:lnTo>
                    <a:pt x="3222" y="0"/>
                  </a:lnTo>
                  <a:lnTo>
                    <a:pt x="3228" y="0"/>
                  </a:lnTo>
                  <a:lnTo>
                    <a:pt x="3234" y="0"/>
                  </a:lnTo>
                  <a:lnTo>
                    <a:pt x="3240" y="0"/>
                  </a:lnTo>
                  <a:lnTo>
                    <a:pt x="3246" y="0"/>
                  </a:lnTo>
                  <a:lnTo>
                    <a:pt x="3252" y="0"/>
                  </a:lnTo>
                  <a:lnTo>
                    <a:pt x="3258" y="0"/>
                  </a:lnTo>
                  <a:lnTo>
                    <a:pt x="3264" y="0"/>
                  </a:lnTo>
                  <a:lnTo>
                    <a:pt x="3270" y="0"/>
                  </a:lnTo>
                  <a:lnTo>
                    <a:pt x="3276" y="0"/>
                  </a:lnTo>
                  <a:lnTo>
                    <a:pt x="3282" y="0"/>
                  </a:lnTo>
                  <a:lnTo>
                    <a:pt x="3288" y="0"/>
                  </a:lnTo>
                  <a:lnTo>
                    <a:pt x="3294" y="0"/>
                  </a:lnTo>
                  <a:lnTo>
                    <a:pt x="3300" y="0"/>
                  </a:lnTo>
                  <a:lnTo>
                    <a:pt x="3306" y="0"/>
                  </a:lnTo>
                  <a:lnTo>
                    <a:pt x="3312" y="0"/>
                  </a:lnTo>
                  <a:lnTo>
                    <a:pt x="3318" y="0"/>
                  </a:lnTo>
                  <a:lnTo>
                    <a:pt x="3324" y="0"/>
                  </a:lnTo>
                  <a:lnTo>
                    <a:pt x="3330" y="0"/>
                  </a:lnTo>
                  <a:lnTo>
                    <a:pt x="3336" y="0"/>
                  </a:lnTo>
                  <a:lnTo>
                    <a:pt x="3342" y="0"/>
                  </a:lnTo>
                  <a:lnTo>
                    <a:pt x="3348" y="0"/>
                  </a:lnTo>
                  <a:lnTo>
                    <a:pt x="3354" y="0"/>
                  </a:lnTo>
                  <a:lnTo>
                    <a:pt x="3360" y="0"/>
                  </a:lnTo>
                  <a:lnTo>
                    <a:pt x="3366" y="0"/>
                  </a:lnTo>
                  <a:lnTo>
                    <a:pt x="3372" y="0"/>
                  </a:lnTo>
                  <a:lnTo>
                    <a:pt x="3378" y="0"/>
                  </a:lnTo>
                  <a:lnTo>
                    <a:pt x="3384" y="0"/>
                  </a:lnTo>
                  <a:lnTo>
                    <a:pt x="3390" y="0"/>
                  </a:lnTo>
                  <a:lnTo>
                    <a:pt x="3396" y="0"/>
                  </a:lnTo>
                  <a:lnTo>
                    <a:pt x="3402" y="0"/>
                  </a:lnTo>
                  <a:lnTo>
                    <a:pt x="3408" y="0"/>
                  </a:lnTo>
                  <a:lnTo>
                    <a:pt x="3414" y="0"/>
                  </a:lnTo>
                  <a:lnTo>
                    <a:pt x="3420" y="0"/>
                  </a:lnTo>
                  <a:lnTo>
                    <a:pt x="3426" y="0"/>
                  </a:lnTo>
                  <a:lnTo>
                    <a:pt x="3432" y="0"/>
                  </a:lnTo>
                  <a:lnTo>
                    <a:pt x="3438" y="0"/>
                  </a:lnTo>
                  <a:lnTo>
                    <a:pt x="3444" y="0"/>
                  </a:lnTo>
                  <a:lnTo>
                    <a:pt x="3450" y="0"/>
                  </a:lnTo>
                  <a:lnTo>
                    <a:pt x="3456" y="0"/>
                  </a:lnTo>
                  <a:lnTo>
                    <a:pt x="3462" y="0"/>
                  </a:lnTo>
                  <a:lnTo>
                    <a:pt x="3468" y="0"/>
                  </a:lnTo>
                  <a:lnTo>
                    <a:pt x="3474" y="0"/>
                  </a:lnTo>
                  <a:lnTo>
                    <a:pt x="3480" y="0"/>
                  </a:lnTo>
                  <a:lnTo>
                    <a:pt x="3486" y="0"/>
                  </a:lnTo>
                  <a:lnTo>
                    <a:pt x="3492" y="0"/>
                  </a:lnTo>
                  <a:lnTo>
                    <a:pt x="3498" y="0"/>
                  </a:lnTo>
                  <a:lnTo>
                    <a:pt x="3504" y="0"/>
                  </a:lnTo>
                  <a:lnTo>
                    <a:pt x="3510" y="0"/>
                  </a:lnTo>
                  <a:lnTo>
                    <a:pt x="3516" y="0"/>
                  </a:lnTo>
                  <a:lnTo>
                    <a:pt x="3522" y="0"/>
                  </a:lnTo>
                  <a:lnTo>
                    <a:pt x="3528" y="0"/>
                  </a:lnTo>
                  <a:lnTo>
                    <a:pt x="3534" y="0"/>
                  </a:lnTo>
                  <a:lnTo>
                    <a:pt x="3540" y="0"/>
                  </a:lnTo>
                  <a:lnTo>
                    <a:pt x="3546" y="0"/>
                  </a:lnTo>
                  <a:lnTo>
                    <a:pt x="3552" y="0"/>
                  </a:lnTo>
                  <a:lnTo>
                    <a:pt x="3558" y="0"/>
                  </a:lnTo>
                  <a:lnTo>
                    <a:pt x="3564" y="0"/>
                  </a:lnTo>
                  <a:lnTo>
                    <a:pt x="3570" y="0"/>
                  </a:lnTo>
                  <a:lnTo>
                    <a:pt x="3576" y="0"/>
                  </a:lnTo>
                  <a:lnTo>
                    <a:pt x="3582" y="0"/>
                  </a:lnTo>
                  <a:lnTo>
                    <a:pt x="3588" y="0"/>
                  </a:lnTo>
                  <a:lnTo>
                    <a:pt x="3594" y="0"/>
                  </a:lnTo>
                  <a:lnTo>
                    <a:pt x="3600" y="0"/>
                  </a:lnTo>
                  <a:lnTo>
                    <a:pt x="3606" y="0"/>
                  </a:lnTo>
                  <a:lnTo>
                    <a:pt x="3612" y="0"/>
                  </a:lnTo>
                  <a:lnTo>
                    <a:pt x="3618" y="0"/>
                  </a:lnTo>
                  <a:lnTo>
                    <a:pt x="3624" y="0"/>
                  </a:lnTo>
                  <a:lnTo>
                    <a:pt x="3630" y="0"/>
                  </a:lnTo>
                  <a:lnTo>
                    <a:pt x="3636" y="0"/>
                  </a:lnTo>
                  <a:lnTo>
                    <a:pt x="3642" y="0"/>
                  </a:lnTo>
                  <a:lnTo>
                    <a:pt x="3648" y="0"/>
                  </a:lnTo>
                  <a:lnTo>
                    <a:pt x="3654" y="0"/>
                  </a:lnTo>
                  <a:lnTo>
                    <a:pt x="3660" y="0"/>
                  </a:lnTo>
                  <a:lnTo>
                    <a:pt x="3666" y="0"/>
                  </a:lnTo>
                  <a:lnTo>
                    <a:pt x="3672" y="0"/>
                  </a:lnTo>
                  <a:lnTo>
                    <a:pt x="3678" y="0"/>
                  </a:lnTo>
                  <a:lnTo>
                    <a:pt x="3684" y="0"/>
                  </a:lnTo>
                  <a:lnTo>
                    <a:pt x="3690" y="0"/>
                  </a:lnTo>
                  <a:lnTo>
                    <a:pt x="3696" y="0"/>
                  </a:lnTo>
                  <a:lnTo>
                    <a:pt x="3702" y="0"/>
                  </a:lnTo>
                  <a:lnTo>
                    <a:pt x="3708" y="0"/>
                  </a:lnTo>
                  <a:lnTo>
                    <a:pt x="3714" y="0"/>
                  </a:lnTo>
                  <a:lnTo>
                    <a:pt x="3720" y="0"/>
                  </a:lnTo>
                  <a:lnTo>
                    <a:pt x="3726" y="0"/>
                  </a:lnTo>
                  <a:lnTo>
                    <a:pt x="3732" y="0"/>
                  </a:lnTo>
                  <a:lnTo>
                    <a:pt x="3738" y="0"/>
                  </a:lnTo>
                  <a:lnTo>
                    <a:pt x="3744" y="0"/>
                  </a:lnTo>
                  <a:lnTo>
                    <a:pt x="3750" y="0"/>
                  </a:lnTo>
                  <a:lnTo>
                    <a:pt x="3756" y="0"/>
                  </a:lnTo>
                  <a:lnTo>
                    <a:pt x="3762" y="0"/>
                  </a:lnTo>
                  <a:lnTo>
                    <a:pt x="3768" y="0"/>
                  </a:lnTo>
                  <a:lnTo>
                    <a:pt x="3774" y="0"/>
                  </a:lnTo>
                  <a:lnTo>
                    <a:pt x="3780" y="0"/>
                  </a:lnTo>
                  <a:lnTo>
                    <a:pt x="3786" y="0"/>
                  </a:lnTo>
                  <a:lnTo>
                    <a:pt x="3792" y="0"/>
                  </a:lnTo>
                  <a:lnTo>
                    <a:pt x="3798" y="0"/>
                  </a:lnTo>
                  <a:lnTo>
                    <a:pt x="3804" y="0"/>
                  </a:lnTo>
                  <a:lnTo>
                    <a:pt x="3810" y="0"/>
                  </a:lnTo>
                  <a:lnTo>
                    <a:pt x="3816" y="0"/>
                  </a:lnTo>
                  <a:lnTo>
                    <a:pt x="3822" y="0"/>
                  </a:lnTo>
                  <a:lnTo>
                    <a:pt x="3828" y="0"/>
                  </a:lnTo>
                  <a:lnTo>
                    <a:pt x="3834" y="0"/>
                  </a:lnTo>
                  <a:lnTo>
                    <a:pt x="3840" y="0"/>
                  </a:lnTo>
                  <a:lnTo>
                    <a:pt x="3846" y="0"/>
                  </a:lnTo>
                  <a:lnTo>
                    <a:pt x="3852" y="0"/>
                  </a:lnTo>
                  <a:lnTo>
                    <a:pt x="3858" y="0"/>
                  </a:lnTo>
                  <a:lnTo>
                    <a:pt x="3864" y="0"/>
                  </a:lnTo>
                  <a:lnTo>
                    <a:pt x="3870" y="0"/>
                  </a:lnTo>
                  <a:lnTo>
                    <a:pt x="3876" y="0"/>
                  </a:lnTo>
                  <a:lnTo>
                    <a:pt x="3882" y="0"/>
                  </a:lnTo>
                  <a:lnTo>
                    <a:pt x="3888" y="0"/>
                  </a:lnTo>
                  <a:lnTo>
                    <a:pt x="3894" y="0"/>
                  </a:lnTo>
                  <a:lnTo>
                    <a:pt x="3900" y="0"/>
                  </a:lnTo>
                  <a:lnTo>
                    <a:pt x="3906" y="0"/>
                  </a:lnTo>
                  <a:lnTo>
                    <a:pt x="3912" y="0"/>
                  </a:lnTo>
                  <a:lnTo>
                    <a:pt x="3918" y="0"/>
                  </a:lnTo>
                  <a:lnTo>
                    <a:pt x="3924" y="0"/>
                  </a:lnTo>
                  <a:lnTo>
                    <a:pt x="3930" y="0"/>
                  </a:lnTo>
                  <a:lnTo>
                    <a:pt x="3936" y="0"/>
                  </a:lnTo>
                  <a:lnTo>
                    <a:pt x="3942" y="0"/>
                  </a:lnTo>
                  <a:lnTo>
                    <a:pt x="3948" y="0"/>
                  </a:lnTo>
                  <a:lnTo>
                    <a:pt x="3954" y="0"/>
                  </a:lnTo>
                  <a:lnTo>
                    <a:pt x="3960" y="0"/>
                  </a:lnTo>
                  <a:lnTo>
                    <a:pt x="3966" y="0"/>
                  </a:lnTo>
                  <a:lnTo>
                    <a:pt x="3972" y="0"/>
                  </a:lnTo>
                  <a:lnTo>
                    <a:pt x="3978" y="0"/>
                  </a:lnTo>
                  <a:lnTo>
                    <a:pt x="3984" y="0"/>
                  </a:lnTo>
                  <a:lnTo>
                    <a:pt x="3990" y="0"/>
                  </a:lnTo>
                  <a:lnTo>
                    <a:pt x="3996" y="0"/>
                  </a:lnTo>
                  <a:lnTo>
                    <a:pt x="4002" y="0"/>
                  </a:lnTo>
                  <a:lnTo>
                    <a:pt x="4008" y="0"/>
                  </a:lnTo>
                  <a:lnTo>
                    <a:pt x="4014" y="0"/>
                  </a:lnTo>
                  <a:lnTo>
                    <a:pt x="4020" y="0"/>
                  </a:lnTo>
                  <a:lnTo>
                    <a:pt x="4026" y="0"/>
                  </a:lnTo>
                  <a:lnTo>
                    <a:pt x="4032" y="0"/>
                  </a:lnTo>
                  <a:lnTo>
                    <a:pt x="4038" y="0"/>
                  </a:lnTo>
                  <a:lnTo>
                    <a:pt x="4044" y="0"/>
                  </a:lnTo>
                  <a:lnTo>
                    <a:pt x="4050" y="0"/>
                  </a:lnTo>
                  <a:lnTo>
                    <a:pt x="4056" y="0"/>
                  </a:lnTo>
                  <a:lnTo>
                    <a:pt x="4062" y="0"/>
                  </a:lnTo>
                  <a:lnTo>
                    <a:pt x="4068" y="0"/>
                  </a:lnTo>
                  <a:lnTo>
                    <a:pt x="4074" y="0"/>
                  </a:lnTo>
                  <a:lnTo>
                    <a:pt x="4080" y="0"/>
                  </a:lnTo>
                  <a:lnTo>
                    <a:pt x="4086" y="0"/>
                  </a:lnTo>
                  <a:lnTo>
                    <a:pt x="4092" y="0"/>
                  </a:lnTo>
                  <a:lnTo>
                    <a:pt x="4098" y="0"/>
                  </a:lnTo>
                  <a:lnTo>
                    <a:pt x="4104" y="0"/>
                  </a:lnTo>
                  <a:lnTo>
                    <a:pt x="4110" y="0"/>
                  </a:lnTo>
                  <a:lnTo>
                    <a:pt x="4116" y="0"/>
                  </a:lnTo>
                  <a:lnTo>
                    <a:pt x="4122" y="0"/>
                  </a:lnTo>
                  <a:lnTo>
                    <a:pt x="4128" y="0"/>
                  </a:lnTo>
                  <a:lnTo>
                    <a:pt x="4134" y="0"/>
                  </a:lnTo>
                  <a:lnTo>
                    <a:pt x="4140" y="0"/>
                  </a:lnTo>
                  <a:lnTo>
                    <a:pt x="4146" y="0"/>
                  </a:lnTo>
                  <a:lnTo>
                    <a:pt x="4152" y="0"/>
                  </a:lnTo>
                  <a:lnTo>
                    <a:pt x="4158" y="0"/>
                  </a:lnTo>
                  <a:lnTo>
                    <a:pt x="4164" y="0"/>
                  </a:lnTo>
                  <a:lnTo>
                    <a:pt x="4170" y="0"/>
                  </a:lnTo>
                  <a:lnTo>
                    <a:pt x="4176" y="0"/>
                  </a:lnTo>
                  <a:lnTo>
                    <a:pt x="4182" y="0"/>
                  </a:lnTo>
                  <a:lnTo>
                    <a:pt x="4188" y="0"/>
                  </a:lnTo>
                  <a:lnTo>
                    <a:pt x="4194" y="0"/>
                  </a:lnTo>
                  <a:lnTo>
                    <a:pt x="4200" y="0"/>
                  </a:lnTo>
                  <a:lnTo>
                    <a:pt x="4206" y="0"/>
                  </a:lnTo>
                  <a:lnTo>
                    <a:pt x="4212" y="0"/>
                  </a:lnTo>
                  <a:lnTo>
                    <a:pt x="4218" y="0"/>
                  </a:lnTo>
                  <a:lnTo>
                    <a:pt x="4224" y="0"/>
                  </a:lnTo>
                  <a:lnTo>
                    <a:pt x="4230" y="0"/>
                  </a:lnTo>
                  <a:lnTo>
                    <a:pt x="4236" y="0"/>
                  </a:lnTo>
                  <a:lnTo>
                    <a:pt x="4242" y="0"/>
                  </a:lnTo>
                  <a:lnTo>
                    <a:pt x="4248" y="0"/>
                  </a:lnTo>
                  <a:lnTo>
                    <a:pt x="4254" y="0"/>
                  </a:lnTo>
                  <a:lnTo>
                    <a:pt x="4260" y="0"/>
                  </a:lnTo>
                  <a:lnTo>
                    <a:pt x="4266" y="0"/>
                  </a:lnTo>
                  <a:lnTo>
                    <a:pt x="4272" y="0"/>
                  </a:lnTo>
                  <a:lnTo>
                    <a:pt x="4278" y="0"/>
                  </a:lnTo>
                  <a:lnTo>
                    <a:pt x="4284" y="0"/>
                  </a:lnTo>
                  <a:lnTo>
                    <a:pt x="4290" y="0"/>
                  </a:lnTo>
                  <a:lnTo>
                    <a:pt x="4296" y="0"/>
                  </a:lnTo>
                  <a:lnTo>
                    <a:pt x="4302" y="0"/>
                  </a:lnTo>
                  <a:lnTo>
                    <a:pt x="4308" y="0"/>
                  </a:lnTo>
                  <a:lnTo>
                    <a:pt x="4314" y="0"/>
                  </a:lnTo>
                  <a:lnTo>
                    <a:pt x="4320" y="0"/>
                  </a:lnTo>
                  <a:lnTo>
                    <a:pt x="4326" y="0"/>
                  </a:lnTo>
                  <a:lnTo>
                    <a:pt x="4332" y="0"/>
                  </a:lnTo>
                  <a:lnTo>
                    <a:pt x="4338" y="0"/>
                  </a:lnTo>
                  <a:lnTo>
                    <a:pt x="4344" y="0"/>
                  </a:lnTo>
                  <a:lnTo>
                    <a:pt x="4350" y="0"/>
                  </a:lnTo>
                  <a:lnTo>
                    <a:pt x="4356" y="0"/>
                  </a:lnTo>
                  <a:lnTo>
                    <a:pt x="4362" y="0"/>
                  </a:lnTo>
                  <a:lnTo>
                    <a:pt x="4368" y="0"/>
                  </a:lnTo>
                  <a:lnTo>
                    <a:pt x="4374" y="0"/>
                  </a:lnTo>
                  <a:lnTo>
                    <a:pt x="4380" y="0"/>
                  </a:lnTo>
                  <a:lnTo>
                    <a:pt x="4386" y="0"/>
                  </a:lnTo>
                  <a:lnTo>
                    <a:pt x="4392" y="0"/>
                  </a:lnTo>
                  <a:lnTo>
                    <a:pt x="4398" y="0"/>
                  </a:lnTo>
                  <a:lnTo>
                    <a:pt x="4404" y="0"/>
                  </a:lnTo>
                  <a:lnTo>
                    <a:pt x="4410" y="0"/>
                  </a:lnTo>
                  <a:lnTo>
                    <a:pt x="4416" y="0"/>
                  </a:lnTo>
                  <a:lnTo>
                    <a:pt x="4422" y="0"/>
                  </a:lnTo>
                  <a:lnTo>
                    <a:pt x="4428" y="0"/>
                  </a:lnTo>
                  <a:lnTo>
                    <a:pt x="4434" y="0"/>
                  </a:lnTo>
                  <a:lnTo>
                    <a:pt x="4440" y="0"/>
                  </a:lnTo>
                  <a:lnTo>
                    <a:pt x="4446" y="0"/>
                  </a:lnTo>
                  <a:lnTo>
                    <a:pt x="4452" y="0"/>
                  </a:lnTo>
                  <a:lnTo>
                    <a:pt x="4458" y="0"/>
                  </a:lnTo>
                  <a:lnTo>
                    <a:pt x="4464" y="0"/>
                  </a:lnTo>
                  <a:lnTo>
                    <a:pt x="4470" y="0"/>
                  </a:lnTo>
                  <a:lnTo>
                    <a:pt x="4476" y="0"/>
                  </a:lnTo>
                  <a:lnTo>
                    <a:pt x="4482" y="0"/>
                  </a:lnTo>
                  <a:lnTo>
                    <a:pt x="4488" y="0"/>
                  </a:lnTo>
                  <a:lnTo>
                    <a:pt x="4494" y="0"/>
                  </a:lnTo>
                  <a:lnTo>
                    <a:pt x="4500" y="0"/>
                  </a:lnTo>
                  <a:lnTo>
                    <a:pt x="4506" y="0"/>
                  </a:lnTo>
                  <a:lnTo>
                    <a:pt x="4512" y="0"/>
                  </a:lnTo>
                  <a:lnTo>
                    <a:pt x="4518" y="0"/>
                  </a:lnTo>
                  <a:lnTo>
                    <a:pt x="4524" y="0"/>
                  </a:lnTo>
                  <a:lnTo>
                    <a:pt x="4530" y="0"/>
                  </a:lnTo>
                  <a:lnTo>
                    <a:pt x="4536" y="0"/>
                  </a:lnTo>
                  <a:lnTo>
                    <a:pt x="4542" y="0"/>
                  </a:lnTo>
                  <a:lnTo>
                    <a:pt x="4548" y="0"/>
                  </a:lnTo>
                  <a:lnTo>
                    <a:pt x="4554" y="0"/>
                  </a:lnTo>
                  <a:lnTo>
                    <a:pt x="456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31832" name="Rectangle 61"/>
            <p:cNvSpPr>
              <a:spLocks noChangeArrowheads="1"/>
            </p:cNvSpPr>
            <p:nvPr/>
          </p:nvSpPr>
          <p:spPr bwMode="auto">
            <a:xfrm>
              <a:off x="2008" y="2539"/>
              <a:ext cx="29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pitchFamily="34" charset="0"/>
                </a:rPr>
                <a:t>DISP_Y</a:t>
              </a: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1833" name="Rectangle 62"/>
            <p:cNvSpPr>
              <a:spLocks noChangeArrowheads="1"/>
            </p:cNvSpPr>
            <p:nvPr/>
          </p:nvSpPr>
          <p:spPr bwMode="auto">
            <a:xfrm>
              <a:off x="520" y="2641"/>
              <a:ext cx="258" cy="30"/>
            </a:xfrm>
            <a:prstGeom prst="rect">
              <a:avLst/>
            </a:prstGeom>
            <a:solidFill>
              <a:srgbClr val="0080FF"/>
            </a:solidFill>
            <a:ln w="9525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1834" name="Rectangle 63"/>
            <p:cNvSpPr>
              <a:spLocks noChangeArrowheads="1"/>
            </p:cNvSpPr>
            <p:nvPr/>
          </p:nvSpPr>
          <p:spPr bwMode="auto">
            <a:xfrm>
              <a:off x="844" y="2641"/>
              <a:ext cx="258" cy="30"/>
            </a:xfrm>
            <a:prstGeom prst="rect">
              <a:avLst/>
            </a:prstGeom>
            <a:solidFill>
              <a:srgbClr val="0080FF"/>
            </a:solidFill>
            <a:ln w="9525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1835" name="Rectangle 64"/>
            <p:cNvSpPr>
              <a:spLocks noChangeArrowheads="1"/>
            </p:cNvSpPr>
            <p:nvPr/>
          </p:nvSpPr>
          <p:spPr bwMode="auto">
            <a:xfrm>
              <a:off x="1246" y="2629"/>
              <a:ext cx="96" cy="4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1836" name="Rectangle 65"/>
            <p:cNvSpPr>
              <a:spLocks noChangeArrowheads="1"/>
            </p:cNvSpPr>
            <p:nvPr/>
          </p:nvSpPr>
          <p:spPr bwMode="auto">
            <a:xfrm>
              <a:off x="1534" y="2629"/>
              <a:ext cx="96" cy="4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1837" name="Rectangle 66"/>
            <p:cNvSpPr>
              <a:spLocks noChangeArrowheads="1"/>
            </p:cNvSpPr>
            <p:nvPr/>
          </p:nvSpPr>
          <p:spPr bwMode="auto">
            <a:xfrm>
              <a:off x="1828" y="2629"/>
              <a:ext cx="96" cy="4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1838" name="Rectangle 67"/>
            <p:cNvSpPr>
              <a:spLocks noChangeArrowheads="1"/>
            </p:cNvSpPr>
            <p:nvPr/>
          </p:nvSpPr>
          <p:spPr bwMode="auto">
            <a:xfrm>
              <a:off x="2068" y="2641"/>
              <a:ext cx="258" cy="30"/>
            </a:xfrm>
            <a:prstGeom prst="rect">
              <a:avLst/>
            </a:prstGeom>
            <a:solidFill>
              <a:srgbClr val="0080FF"/>
            </a:solidFill>
            <a:ln w="9525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1839" name="Rectangle 68"/>
            <p:cNvSpPr>
              <a:spLocks noChangeArrowheads="1"/>
            </p:cNvSpPr>
            <p:nvPr/>
          </p:nvSpPr>
          <p:spPr bwMode="auto">
            <a:xfrm>
              <a:off x="2392" y="2641"/>
              <a:ext cx="258" cy="30"/>
            </a:xfrm>
            <a:prstGeom prst="rect">
              <a:avLst/>
            </a:prstGeom>
            <a:solidFill>
              <a:srgbClr val="0080FF"/>
            </a:solidFill>
            <a:ln w="9525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1840" name="Rectangle 69"/>
            <p:cNvSpPr>
              <a:spLocks noChangeArrowheads="1"/>
            </p:cNvSpPr>
            <p:nvPr/>
          </p:nvSpPr>
          <p:spPr bwMode="auto">
            <a:xfrm>
              <a:off x="2746" y="2629"/>
              <a:ext cx="102" cy="4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1841" name="Rectangle 70"/>
            <p:cNvSpPr>
              <a:spLocks noChangeArrowheads="1"/>
            </p:cNvSpPr>
            <p:nvPr/>
          </p:nvSpPr>
          <p:spPr bwMode="auto">
            <a:xfrm>
              <a:off x="2944" y="2641"/>
              <a:ext cx="258" cy="30"/>
            </a:xfrm>
            <a:prstGeom prst="rect">
              <a:avLst/>
            </a:prstGeom>
            <a:solidFill>
              <a:srgbClr val="0080FF"/>
            </a:solidFill>
            <a:ln w="9525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1842" name="Rectangle 71"/>
            <p:cNvSpPr>
              <a:spLocks noChangeArrowheads="1"/>
            </p:cNvSpPr>
            <p:nvPr/>
          </p:nvSpPr>
          <p:spPr bwMode="auto">
            <a:xfrm>
              <a:off x="3268" y="2641"/>
              <a:ext cx="258" cy="30"/>
            </a:xfrm>
            <a:prstGeom prst="rect">
              <a:avLst/>
            </a:prstGeom>
            <a:solidFill>
              <a:srgbClr val="0080FF"/>
            </a:solidFill>
            <a:ln w="9525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1843" name="Rectangle 72"/>
            <p:cNvSpPr>
              <a:spLocks noChangeArrowheads="1"/>
            </p:cNvSpPr>
            <p:nvPr/>
          </p:nvSpPr>
          <p:spPr bwMode="auto">
            <a:xfrm>
              <a:off x="3670" y="2629"/>
              <a:ext cx="96" cy="4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1844" name="Rectangle 73"/>
            <p:cNvSpPr>
              <a:spLocks noChangeArrowheads="1"/>
            </p:cNvSpPr>
            <p:nvPr/>
          </p:nvSpPr>
          <p:spPr bwMode="auto">
            <a:xfrm>
              <a:off x="3964" y="2629"/>
              <a:ext cx="96" cy="4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1845" name="Rectangle 74"/>
            <p:cNvSpPr>
              <a:spLocks noChangeArrowheads="1"/>
            </p:cNvSpPr>
            <p:nvPr/>
          </p:nvSpPr>
          <p:spPr bwMode="auto">
            <a:xfrm>
              <a:off x="4252" y="2629"/>
              <a:ext cx="96" cy="4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1846" name="Rectangle 75"/>
            <p:cNvSpPr>
              <a:spLocks noChangeArrowheads="1"/>
            </p:cNvSpPr>
            <p:nvPr/>
          </p:nvSpPr>
          <p:spPr bwMode="auto">
            <a:xfrm>
              <a:off x="4492" y="2641"/>
              <a:ext cx="258" cy="30"/>
            </a:xfrm>
            <a:prstGeom prst="rect">
              <a:avLst/>
            </a:prstGeom>
            <a:solidFill>
              <a:srgbClr val="0080FF"/>
            </a:solidFill>
            <a:ln w="9525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1847" name="Rectangle 76"/>
            <p:cNvSpPr>
              <a:spLocks noChangeArrowheads="1"/>
            </p:cNvSpPr>
            <p:nvPr/>
          </p:nvSpPr>
          <p:spPr bwMode="auto">
            <a:xfrm>
              <a:off x="4816" y="2641"/>
              <a:ext cx="264" cy="30"/>
            </a:xfrm>
            <a:prstGeom prst="rect">
              <a:avLst/>
            </a:prstGeom>
            <a:solidFill>
              <a:srgbClr val="0080FF"/>
            </a:solidFill>
            <a:ln w="9525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</a:endParaRPr>
            </a:p>
          </p:txBody>
        </p:sp>
      </p:grpSp>
      <p:sp>
        <p:nvSpPr>
          <p:cNvPr id="31747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0" y="0"/>
            <a:ext cx="9144000" cy="754063"/>
          </a:xfrm>
        </p:spPr>
        <p:txBody>
          <a:bodyPr/>
          <a:lstStyle/>
          <a:p>
            <a:r>
              <a:rPr lang="en-US" sz="3200" b="0" smtClean="0">
                <a:solidFill>
                  <a:srgbClr val="00B050"/>
                </a:solidFill>
              </a:rPr>
              <a:t>Arc 3 Optics – FMC Lattice</a:t>
            </a: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920750" y="1166813"/>
            <a:ext cx="1189038" cy="3937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kern="0" dirty="0">
                <a:solidFill>
                  <a:srgbClr val="7030A0"/>
                </a:solidFill>
              </a:rPr>
              <a:t>230 </a:t>
            </a:r>
            <a:r>
              <a:rPr lang="en-US" sz="1600" kern="0" dirty="0" err="1">
                <a:solidFill>
                  <a:srgbClr val="7030A0"/>
                </a:solidFill>
              </a:rPr>
              <a:t>MeV</a:t>
            </a:r>
            <a:endParaRPr lang="en-US" sz="1600" kern="0" dirty="0">
              <a:solidFill>
                <a:srgbClr val="7030A0"/>
              </a:solidFill>
            </a:endParaRPr>
          </a:p>
        </p:txBody>
      </p:sp>
      <p:sp>
        <p:nvSpPr>
          <p:cNvPr id="31749" name="Text Box 15"/>
          <p:cNvSpPr txBox="1">
            <a:spLocks noChangeArrowheads="1"/>
          </p:cNvSpPr>
          <p:nvPr/>
        </p:nvSpPr>
        <p:spPr bwMode="auto">
          <a:xfrm>
            <a:off x="4549775" y="4826000"/>
            <a:ext cx="2343150" cy="1274763"/>
          </a:xfrm>
          <a:prstGeom prst="rect">
            <a:avLst/>
          </a:prstGeom>
          <a:noFill/>
          <a:ln w="12700">
            <a:solidFill>
              <a:srgbClr val="8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b="1" dirty="0" err="1">
                <a:solidFill>
                  <a:srgbClr val="800080"/>
                </a:solidFill>
              </a:rPr>
              <a:t>quadrupoles</a:t>
            </a:r>
            <a:r>
              <a:rPr lang="en-US" sz="1100" b="1" dirty="0">
                <a:solidFill>
                  <a:srgbClr val="800080"/>
                </a:solidFill>
              </a:rPr>
              <a:t>  (</a:t>
            </a:r>
            <a:r>
              <a:rPr lang="en-US" sz="1100" dirty="0">
                <a:solidFill>
                  <a:srgbClr val="800080"/>
                </a:solidFill>
              </a:rPr>
              <a:t>15 cm long)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rgbClr val="80008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100" dirty="0">
                <a:solidFill>
                  <a:srgbClr val="800080"/>
                </a:solidFill>
              </a:rPr>
              <a:t>Q1 	G[kG/cm] = -0.47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100" dirty="0">
                <a:solidFill>
                  <a:srgbClr val="800080"/>
                </a:solidFill>
              </a:rPr>
              <a:t>Q2 	G[kG/cm] = 1.43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100" dirty="0">
                <a:solidFill>
                  <a:srgbClr val="800080"/>
                </a:solidFill>
              </a:rPr>
              <a:t>Q3 	G[kG/cm] = -1.14</a:t>
            </a:r>
            <a:endParaRPr lang="en-US" sz="1100" b="1" dirty="0">
              <a:solidFill>
                <a:srgbClr val="80008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100" dirty="0">
              <a:solidFill>
                <a:srgbClr val="80008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100" dirty="0">
                <a:solidFill>
                  <a:srgbClr val="800080"/>
                </a:solidFill>
              </a:rPr>
              <a:t>Q4 	G[kG/cm] = -0.34</a:t>
            </a:r>
          </a:p>
        </p:txBody>
      </p:sp>
      <p:sp>
        <p:nvSpPr>
          <p:cNvPr id="31750" name="Text Box 15"/>
          <p:cNvSpPr txBox="1">
            <a:spLocks noChangeArrowheads="1"/>
          </p:cNvSpPr>
          <p:nvPr/>
        </p:nvSpPr>
        <p:spPr bwMode="auto">
          <a:xfrm>
            <a:off x="1339850" y="5038725"/>
            <a:ext cx="2219325" cy="596900"/>
          </a:xfrm>
          <a:prstGeom prst="rect">
            <a:avLst/>
          </a:prstGeom>
          <a:noFill/>
          <a:ln w="12700">
            <a:solidFill>
              <a:srgbClr val="8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srgbClr val="800080"/>
                </a:solidFill>
                <a:latin typeface="Arial" pitchFamily="34" charset="0"/>
              </a:rPr>
              <a:t>dipoles</a:t>
            </a:r>
            <a:r>
              <a:rPr lang="en-US" sz="1100" dirty="0">
                <a:solidFill>
                  <a:srgbClr val="800080"/>
                </a:solidFill>
                <a:latin typeface="Arial" pitchFamily="34" charset="0"/>
              </a:rPr>
              <a:t> (</a:t>
            </a:r>
            <a:r>
              <a:rPr lang="en-US" sz="1100" dirty="0">
                <a:solidFill>
                  <a:srgbClr val="800080"/>
                </a:solidFill>
              </a:rPr>
              <a:t>40 cm long</a:t>
            </a:r>
            <a:r>
              <a:rPr lang="en-US" sz="1100" dirty="0">
                <a:solidFill>
                  <a:srgbClr val="800080"/>
                </a:solidFill>
                <a:latin typeface="Arial" pitchFamily="34" charset="0"/>
              </a:rPr>
              <a:t>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rgbClr val="80008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800080"/>
                </a:solidFill>
              </a:rPr>
              <a:t>B = 7.47 </a:t>
            </a:r>
            <a:r>
              <a:rPr lang="en-US" sz="1100" dirty="0" err="1">
                <a:solidFill>
                  <a:srgbClr val="800080"/>
                </a:solidFill>
              </a:rPr>
              <a:t>kGauss</a:t>
            </a:r>
            <a:endParaRPr lang="en-US" sz="1100" dirty="0">
              <a:solidFill>
                <a:srgbClr val="800080"/>
              </a:solidFill>
            </a:endParaRPr>
          </a:p>
        </p:txBody>
      </p:sp>
      <p:sp>
        <p:nvSpPr>
          <p:cNvPr id="31751" name="Text Box 4"/>
          <p:cNvSpPr txBox="1">
            <a:spLocks noChangeArrowheads="1"/>
          </p:cNvSpPr>
          <p:nvPr/>
        </p:nvSpPr>
        <p:spPr bwMode="auto">
          <a:xfrm>
            <a:off x="1774825" y="4427538"/>
            <a:ext cx="133667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100">
                <a:solidFill>
                  <a:srgbClr val="800080"/>
                </a:solidFill>
              </a:rPr>
              <a:t>triplet: Q1 Q2 Q3</a:t>
            </a:r>
          </a:p>
        </p:txBody>
      </p:sp>
      <p:sp>
        <p:nvSpPr>
          <p:cNvPr id="31752" name="AutoShape 12"/>
          <p:cNvSpPr>
            <a:spLocks/>
          </p:cNvSpPr>
          <p:nvPr/>
        </p:nvSpPr>
        <p:spPr bwMode="auto">
          <a:xfrm rot="16200000" flipV="1">
            <a:off x="2357438" y="3792538"/>
            <a:ext cx="244475" cy="1146175"/>
          </a:xfrm>
          <a:prstGeom prst="leftBrace">
            <a:avLst>
              <a:gd name="adj1" fmla="val 39134"/>
              <a:gd name="adj2" fmla="val 50000"/>
            </a:avLst>
          </a:prstGeom>
          <a:noFill/>
          <a:ln w="12699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31753" name="AutoShape 5"/>
          <p:cNvSpPr>
            <a:spLocks/>
          </p:cNvSpPr>
          <p:nvPr/>
        </p:nvSpPr>
        <p:spPr bwMode="auto">
          <a:xfrm rot="16200000" flipV="1">
            <a:off x="4303712" y="4156076"/>
            <a:ext cx="157163" cy="366712"/>
          </a:xfrm>
          <a:prstGeom prst="leftBrace">
            <a:avLst>
              <a:gd name="adj1" fmla="val 41957"/>
              <a:gd name="adj2" fmla="val 50000"/>
            </a:avLst>
          </a:prstGeom>
          <a:noFill/>
          <a:ln w="12699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31754" name="Text Box 4"/>
          <p:cNvSpPr txBox="1">
            <a:spLocks noChangeArrowheads="1"/>
          </p:cNvSpPr>
          <p:nvPr/>
        </p:nvSpPr>
        <p:spPr bwMode="auto">
          <a:xfrm>
            <a:off x="3981450" y="4418013"/>
            <a:ext cx="90170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100">
                <a:solidFill>
                  <a:srgbClr val="800080"/>
                </a:solidFill>
              </a:rPr>
              <a:t>singlet: Q4</a:t>
            </a:r>
          </a:p>
        </p:txBody>
      </p:sp>
      <p:sp>
        <p:nvSpPr>
          <p:cNvPr id="31755" name="Text Box 10"/>
          <p:cNvSpPr txBox="1">
            <a:spLocks noChangeArrowheads="1"/>
          </p:cNvSpPr>
          <p:nvPr/>
        </p:nvSpPr>
        <p:spPr bwMode="auto">
          <a:xfrm>
            <a:off x="3362325" y="1385888"/>
            <a:ext cx="2103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800080"/>
                </a:solidFill>
              </a:rPr>
              <a:t>8×22.5</a:t>
            </a:r>
            <a:r>
              <a:rPr lang="en-US" sz="1400" baseline="30000">
                <a:solidFill>
                  <a:srgbClr val="800080"/>
                </a:solidFill>
              </a:rPr>
              <a:t>0</a:t>
            </a:r>
            <a:r>
              <a:rPr lang="en-US" sz="1400">
                <a:solidFill>
                  <a:srgbClr val="800080"/>
                </a:solidFill>
              </a:rPr>
              <a:t> sector bends</a:t>
            </a:r>
          </a:p>
        </p:txBody>
      </p:sp>
      <p:sp>
        <p:nvSpPr>
          <p:cNvPr id="31756" name="Text Box 4"/>
          <p:cNvSpPr txBox="1">
            <a:spLocks noChangeArrowheads="1"/>
          </p:cNvSpPr>
          <p:nvPr/>
        </p:nvSpPr>
        <p:spPr bwMode="auto">
          <a:xfrm>
            <a:off x="5513388" y="4446588"/>
            <a:ext cx="133667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100">
                <a:solidFill>
                  <a:srgbClr val="800080"/>
                </a:solidFill>
              </a:rPr>
              <a:t>triplet: Q3 Q2 Q1</a:t>
            </a:r>
          </a:p>
        </p:txBody>
      </p:sp>
      <p:sp>
        <p:nvSpPr>
          <p:cNvPr id="31757" name="AutoShape 12"/>
          <p:cNvSpPr>
            <a:spLocks/>
          </p:cNvSpPr>
          <p:nvPr/>
        </p:nvSpPr>
        <p:spPr bwMode="auto">
          <a:xfrm rot="16200000" flipV="1">
            <a:off x="6100762" y="3798888"/>
            <a:ext cx="244475" cy="1143000"/>
          </a:xfrm>
          <a:prstGeom prst="leftBrace">
            <a:avLst>
              <a:gd name="adj1" fmla="val 39156"/>
              <a:gd name="adj2" fmla="val 50000"/>
            </a:avLst>
          </a:prstGeom>
          <a:noFill/>
          <a:ln w="12699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31758" name="TextBox 87"/>
          <p:cNvSpPr txBox="1">
            <a:spLocks noChangeArrowheads="1"/>
          </p:cNvSpPr>
          <p:nvPr/>
        </p:nvSpPr>
        <p:spPr bwMode="auto">
          <a:xfrm>
            <a:off x="3756025" y="1920875"/>
            <a:ext cx="12525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800080"/>
                </a:solidFill>
              </a:rPr>
              <a:t>Q</a:t>
            </a:r>
            <a:r>
              <a:rPr lang="en-US" sz="1200" baseline="-25000">
                <a:solidFill>
                  <a:srgbClr val="800080"/>
                </a:solidFill>
              </a:rPr>
              <a:t>x,y</a:t>
            </a:r>
            <a:r>
              <a:rPr lang="en-US" sz="1200">
                <a:solidFill>
                  <a:srgbClr val="800080"/>
                </a:solidFill>
              </a:rPr>
              <a:t> = 1.25</a:t>
            </a:r>
            <a:endParaRPr lang="en-US" sz="1200" b="1">
              <a:solidFill>
                <a:srgbClr val="800080"/>
              </a:solidFill>
            </a:endParaRPr>
          </a:p>
        </p:txBody>
      </p:sp>
      <p:grpSp>
        <p:nvGrpSpPr>
          <p:cNvPr id="3" name="Group 178"/>
          <p:cNvGrpSpPr>
            <a:grpSpLocks/>
          </p:cNvGrpSpPr>
          <p:nvPr/>
        </p:nvGrpSpPr>
        <p:grpSpPr bwMode="auto">
          <a:xfrm>
            <a:off x="933450" y="2309813"/>
            <a:ext cx="6831013" cy="433387"/>
            <a:chOff x="933451" y="2309960"/>
            <a:chExt cx="6830748" cy="433240"/>
          </a:xfrm>
        </p:grpSpPr>
        <p:grpSp>
          <p:nvGrpSpPr>
            <p:cNvPr id="31761" name="Group 160"/>
            <p:cNvGrpSpPr>
              <a:grpSpLocks/>
            </p:cNvGrpSpPr>
            <p:nvPr/>
          </p:nvGrpSpPr>
          <p:grpSpPr bwMode="auto">
            <a:xfrm>
              <a:off x="933451" y="2314576"/>
              <a:ext cx="814387" cy="428592"/>
              <a:chOff x="933451" y="2314576"/>
              <a:chExt cx="814387" cy="428592"/>
            </a:xfrm>
          </p:grpSpPr>
          <p:sp>
            <p:nvSpPr>
              <p:cNvPr id="157" name="Freeform 19"/>
              <p:cNvSpPr>
                <a:spLocks/>
              </p:cNvSpPr>
              <p:nvPr/>
            </p:nvSpPr>
            <p:spPr bwMode="auto">
              <a:xfrm>
                <a:off x="933451" y="2314720"/>
                <a:ext cx="814356" cy="261849"/>
              </a:xfrm>
              <a:custGeom>
                <a:avLst/>
                <a:gdLst>
                  <a:gd name="T0" fmla="*/ 0 w 733425"/>
                  <a:gd name="T1" fmla="*/ 457200 h 457200"/>
                  <a:gd name="T2" fmla="*/ 0 w 733425"/>
                  <a:gd name="T3" fmla="*/ 457200 h 457200"/>
                  <a:gd name="T4" fmla="*/ 85725 w 733425"/>
                  <a:gd name="T5" fmla="*/ 452438 h 457200"/>
                  <a:gd name="T6" fmla="*/ 100013 w 733425"/>
                  <a:gd name="T7" fmla="*/ 447675 h 457200"/>
                  <a:gd name="T8" fmla="*/ 152400 w 733425"/>
                  <a:gd name="T9" fmla="*/ 409575 h 457200"/>
                  <a:gd name="T10" fmla="*/ 180975 w 733425"/>
                  <a:gd name="T11" fmla="*/ 404813 h 457200"/>
                  <a:gd name="T12" fmla="*/ 214313 w 733425"/>
                  <a:gd name="T13" fmla="*/ 400050 h 457200"/>
                  <a:gd name="T14" fmla="*/ 371475 w 733425"/>
                  <a:gd name="T15" fmla="*/ 328613 h 457200"/>
                  <a:gd name="T16" fmla="*/ 547688 w 733425"/>
                  <a:gd name="T17" fmla="*/ 195263 h 457200"/>
                  <a:gd name="T18" fmla="*/ 733425 w 733425"/>
                  <a:gd name="T19" fmla="*/ 0 h 457200"/>
                  <a:gd name="T20" fmla="*/ 733425 w 733425"/>
                  <a:gd name="T21" fmla="*/ 442913 h 457200"/>
                  <a:gd name="T22" fmla="*/ 0 w 733425"/>
                  <a:gd name="T23" fmla="*/ 457200 h 45720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33425"/>
                  <a:gd name="T37" fmla="*/ 0 h 457200"/>
                  <a:gd name="T38" fmla="*/ 733425 w 733425"/>
                  <a:gd name="T39" fmla="*/ 457200 h 45720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33425" h="457200">
                    <a:moveTo>
                      <a:pt x="0" y="457200"/>
                    </a:moveTo>
                    <a:lnTo>
                      <a:pt x="0" y="457200"/>
                    </a:lnTo>
                    <a:cubicBezTo>
                      <a:pt x="28575" y="455613"/>
                      <a:pt x="57235" y="455151"/>
                      <a:pt x="85725" y="452438"/>
                    </a:cubicBezTo>
                    <a:cubicBezTo>
                      <a:pt x="90723" y="451962"/>
                      <a:pt x="95756" y="450336"/>
                      <a:pt x="100013" y="447675"/>
                    </a:cubicBezTo>
                    <a:cubicBezTo>
                      <a:pt x="109397" y="441810"/>
                      <a:pt x="141683" y="411361"/>
                      <a:pt x="152400" y="409575"/>
                    </a:cubicBezTo>
                    <a:lnTo>
                      <a:pt x="180975" y="404813"/>
                    </a:lnTo>
                    <a:cubicBezTo>
                      <a:pt x="201287" y="398042"/>
                      <a:pt x="190243" y="400050"/>
                      <a:pt x="214313" y="400050"/>
                    </a:cubicBezTo>
                    <a:lnTo>
                      <a:pt x="371475" y="328613"/>
                    </a:lnTo>
                    <a:lnTo>
                      <a:pt x="547688" y="195263"/>
                    </a:lnTo>
                    <a:lnTo>
                      <a:pt x="733425" y="0"/>
                    </a:lnTo>
                    <a:lnTo>
                      <a:pt x="733425" y="442913"/>
                    </a:lnTo>
                    <a:lnTo>
                      <a:pt x="0" y="457200"/>
                    </a:lnTo>
                    <a:close/>
                  </a:path>
                </a:pathLst>
              </a:custGeom>
              <a:solidFill>
                <a:schemeClr val="bg2">
                  <a:lumMod val="40000"/>
                  <a:lumOff val="60000"/>
                </a:schemeClr>
              </a:solidFill>
              <a:ln w="12699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0488" tIns="44450" rIns="90488" bIns="4445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31776" name="Freeform 159"/>
              <p:cNvSpPr>
                <a:spLocks/>
              </p:cNvSpPr>
              <p:nvPr/>
            </p:nvSpPr>
            <p:spPr bwMode="auto">
              <a:xfrm>
                <a:off x="1238229" y="2504846"/>
                <a:ext cx="100012" cy="238322"/>
              </a:xfrm>
              <a:custGeom>
                <a:avLst/>
                <a:gdLst>
                  <a:gd name="T0" fmla="*/ 0 w 100012"/>
                  <a:gd name="T1" fmla="*/ 28772 h 238322"/>
                  <a:gd name="T2" fmla="*/ 0 w 100012"/>
                  <a:gd name="T3" fmla="*/ 28772 h 238322"/>
                  <a:gd name="T4" fmla="*/ 38100 w 100012"/>
                  <a:gd name="T5" fmla="*/ 9722 h 238322"/>
                  <a:gd name="T6" fmla="*/ 57150 w 100012"/>
                  <a:gd name="T7" fmla="*/ 4960 h 238322"/>
                  <a:gd name="T8" fmla="*/ 100012 w 100012"/>
                  <a:gd name="T9" fmla="*/ 197 h 238322"/>
                  <a:gd name="T10" fmla="*/ 100012 w 100012"/>
                  <a:gd name="T11" fmla="*/ 197 h 238322"/>
                  <a:gd name="T12" fmla="*/ 100012 w 100012"/>
                  <a:gd name="T13" fmla="*/ 238322 h 238322"/>
                  <a:gd name="T14" fmla="*/ 4762 w 100012"/>
                  <a:gd name="T15" fmla="*/ 233560 h 238322"/>
                  <a:gd name="T16" fmla="*/ 0 w 100012"/>
                  <a:gd name="T17" fmla="*/ 28772 h 23832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0012"/>
                  <a:gd name="T28" fmla="*/ 0 h 238322"/>
                  <a:gd name="T29" fmla="*/ 100012 w 100012"/>
                  <a:gd name="T30" fmla="*/ 238322 h 23832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0012" h="238322">
                    <a:moveTo>
                      <a:pt x="0" y="28772"/>
                    </a:moveTo>
                    <a:lnTo>
                      <a:pt x="0" y="28772"/>
                    </a:lnTo>
                    <a:cubicBezTo>
                      <a:pt x="12700" y="22422"/>
                      <a:pt x="24993" y="15183"/>
                      <a:pt x="38100" y="9722"/>
                    </a:cubicBezTo>
                    <a:cubicBezTo>
                      <a:pt x="44142" y="7205"/>
                      <a:pt x="50694" y="6036"/>
                      <a:pt x="57150" y="4960"/>
                    </a:cubicBezTo>
                    <a:cubicBezTo>
                      <a:pt x="86909" y="0"/>
                      <a:pt x="83681" y="197"/>
                      <a:pt x="100012" y="197"/>
                    </a:cubicBezTo>
                    <a:lnTo>
                      <a:pt x="100012" y="238322"/>
                    </a:lnTo>
                    <a:lnTo>
                      <a:pt x="4762" y="233560"/>
                    </a:lnTo>
                    <a:lnTo>
                      <a:pt x="0" y="2877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99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90488" tIns="44450" rIns="90488" bIns="4445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0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1762" name="Group 161"/>
            <p:cNvGrpSpPr>
              <a:grpSpLocks/>
            </p:cNvGrpSpPr>
            <p:nvPr/>
          </p:nvGrpSpPr>
          <p:grpSpPr bwMode="auto">
            <a:xfrm flipH="1">
              <a:off x="6949812" y="2309960"/>
              <a:ext cx="814387" cy="428592"/>
              <a:chOff x="933451" y="2314576"/>
              <a:chExt cx="814387" cy="428592"/>
            </a:xfrm>
          </p:grpSpPr>
          <p:sp>
            <p:nvSpPr>
              <p:cNvPr id="163" name="Freeform 19"/>
              <p:cNvSpPr>
                <a:spLocks/>
              </p:cNvSpPr>
              <p:nvPr/>
            </p:nvSpPr>
            <p:spPr bwMode="auto">
              <a:xfrm>
                <a:off x="933451" y="2314576"/>
                <a:ext cx="814356" cy="261848"/>
              </a:xfrm>
              <a:custGeom>
                <a:avLst/>
                <a:gdLst>
                  <a:gd name="T0" fmla="*/ 0 w 733425"/>
                  <a:gd name="T1" fmla="*/ 457200 h 457200"/>
                  <a:gd name="T2" fmla="*/ 0 w 733425"/>
                  <a:gd name="T3" fmla="*/ 457200 h 457200"/>
                  <a:gd name="T4" fmla="*/ 85725 w 733425"/>
                  <a:gd name="T5" fmla="*/ 452438 h 457200"/>
                  <a:gd name="T6" fmla="*/ 100013 w 733425"/>
                  <a:gd name="T7" fmla="*/ 447675 h 457200"/>
                  <a:gd name="T8" fmla="*/ 152400 w 733425"/>
                  <a:gd name="T9" fmla="*/ 409575 h 457200"/>
                  <a:gd name="T10" fmla="*/ 180975 w 733425"/>
                  <a:gd name="T11" fmla="*/ 404813 h 457200"/>
                  <a:gd name="T12" fmla="*/ 214313 w 733425"/>
                  <a:gd name="T13" fmla="*/ 400050 h 457200"/>
                  <a:gd name="T14" fmla="*/ 371475 w 733425"/>
                  <a:gd name="T15" fmla="*/ 328613 h 457200"/>
                  <a:gd name="T16" fmla="*/ 547688 w 733425"/>
                  <a:gd name="T17" fmla="*/ 195263 h 457200"/>
                  <a:gd name="T18" fmla="*/ 733425 w 733425"/>
                  <a:gd name="T19" fmla="*/ 0 h 457200"/>
                  <a:gd name="T20" fmla="*/ 733425 w 733425"/>
                  <a:gd name="T21" fmla="*/ 442913 h 457200"/>
                  <a:gd name="T22" fmla="*/ 0 w 733425"/>
                  <a:gd name="T23" fmla="*/ 457200 h 45720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33425"/>
                  <a:gd name="T37" fmla="*/ 0 h 457200"/>
                  <a:gd name="T38" fmla="*/ 733425 w 733425"/>
                  <a:gd name="T39" fmla="*/ 457200 h 45720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33425" h="457200">
                    <a:moveTo>
                      <a:pt x="0" y="457200"/>
                    </a:moveTo>
                    <a:lnTo>
                      <a:pt x="0" y="457200"/>
                    </a:lnTo>
                    <a:cubicBezTo>
                      <a:pt x="28575" y="455613"/>
                      <a:pt x="57235" y="455151"/>
                      <a:pt x="85725" y="452438"/>
                    </a:cubicBezTo>
                    <a:cubicBezTo>
                      <a:pt x="90723" y="451962"/>
                      <a:pt x="95756" y="450336"/>
                      <a:pt x="100013" y="447675"/>
                    </a:cubicBezTo>
                    <a:cubicBezTo>
                      <a:pt x="109397" y="441810"/>
                      <a:pt x="141683" y="411361"/>
                      <a:pt x="152400" y="409575"/>
                    </a:cubicBezTo>
                    <a:lnTo>
                      <a:pt x="180975" y="404813"/>
                    </a:lnTo>
                    <a:cubicBezTo>
                      <a:pt x="201287" y="398042"/>
                      <a:pt x="190243" y="400050"/>
                      <a:pt x="214313" y="400050"/>
                    </a:cubicBezTo>
                    <a:lnTo>
                      <a:pt x="371475" y="328613"/>
                    </a:lnTo>
                    <a:lnTo>
                      <a:pt x="547688" y="195263"/>
                    </a:lnTo>
                    <a:lnTo>
                      <a:pt x="733425" y="0"/>
                    </a:lnTo>
                    <a:lnTo>
                      <a:pt x="733425" y="442913"/>
                    </a:lnTo>
                    <a:lnTo>
                      <a:pt x="0" y="457200"/>
                    </a:lnTo>
                    <a:close/>
                  </a:path>
                </a:pathLst>
              </a:custGeom>
              <a:solidFill>
                <a:schemeClr val="bg2">
                  <a:lumMod val="40000"/>
                  <a:lumOff val="60000"/>
                </a:schemeClr>
              </a:solidFill>
              <a:ln w="12699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0488" tIns="44450" rIns="90488" bIns="4445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31774" name="Freeform 163"/>
              <p:cNvSpPr>
                <a:spLocks/>
              </p:cNvSpPr>
              <p:nvPr/>
            </p:nvSpPr>
            <p:spPr bwMode="auto">
              <a:xfrm>
                <a:off x="1238229" y="2504846"/>
                <a:ext cx="100012" cy="238322"/>
              </a:xfrm>
              <a:custGeom>
                <a:avLst/>
                <a:gdLst>
                  <a:gd name="T0" fmla="*/ 0 w 100012"/>
                  <a:gd name="T1" fmla="*/ 28772 h 238322"/>
                  <a:gd name="T2" fmla="*/ 0 w 100012"/>
                  <a:gd name="T3" fmla="*/ 28772 h 238322"/>
                  <a:gd name="T4" fmla="*/ 38100 w 100012"/>
                  <a:gd name="T5" fmla="*/ 9722 h 238322"/>
                  <a:gd name="T6" fmla="*/ 57150 w 100012"/>
                  <a:gd name="T7" fmla="*/ 4960 h 238322"/>
                  <a:gd name="T8" fmla="*/ 100012 w 100012"/>
                  <a:gd name="T9" fmla="*/ 197 h 238322"/>
                  <a:gd name="T10" fmla="*/ 100012 w 100012"/>
                  <a:gd name="T11" fmla="*/ 197 h 238322"/>
                  <a:gd name="T12" fmla="*/ 100012 w 100012"/>
                  <a:gd name="T13" fmla="*/ 238322 h 238322"/>
                  <a:gd name="T14" fmla="*/ 4762 w 100012"/>
                  <a:gd name="T15" fmla="*/ 233560 h 238322"/>
                  <a:gd name="T16" fmla="*/ 0 w 100012"/>
                  <a:gd name="T17" fmla="*/ 28772 h 23832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0012"/>
                  <a:gd name="T28" fmla="*/ 0 h 238322"/>
                  <a:gd name="T29" fmla="*/ 100012 w 100012"/>
                  <a:gd name="T30" fmla="*/ 238322 h 23832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0012" h="238322">
                    <a:moveTo>
                      <a:pt x="0" y="28772"/>
                    </a:moveTo>
                    <a:lnTo>
                      <a:pt x="0" y="28772"/>
                    </a:lnTo>
                    <a:cubicBezTo>
                      <a:pt x="12700" y="22422"/>
                      <a:pt x="24993" y="15183"/>
                      <a:pt x="38100" y="9722"/>
                    </a:cubicBezTo>
                    <a:cubicBezTo>
                      <a:pt x="44142" y="7205"/>
                      <a:pt x="50694" y="6036"/>
                      <a:pt x="57150" y="4960"/>
                    </a:cubicBezTo>
                    <a:cubicBezTo>
                      <a:pt x="86909" y="0"/>
                      <a:pt x="83681" y="197"/>
                      <a:pt x="100012" y="197"/>
                    </a:cubicBezTo>
                    <a:lnTo>
                      <a:pt x="100012" y="238322"/>
                    </a:lnTo>
                    <a:lnTo>
                      <a:pt x="4762" y="233560"/>
                    </a:lnTo>
                    <a:lnTo>
                      <a:pt x="0" y="2877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99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90488" tIns="44450" rIns="90488" bIns="4445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0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1763" name="Group 176"/>
            <p:cNvGrpSpPr>
              <a:grpSpLocks/>
            </p:cNvGrpSpPr>
            <p:nvPr/>
          </p:nvGrpSpPr>
          <p:grpSpPr bwMode="auto">
            <a:xfrm>
              <a:off x="3259019" y="2442769"/>
              <a:ext cx="889119" cy="300431"/>
              <a:chOff x="3259019" y="2442769"/>
              <a:chExt cx="889119" cy="300431"/>
            </a:xfrm>
          </p:grpSpPr>
          <p:grpSp>
            <p:nvGrpSpPr>
              <p:cNvPr id="31769" name="Group 168"/>
              <p:cNvGrpSpPr>
                <a:grpSpLocks/>
              </p:cNvGrpSpPr>
              <p:nvPr/>
            </p:nvGrpSpPr>
            <p:grpSpPr bwMode="auto">
              <a:xfrm>
                <a:off x="3405188" y="2442769"/>
                <a:ext cx="742950" cy="300431"/>
                <a:chOff x="3405188" y="2442769"/>
                <a:chExt cx="742950" cy="300431"/>
              </a:xfrm>
            </p:grpSpPr>
            <p:sp>
              <p:nvSpPr>
                <p:cNvPr id="165" name="Freeform 164"/>
                <p:cNvSpPr/>
                <p:nvPr/>
              </p:nvSpPr>
              <p:spPr bwMode="auto">
                <a:xfrm>
                  <a:off x="3405093" y="2571808"/>
                  <a:ext cx="742922" cy="171392"/>
                </a:xfrm>
                <a:custGeom>
                  <a:avLst/>
                  <a:gdLst>
                    <a:gd name="connsiteX0" fmla="*/ 738187 w 742950"/>
                    <a:gd name="connsiteY0" fmla="*/ 0 h 171450"/>
                    <a:gd name="connsiteX1" fmla="*/ 742950 w 742950"/>
                    <a:gd name="connsiteY1" fmla="*/ 166688 h 171450"/>
                    <a:gd name="connsiteX2" fmla="*/ 595312 w 742950"/>
                    <a:gd name="connsiteY2" fmla="*/ 171450 h 171450"/>
                    <a:gd name="connsiteX3" fmla="*/ 400050 w 742950"/>
                    <a:gd name="connsiteY3" fmla="*/ 147638 h 171450"/>
                    <a:gd name="connsiteX4" fmla="*/ 304800 w 742950"/>
                    <a:gd name="connsiteY4" fmla="*/ 123825 h 171450"/>
                    <a:gd name="connsiteX5" fmla="*/ 176212 w 742950"/>
                    <a:gd name="connsiteY5" fmla="*/ 80963 h 171450"/>
                    <a:gd name="connsiteX6" fmla="*/ 85725 w 742950"/>
                    <a:gd name="connsiteY6" fmla="*/ 47625 h 171450"/>
                    <a:gd name="connsiteX7" fmla="*/ 0 w 742950"/>
                    <a:gd name="connsiteY7" fmla="*/ 4763 h 171450"/>
                    <a:gd name="connsiteX8" fmla="*/ 738187 w 742950"/>
                    <a:gd name="connsiteY8" fmla="*/ 0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42950" h="171450">
                      <a:moveTo>
                        <a:pt x="738187" y="0"/>
                      </a:moveTo>
                      <a:lnTo>
                        <a:pt x="742950" y="166688"/>
                      </a:lnTo>
                      <a:lnTo>
                        <a:pt x="595312" y="171450"/>
                      </a:lnTo>
                      <a:lnTo>
                        <a:pt x="400050" y="147638"/>
                      </a:lnTo>
                      <a:lnTo>
                        <a:pt x="304800" y="123825"/>
                      </a:lnTo>
                      <a:lnTo>
                        <a:pt x="176212" y="80963"/>
                      </a:lnTo>
                      <a:lnTo>
                        <a:pt x="85725" y="47625"/>
                      </a:lnTo>
                      <a:lnTo>
                        <a:pt x="0" y="4763"/>
                      </a:lnTo>
                      <a:lnTo>
                        <a:pt x="738187" y="0"/>
                      </a:lnTo>
                      <a:close/>
                    </a:path>
                  </a:pathLst>
                </a:custGeom>
                <a:solidFill>
                  <a:schemeClr val="bg2">
                    <a:lumMod val="40000"/>
                    <a:lumOff val="60000"/>
                  </a:schemeClr>
                </a:solidFill>
                <a:ln w="12699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lIns="90488" tIns="44450" rIns="90488" bIns="44450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772" name="Freeform 167"/>
                <p:cNvSpPr>
                  <a:spLocks/>
                </p:cNvSpPr>
                <p:nvPr/>
              </p:nvSpPr>
              <p:spPr bwMode="auto">
                <a:xfrm flipV="1">
                  <a:off x="3624241" y="2442769"/>
                  <a:ext cx="100012" cy="238322"/>
                </a:xfrm>
                <a:custGeom>
                  <a:avLst/>
                  <a:gdLst>
                    <a:gd name="T0" fmla="*/ 0 w 100012"/>
                    <a:gd name="T1" fmla="*/ 28772 h 238322"/>
                    <a:gd name="T2" fmla="*/ 0 w 100012"/>
                    <a:gd name="T3" fmla="*/ 28772 h 238322"/>
                    <a:gd name="T4" fmla="*/ 38100 w 100012"/>
                    <a:gd name="T5" fmla="*/ 9722 h 238322"/>
                    <a:gd name="T6" fmla="*/ 57150 w 100012"/>
                    <a:gd name="T7" fmla="*/ 4960 h 238322"/>
                    <a:gd name="T8" fmla="*/ 100012 w 100012"/>
                    <a:gd name="T9" fmla="*/ 197 h 238322"/>
                    <a:gd name="T10" fmla="*/ 100012 w 100012"/>
                    <a:gd name="T11" fmla="*/ 197 h 238322"/>
                    <a:gd name="T12" fmla="*/ 100012 w 100012"/>
                    <a:gd name="T13" fmla="*/ 238322 h 238322"/>
                    <a:gd name="T14" fmla="*/ 4762 w 100012"/>
                    <a:gd name="T15" fmla="*/ 233560 h 238322"/>
                    <a:gd name="T16" fmla="*/ 0 w 100012"/>
                    <a:gd name="T17" fmla="*/ 28772 h 23832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0012"/>
                    <a:gd name="T28" fmla="*/ 0 h 238322"/>
                    <a:gd name="T29" fmla="*/ 100012 w 100012"/>
                    <a:gd name="T30" fmla="*/ 238322 h 23832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0012" h="238322">
                      <a:moveTo>
                        <a:pt x="0" y="28772"/>
                      </a:moveTo>
                      <a:lnTo>
                        <a:pt x="0" y="28772"/>
                      </a:lnTo>
                      <a:cubicBezTo>
                        <a:pt x="12700" y="22422"/>
                        <a:pt x="24993" y="15183"/>
                        <a:pt x="38100" y="9722"/>
                      </a:cubicBezTo>
                      <a:cubicBezTo>
                        <a:pt x="44142" y="7205"/>
                        <a:pt x="50694" y="6036"/>
                        <a:pt x="57150" y="4960"/>
                      </a:cubicBezTo>
                      <a:cubicBezTo>
                        <a:pt x="86909" y="0"/>
                        <a:pt x="83681" y="197"/>
                        <a:pt x="100012" y="197"/>
                      </a:cubicBezTo>
                      <a:lnTo>
                        <a:pt x="100012" y="238322"/>
                      </a:lnTo>
                      <a:lnTo>
                        <a:pt x="4762" y="233560"/>
                      </a:lnTo>
                      <a:lnTo>
                        <a:pt x="0" y="2877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90488" tIns="44450" rIns="90488" bIns="44450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0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74" name="Freeform 19"/>
              <p:cNvSpPr>
                <a:spLocks/>
              </p:cNvSpPr>
              <p:nvPr/>
            </p:nvSpPr>
            <p:spPr bwMode="auto">
              <a:xfrm flipH="1">
                <a:off x="3259049" y="2516265"/>
                <a:ext cx="134932" cy="55543"/>
              </a:xfrm>
              <a:custGeom>
                <a:avLst/>
                <a:gdLst>
                  <a:gd name="T0" fmla="*/ 0 w 733425"/>
                  <a:gd name="T1" fmla="*/ 457200 h 457200"/>
                  <a:gd name="T2" fmla="*/ 0 w 733425"/>
                  <a:gd name="T3" fmla="*/ 457200 h 457200"/>
                  <a:gd name="T4" fmla="*/ 85725 w 733425"/>
                  <a:gd name="T5" fmla="*/ 452438 h 457200"/>
                  <a:gd name="T6" fmla="*/ 100013 w 733425"/>
                  <a:gd name="T7" fmla="*/ 447675 h 457200"/>
                  <a:gd name="T8" fmla="*/ 152400 w 733425"/>
                  <a:gd name="T9" fmla="*/ 409575 h 457200"/>
                  <a:gd name="T10" fmla="*/ 180975 w 733425"/>
                  <a:gd name="T11" fmla="*/ 404813 h 457200"/>
                  <a:gd name="T12" fmla="*/ 214313 w 733425"/>
                  <a:gd name="T13" fmla="*/ 400050 h 457200"/>
                  <a:gd name="T14" fmla="*/ 371475 w 733425"/>
                  <a:gd name="T15" fmla="*/ 328613 h 457200"/>
                  <a:gd name="T16" fmla="*/ 547688 w 733425"/>
                  <a:gd name="T17" fmla="*/ 195263 h 457200"/>
                  <a:gd name="T18" fmla="*/ 733425 w 733425"/>
                  <a:gd name="T19" fmla="*/ 0 h 457200"/>
                  <a:gd name="T20" fmla="*/ 733425 w 733425"/>
                  <a:gd name="T21" fmla="*/ 442913 h 457200"/>
                  <a:gd name="T22" fmla="*/ 0 w 733425"/>
                  <a:gd name="T23" fmla="*/ 457200 h 45720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33425"/>
                  <a:gd name="T37" fmla="*/ 0 h 457200"/>
                  <a:gd name="T38" fmla="*/ 733425 w 733425"/>
                  <a:gd name="T39" fmla="*/ 457200 h 45720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33425" h="457200">
                    <a:moveTo>
                      <a:pt x="0" y="457200"/>
                    </a:moveTo>
                    <a:lnTo>
                      <a:pt x="0" y="457200"/>
                    </a:lnTo>
                    <a:cubicBezTo>
                      <a:pt x="28575" y="455613"/>
                      <a:pt x="57235" y="455151"/>
                      <a:pt x="85725" y="452438"/>
                    </a:cubicBezTo>
                    <a:cubicBezTo>
                      <a:pt x="90723" y="451962"/>
                      <a:pt x="95756" y="450336"/>
                      <a:pt x="100013" y="447675"/>
                    </a:cubicBezTo>
                    <a:cubicBezTo>
                      <a:pt x="109397" y="441810"/>
                      <a:pt x="141683" y="411361"/>
                      <a:pt x="152400" y="409575"/>
                    </a:cubicBezTo>
                    <a:lnTo>
                      <a:pt x="180975" y="404813"/>
                    </a:lnTo>
                    <a:cubicBezTo>
                      <a:pt x="201287" y="398042"/>
                      <a:pt x="190243" y="400050"/>
                      <a:pt x="214313" y="400050"/>
                    </a:cubicBezTo>
                    <a:lnTo>
                      <a:pt x="371475" y="328613"/>
                    </a:lnTo>
                    <a:lnTo>
                      <a:pt x="547688" y="195263"/>
                    </a:lnTo>
                    <a:lnTo>
                      <a:pt x="733425" y="0"/>
                    </a:lnTo>
                    <a:lnTo>
                      <a:pt x="733425" y="442913"/>
                    </a:lnTo>
                    <a:lnTo>
                      <a:pt x="0" y="457200"/>
                    </a:lnTo>
                    <a:close/>
                  </a:path>
                </a:pathLst>
              </a:custGeom>
              <a:solidFill>
                <a:schemeClr val="bg2">
                  <a:lumMod val="40000"/>
                  <a:lumOff val="60000"/>
                </a:schemeClr>
              </a:solidFill>
              <a:ln w="12699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0488" tIns="44450" rIns="90488" bIns="4445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0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1764" name="Group 177"/>
            <p:cNvGrpSpPr>
              <a:grpSpLocks/>
            </p:cNvGrpSpPr>
            <p:nvPr/>
          </p:nvGrpSpPr>
          <p:grpSpPr bwMode="auto">
            <a:xfrm>
              <a:off x="4562581" y="2442753"/>
              <a:ext cx="907978" cy="300431"/>
              <a:chOff x="4562581" y="2442753"/>
              <a:chExt cx="907978" cy="300431"/>
            </a:xfrm>
          </p:grpSpPr>
          <p:grpSp>
            <p:nvGrpSpPr>
              <p:cNvPr id="31765" name="Group 169"/>
              <p:cNvGrpSpPr>
                <a:grpSpLocks/>
              </p:cNvGrpSpPr>
              <p:nvPr/>
            </p:nvGrpSpPr>
            <p:grpSpPr bwMode="auto">
              <a:xfrm flipH="1">
                <a:off x="4562581" y="2442753"/>
                <a:ext cx="742950" cy="300431"/>
                <a:chOff x="3405188" y="2442769"/>
                <a:chExt cx="742950" cy="300431"/>
              </a:xfrm>
            </p:grpSpPr>
            <p:sp>
              <p:nvSpPr>
                <p:cNvPr id="171" name="Freeform 170"/>
                <p:cNvSpPr/>
                <p:nvPr/>
              </p:nvSpPr>
              <p:spPr bwMode="auto">
                <a:xfrm>
                  <a:off x="3405463" y="2571824"/>
                  <a:ext cx="742921" cy="171392"/>
                </a:xfrm>
                <a:custGeom>
                  <a:avLst/>
                  <a:gdLst>
                    <a:gd name="connsiteX0" fmla="*/ 738187 w 742950"/>
                    <a:gd name="connsiteY0" fmla="*/ 0 h 171450"/>
                    <a:gd name="connsiteX1" fmla="*/ 742950 w 742950"/>
                    <a:gd name="connsiteY1" fmla="*/ 166688 h 171450"/>
                    <a:gd name="connsiteX2" fmla="*/ 595312 w 742950"/>
                    <a:gd name="connsiteY2" fmla="*/ 171450 h 171450"/>
                    <a:gd name="connsiteX3" fmla="*/ 400050 w 742950"/>
                    <a:gd name="connsiteY3" fmla="*/ 147638 h 171450"/>
                    <a:gd name="connsiteX4" fmla="*/ 304800 w 742950"/>
                    <a:gd name="connsiteY4" fmla="*/ 123825 h 171450"/>
                    <a:gd name="connsiteX5" fmla="*/ 176212 w 742950"/>
                    <a:gd name="connsiteY5" fmla="*/ 80963 h 171450"/>
                    <a:gd name="connsiteX6" fmla="*/ 85725 w 742950"/>
                    <a:gd name="connsiteY6" fmla="*/ 47625 h 171450"/>
                    <a:gd name="connsiteX7" fmla="*/ 0 w 742950"/>
                    <a:gd name="connsiteY7" fmla="*/ 4763 h 171450"/>
                    <a:gd name="connsiteX8" fmla="*/ 738187 w 742950"/>
                    <a:gd name="connsiteY8" fmla="*/ 0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42950" h="171450">
                      <a:moveTo>
                        <a:pt x="738187" y="0"/>
                      </a:moveTo>
                      <a:lnTo>
                        <a:pt x="742950" y="166688"/>
                      </a:lnTo>
                      <a:lnTo>
                        <a:pt x="595312" y="171450"/>
                      </a:lnTo>
                      <a:lnTo>
                        <a:pt x="400050" y="147638"/>
                      </a:lnTo>
                      <a:lnTo>
                        <a:pt x="304800" y="123825"/>
                      </a:lnTo>
                      <a:lnTo>
                        <a:pt x="176212" y="80963"/>
                      </a:lnTo>
                      <a:lnTo>
                        <a:pt x="85725" y="47625"/>
                      </a:lnTo>
                      <a:lnTo>
                        <a:pt x="0" y="4763"/>
                      </a:lnTo>
                      <a:lnTo>
                        <a:pt x="738187" y="0"/>
                      </a:lnTo>
                      <a:close/>
                    </a:path>
                  </a:pathLst>
                </a:custGeom>
                <a:solidFill>
                  <a:schemeClr val="bg2">
                    <a:lumMod val="40000"/>
                    <a:lumOff val="60000"/>
                  </a:schemeClr>
                </a:solidFill>
                <a:ln w="12699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lIns="90488" tIns="44450" rIns="90488" bIns="44450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768" name="Freeform 171"/>
                <p:cNvSpPr>
                  <a:spLocks/>
                </p:cNvSpPr>
                <p:nvPr/>
              </p:nvSpPr>
              <p:spPr bwMode="auto">
                <a:xfrm flipV="1">
                  <a:off x="3624241" y="2442769"/>
                  <a:ext cx="100012" cy="238322"/>
                </a:xfrm>
                <a:custGeom>
                  <a:avLst/>
                  <a:gdLst>
                    <a:gd name="T0" fmla="*/ 0 w 100012"/>
                    <a:gd name="T1" fmla="*/ 28772 h 238322"/>
                    <a:gd name="T2" fmla="*/ 0 w 100012"/>
                    <a:gd name="T3" fmla="*/ 28772 h 238322"/>
                    <a:gd name="T4" fmla="*/ 38100 w 100012"/>
                    <a:gd name="T5" fmla="*/ 9722 h 238322"/>
                    <a:gd name="T6" fmla="*/ 57150 w 100012"/>
                    <a:gd name="T7" fmla="*/ 4960 h 238322"/>
                    <a:gd name="T8" fmla="*/ 100012 w 100012"/>
                    <a:gd name="T9" fmla="*/ 197 h 238322"/>
                    <a:gd name="T10" fmla="*/ 100012 w 100012"/>
                    <a:gd name="T11" fmla="*/ 197 h 238322"/>
                    <a:gd name="T12" fmla="*/ 100012 w 100012"/>
                    <a:gd name="T13" fmla="*/ 238322 h 238322"/>
                    <a:gd name="T14" fmla="*/ 4762 w 100012"/>
                    <a:gd name="T15" fmla="*/ 233560 h 238322"/>
                    <a:gd name="T16" fmla="*/ 0 w 100012"/>
                    <a:gd name="T17" fmla="*/ 28772 h 23832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0012"/>
                    <a:gd name="T28" fmla="*/ 0 h 238322"/>
                    <a:gd name="T29" fmla="*/ 100012 w 100012"/>
                    <a:gd name="T30" fmla="*/ 238322 h 23832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0012" h="238322">
                      <a:moveTo>
                        <a:pt x="0" y="28772"/>
                      </a:moveTo>
                      <a:lnTo>
                        <a:pt x="0" y="28772"/>
                      </a:lnTo>
                      <a:cubicBezTo>
                        <a:pt x="12700" y="22422"/>
                        <a:pt x="24993" y="15183"/>
                        <a:pt x="38100" y="9722"/>
                      </a:cubicBezTo>
                      <a:cubicBezTo>
                        <a:pt x="44142" y="7205"/>
                        <a:pt x="50694" y="6036"/>
                        <a:pt x="57150" y="4960"/>
                      </a:cubicBezTo>
                      <a:cubicBezTo>
                        <a:pt x="86909" y="0"/>
                        <a:pt x="83681" y="197"/>
                        <a:pt x="100012" y="197"/>
                      </a:cubicBezTo>
                      <a:lnTo>
                        <a:pt x="100012" y="238322"/>
                      </a:lnTo>
                      <a:lnTo>
                        <a:pt x="4762" y="233560"/>
                      </a:lnTo>
                      <a:lnTo>
                        <a:pt x="0" y="2877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90488" tIns="44450" rIns="90488" bIns="44450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0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76" name="Freeform 19"/>
              <p:cNvSpPr>
                <a:spLocks/>
              </p:cNvSpPr>
              <p:nvPr/>
            </p:nvSpPr>
            <p:spPr bwMode="auto">
              <a:xfrm>
                <a:off x="5335418" y="2511504"/>
                <a:ext cx="134932" cy="55544"/>
              </a:xfrm>
              <a:custGeom>
                <a:avLst/>
                <a:gdLst>
                  <a:gd name="T0" fmla="*/ 0 w 733425"/>
                  <a:gd name="T1" fmla="*/ 457200 h 457200"/>
                  <a:gd name="T2" fmla="*/ 0 w 733425"/>
                  <a:gd name="T3" fmla="*/ 457200 h 457200"/>
                  <a:gd name="T4" fmla="*/ 85725 w 733425"/>
                  <a:gd name="T5" fmla="*/ 452438 h 457200"/>
                  <a:gd name="T6" fmla="*/ 100013 w 733425"/>
                  <a:gd name="T7" fmla="*/ 447675 h 457200"/>
                  <a:gd name="T8" fmla="*/ 152400 w 733425"/>
                  <a:gd name="T9" fmla="*/ 409575 h 457200"/>
                  <a:gd name="T10" fmla="*/ 180975 w 733425"/>
                  <a:gd name="T11" fmla="*/ 404813 h 457200"/>
                  <a:gd name="T12" fmla="*/ 214313 w 733425"/>
                  <a:gd name="T13" fmla="*/ 400050 h 457200"/>
                  <a:gd name="T14" fmla="*/ 371475 w 733425"/>
                  <a:gd name="T15" fmla="*/ 328613 h 457200"/>
                  <a:gd name="T16" fmla="*/ 547688 w 733425"/>
                  <a:gd name="T17" fmla="*/ 195263 h 457200"/>
                  <a:gd name="T18" fmla="*/ 733425 w 733425"/>
                  <a:gd name="T19" fmla="*/ 0 h 457200"/>
                  <a:gd name="T20" fmla="*/ 733425 w 733425"/>
                  <a:gd name="T21" fmla="*/ 442913 h 457200"/>
                  <a:gd name="T22" fmla="*/ 0 w 733425"/>
                  <a:gd name="T23" fmla="*/ 457200 h 45720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33425"/>
                  <a:gd name="T37" fmla="*/ 0 h 457200"/>
                  <a:gd name="T38" fmla="*/ 733425 w 733425"/>
                  <a:gd name="T39" fmla="*/ 457200 h 45720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33425" h="457200">
                    <a:moveTo>
                      <a:pt x="0" y="457200"/>
                    </a:moveTo>
                    <a:lnTo>
                      <a:pt x="0" y="457200"/>
                    </a:lnTo>
                    <a:cubicBezTo>
                      <a:pt x="28575" y="455613"/>
                      <a:pt x="57235" y="455151"/>
                      <a:pt x="85725" y="452438"/>
                    </a:cubicBezTo>
                    <a:cubicBezTo>
                      <a:pt x="90723" y="451962"/>
                      <a:pt x="95756" y="450336"/>
                      <a:pt x="100013" y="447675"/>
                    </a:cubicBezTo>
                    <a:cubicBezTo>
                      <a:pt x="109397" y="441810"/>
                      <a:pt x="141683" y="411361"/>
                      <a:pt x="152400" y="409575"/>
                    </a:cubicBezTo>
                    <a:lnTo>
                      <a:pt x="180975" y="404813"/>
                    </a:lnTo>
                    <a:cubicBezTo>
                      <a:pt x="201287" y="398042"/>
                      <a:pt x="190243" y="400050"/>
                      <a:pt x="214313" y="400050"/>
                    </a:cubicBezTo>
                    <a:lnTo>
                      <a:pt x="371475" y="328613"/>
                    </a:lnTo>
                    <a:lnTo>
                      <a:pt x="547688" y="195263"/>
                    </a:lnTo>
                    <a:lnTo>
                      <a:pt x="733425" y="0"/>
                    </a:lnTo>
                    <a:lnTo>
                      <a:pt x="733425" y="442913"/>
                    </a:lnTo>
                    <a:lnTo>
                      <a:pt x="0" y="457200"/>
                    </a:lnTo>
                    <a:close/>
                  </a:path>
                </a:pathLst>
              </a:custGeom>
              <a:solidFill>
                <a:schemeClr val="bg2">
                  <a:lumMod val="40000"/>
                  <a:lumOff val="60000"/>
                </a:schemeClr>
              </a:solidFill>
              <a:ln w="12699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0488" tIns="44450" rIns="90488" bIns="4445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0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03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3376613" y="6619875"/>
            <a:ext cx="4597400" cy="238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1050" dirty="0" smtClean="0">
                <a:solidFill>
                  <a:srgbClr val="000000"/>
                </a:solidFill>
              </a:rPr>
              <a:t>Alex Bogacz       ERL-TF at CERN </a:t>
            </a:r>
            <a:r>
              <a:rPr lang="en-US" sz="1050" dirty="0" err="1" smtClean="0">
                <a:solidFill>
                  <a:srgbClr val="000000"/>
                </a:solidFill>
              </a:rPr>
              <a:t>Mtg</a:t>
            </a:r>
            <a:r>
              <a:rPr lang="en-US" sz="1050" dirty="0" smtClean="0">
                <a:solidFill>
                  <a:srgbClr val="000000"/>
                </a:solidFill>
              </a:rPr>
              <a:t>, Jefferson Lab, August 21, 2012 </a:t>
            </a:r>
          </a:p>
        </p:txBody>
      </p:sp>
    </p:spTree>
    <p:extLst>
      <p:ext uri="{BB962C8B-B14F-4D97-AF65-F5344CB8AC3E}">
        <p14:creationId xmlns:p14="http://schemas.microsoft.com/office/powerpoint/2010/main" val="860961196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1509713"/>
            <a:ext cx="9004300" cy="343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itle 1"/>
          <p:cNvSpPr>
            <a:spLocks noGrp="1"/>
          </p:cNvSpPr>
          <p:nvPr>
            <p:ph type="title"/>
          </p:nvPr>
        </p:nvSpPr>
        <p:spPr>
          <a:xfrm>
            <a:off x="182563" y="233363"/>
            <a:ext cx="8742362" cy="387350"/>
          </a:xfrm>
        </p:spPr>
        <p:txBody>
          <a:bodyPr/>
          <a:lstStyle/>
          <a:p>
            <a:r>
              <a:rPr lang="en-US" sz="3200" b="0" smtClean="0">
                <a:solidFill>
                  <a:srgbClr val="00B050"/>
                </a:solidFill>
              </a:rPr>
              <a:t>Switchyard - Vertical Separation of Arcs </a:t>
            </a:r>
          </a:p>
        </p:txBody>
      </p:sp>
      <p:sp>
        <p:nvSpPr>
          <p:cNvPr id="32772" name="TextBox 155"/>
          <p:cNvSpPr txBox="1">
            <a:spLocks noChangeArrowheads="1"/>
          </p:cNvSpPr>
          <p:nvPr/>
        </p:nvSpPr>
        <p:spPr bwMode="auto">
          <a:xfrm>
            <a:off x="7685088" y="3529013"/>
            <a:ext cx="1309687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FFFF00"/>
                </a:solidFill>
              </a:rPr>
              <a:t>Arc 3 (230 MeV)</a:t>
            </a:r>
          </a:p>
        </p:txBody>
      </p:sp>
      <p:sp>
        <p:nvSpPr>
          <p:cNvPr id="32773" name="TextBox 153"/>
          <p:cNvSpPr txBox="1">
            <a:spLocks noChangeArrowheads="1"/>
          </p:cNvSpPr>
          <p:nvPr/>
        </p:nvSpPr>
        <p:spPr bwMode="auto">
          <a:xfrm>
            <a:off x="7759700" y="2073275"/>
            <a:ext cx="1236663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FFFF00"/>
                </a:solidFill>
              </a:rPr>
              <a:t>Arc 1 (80 MeV)</a:t>
            </a:r>
          </a:p>
        </p:txBody>
      </p:sp>
      <p:sp>
        <p:nvSpPr>
          <p:cNvPr id="32774" name="Rectangle 21"/>
          <p:cNvSpPr>
            <a:spLocks noChangeArrowheads="1"/>
          </p:cNvSpPr>
          <p:nvPr/>
        </p:nvSpPr>
        <p:spPr bwMode="auto">
          <a:xfrm rot="-987549">
            <a:off x="1722438" y="4098925"/>
            <a:ext cx="800100" cy="347663"/>
          </a:xfrm>
          <a:prstGeom prst="rect">
            <a:avLst/>
          </a:prstGeom>
          <a:solidFill>
            <a:schemeClr val="tx1"/>
          </a:solidFill>
          <a:ln w="12699" algn="ctr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3376613" y="6619875"/>
            <a:ext cx="4597400" cy="238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1050" dirty="0" smtClean="0">
                <a:solidFill>
                  <a:srgbClr val="000000"/>
                </a:solidFill>
              </a:rPr>
              <a:t>Alex Bogacz       ERL-TF at CERN </a:t>
            </a:r>
            <a:r>
              <a:rPr lang="en-US" sz="1050" dirty="0" err="1" smtClean="0">
                <a:solidFill>
                  <a:srgbClr val="000000"/>
                </a:solidFill>
              </a:rPr>
              <a:t>Mtg</a:t>
            </a:r>
            <a:r>
              <a:rPr lang="en-US" sz="1050" dirty="0" smtClean="0">
                <a:solidFill>
                  <a:srgbClr val="000000"/>
                </a:solidFill>
              </a:rPr>
              <a:t>, Jefferson Lab, August 21, 2012 </a:t>
            </a:r>
          </a:p>
        </p:txBody>
      </p:sp>
    </p:spTree>
    <p:extLst>
      <p:ext uri="{BB962C8B-B14F-4D97-AF65-F5344CB8AC3E}">
        <p14:creationId xmlns:p14="http://schemas.microsoft.com/office/powerpoint/2010/main" val="1950226922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163638" y="233363"/>
            <a:ext cx="7086600" cy="387350"/>
          </a:xfrm>
          <a:prstGeom prst="rect">
            <a:avLst/>
          </a:prstGeom>
        </p:spPr>
        <p:txBody>
          <a:bodyPr/>
          <a:lstStyle/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kern="0" dirty="0">
                <a:solidFill>
                  <a:srgbClr val="00B050"/>
                </a:solidFill>
              </a:rPr>
              <a:t>Vertical Spreaders - Optics</a:t>
            </a:r>
          </a:p>
        </p:txBody>
      </p:sp>
      <p:sp>
        <p:nvSpPr>
          <p:cNvPr id="72" name="Rectangle 2"/>
          <p:cNvSpPr txBox="1">
            <a:spLocks noChangeArrowheads="1"/>
          </p:cNvSpPr>
          <p:nvPr/>
        </p:nvSpPr>
        <p:spPr bwMode="auto">
          <a:xfrm>
            <a:off x="1743075" y="1111250"/>
            <a:ext cx="974725" cy="37465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kern="0" dirty="0">
                <a:solidFill>
                  <a:srgbClr val="000066"/>
                </a:solidFill>
              </a:rPr>
              <a:t>Spr. 1</a:t>
            </a:r>
          </a:p>
        </p:txBody>
      </p:sp>
      <p:sp>
        <p:nvSpPr>
          <p:cNvPr id="73" name="Rectangle 2"/>
          <p:cNvSpPr txBox="1">
            <a:spLocks noChangeArrowheads="1"/>
          </p:cNvSpPr>
          <p:nvPr/>
        </p:nvSpPr>
        <p:spPr bwMode="auto">
          <a:xfrm>
            <a:off x="6303963" y="1128713"/>
            <a:ext cx="976312" cy="37465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kern="0" dirty="0">
                <a:solidFill>
                  <a:srgbClr val="000066"/>
                </a:solidFill>
              </a:rPr>
              <a:t>Spr. 3</a:t>
            </a:r>
          </a:p>
        </p:txBody>
      </p:sp>
      <p:sp>
        <p:nvSpPr>
          <p:cNvPr id="33866" name="AutoShape 4"/>
          <p:cNvSpPr>
            <a:spLocks noChangeAspect="1" noChangeArrowheads="1" noTextEdit="1"/>
          </p:cNvSpPr>
          <p:nvPr/>
        </p:nvSpPr>
        <p:spPr bwMode="auto">
          <a:xfrm>
            <a:off x="434976" y="1379538"/>
            <a:ext cx="3838575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33867" name="Rectangle 6"/>
          <p:cNvSpPr>
            <a:spLocks noChangeArrowheads="1"/>
          </p:cNvSpPr>
          <p:nvPr/>
        </p:nvSpPr>
        <p:spPr bwMode="auto">
          <a:xfrm>
            <a:off x="434976" y="1379538"/>
            <a:ext cx="3838575" cy="4152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33868" name="Rectangle 7"/>
          <p:cNvSpPr>
            <a:spLocks noChangeArrowheads="1"/>
          </p:cNvSpPr>
          <p:nvPr/>
        </p:nvSpPr>
        <p:spPr bwMode="auto">
          <a:xfrm>
            <a:off x="549276" y="1608138"/>
            <a:ext cx="3609975" cy="3686175"/>
          </a:xfrm>
          <a:prstGeom prst="rect">
            <a:avLst/>
          </a:prstGeom>
          <a:noFill/>
          <a:ln w="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33869" name="Rectangle 8"/>
          <p:cNvSpPr>
            <a:spLocks noChangeArrowheads="1"/>
          </p:cNvSpPr>
          <p:nvPr/>
        </p:nvSpPr>
        <p:spPr bwMode="auto">
          <a:xfrm>
            <a:off x="3759201" y="5313363"/>
            <a:ext cx="458788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>
                <a:solidFill>
                  <a:srgbClr val="000000"/>
                </a:solidFill>
                <a:latin typeface="Arial" pitchFamily="34" charset="0"/>
              </a:rPr>
              <a:t>3.92452</a:t>
            </a: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33870" name="Rectangle 9"/>
          <p:cNvSpPr>
            <a:spLocks noChangeArrowheads="1"/>
          </p:cNvSpPr>
          <p:nvPr/>
        </p:nvSpPr>
        <p:spPr bwMode="auto">
          <a:xfrm>
            <a:off x="549276" y="5313363"/>
            <a:ext cx="6985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>
                <a:solidFill>
                  <a:srgbClr val="000000"/>
                </a:solidFill>
                <a:latin typeface="Arial" pitchFamily="34" charset="0"/>
              </a:rPr>
              <a:t>0</a:t>
            </a: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33871" name="Rectangle 11"/>
          <p:cNvSpPr>
            <a:spLocks noChangeArrowheads="1"/>
          </p:cNvSpPr>
          <p:nvPr/>
        </p:nvSpPr>
        <p:spPr bwMode="auto">
          <a:xfrm>
            <a:off x="625476" y="1503363"/>
            <a:ext cx="881063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>
                <a:solidFill>
                  <a:srgbClr val="000000"/>
                </a:solidFill>
                <a:latin typeface="Arial" pitchFamily="34" charset="0"/>
              </a:rPr>
              <a:t>                         </a:t>
            </a: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88076" name="Rectangle 12"/>
          <p:cNvSpPr>
            <a:spLocks noChangeArrowheads="1"/>
          </p:cNvSpPr>
          <p:nvPr/>
        </p:nvSpPr>
        <p:spPr bwMode="auto">
          <a:xfrm rot="16200000">
            <a:off x="393701" y="1539876"/>
            <a:ext cx="150813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dirty="0">
                <a:solidFill>
                  <a:srgbClr val="000000"/>
                </a:solidFill>
                <a:latin typeface="Arial" pitchFamily="34" charset="0"/>
              </a:rPr>
              <a:t>20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33873" name="Rectangle 13"/>
          <p:cNvSpPr>
            <a:spLocks noChangeArrowheads="1"/>
          </p:cNvSpPr>
          <p:nvPr/>
        </p:nvSpPr>
        <p:spPr bwMode="auto">
          <a:xfrm rot="16200000">
            <a:off x="479426" y="5165726"/>
            <a:ext cx="6985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>
                <a:solidFill>
                  <a:srgbClr val="000000"/>
                </a:solidFill>
                <a:latin typeface="Arial" pitchFamily="34" charset="0"/>
              </a:rPr>
              <a:t>0</a:t>
            </a: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33874" name="Rectangle 14"/>
          <p:cNvSpPr>
            <a:spLocks noChangeArrowheads="1"/>
          </p:cNvSpPr>
          <p:nvPr/>
        </p:nvSpPr>
        <p:spPr bwMode="auto">
          <a:xfrm rot="16200000">
            <a:off x="4214813" y="1525588"/>
            <a:ext cx="6985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>
                <a:solidFill>
                  <a:srgbClr val="000000"/>
                </a:solidFill>
                <a:latin typeface="Arial" pitchFamily="34" charset="0"/>
              </a:rPr>
              <a:t>1</a:t>
            </a: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33875" name="Rectangle 15"/>
          <p:cNvSpPr>
            <a:spLocks noChangeArrowheads="1"/>
          </p:cNvSpPr>
          <p:nvPr/>
        </p:nvSpPr>
        <p:spPr bwMode="auto">
          <a:xfrm rot="16200000">
            <a:off x="4192588" y="5145088"/>
            <a:ext cx="11430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>
                <a:solidFill>
                  <a:srgbClr val="000000"/>
                </a:solidFill>
                <a:latin typeface="Arial" pitchFamily="34" charset="0"/>
              </a:rPr>
              <a:t>-1</a:t>
            </a: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33876" name="Rectangle 16"/>
          <p:cNvSpPr>
            <a:spLocks noChangeArrowheads="1"/>
          </p:cNvSpPr>
          <p:nvPr/>
        </p:nvSpPr>
        <p:spPr bwMode="auto">
          <a:xfrm rot="16200000">
            <a:off x="73026" y="3260726"/>
            <a:ext cx="88265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>
                <a:solidFill>
                  <a:srgbClr val="000000"/>
                </a:solidFill>
                <a:latin typeface="Arial" pitchFamily="34" charset="0"/>
              </a:rPr>
              <a:t>BETA_X&amp;Y[m]</a:t>
            </a: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33877" name="Rectangle 17"/>
          <p:cNvSpPr>
            <a:spLocks noChangeArrowheads="1"/>
          </p:cNvSpPr>
          <p:nvPr/>
        </p:nvSpPr>
        <p:spPr bwMode="auto">
          <a:xfrm rot="16200000">
            <a:off x="3833813" y="3287713"/>
            <a:ext cx="83185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>
                <a:solidFill>
                  <a:srgbClr val="000000"/>
                </a:solidFill>
                <a:latin typeface="Arial" pitchFamily="34" charset="0"/>
              </a:rPr>
              <a:t>DISP_X&amp;Y[m]</a:t>
            </a: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33878" name="Line 18"/>
          <p:cNvSpPr>
            <a:spLocks noChangeShapeType="1"/>
          </p:cNvSpPr>
          <p:nvPr/>
        </p:nvSpPr>
        <p:spPr bwMode="auto">
          <a:xfrm flipH="1">
            <a:off x="4130676" y="1970088"/>
            <a:ext cx="190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33879" name="Line 19"/>
          <p:cNvSpPr>
            <a:spLocks noChangeShapeType="1"/>
          </p:cNvSpPr>
          <p:nvPr/>
        </p:nvSpPr>
        <p:spPr bwMode="auto">
          <a:xfrm>
            <a:off x="549276" y="1970088"/>
            <a:ext cx="190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33880" name="Line 20"/>
          <p:cNvSpPr>
            <a:spLocks noChangeShapeType="1"/>
          </p:cNvSpPr>
          <p:nvPr/>
        </p:nvSpPr>
        <p:spPr bwMode="auto">
          <a:xfrm flipV="1">
            <a:off x="901701" y="5275263"/>
            <a:ext cx="1588" cy="19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33881" name="Line 21"/>
          <p:cNvSpPr>
            <a:spLocks noChangeShapeType="1"/>
          </p:cNvSpPr>
          <p:nvPr/>
        </p:nvSpPr>
        <p:spPr bwMode="auto">
          <a:xfrm>
            <a:off x="901701" y="1608138"/>
            <a:ext cx="1588" cy="19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33882" name="Line 22"/>
          <p:cNvSpPr>
            <a:spLocks noChangeShapeType="1"/>
          </p:cNvSpPr>
          <p:nvPr/>
        </p:nvSpPr>
        <p:spPr bwMode="auto">
          <a:xfrm flipH="1">
            <a:off x="4130676" y="2341563"/>
            <a:ext cx="190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33883" name="Line 23"/>
          <p:cNvSpPr>
            <a:spLocks noChangeShapeType="1"/>
          </p:cNvSpPr>
          <p:nvPr/>
        </p:nvSpPr>
        <p:spPr bwMode="auto">
          <a:xfrm>
            <a:off x="549276" y="2341563"/>
            <a:ext cx="190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33884" name="Line 24"/>
          <p:cNvSpPr>
            <a:spLocks noChangeShapeType="1"/>
          </p:cNvSpPr>
          <p:nvPr/>
        </p:nvSpPr>
        <p:spPr bwMode="auto">
          <a:xfrm flipV="1">
            <a:off x="1263651" y="5275263"/>
            <a:ext cx="1588" cy="19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33885" name="Line 25"/>
          <p:cNvSpPr>
            <a:spLocks noChangeShapeType="1"/>
          </p:cNvSpPr>
          <p:nvPr/>
        </p:nvSpPr>
        <p:spPr bwMode="auto">
          <a:xfrm>
            <a:off x="1263651" y="1608138"/>
            <a:ext cx="1588" cy="19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33886" name="Line 26"/>
          <p:cNvSpPr>
            <a:spLocks noChangeShapeType="1"/>
          </p:cNvSpPr>
          <p:nvPr/>
        </p:nvSpPr>
        <p:spPr bwMode="auto">
          <a:xfrm flipH="1">
            <a:off x="4130676" y="2713038"/>
            <a:ext cx="190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33887" name="Line 27"/>
          <p:cNvSpPr>
            <a:spLocks noChangeShapeType="1"/>
          </p:cNvSpPr>
          <p:nvPr/>
        </p:nvSpPr>
        <p:spPr bwMode="auto">
          <a:xfrm>
            <a:off x="549276" y="2713038"/>
            <a:ext cx="190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33888" name="Line 28"/>
          <p:cNvSpPr>
            <a:spLocks noChangeShapeType="1"/>
          </p:cNvSpPr>
          <p:nvPr/>
        </p:nvSpPr>
        <p:spPr bwMode="auto">
          <a:xfrm flipV="1">
            <a:off x="1625601" y="5275263"/>
            <a:ext cx="1588" cy="19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33889" name="Line 29"/>
          <p:cNvSpPr>
            <a:spLocks noChangeShapeType="1"/>
          </p:cNvSpPr>
          <p:nvPr/>
        </p:nvSpPr>
        <p:spPr bwMode="auto">
          <a:xfrm>
            <a:off x="1625601" y="1608138"/>
            <a:ext cx="1588" cy="19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33890" name="Line 30"/>
          <p:cNvSpPr>
            <a:spLocks noChangeShapeType="1"/>
          </p:cNvSpPr>
          <p:nvPr/>
        </p:nvSpPr>
        <p:spPr bwMode="auto">
          <a:xfrm flipH="1">
            <a:off x="4130676" y="3084513"/>
            <a:ext cx="190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33891" name="Line 31"/>
          <p:cNvSpPr>
            <a:spLocks noChangeShapeType="1"/>
          </p:cNvSpPr>
          <p:nvPr/>
        </p:nvSpPr>
        <p:spPr bwMode="auto">
          <a:xfrm>
            <a:off x="549276" y="3084513"/>
            <a:ext cx="190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33892" name="Line 32"/>
          <p:cNvSpPr>
            <a:spLocks noChangeShapeType="1"/>
          </p:cNvSpPr>
          <p:nvPr/>
        </p:nvSpPr>
        <p:spPr bwMode="auto">
          <a:xfrm flipV="1">
            <a:off x="1987551" y="5275263"/>
            <a:ext cx="1588" cy="19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33893" name="Line 33"/>
          <p:cNvSpPr>
            <a:spLocks noChangeShapeType="1"/>
          </p:cNvSpPr>
          <p:nvPr/>
        </p:nvSpPr>
        <p:spPr bwMode="auto">
          <a:xfrm>
            <a:off x="1987551" y="1608138"/>
            <a:ext cx="1588" cy="19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33894" name="Line 34"/>
          <p:cNvSpPr>
            <a:spLocks noChangeShapeType="1"/>
          </p:cNvSpPr>
          <p:nvPr/>
        </p:nvSpPr>
        <p:spPr bwMode="auto">
          <a:xfrm flipH="1">
            <a:off x="4130676" y="3455988"/>
            <a:ext cx="190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33895" name="Line 35"/>
          <p:cNvSpPr>
            <a:spLocks noChangeShapeType="1"/>
          </p:cNvSpPr>
          <p:nvPr/>
        </p:nvSpPr>
        <p:spPr bwMode="auto">
          <a:xfrm>
            <a:off x="549276" y="3455988"/>
            <a:ext cx="190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33896" name="Line 36"/>
          <p:cNvSpPr>
            <a:spLocks noChangeShapeType="1"/>
          </p:cNvSpPr>
          <p:nvPr/>
        </p:nvSpPr>
        <p:spPr bwMode="auto">
          <a:xfrm flipV="1">
            <a:off x="2349501" y="5275263"/>
            <a:ext cx="1588" cy="19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33897" name="Line 37"/>
          <p:cNvSpPr>
            <a:spLocks noChangeShapeType="1"/>
          </p:cNvSpPr>
          <p:nvPr/>
        </p:nvSpPr>
        <p:spPr bwMode="auto">
          <a:xfrm>
            <a:off x="2349501" y="1608138"/>
            <a:ext cx="1588" cy="19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33898" name="Line 38"/>
          <p:cNvSpPr>
            <a:spLocks noChangeShapeType="1"/>
          </p:cNvSpPr>
          <p:nvPr/>
        </p:nvSpPr>
        <p:spPr bwMode="auto">
          <a:xfrm flipH="1">
            <a:off x="4130676" y="3817938"/>
            <a:ext cx="190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33899" name="Line 39"/>
          <p:cNvSpPr>
            <a:spLocks noChangeShapeType="1"/>
          </p:cNvSpPr>
          <p:nvPr/>
        </p:nvSpPr>
        <p:spPr bwMode="auto">
          <a:xfrm>
            <a:off x="549276" y="3817938"/>
            <a:ext cx="190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33900" name="Line 40"/>
          <p:cNvSpPr>
            <a:spLocks noChangeShapeType="1"/>
          </p:cNvSpPr>
          <p:nvPr/>
        </p:nvSpPr>
        <p:spPr bwMode="auto">
          <a:xfrm flipV="1">
            <a:off x="2711451" y="5275263"/>
            <a:ext cx="1588" cy="19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33901" name="Line 41"/>
          <p:cNvSpPr>
            <a:spLocks noChangeShapeType="1"/>
          </p:cNvSpPr>
          <p:nvPr/>
        </p:nvSpPr>
        <p:spPr bwMode="auto">
          <a:xfrm>
            <a:off x="2711451" y="1608138"/>
            <a:ext cx="1588" cy="19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33902" name="Line 42"/>
          <p:cNvSpPr>
            <a:spLocks noChangeShapeType="1"/>
          </p:cNvSpPr>
          <p:nvPr/>
        </p:nvSpPr>
        <p:spPr bwMode="auto">
          <a:xfrm flipH="1">
            <a:off x="4130676" y="4189413"/>
            <a:ext cx="190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33903" name="Line 43"/>
          <p:cNvSpPr>
            <a:spLocks noChangeShapeType="1"/>
          </p:cNvSpPr>
          <p:nvPr/>
        </p:nvSpPr>
        <p:spPr bwMode="auto">
          <a:xfrm>
            <a:off x="549276" y="4189413"/>
            <a:ext cx="190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33904" name="Line 44"/>
          <p:cNvSpPr>
            <a:spLocks noChangeShapeType="1"/>
          </p:cNvSpPr>
          <p:nvPr/>
        </p:nvSpPr>
        <p:spPr bwMode="auto">
          <a:xfrm flipV="1">
            <a:off x="3073401" y="5275263"/>
            <a:ext cx="1588" cy="19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33905" name="Line 45"/>
          <p:cNvSpPr>
            <a:spLocks noChangeShapeType="1"/>
          </p:cNvSpPr>
          <p:nvPr/>
        </p:nvSpPr>
        <p:spPr bwMode="auto">
          <a:xfrm>
            <a:off x="3073401" y="1608138"/>
            <a:ext cx="1588" cy="19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33906" name="Line 46"/>
          <p:cNvSpPr>
            <a:spLocks noChangeShapeType="1"/>
          </p:cNvSpPr>
          <p:nvPr/>
        </p:nvSpPr>
        <p:spPr bwMode="auto">
          <a:xfrm flipH="1">
            <a:off x="4130676" y="4560888"/>
            <a:ext cx="190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33907" name="Line 47"/>
          <p:cNvSpPr>
            <a:spLocks noChangeShapeType="1"/>
          </p:cNvSpPr>
          <p:nvPr/>
        </p:nvSpPr>
        <p:spPr bwMode="auto">
          <a:xfrm>
            <a:off x="549276" y="4560888"/>
            <a:ext cx="190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33908" name="Line 48"/>
          <p:cNvSpPr>
            <a:spLocks noChangeShapeType="1"/>
          </p:cNvSpPr>
          <p:nvPr/>
        </p:nvSpPr>
        <p:spPr bwMode="auto">
          <a:xfrm flipV="1">
            <a:off x="3435351" y="5275263"/>
            <a:ext cx="1588" cy="19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33909" name="Line 49"/>
          <p:cNvSpPr>
            <a:spLocks noChangeShapeType="1"/>
          </p:cNvSpPr>
          <p:nvPr/>
        </p:nvSpPr>
        <p:spPr bwMode="auto">
          <a:xfrm>
            <a:off x="3435351" y="1608138"/>
            <a:ext cx="1588" cy="19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33910" name="Line 50"/>
          <p:cNvSpPr>
            <a:spLocks noChangeShapeType="1"/>
          </p:cNvSpPr>
          <p:nvPr/>
        </p:nvSpPr>
        <p:spPr bwMode="auto">
          <a:xfrm flipH="1">
            <a:off x="4130676" y="4932363"/>
            <a:ext cx="190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33911" name="Line 51"/>
          <p:cNvSpPr>
            <a:spLocks noChangeShapeType="1"/>
          </p:cNvSpPr>
          <p:nvPr/>
        </p:nvSpPr>
        <p:spPr bwMode="auto">
          <a:xfrm>
            <a:off x="549276" y="4932363"/>
            <a:ext cx="190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33912" name="Line 52"/>
          <p:cNvSpPr>
            <a:spLocks noChangeShapeType="1"/>
          </p:cNvSpPr>
          <p:nvPr/>
        </p:nvSpPr>
        <p:spPr bwMode="auto">
          <a:xfrm flipV="1">
            <a:off x="3797301" y="5275263"/>
            <a:ext cx="1588" cy="19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33913" name="Line 53"/>
          <p:cNvSpPr>
            <a:spLocks noChangeShapeType="1"/>
          </p:cNvSpPr>
          <p:nvPr/>
        </p:nvSpPr>
        <p:spPr bwMode="auto">
          <a:xfrm>
            <a:off x="3797301" y="1608138"/>
            <a:ext cx="1588" cy="19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33914" name="Freeform 54"/>
          <p:cNvSpPr>
            <a:spLocks/>
          </p:cNvSpPr>
          <p:nvPr/>
        </p:nvSpPr>
        <p:spPr bwMode="auto">
          <a:xfrm>
            <a:off x="549276" y="3113088"/>
            <a:ext cx="3600450" cy="2105025"/>
          </a:xfrm>
          <a:custGeom>
            <a:avLst/>
            <a:gdLst>
              <a:gd name="T0" fmla="*/ 30 w 2268"/>
              <a:gd name="T1" fmla="*/ 168 h 1326"/>
              <a:gd name="T2" fmla="*/ 66 w 2268"/>
              <a:gd name="T3" fmla="*/ 126 h 1326"/>
              <a:gd name="T4" fmla="*/ 102 w 2268"/>
              <a:gd name="T5" fmla="*/ 90 h 1326"/>
              <a:gd name="T6" fmla="*/ 138 w 2268"/>
              <a:gd name="T7" fmla="*/ 48 h 1326"/>
              <a:gd name="T8" fmla="*/ 174 w 2268"/>
              <a:gd name="T9" fmla="*/ 6 h 1326"/>
              <a:gd name="T10" fmla="*/ 210 w 2268"/>
              <a:gd name="T11" fmla="*/ 96 h 1326"/>
              <a:gd name="T12" fmla="*/ 246 w 2268"/>
              <a:gd name="T13" fmla="*/ 192 h 1326"/>
              <a:gd name="T14" fmla="*/ 282 w 2268"/>
              <a:gd name="T15" fmla="*/ 288 h 1326"/>
              <a:gd name="T16" fmla="*/ 318 w 2268"/>
              <a:gd name="T17" fmla="*/ 378 h 1326"/>
              <a:gd name="T18" fmla="*/ 354 w 2268"/>
              <a:gd name="T19" fmla="*/ 462 h 1326"/>
              <a:gd name="T20" fmla="*/ 390 w 2268"/>
              <a:gd name="T21" fmla="*/ 546 h 1326"/>
              <a:gd name="T22" fmla="*/ 426 w 2268"/>
              <a:gd name="T23" fmla="*/ 624 h 1326"/>
              <a:gd name="T24" fmla="*/ 462 w 2268"/>
              <a:gd name="T25" fmla="*/ 696 h 1326"/>
              <a:gd name="T26" fmla="*/ 498 w 2268"/>
              <a:gd name="T27" fmla="*/ 768 h 1326"/>
              <a:gd name="T28" fmla="*/ 534 w 2268"/>
              <a:gd name="T29" fmla="*/ 834 h 1326"/>
              <a:gd name="T30" fmla="*/ 570 w 2268"/>
              <a:gd name="T31" fmla="*/ 894 h 1326"/>
              <a:gd name="T32" fmla="*/ 606 w 2268"/>
              <a:gd name="T33" fmla="*/ 936 h 1326"/>
              <a:gd name="T34" fmla="*/ 642 w 2268"/>
              <a:gd name="T35" fmla="*/ 906 h 1326"/>
              <a:gd name="T36" fmla="*/ 678 w 2268"/>
              <a:gd name="T37" fmla="*/ 822 h 1326"/>
              <a:gd name="T38" fmla="*/ 714 w 2268"/>
              <a:gd name="T39" fmla="*/ 738 h 1326"/>
              <a:gd name="T40" fmla="*/ 750 w 2268"/>
              <a:gd name="T41" fmla="*/ 642 h 1326"/>
              <a:gd name="T42" fmla="*/ 786 w 2268"/>
              <a:gd name="T43" fmla="*/ 588 h 1326"/>
              <a:gd name="T44" fmla="*/ 822 w 2268"/>
              <a:gd name="T45" fmla="*/ 702 h 1326"/>
              <a:gd name="T46" fmla="*/ 858 w 2268"/>
              <a:gd name="T47" fmla="*/ 858 h 1326"/>
              <a:gd name="T48" fmla="*/ 894 w 2268"/>
              <a:gd name="T49" fmla="*/ 990 h 1326"/>
              <a:gd name="T50" fmla="*/ 930 w 2268"/>
              <a:gd name="T51" fmla="*/ 1104 h 1326"/>
              <a:gd name="T52" fmla="*/ 966 w 2268"/>
              <a:gd name="T53" fmla="*/ 1182 h 1326"/>
              <a:gd name="T54" fmla="*/ 1002 w 2268"/>
              <a:gd name="T55" fmla="*/ 1212 h 1326"/>
              <a:gd name="T56" fmla="*/ 1038 w 2268"/>
              <a:gd name="T57" fmla="*/ 1236 h 1326"/>
              <a:gd name="T58" fmla="*/ 1074 w 2268"/>
              <a:gd name="T59" fmla="*/ 1254 h 1326"/>
              <a:gd name="T60" fmla="*/ 1110 w 2268"/>
              <a:gd name="T61" fmla="*/ 1272 h 1326"/>
              <a:gd name="T62" fmla="*/ 1146 w 2268"/>
              <a:gd name="T63" fmla="*/ 1290 h 1326"/>
              <a:gd name="T64" fmla="*/ 1182 w 2268"/>
              <a:gd name="T65" fmla="*/ 1302 h 1326"/>
              <a:gd name="T66" fmla="*/ 1218 w 2268"/>
              <a:gd name="T67" fmla="*/ 1314 h 1326"/>
              <a:gd name="T68" fmla="*/ 1254 w 2268"/>
              <a:gd name="T69" fmla="*/ 1320 h 1326"/>
              <a:gd name="T70" fmla="*/ 1290 w 2268"/>
              <a:gd name="T71" fmla="*/ 1326 h 1326"/>
              <a:gd name="T72" fmla="*/ 1326 w 2268"/>
              <a:gd name="T73" fmla="*/ 1326 h 1326"/>
              <a:gd name="T74" fmla="*/ 1362 w 2268"/>
              <a:gd name="T75" fmla="*/ 1326 h 1326"/>
              <a:gd name="T76" fmla="*/ 1398 w 2268"/>
              <a:gd name="T77" fmla="*/ 1326 h 1326"/>
              <a:gd name="T78" fmla="*/ 1434 w 2268"/>
              <a:gd name="T79" fmla="*/ 1320 h 1326"/>
              <a:gd name="T80" fmla="*/ 1470 w 2268"/>
              <a:gd name="T81" fmla="*/ 1314 h 1326"/>
              <a:gd name="T82" fmla="*/ 1506 w 2268"/>
              <a:gd name="T83" fmla="*/ 1308 h 1326"/>
              <a:gd name="T84" fmla="*/ 1542 w 2268"/>
              <a:gd name="T85" fmla="*/ 1296 h 1326"/>
              <a:gd name="T86" fmla="*/ 1578 w 2268"/>
              <a:gd name="T87" fmla="*/ 1278 h 1326"/>
              <a:gd name="T88" fmla="*/ 1614 w 2268"/>
              <a:gd name="T89" fmla="*/ 1266 h 1326"/>
              <a:gd name="T90" fmla="*/ 1650 w 2268"/>
              <a:gd name="T91" fmla="*/ 1242 h 1326"/>
              <a:gd name="T92" fmla="*/ 1686 w 2268"/>
              <a:gd name="T93" fmla="*/ 1224 h 1326"/>
              <a:gd name="T94" fmla="*/ 1722 w 2268"/>
              <a:gd name="T95" fmla="*/ 1200 h 1326"/>
              <a:gd name="T96" fmla="*/ 1758 w 2268"/>
              <a:gd name="T97" fmla="*/ 1176 h 1326"/>
              <a:gd name="T98" fmla="*/ 1794 w 2268"/>
              <a:gd name="T99" fmla="*/ 1146 h 1326"/>
              <a:gd name="T100" fmla="*/ 1830 w 2268"/>
              <a:gd name="T101" fmla="*/ 1122 h 1326"/>
              <a:gd name="T102" fmla="*/ 1866 w 2268"/>
              <a:gd name="T103" fmla="*/ 1116 h 1326"/>
              <a:gd name="T104" fmla="*/ 1902 w 2268"/>
              <a:gd name="T105" fmla="*/ 1128 h 1326"/>
              <a:gd name="T106" fmla="*/ 1938 w 2268"/>
              <a:gd name="T107" fmla="*/ 1140 h 1326"/>
              <a:gd name="T108" fmla="*/ 1974 w 2268"/>
              <a:gd name="T109" fmla="*/ 1152 h 1326"/>
              <a:gd name="T110" fmla="*/ 2010 w 2268"/>
              <a:gd name="T111" fmla="*/ 1152 h 1326"/>
              <a:gd name="T112" fmla="*/ 2046 w 2268"/>
              <a:gd name="T113" fmla="*/ 1134 h 1326"/>
              <a:gd name="T114" fmla="*/ 2082 w 2268"/>
              <a:gd name="T115" fmla="*/ 1104 h 1326"/>
              <a:gd name="T116" fmla="*/ 2118 w 2268"/>
              <a:gd name="T117" fmla="*/ 1068 h 1326"/>
              <a:gd name="T118" fmla="*/ 2154 w 2268"/>
              <a:gd name="T119" fmla="*/ 1038 h 1326"/>
              <a:gd name="T120" fmla="*/ 2190 w 2268"/>
              <a:gd name="T121" fmla="*/ 1008 h 1326"/>
              <a:gd name="T122" fmla="*/ 2226 w 2268"/>
              <a:gd name="T123" fmla="*/ 1008 h 1326"/>
              <a:gd name="T124" fmla="*/ 2262 w 2268"/>
              <a:gd name="T125" fmla="*/ 1014 h 132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268"/>
              <a:gd name="T190" fmla="*/ 0 h 1326"/>
              <a:gd name="T191" fmla="*/ 2268 w 2268"/>
              <a:gd name="T192" fmla="*/ 1326 h 132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268" h="1326">
                <a:moveTo>
                  <a:pt x="0" y="210"/>
                </a:moveTo>
                <a:lnTo>
                  <a:pt x="0" y="204"/>
                </a:lnTo>
                <a:lnTo>
                  <a:pt x="6" y="198"/>
                </a:lnTo>
                <a:lnTo>
                  <a:pt x="6" y="192"/>
                </a:lnTo>
                <a:lnTo>
                  <a:pt x="12" y="192"/>
                </a:lnTo>
                <a:lnTo>
                  <a:pt x="12" y="186"/>
                </a:lnTo>
                <a:lnTo>
                  <a:pt x="18" y="186"/>
                </a:lnTo>
                <a:lnTo>
                  <a:pt x="18" y="180"/>
                </a:lnTo>
                <a:lnTo>
                  <a:pt x="24" y="180"/>
                </a:lnTo>
                <a:lnTo>
                  <a:pt x="24" y="174"/>
                </a:lnTo>
                <a:lnTo>
                  <a:pt x="30" y="174"/>
                </a:lnTo>
                <a:lnTo>
                  <a:pt x="30" y="168"/>
                </a:lnTo>
                <a:lnTo>
                  <a:pt x="36" y="168"/>
                </a:lnTo>
                <a:lnTo>
                  <a:pt x="36" y="162"/>
                </a:lnTo>
                <a:lnTo>
                  <a:pt x="42" y="162"/>
                </a:lnTo>
                <a:lnTo>
                  <a:pt x="42" y="156"/>
                </a:lnTo>
                <a:lnTo>
                  <a:pt x="48" y="156"/>
                </a:lnTo>
                <a:lnTo>
                  <a:pt x="48" y="150"/>
                </a:lnTo>
                <a:lnTo>
                  <a:pt x="54" y="150"/>
                </a:lnTo>
                <a:lnTo>
                  <a:pt x="54" y="144"/>
                </a:lnTo>
                <a:lnTo>
                  <a:pt x="60" y="144"/>
                </a:lnTo>
                <a:lnTo>
                  <a:pt x="60" y="138"/>
                </a:lnTo>
                <a:lnTo>
                  <a:pt x="66" y="132"/>
                </a:lnTo>
                <a:lnTo>
                  <a:pt x="66" y="126"/>
                </a:lnTo>
                <a:lnTo>
                  <a:pt x="72" y="126"/>
                </a:lnTo>
                <a:lnTo>
                  <a:pt x="72" y="120"/>
                </a:lnTo>
                <a:lnTo>
                  <a:pt x="78" y="120"/>
                </a:lnTo>
                <a:lnTo>
                  <a:pt x="78" y="114"/>
                </a:lnTo>
                <a:lnTo>
                  <a:pt x="84" y="114"/>
                </a:lnTo>
                <a:lnTo>
                  <a:pt x="84" y="108"/>
                </a:lnTo>
                <a:lnTo>
                  <a:pt x="90" y="108"/>
                </a:lnTo>
                <a:lnTo>
                  <a:pt x="90" y="102"/>
                </a:lnTo>
                <a:lnTo>
                  <a:pt x="96" y="102"/>
                </a:lnTo>
                <a:lnTo>
                  <a:pt x="96" y="96"/>
                </a:lnTo>
                <a:lnTo>
                  <a:pt x="102" y="96"/>
                </a:lnTo>
                <a:lnTo>
                  <a:pt x="102" y="90"/>
                </a:lnTo>
                <a:lnTo>
                  <a:pt x="108" y="90"/>
                </a:lnTo>
                <a:lnTo>
                  <a:pt x="108" y="84"/>
                </a:lnTo>
                <a:lnTo>
                  <a:pt x="108" y="78"/>
                </a:lnTo>
                <a:lnTo>
                  <a:pt x="114" y="78"/>
                </a:lnTo>
                <a:lnTo>
                  <a:pt x="114" y="72"/>
                </a:lnTo>
                <a:lnTo>
                  <a:pt x="120" y="72"/>
                </a:lnTo>
                <a:lnTo>
                  <a:pt x="120" y="66"/>
                </a:lnTo>
                <a:lnTo>
                  <a:pt x="126" y="66"/>
                </a:lnTo>
                <a:lnTo>
                  <a:pt x="126" y="60"/>
                </a:lnTo>
                <a:lnTo>
                  <a:pt x="132" y="60"/>
                </a:lnTo>
                <a:lnTo>
                  <a:pt x="132" y="54"/>
                </a:lnTo>
                <a:lnTo>
                  <a:pt x="138" y="54"/>
                </a:lnTo>
                <a:lnTo>
                  <a:pt x="138" y="48"/>
                </a:lnTo>
                <a:lnTo>
                  <a:pt x="144" y="48"/>
                </a:lnTo>
                <a:lnTo>
                  <a:pt x="144" y="42"/>
                </a:lnTo>
                <a:lnTo>
                  <a:pt x="144" y="36"/>
                </a:lnTo>
                <a:lnTo>
                  <a:pt x="150" y="36"/>
                </a:lnTo>
                <a:lnTo>
                  <a:pt x="150" y="30"/>
                </a:lnTo>
                <a:lnTo>
                  <a:pt x="156" y="30"/>
                </a:lnTo>
                <a:lnTo>
                  <a:pt x="156" y="24"/>
                </a:lnTo>
                <a:lnTo>
                  <a:pt x="162" y="24"/>
                </a:lnTo>
                <a:lnTo>
                  <a:pt x="162" y="18"/>
                </a:lnTo>
                <a:lnTo>
                  <a:pt x="168" y="18"/>
                </a:lnTo>
                <a:lnTo>
                  <a:pt x="168" y="12"/>
                </a:lnTo>
                <a:lnTo>
                  <a:pt x="174" y="12"/>
                </a:lnTo>
                <a:lnTo>
                  <a:pt x="174" y="6"/>
                </a:lnTo>
                <a:lnTo>
                  <a:pt x="180" y="0"/>
                </a:lnTo>
                <a:lnTo>
                  <a:pt x="180" y="6"/>
                </a:lnTo>
                <a:lnTo>
                  <a:pt x="180" y="12"/>
                </a:lnTo>
                <a:lnTo>
                  <a:pt x="186" y="12"/>
                </a:lnTo>
                <a:lnTo>
                  <a:pt x="186" y="18"/>
                </a:lnTo>
                <a:lnTo>
                  <a:pt x="186" y="24"/>
                </a:lnTo>
                <a:lnTo>
                  <a:pt x="186" y="30"/>
                </a:lnTo>
                <a:lnTo>
                  <a:pt x="192" y="30"/>
                </a:lnTo>
                <a:lnTo>
                  <a:pt x="192" y="36"/>
                </a:lnTo>
                <a:lnTo>
                  <a:pt x="192" y="42"/>
                </a:lnTo>
                <a:lnTo>
                  <a:pt x="192" y="48"/>
                </a:lnTo>
                <a:lnTo>
                  <a:pt x="198" y="48"/>
                </a:lnTo>
                <a:lnTo>
                  <a:pt x="198" y="54"/>
                </a:lnTo>
                <a:lnTo>
                  <a:pt x="198" y="60"/>
                </a:lnTo>
                <a:lnTo>
                  <a:pt x="204" y="66"/>
                </a:lnTo>
                <a:lnTo>
                  <a:pt x="204" y="72"/>
                </a:lnTo>
                <a:lnTo>
                  <a:pt x="204" y="78"/>
                </a:lnTo>
                <a:lnTo>
                  <a:pt x="210" y="78"/>
                </a:lnTo>
                <a:lnTo>
                  <a:pt x="210" y="84"/>
                </a:lnTo>
                <a:lnTo>
                  <a:pt x="210" y="90"/>
                </a:lnTo>
                <a:lnTo>
                  <a:pt x="210" y="96"/>
                </a:lnTo>
                <a:lnTo>
                  <a:pt x="216" y="96"/>
                </a:lnTo>
                <a:lnTo>
                  <a:pt x="216" y="102"/>
                </a:lnTo>
                <a:lnTo>
                  <a:pt x="216" y="108"/>
                </a:lnTo>
                <a:lnTo>
                  <a:pt x="216" y="114"/>
                </a:lnTo>
                <a:lnTo>
                  <a:pt x="222" y="114"/>
                </a:lnTo>
                <a:lnTo>
                  <a:pt x="222" y="120"/>
                </a:lnTo>
                <a:lnTo>
                  <a:pt x="222" y="126"/>
                </a:lnTo>
                <a:lnTo>
                  <a:pt x="222" y="132"/>
                </a:lnTo>
                <a:lnTo>
                  <a:pt x="228" y="132"/>
                </a:lnTo>
                <a:lnTo>
                  <a:pt x="228" y="138"/>
                </a:lnTo>
                <a:lnTo>
                  <a:pt x="228" y="144"/>
                </a:lnTo>
                <a:lnTo>
                  <a:pt x="234" y="144"/>
                </a:lnTo>
                <a:lnTo>
                  <a:pt x="234" y="150"/>
                </a:lnTo>
                <a:lnTo>
                  <a:pt x="234" y="156"/>
                </a:lnTo>
                <a:lnTo>
                  <a:pt x="234" y="162"/>
                </a:lnTo>
                <a:lnTo>
                  <a:pt x="240" y="162"/>
                </a:lnTo>
                <a:lnTo>
                  <a:pt x="240" y="168"/>
                </a:lnTo>
                <a:lnTo>
                  <a:pt x="240" y="174"/>
                </a:lnTo>
                <a:lnTo>
                  <a:pt x="240" y="180"/>
                </a:lnTo>
                <a:lnTo>
                  <a:pt x="246" y="180"/>
                </a:lnTo>
                <a:lnTo>
                  <a:pt x="246" y="186"/>
                </a:lnTo>
                <a:lnTo>
                  <a:pt x="246" y="192"/>
                </a:lnTo>
                <a:lnTo>
                  <a:pt x="252" y="198"/>
                </a:lnTo>
                <a:lnTo>
                  <a:pt x="252" y="204"/>
                </a:lnTo>
                <a:lnTo>
                  <a:pt x="252" y="210"/>
                </a:lnTo>
                <a:lnTo>
                  <a:pt x="258" y="210"/>
                </a:lnTo>
                <a:lnTo>
                  <a:pt x="258" y="216"/>
                </a:lnTo>
                <a:lnTo>
                  <a:pt x="258" y="222"/>
                </a:lnTo>
                <a:lnTo>
                  <a:pt x="258" y="228"/>
                </a:lnTo>
                <a:lnTo>
                  <a:pt x="264" y="228"/>
                </a:lnTo>
                <a:lnTo>
                  <a:pt x="264" y="234"/>
                </a:lnTo>
                <a:lnTo>
                  <a:pt x="264" y="240"/>
                </a:lnTo>
                <a:lnTo>
                  <a:pt x="270" y="240"/>
                </a:lnTo>
                <a:lnTo>
                  <a:pt x="270" y="246"/>
                </a:lnTo>
                <a:lnTo>
                  <a:pt x="270" y="252"/>
                </a:lnTo>
                <a:lnTo>
                  <a:pt x="270" y="258"/>
                </a:lnTo>
                <a:lnTo>
                  <a:pt x="276" y="258"/>
                </a:lnTo>
                <a:lnTo>
                  <a:pt x="276" y="264"/>
                </a:lnTo>
                <a:lnTo>
                  <a:pt x="276" y="270"/>
                </a:lnTo>
                <a:lnTo>
                  <a:pt x="276" y="276"/>
                </a:lnTo>
                <a:lnTo>
                  <a:pt x="282" y="276"/>
                </a:lnTo>
                <a:lnTo>
                  <a:pt x="282" y="282"/>
                </a:lnTo>
                <a:lnTo>
                  <a:pt x="282" y="288"/>
                </a:lnTo>
                <a:lnTo>
                  <a:pt x="288" y="288"/>
                </a:lnTo>
                <a:lnTo>
                  <a:pt x="288" y="294"/>
                </a:lnTo>
                <a:lnTo>
                  <a:pt x="288" y="300"/>
                </a:lnTo>
                <a:lnTo>
                  <a:pt x="288" y="306"/>
                </a:lnTo>
                <a:lnTo>
                  <a:pt x="294" y="306"/>
                </a:lnTo>
                <a:lnTo>
                  <a:pt x="294" y="312"/>
                </a:lnTo>
                <a:lnTo>
                  <a:pt x="294" y="318"/>
                </a:lnTo>
                <a:lnTo>
                  <a:pt x="300" y="318"/>
                </a:lnTo>
                <a:lnTo>
                  <a:pt x="300" y="324"/>
                </a:lnTo>
                <a:lnTo>
                  <a:pt x="300" y="330"/>
                </a:lnTo>
                <a:lnTo>
                  <a:pt x="300" y="336"/>
                </a:lnTo>
                <a:lnTo>
                  <a:pt x="306" y="336"/>
                </a:lnTo>
                <a:lnTo>
                  <a:pt x="306" y="342"/>
                </a:lnTo>
                <a:lnTo>
                  <a:pt x="306" y="348"/>
                </a:lnTo>
                <a:lnTo>
                  <a:pt x="312" y="348"/>
                </a:lnTo>
                <a:lnTo>
                  <a:pt x="312" y="354"/>
                </a:lnTo>
                <a:lnTo>
                  <a:pt x="312" y="360"/>
                </a:lnTo>
                <a:lnTo>
                  <a:pt x="312" y="366"/>
                </a:lnTo>
                <a:lnTo>
                  <a:pt x="318" y="366"/>
                </a:lnTo>
                <a:lnTo>
                  <a:pt x="318" y="372"/>
                </a:lnTo>
                <a:lnTo>
                  <a:pt x="318" y="378"/>
                </a:lnTo>
                <a:lnTo>
                  <a:pt x="324" y="378"/>
                </a:lnTo>
                <a:lnTo>
                  <a:pt x="324" y="384"/>
                </a:lnTo>
                <a:lnTo>
                  <a:pt x="324" y="390"/>
                </a:lnTo>
                <a:lnTo>
                  <a:pt x="324" y="396"/>
                </a:lnTo>
                <a:lnTo>
                  <a:pt x="330" y="396"/>
                </a:lnTo>
                <a:lnTo>
                  <a:pt x="330" y="402"/>
                </a:lnTo>
                <a:lnTo>
                  <a:pt x="330" y="408"/>
                </a:lnTo>
                <a:lnTo>
                  <a:pt x="336" y="408"/>
                </a:lnTo>
                <a:lnTo>
                  <a:pt x="336" y="414"/>
                </a:lnTo>
                <a:lnTo>
                  <a:pt x="336" y="420"/>
                </a:lnTo>
                <a:lnTo>
                  <a:pt x="342" y="420"/>
                </a:lnTo>
                <a:lnTo>
                  <a:pt x="342" y="426"/>
                </a:lnTo>
                <a:lnTo>
                  <a:pt x="342" y="432"/>
                </a:lnTo>
                <a:lnTo>
                  <a:pt x="342" y="438"/>
                </a:lnTo>
                <a:lnTo>
                  <a:pt x="348" y="438"/>
                </a:lnTo>
                <a:lnTo>
                  <a:pt x="348" y="444"/>
                </a:lnTo>
                <a:lnTo>
                  <a:pt x="348" y="450"/>
                </a:lnTo>
                <a:lnTo>
                  <a:pt x="354" y="450"/>
                </a:lnTo>
                <a:lnTo>
                  <a:pt x="354" y="456"/>
                </a:lnTo>
                <a:lnTo>
                  <a:pt x="354" y="462"/>
                </a:lnTo>
                <a:lnTo>
                  <a:pt x="360" y="468"/>
                </a:lnTo>
                <a:lnTo>
                  <a:pt x="360" y="474"/>
                </a:lnTo>
                <a:lnTo>
                  <a:pt x="360" y="480"/>
                </a:lnTo>
                <a:lnTo>
                  <a:pt x="366" y="480"/>
                </a:lnTo>
                <a:lnTo>
                  <a:pt x="366" y="486"/>
                </a:lnTo>
                <a:lnTo>
                  <a:pt x="366" y="492"/>
                </a:lnTo>
                <a:lnTo>
                  <a:pt x="372" y="492"/>
                </a:lnTo>
                <a:lnTo>
                  <a:pt x="372" y="498"/>
                </a:lnTo>
                <a:lnTo>
                  <a:pt x="372" y="504"/>
                </a:lnTo>
                <a:lnTo>
                  <a:pt x="378" y="504"/>
                </a:lnTo>
                <a:lnTo>
                  <a:pt x="378" y="510"/>
                </a:lnTo>
                <a:lnTo>
                  <a:pt x="378" y="516"/>
                </a:lnTo>
                <a:lnTo>
                  <a:pt x="384" y="522"/>
                </a:lnTo>
                <a:lnTo>
                  <a:pt x="384" y="528"/>
                </a:lnTo>
                <a:lnTo>
                  <a:pt x="384" y="534"/>
                </a:lnTo>
                <a:lnTo>
                  <a:pt x="390" y="534"/>
                </a:lnTo>
                <a:lnTo>
                  <a:pt x="390" y="540"/>
                </a:lnTo>
                <a:lnTo>
                  <a:pt x="390" y="546"/>
                </a:lnTo>
                <a:lnTo>
                  <a:pt x="396" y="546"/>
                </a:lnTo>
                <a:lnTo>
                  <a:pt x="396" y="552"/>
                </a:lnTo>
                <a:lnTo>
                  <a:pt x="396" y="558"/>
                </a:lnTo>
                <a:lnTo>
                  <a:pt x="402" y="558"/>
                </a:lnTo>
                <a:lnTo>
                  <a:pt x="402" y="564"/>
                </a:lnTo>
                <a:lnTo>
                  <a:pt x="402" y="570"/>
                </a:lnTo>
                <a:lnTo>
                  <a:pt x="408" y="576"/>
                </a:lnTo>
                <a:lnTo>
                  <a:pt x="408" y="582"/>
                </a:lnTo>
                <a:lnTo>
                  <a:pt x="414" y="588"/>
                </a:lnTo>
                <a:lnTo>
                  <a:pt x="414" y="594"/>
                </a:lnTo>
                <a:lnTo>
                  <a:pt x="414" y="600"/>
                </a:lnTo>
                <a:lnTo>
                  <a:pt x="420" y="600"/>
                </a:lnTo>
                <a:lnTo>
                  <a:pt x="420" y="606"/>
                </a:lnTo>
                <a:lnTo>
                  <a:pt x="420" y="612"/>
                </a:lnTo>
                <a:lnTo>
                  <a:pt x="426" y="612"/>
                </a:lnTo>
                <a:lnTo>
                  <a:pt x="426" y="618"/>
                </a:lnTo>
                <a:lnTo>
                  <a:pt x="426" y="624"/>
                </a:lnTo>
                <a:lnTo>
                  <a:pt x="432" y="624"/>
                </a:lnTo>
                <a:lnTo>
                  <a:pt x="432" y="630"/>
                </a:lnTo>
                <a:lnTo>
                  <a:pt x="432" y="636"/>
                </a:lnTo>
                <a:lnTo>
                  <a:pt x="438" y="636"/>
                </a:lnTo>
                <a:lnTo>
                  <a:pt x="438" y="642"/>
                </a:lnTo>
                <a:lnTo>
                  <a:pt x="438" y="648"/>
                </a:lnTo>
                <a:lnTo>
                  <a:pt x="444" y="648"/>
                </a:lnTo>
                <a:lnTo>
                  <a:pt x="444" y="654"/>
                </a:lnTo>
                <a:lnTo>
                  <a:pt x="444" y="660"/>
                </a:lnTo>
                <a:lnTo>
                  <a:pt x="450" y="660"/>
                </a:lnTo>
                <a:lnTo>
                  <a:pt x="450" y="666"/>
                </a:lnTo>
                <a:lnTo>
                  <a:pt x="450" y="672"/>
                </a:lnTo>
                <a:lnTo>
                  <a:pt x="456" y="672"/>
                </a:lnTo>
                <a:lnTo>
                  <a:pt x="456" y="678"/>
                </a:lnTo>
                <a:lnTo>
                  <a:pt x="456" y="684"/>
                </a:lnTo>
                <a:lnTo>
                  <a:pt x="462" y="684"/>
                </a:lnTo>
                <a:lnTo>
                  <a:pt x="462" y="690"/>
                </a:lnTo>
                <a:lnTo>
                  <a:pt x="462" y="696"/>
                </a:lnTo>
                <a:lnTo>
                  <a:pt x="468" y="696"/>
                </a:lnTo>
                <a:lnTo>
                  <a:pt x="468" y="702"/>
                </a:lnTo>
                <a:lnTo>
                  <a:pt x="468" y="708"/>
                </a:lnTo>
                <a:lnTo>
                  <a:pt x="474" y="714"/>
                </a:lnTo>
                <a:lnTo>
                  <a:pt x="474" y="720"/>
                </a:lnTo>
                <a:lnTo>
                  <a:pt x="480" y="720"/>
                </a:lnTo>
                <a:lnTo>
                  <a:pt x="480" y="726"/>
                </a:lnTo>
                <a:lnTo>
                  <a:pt x="480" y="732"/>
                </a:lnTo>
                <a:lnTo>
                  <a:pt x="486" y="732"/>
                </a:lnTo>
                <a:lnTo>
                  <a:pt x="486" y="738"/>
                </a:lnTo>
                <a:lnTo>
                  <a:pt x="486" y="744"/>
                </a:lnTo>
                <a:lnTo>
                  <a:pt x="492" y="744"/>
                </a:lnTo>
                <a:lnTo>
                  <a:pt x="492" y="750"/>
                </a:lnTo>
                <a:lnTo>
                  <a:pt x="492" y="756"/>
                </a:lnTo>
                <a:lnTo>
                  <a:pt x="498" y="756"/>
                </a:lnTo>
                <a:lnTo>
                  <a:pt x="498" y="762"/>
                </a:lnTo>
                <a:lnTo>
                  <a:pt x="498" y="768"/>
                </a:lnTo>
                <a:lnTo>
                  <a:pt x="504" y="768"/>
                </a:lnTo>
                <a:lnTo>
                  <a:pt x="504" y="774"/>
                </a:lnTo>
                <a:lnTo>
                  <a:pt x="504" y="780"/>
                </a:lnTo>
                <a:lnTo>
                  <a:pt x="510" y="780"/>
                </a:lnTo>
                <a:lnTo>
                  <a:pt x="510" y="786"/>
                </a:lnTo>
                <a:lnTo>
                  <a:pt x="510" y="792"/>
                </a:lnTo>
                <a:lnTo>
                  <a:pt x="516" y="792"/>
                </a:lnTo>
                <a:lnTo>
                  <a:pt x="516" y="798"/>
                </a:lnTo>
                <a:lnTo>
                  <a:pt x="516" y="804"/>
                </a:lnTo>
                <a:lnTo>
                  <a:pt x="522" y="804"/>
                </a:lnTo>
                <a:lnTo>
                  <a:pt x="522" y="810"/>
                </a:lnTo>
                <a:lnTo>
                  <a:pt x="528" y="810"/>
                </a:lnTo>
                <a:lnTo>
                  <a:pt x="528" y="816"/>
                </a:lnTo>
                <a:lnTo>
                  <a:pt x="528" y="822"/>
                </a:lnTo>
                <a:lnTo>
                  <a:pt x="534" y="822"/>
                </a:lnTo>
                <a:lnTo>
                  <a:pt x="534" y="828"/>
                </a:lnTo>
                <a:lnTo>
                  <a:pt x="534" y="834"/>
                </a:lnTo>
                <a:lnTo>
                  <a:pt x="540" y="834"/>
                </a:lnTo>
                <a:lnTo>
                  <a:pt x="540" y="840"/>
                </a:lnTo>
                <a:lnTo>
                  <a:pt x="540" y="846"/>
                </a:lnTo>
                <a:lnTo>
                  <a:pt x="546" y="846"/>
                </a:lnTo>
                <a:lnTo>
                  <a:pt x="546" y="852"/>
                </a:lnTo>
                <a:lnTo>
                  <a:pt x="552" y="858"/>
                </a:lnTo>
                <a:lnTo>
                  <a:pt x="552" y="864"/>
                </a:lnTo>
                <a:lnTo>
                  <a:pt x="558" y="864"/>
                </a:lnTo>
                <a:lnTo>
                  <a:pt x="558" y="870"/>
                </a:lnTo>
                <a:lnTo>
                  <a:pt x="558" y="876"/>
                </a:lnTo>
                <a:lnTo>
                  <a:pt x="564" y="876"/>
                </a:lnTo>
                <a:lnTo>
                  <a:pt x="564" y="882"/>
                </a:lnTo>
                <a:lnTo>
                  <a:pt x="564" y="888"/>
                </a:lnTo>
                <a:lnTo>
                  <a:pt x="570" y="888"/>
                </a:lnTo>
                <a:lnTo>
                  <a:pt x="570" y="894"/>
                </a:lnTo>
                <a:lnTo>
                  <a:pt x="576" y="894"/>
                </a:lnTo>
                <a:lnTo>
                  <a:pt x="576" y="900"/>
                </a:lnTo>
                <a:lnTo>
                  <a:pt x="576" y="906"/>
                </a:lnTo>
                <a:lnTo>
                  <a:pt x="582" y="906"/>
                </a:lnTo>
                <a:lnTo>
                  <a:pt x="582" y="912"/>
                </a:lnTo>
                <a:lnTo>
                  <a:pt x="582" y="918"/>
                </a:lnTo>
                <a:lnTo>
                  <a:pt x="588" y="918"/>
                </a:lnTo>
                <a:lnTo>
                  <a:pt x="588" y="924"/>
                </a:lnTo>
                <a:lnTo>
                  <a:pt x="594" y="924"/>
                </a:lnTo>
                <a:lnTo>
                  <a:pt x="594" y="930"/>
                </a:lnTo>
                <a:lnTo>
                  <a:pt x="600" y="930"/>
                </a:lnTo>
                <a:lnTo>
                  <a:pt x="600" y="936"/>
                </a:lnTo>
                <a:lnTo>
                  <a:pt x="606" y="936"/>
                </a:lnTo>
                <a:lnTo>
                  <a:pt x="612" y="936"/>
                </a:lnTo>
                <a:lnTo>
                  <a:pt x="618" y="936"/>
                </a:lnTo>
                <a:lnTo>
                  <a:pt x="624" y="936"/>
                </a:lnTo>
                <a:lnTo>
                  <a:pt x="624" y="930"/>
                </a:lnTo>
                <a:lnTo>
                  <a:pt x="630" y="930"/>
                </a:lnTo>
                <a:lnTo>
                  <a:pt x="630" y="924"/>
                </a:lnTo>
                <a:lnTo>
                  <a:pt x="636" y="924"/>
                </a:lnTo>
                <a:lnTo>
                  <a:pt x="636" y="918"/>
                </a:lnTo>
                <a:lnTo>
                  <a:pt x="642" y="912"/>
                </a:lnTo>
                <a:lnTo>
                  <a:pt x="642" y="906"/>
                </a:lnTo>
                <a:lnTo>
                  <a:pt x="648" y="900"/>
                </a:lnTo>
                <a:lnTo>
                  <a:pt x="648" y="894"/>
                </a:lnTo>
                <a:lnTo>
                  <a:pt x="648" y="888"/>
                </a:lnTo>
                <a:lnTo>
                  <a:pt x="654" y="888"/>
                </a:lnTo>
                <a:lnTo>
                  <a:pt x="654" y="882"/>
                </a:lnTo>
                <a:lnTo>
                  <a:pt x="654" y="876"/>
                </a:lnTo>
                <a:lnTo>
                  <a:pt x="660" y="876"/>
                </a:lnTo>
                <a:lnTo>
                  <a:pt x="660" y="870"/>
                </a:lnTo>
                <a:lnTo>
                  <a:pt x="660" y="864"/>
                </a:lnTo>
                <a:lnTo>
                  <a:pt x="666" y="864"/>
                </a:lnTo>
                <a:lnTo>
                  <a:pt x="666" y="858"/>
                </a:lnTo>
                <a:lnTo>
                  <a:pt x="666" y="852"/>
                </a:lnTo>
                <a:lnTo>
                  <a:pt x="672" y="846"/>
                </a:lnTo>
                <a:lnTo>
                  <a:pt x="672" y="840"/>
                </a:lnTo>
                <a:lnTo>
                  <a:pt x="672" y="834"/>
                </a:lnTo>
                <a:lnTo>
                  <a:pt x="678" y="834"/>
                </a:lnTo>
                <a:lnTo>
                  <a:pt x="678" y="828"/>
                </a:lnTo>
                <a:lnTo>
                  <a:pt x="678" y="822"/>
                </a:lnTo>
                <a:lnTo>
                  <a:pt x="684" y="822"/>
                </a:lnTo>
                <a:lnTo>
                  <a:pt x="684" y="816"/>
                </a:lnTo>
                <a:lnTo>
                  <a:pt x="684" y="810"/>
                </a:lnTo>
                <a:lnTo>
                  <a:pt x="684" y="804"/>
                </a:lnTo>
                <a:lnTo>
                  <a:pt x="690" y="804"/>
                </a:lnTo>
                <a:lnTo>
                  <a:pt x="690" y="798"/>
                </a:lnTo>
                <a:lnTo>
                  <a:pt x="690" y="792"/>
                </a:lnTo>
                <a:lnTo>
                  <a:pt x="696" y="792"/>
                </a:lnTo>
                <a:lnTo>
                  <a:pt x="696" y="786"/>
                </a:lnTo>
                <a:lnTo>
                  <a:pt x="696" y="780"/>
                </a:lnTo>
                <a:lnTo>
                  <a:pt x="702" y="780"/>
                </a:lnTo>
                <a:lnTo>
                  <a:pt x="702" y="774"/>
                </a:lnTo>
                <a:lnTo>
                  <a:pt x="702" y="768"/>
                </a:lnTo>
                <a:lnTo>
                  <a:pt x="702" y="762"/>
                </a:lnTo>
                <a:lnTo>
                  <a:pt x="708" y="762"/>
                </a:lnTo>
                <a:lnTo>
                  <a:pt x="708" y="756"/>
                </a:lnTo>
                <a:lnTo>
                  <a:pt x="708" y="750"/>
                </a:lnTo>
                <a:lnTo>
                  <a:pt x="714" y="744"/>
                </a:lnTo>
                <a:lnTo>
                  <a:pt x="714" y="738"/>
                </a:lnTo>
                <a:lnTo>
                  <a:pt x="714" y="732"/>
                </a:lnTo>
                <a:lnTo>
                  <a:pt x="720" y="732"/>
                </a:lnTo>
                <a:lnTo>
                  <a:pt x="720" y="726"/>
                </a:lnTo>
                <a:lnTo>
                  <a:pt x="720" y="720"/>
                </a:lnTo>
                <a:lnTo>
                  <a:pt x="726" y="714"/>
                </a:lnTo>
                <a:lnTo>
                  <a:pt x="726" y="708"/>
                </a:lnTo>
                <a:lnTo>
                  <a:pt x="726" y="702"/>
                </a:lnTo>
                <a:lnTo>
                  <a:pt x="732" y="702"/>
                </a:lnTo>
                <a:lnTo>
                  <a:pt x="732" y="696"/>
                </a:lnTo>
                <a:lnTo>
                  <a:pt x="732" y="690"/>
                </a:lnTo>
                <a:lnTo>
                  <a:pt x="732" y="684"/>
                </a:lnTo>
                <a:lnTo>
                  <a:pt x="738" y="684"/>
                </a:lnTo>
                <a:lnTo>
                  <a:pt x="738" y="678"/>
                </a:lnTo>
                <a:lnTo>
                  <a:pt x="738" y="672"/>
                </a:lnTo>
                <a:lnTo>
                  <a:pt x="744" y="666"/>
                </a:lnTo>
                <a:lnTo>
                  <a:pt x="744" y="660"/>
                </a:lnTo>
                <a:lnTo>
                  <a:pt x="744" y="654"/>
                </a:lnTo>
                <a:lnTo>
                  <a:pt x="750" y="654"/>
                </a:lnTo>
                <a:lnTo>
                  <a:pt x="750" y="648"/>
                </a:lnTo>
                <a:lnTo>
                  <a:pt x="750" y="642"/>
                </a:lnTo>
                <a:lnTo>
                  <a:pt x="750" y="636"/>
                </a:lnTo>
                <a:lnTo>
                  <a:pt x="756" y="636"/>
                </a:lnTo>
                <a:lnTo>
                  <a:pt x="756" y="630"/>
                </a:lnTo>
                <a:lnTo>
                  <a:pt x="756" y="624"/>
                </a:lnTo>
                <a:lnTo>
                  <a:pt x="762" y="618"/>
                </a:lnTo>
                <a:lnTo>
                  <a:pt x="762" y="612"/>
                </a:lnTo>
                <a:lnTo>
                  <a:pt x="762" y="606"/>
                </a:lnTo>
                <a:lnTo>
                  <a:pt x="768" y="606"/>
                </a:lnTo>
                <a:lnTo>
                  <a:pt x="768" y="600"/>
                </a:lnTo>
                <a:lnTo>
                  <a:pt x="768" y="594"/>
                </a:lnTo>
                <a:lnTo>
                  <a:pt x="774" y="594"/>
                </a:lnTo>
                <a:lnTo>
                  <a:pt x="774" y="588"/>
                </a:lnTo>
                <a:lnTo>
                  <a:pt x="780" y="588"/>
                </a:lnTo>
                <a:lnTo>
                  <a:pt x="786" y="588"/>
                </a:lnTo>
                <a:lnTo>
                  <a:pt x="792" y="594"/>
                </a:lnTo>
                <a:lnTo>
                  <a:pt x="792" y="600"/>
                </a:lnTo>
                <a:lnTo>
                  <a:pt x="798" y="600"/>
                </a:lnTo>
                <a:lnTo>
                  <a:pt x="798" y="606"/>
                </a:lnTo>
                <a:lnTo>
                  <a:pt x="798" y="612"/>
                </a:lnTo>
                <a:lnTo>
                  <a:pt x="804" y="612"/>
                </a:lnTo>
                <a:lnTo>
                  <a:pt x="804" y="618"/>
                </a:lnTo>
                <a:lnTo>
                  <a:pt x="804" y="624"/>
                </a:lnTo>
                <a:lnTo>
                  <a:pt x="804" y="630"/>
                </a:lnTo>
                <a:lnTo>
                  <a:pt x="810" y="630"/>
                </a:lnTo>
                <a:lnTo>
                  <a:pt x="810" y="636"/>
                </a:lnTo>
                <a:lnTo>
                  <a:pt x="810" y="642"/>
                </a:lnTo>
                <a:lnTo>
                  <a:pt x="810" y="648"/>
                </a:lnTo>
                <a:lnTo>
                  <a:pt x="810" y="654"/>
                </a:lnTo>
                <a:lnTo>
                  <a:pt x="816" y="654"/>
                </a:lnTo>
                <a:lnTo>
                  <a:pt x="816" y="660"/>
                </a:lnTo>
                <a:lnTo>
                  <a:pt x="816" y="666"/>
                </a:lnTo>
                <a:lnTo>
                  <a:pt x="816" y="672"/>
                </a:lnTo>
                <a:lnTo>
                  <a:pt x="816" y="678"/>
                </a:lnTo>
                <a:lnTo>
                  <a:pt x="822" y="684"/>
                </a:lnTo>
                <a:lnTo>
                  <a:pt x="822" y="690"/>
                </a:lnTo>
                <a:lnTo>
                  <a:pt x="822" y="696"/>
                </a:lnTo>
                <a:lnTo>
                  <a:pt x="822" y="702"/>
                </a:lnTo>
                <a:lnTo>
                  <a:pt x="822" y="708"/>
                </a:lnTo>
                <a:lnTo>
                  <a:pt x="828" y="708"/>
                </a:lnTo>
                <a:lnTo>
                  <a:pt x="828" y="714"/>
                </a:lnTo>
                <a:lnTo>
                  <a:pt x="828" y="720"/>
                </a:lnTo>
                <a:lnTo>
                  <a:pt x="828" y="726"/>
                </a:lnTo>
                <a:lnTo>
                  <a:pt x="828" y="732"/>
                </a:lnTo>
                <a:lnTo>
                  <a:pt x="834" y="738"/>
                </a:lnTo>
                <a:lnTo>
                  <a:pt x="834" y="744"/>
                </a:lnTo>
                <a:lnTo>
                  <a:pt x="834" y="750"/>
                </a:lnTo>
                <a:lnTo>
                  <a:pt x="834" y="756"/>
                </a:lnTo>
                <a:lnTo>
                  <a:pt x="834" y="762"/>
                </a:lnTo>
                <a:lnTo>
                  <a:pt x="840" y="762"/>
                </a:lnTo>
                <a:lnTo>
                  <a:pt x="840" y="768"/>
                </a:lnTo>
                <a:lnTo>
                  <a:pt x="840" y="774"/>
                </a:lnTo>
                <a:lnTo>
                  <a:pt x="840" y="780"/>
                </a:lnTo>
                <a:lnTo>
                  <a:pt x="840" y="786"/>
                </a:lnTo>
                <a:lnTo>
                  <a:pt x="846" y="792"/>
                </a:lnTo>
                <a:lnTo>
                  <a:pt x="846" y="798"/>
                </a:lnTo>
                <a:lnTo>
                  <a:pt x="846" y="804"/>
                </a:lnTo>
                <a:lnTo>
                  <a:pt x="846" y="810"/>
                </a:lnTo>
                <a:lnTo>
                  <a:pt x="852" y="816"/>
                </a:lnTo>
                <a:lnTo>
                  <a:pt x="852" y="822"/>
                </a:lnTo>
                <a:lnTo>
                  <a:pt x="852" y="828"/>
                </a:lnTo>
                <a:lnTo>
                  <a:pt x="852" y="834"/>
                </a:lnTo>
                <a:lnTo>
                  <a:pt x="852" y="840"/>
                </a:lnTo>
                <a:lnTo>
                  <a:pt x="858" y="840"/>
                </a:lnTo>
                <a:lnTo>
                  <a:pt x="858" y="846"/>
                </a:lnTo>
                <a:lnTo>
                  <a:pt x="858" y="852"/>
                </a:lnTo>
                <a:lnTo>
                  <a:pt x="858" y="858"/>
                </a:lnTo>
                <a:lnTo>
                  <a:pt x="858" y="864"/>
                </a:lnTo>
                <a:lnTo>
                  <a:pt x="864" y="864"/>
                </a:lnTo>
                <a:lnTo>
                  <a:pt x="864" y="870"/>
                </a:lnTo>
                <a:lnTo>
                  <a:pt x="864" y="876"/>
                </a:lnTo>
                <a:lnTo>
                  <a:pt x="864" y="882"/>
                </a:lnTo>
                <a:lnTo>
                  <a:pt x="870" y="888"/>
                </a:lnTo>
                <a:lnTo>
                  <a:pt x="870" y="894"/>
                </a:lnTo>
                <a:lnTo>
                  <a:pt x="870" y="900"/>
                </a:lnTo>
                <a:lnTo>
                  <a:pt x="870" y="906"/>
                </a:lnTo>
                <a:lnTo>
                  <a:pt x="870" y="912"/>
                </a:lnTo>
                <a:lnTo>
                  <a:pt x="876" y="912"/>
                </a:lnTo>
                <a:lnTo>
                  <a:pt x="876" y="918"/>
                </a:lnTo>
                <a:lnTo>
                  <a:pt x="876" y="924"/>
                </a:lnTo>
                <a:lnTo>
                  <a:pt x="876" y="930"/>
                </a:lnTo>
                <a:lnTo>
                  <a:pt x="882" y="936"/>
                </a:lnTo>
                <a:lnTo>
                  <a:pt x="882" y="942"/>
                </a:lnTo>
                <a:lnTo>
                  <a:pt x="882" y="948"/>
                </a:lnTo>
                <a:lnTo>
                  <a:pt x="882" y="954"/>
                </a:lnTo>
                <a:lnTo>
                  <a:pt x="888" y="954"/>
                </a:lnTo>
                <a:lnTo>
                  <a:pt x="888" y="960"/>
                </a:lnTo>
                <a:lnTo>
                  <a:pt x="888" y="966"/>
                </a:lnTo>
                <a:lnTo>
                  <a:pt x="888" y="972"/>
                </a:lnTo>
                <a:lnTo>
                  <a:pt x="894" y="978"/>
                </a:lnTo>
                <a:lnTo>
                  <a:pt x="894" y="984"/>
                </a:lnTo>
                <a:lnTo>
                  <a:pt x="894" y="990"/>
                </a:lnTo>
                <a:lnTo>
                  <a:pt x="894" y="996"/>
                </a:lnTo>
                <a:lnTo>
                  <a:pt x="900" y="996"/>
                </a:lnTo>
                <a:lnTo>
                  <a:pt x="900" y="1002"/>
                </a:lnTo>
                <a:lnTo>
                  <a:pt x="900" y="1008"/>
                </a:lnTo>
                <a:lnTo>
                  <a:pt x="900" y="1014"/>
                </a:lnTo>
                <a:lnTo>
                  <a:pt x="906" y="1020"/>
                </a:lnTo>
                <a:lnTo>
                  <a:pt x="906" y="1026"/>
                </a:lnTo>
                <a:lnTo>
                  <a:pt x="906" y="1032"/>
                </a:lnTo>
                <a:lnTo>
                  <a:pt x="906" y="1038"/>
                </a:lnTo>
                <a:lnTo>
                  <a:pt x="912" y="1038"/>
                </a:lnTo>
                <a:lnTo>
                  <a:pt x="912" y="1044"/>
                </a:lnTo>
                <a:lnTo>
                  <a:pt x="912" y="1050"/>
                </a:lnTo>
                <a:lnTo>
                  <a:pt x="912" y="1056"/>
                </a:lnTo>
                <a:lnTo>
                  <a:pt x="918" y="1056"/>
                </a:lnTo>
                <a:lnTo>
                  <a:pt x="918" y="1062"/>
                </a:lnTo>
                <a:lnTo>
                  <a:pt x="918" y="1068"/>
                </a:lnTo>
                <a:lnTo>
                  <a:pt x="918" y="1074"/>
                </a:lnTo>
                <a:lnTo>
                  <a:pt x="924" y="1074"/>
                </a:lnTo>
                <a:lnTo>
                  <a:pt x="924" y="1080"/>
                </a:lnTo>
                <a:lnTo>
                  <a:pt x="924" y="1086"/>
                </a:lnTo>
                <a:lnTo>
                  <a:pt x="924" y="1092"/>
                </a:lnTo>
                <a:lnTo>
                  <a:pt x="930" y="1092"/>
                </a:lnTo>
                <a:lnTo>
                  <a:pt x="930" y="1098"/>
                </a:lnTo>
                <a:lnTo>
                  <a:pt x="930" y="1104"/>
                </a:lnTo>
                <a:lnTo>
                  <a:pt x="930" y="1110"/>
                </a:lnTo>
                <a:lnTo>
                  <a:pt x="936" y="1110"/>
                </a:lnTo>
                <a:lnTo>
                  <a:pt x="936" y="1116"/>
                </a:lnTo>
                <a:lnTo>
                  <a:pt x="936" y="1122"/>
                </a:lnTo>
                <a:lnTo>
                  <a:pt x="936" y="1128"/>
                </a:lnTo>
                <a:lnTo>
                  <a:pt x="942" y="1128"/>
                </a:lnTo>
                <a:lnTo>
                  <a:pt x="942" y="1134"/>
                </a:lnTo>
                <a:lnTo>
                  <a:pt x="942" y="1140"/>
                </a:lnTo>
                <a:lnTo>
                  <a:pt x="948" y="1140"/>
                </a:lnTo>
                <a:lnTo>
                  <a:pt x="948" y="1146"/>
                </a:lnTo>
                <a:lnTo>
                  <a:pt x="948" y="1152"/>
                </a:lnTo>
                <a:lnTo>
                  <a:pt x="954" y="1152"/>
                </a:lnTo>
                <a:lnTo>
                  <a:pt x="954" y="1158"/>
                </a:lnTo>
                <a:lnTo>
                  <a:pt x="954" y="1164"/>
                </a:lnTo>
                <a:lnTo>
                  <a:pt x="960" y="1164"/>
                </a:lnTo>
                <a:lnTo>
                  <a:pt x="960" y="1170"/>
                </a:lnTo>
                <a:lnTo>
                  <a:pt x="960" y="1176"/>
                </a:lnTo>
                <a:lnTo>
                  <a:pt x="966" y="1176"/>
                </a:lnTo>
                <a:lnTo>
                  <a:pt x="966" y="1182"/>
                </a:lnTo>
                <a:lnTo>
                  <a:pt x="972" y="1182"/>
                </a:lnTo>
                <a:lnTo>
                  <a:pt x="972" y="1188"/>
                </a:lnTo>
                <a:lnTo>
                  <a:pt x="972" y="1194"/>
                </a:lnTo>
                <a:lnTo>
                  <a:pt x="978" y="1194"/>
                </a:lnTo>
                <a:lnTo>
                  <a:pt x="978" y="1200"/>
                </a:lnTo>
                <a:lnTo>
                  <a:pt x="984" y="1200"/>
                </a:lnTo>
                <a:lnTo>
                  <a:pt x="984" y="1206"/>
                </a:lnTo>
                <a:lnTo>
                  <a:pt x="990" y="1206"/>
                </a:lnTo>
                <a:lnTo>
                  <a:pt x="996" y="1206"/>
                </a:lnTo>
                <a:lnTo>
                  <a:pt x="996" y="1212"/>
                </a:lnTo>
                <a:lnTo>
                  <a:pt x="1002" y="1212"/>
                </a:lnTo>
                <a:lnTo>
                  <a:pt x="1002" y="1218"/>
                </a:lnTo>
                <a:lnTo>
                  <a:pt x="1008" y="1218"/>
                </a:lnTo>
                <a:lnTo>
                  <a:pt x="1014" y="1218"/>
                </a:lnTo>
                <a:lnTo>
                  <a:pt x="1014" y="1224"/>
                </a:lnTo>
                <a:lnTo>
                  <a:pt x="1020" y="1224"/>
                </a:lnTo>
                <a:lnTo>
                  <a:pt x="1020" y="1230"/>
                </a:lnTo>
                <a:lnTo>
                  <a:pt x="1026" y="1230"/>
                </a:lnTo>
                <a:lnTo>
                  <a:pt x="1032" y="1230"/>
                </a:lnTo>
                <a:lnTo>
                  <a:pt x="1032" y="1236"/>
                </a:lnTo>
                <a:lnTo>
                  <a:pt x="1038" y="1236"/>
                </a:lnTo>
                <a:lnTo>
                  <a:pt x="1044" y="1236"/>
                </a:lnTo>
                <a:lnTo>
                  <a:pt x="1044" y="1242"/>
                </a:lnTo>
                <a:lnTo>
                  <a:pt x="1050" y="1242"/>
                </a:lnTo>
                <a:lnTo>
                  <a:pt x="1050" y="1248"/>
                </a:lnTo>
                <a:lnTo>
                  <a:pt x="1056" y="1248"/>
                </a:lnTo>
                <a:lnTo>
                  <a:pt x="1062" y="1248"/>
                </a:lnTo>
                <a:lnTo>
                  <a:pt x="1062" y="1254"/>
                </a:lnTo>
                <a:lnTo>
                  <a:pt x="1068" y="1254"/>
                </a:lnTo>
                <a:lnTo>
                  <a:pt x="1074" y="1254"/>
                </a:lnTo>
                <a:lnTo>
                  <a:pt x="1074" y="1260"/>
                </a:lnTo>
                <a:lnTo>
                  <a:pt x="1080" y="1260"/>
                </a:lnTo>
                <a:lnTo>
                  <a:pt x="1086" y="1260"/>
                </a:lnTo>
                <a:lnTo>
                  <a:pt x="1086" y="1266"/>
                </a:lnTo>
                <a:lnTo>
                  <a:pt x="1092" y="1266"/>
                </a:lnTo>
                <a:lnTo>
                  <a:pt x="1098" y="1266"/>
                </a:lnTo>
                <a:lnTo>
                  <a:pt x="1098" y="1272"/>
                </a:lnTo>
                <a:lnTo>
                  <a:pt x="1104" y="1272"/>
                </a:lnTo>
                <a:lnTo>
                  <a:pt x="1110" y="1272"/>
                </a:lnTo>
                <a:lnTo>
                  <a:pt x="1110" y="1278"/>
                </a:lnTo>
                <a:lnTo>
                  <a:pt x="1116" y="1278"/>
                </a:lnTo>
                <a:lnTo>
                  <a:pt x="1122" y="1278"/>
                </a:lnTo>
                <a:lnTo>
                  <a:pt x="1128" y="1278"/>
                </a:lnTo>
                <a:lnTo>
                  <a:pt x="1128" y="1284"/>
                </a:lnTo>
                <a:lnTo>
                  <a:pt x="1134" y="1284"/>
                </a:lnTo>
                <a:lnTo>
                  <a:pt x="1140" y="1284"/>
                </a:lnTo>
                <a:lnTo>
                  <a:pt x="1140" y="1290"/>
                </a:lnTo>
                <a:lnTo>
                  <a:pt x="1146" y="1290"/>
                </a:lnTo>
                <a:lnTo>
                  <a:pt x="1152" y="1290"/>
                </a:lnTo>
                <a:lnTo>
                  <a:pt x="1158" y="1290"/>
                </a:lnTo>
                <a:lnTo>
                  <a:pt x="1158" y="1296"/>
                </a:lnTo>
                <a:lnTo>
                  <a:pt x="1164" y="1296"/>
                </a:lnTo>
                <a:lnTo>
                  <a:pt x="1170" y="1296"/>
                </a:lnTo>
                <a:lnTo>
                  <a:pt x="1176" y="1296"/>
                </a:lnTo>
                <a:lnTo>
                  <a:pt x="1176" y="1302"/>
                </a:lnTo>
                <a:lnTo>
                  <a:pt x="1182" y="1302"/>
                </a:lnTo>
                <a:lnTo>
                  <a:pt x="1188" y="1302"/>
                </a:lnTo>
                <a:lnTo>
                  <a:pt x="1194" y="1302"/>
                </a:lnTo>
                <a:lnTo>
                  <a:pt x="1194" y="1308"/>
                </a:lnTo>
                <a:lnTo>
                  <a:pt x="1200" y="1308"/>
                </a:lnTo>
                <a:lnTo>
                  <a:pt x="1206" y="1308"/>
                </a:lnTo>
                <a:lnTo>
                  <a:pt x="1212" y="1308"/>
                </a:lnTo>
                <a:lnTo>
                  <a:pt x="1218" y="1308"/>
                </a:lnTo>
                <a:lnTo>
                  <a:pt x="1218" y="1314"/>
                </a:lnTo>
                <a:lnTo>
                  <a:pt x="1224" y="1314"/>
                </a:lnTo>
                <a:lnTo>
                  <a:pt x="1230" y="1314"/>
                </a:lnTo>
                <a:lnTo>
                  <a:pt x="1236" y="1314"/>
                </a:lnTo>
                <a:lnTo>
                  <a:pt x="1242" y="1314"/>
                </a:lnTo>
                <a:lnTo>
                  <a:pt x="1242" y="1320"/>
                </a:lnTo>
                <a:lnTo>
                  <a:pt x="1248" y="1320"/>
                </a:lnTo>
                <a:lnTo>
                  <a:pt x="1254" y="1320"/>
                </a:lnTo>
                <a:lnTo>
                  <a:pt x="1260" y="1320"/>
                </a:lnTo>
                <a:lnTo>
                  <a:pt x="1266" y="1320"/>
                </a:lnTo>
                <a:lnTo>
                  <a:pt x="1272" y="1320"/>
                </a:lnTo>
                <a:lnTo>
                  <a:pt x="1278" y="1320"/>
                </a:lnTo>
                <a:lnTo>
                  <a:pt x="1278" y="1326"/>
                </a:lnTo>
                <a:lnTo>
                  <a:pt x="1284" y="1326"/>
                </a:lnTo>
                <a:lnTo>
                  <a:pt x="1290" y="1326"/>
                </a:lnTo>
                <a:lnTo>
                  <a:pt x="1296" y="1326"/>
                </a:lnTo>
                <a:lnTo>
                  <a:pt x="1302" y="1326"/>
                </a:lnTo>
                <a:lnTo>
                  <a:pt x="1308" y="1326"/>
                </a:lnTo>
                <a:lnTo>
                  <a:pt x="1314" y="1326"/>
                </a:lnTo>
                <a:lnTo>
                  <a:pt x="1320" y="1326"/>
                </a:lnTo>
                <a:lnTo>
                  <a:pt x="1326" y="1326"/>
                </a:lnTo>
                <a:lnTo>
                  <a:pt x="1332" y="1326"/>
                </a:lnTo>
                <a:lnTo>
                  <a:pt x="1338" y="1326"/>
                </a:lnTo>
                <a:lnTo>
                  <a:pt x="1344" y="1326"/>
                </a:lnTo>
                <a:lnTo>
                  <a:pt x="1350" y="1326"/>
                </a:lnTo>
                <a:lnTo>
                  <a:pt x="1356" y="1326"/>
                </a:lnTo>
                <a:lnTo>
                  <a:pt x="1362" y="1326"/>
                </a:lnTo>
                <a:lnTo>
                  <a:pt x="1368" y="1326"/>
                </a:lnTo>
                <a:lnTo>
                  <a:pt x="1374" y="1326"/>
                </a:lnTo>
                <a:lnTo>
                  <a:pt x="1380" y="1326"/>
                </a:lnTo>
                <a:lnTo>
                  <a:pt x="1386" y="1326"/>
                </a:lnTo>
                <a:lnTo>
                  <a:pt x="1392" y="1326"/>
                </a:lnTo>
                <a:lnTo>
                  <a:pt x="1398" y="1326"/>
                </a:lnTo>
                <a:lnTo>
                  <a:pt x="1404" y="1326"/>
                </a:lnTo>
                <a:lnTo>
                  <a:pt x="1410" y="1326"/>
                </a:lnTo>
                <a:lnTo>
                  <a:pt x="1416" y="1326"/>
                </a:lnTo>
                <a:lnTo>
                  <a:pt x="1422" y="1326"/>
                </a:lnTo>
                <a:lnTo>
                  <a:pt x="1422" y="1320"/>
                </a:lnTo>
                <a:lnTo>
                  <a:pt x="1428" y="1320"/>
                </a:lnTo>
                <a:lnTo>
                  <a:pt x="1434" y="1320"/>
                </a:lnTo>
                <a:lnTo>
                  <a:pt x="1440" y="1320"/>
                </a:lnTo>
                <a:lnTo>
                  <a:pt x="1446" y="1320"/>
                </a:lnTo>
                <a:lnTo>
                  <a:pt x="1452" y="1320"/>
                </a:lnTo>
                <a:lnTo>
                  <a:pt x="1458" y="1320"/>
                </a:lnTo>
                <a:lnTo>
                  <a:pt x="1458" y="1314"/>
                </a:lnTo>
                <a:lnTo>
                  <a:pt x="1464" y="1314"/>
                </a:lnTo>
                <a:lnTo>
                  <a:pt x="1470" y="1314"/>
                </a:lnTo>
                <a:lnTo>
                  <a:pt x="1476" y="1314"/>
                </a:lnTo>
                <a:lnTo>
                  <a:pt x="1482" y="1314"/>
                </a:lnTo>
                <a:lnTo>
                  <a:pt x="1488" y="1314"/>
                </a:lnTo>
                <a:lnTo>
                  <a:pt x="1488" y="1308"/>
                </a:lnTo>
                <a:lnTo>
                  <a:pt x="1494" y="1308"/>
                </a:lnTo>
                <a:lnTo>
                  <a:pt x="1500" y="1308"/>
                </a:lnTo>
                <a:lnTo>
                  <a:pt x="1506" y="1308"/>
                </a:lnTo>
                <a:lnTo>
                  <a:pt x="1506" y="1302"/>
                </a:lnTo>
                <a:lnTo>
                  <a:pt x="1512" y="1302"/>
                </a:lnTo>
                <a:lnTo>
                  <a:pt x="1518" y="1302"/>
                </a:lnTo>
                <a:lnTo>
                  <a:pt x="1524" y="1302"/>
                </a:lnTo>
                <a:lnTo>
                  <a:pt x="1530" y="1302"/>
                </a:lnTo>
                <a:lnTo>
                  <a:pt x="1530" y="1296"/>
                </a:lnTo>
                <a:lnTo>
                  <a:pt x="1536" y="1296"/>
                </a:lnTo>
                <a:lnTo>
                  <a:pt x="1542" y="1296"/>
                </a:lnTo>
                <a:lnTo>
                  <a:pt x="1542" y="1290"/>
                </a:lnTo>
                <a:lnTo>
                  <a:pt x="1548" y="1290"/>
                </a:lnTo>
                <a:lnTo>
                  <a:pt x="1554" y="1290"/>
                </a:lnTo>
                <a:lnTo>
                  <a:pt x="1560" y="1290"/>
                </a:lnTo>
                <a:lnTo>
                  <a:pt x="1560" y="1284"/>
                </a:lnTo>
                <a:lnTo>
                  <a:pt x="1566" y="1284"/>
                </a:lnTo>
                <a:lnTo>
                  <a:pt x="1572" y="1284"/>
                </a:lnTo>
                <a:lnTo>
                  <a:pt x="1578" y="1284"/>
                </a:lnTo>
                <a:lnTo>
                  <a:pt x="1578" y="1278"/>
                </a:lnTo>
                <a:lnTo>
                  <a:pt x="1584" y="1278"/>
                </a:lnTo>
                <a:lnTo>
                  <a:pt x="1590" y="1278"/>
                </a:lnTo>
                <a:lnTo>
                  <a:pt x="1590" y="1272"/>
                </a:lnTo>
                <a:lnTo>
                  <a:pt x="1596" y="1272"/>
                </a:lnTo>
                <a:lnTo>
                  <a:pt x="1602" y="1272"/>
                </a:lnTo>
                <a:lnTo>
                  <a:pt x="1602" y="1266"/>
                </a:lnTo>
                <a:lnTo>
                  <a:pt x="1608" y="1266"/>
                </a:lnTo>
                <a:lnTo>
                  <a:pt x="1614" y="1266"/>
                </a:lnTo>
                <a:lnTo>
                  <a:pt x="1614" y="1260"/>
                </a:lnTo>
                <a:lnTo>
                  <a:pt x="1620" y="1260"/>
                </a:lnTo>
                <a:lnTo>
                  <a:pt x="1626" y="1260"/>
                </a:lnTo>
                <a:lnTo>
                  <a:pt x="1626" y="1254"/>
                </a:lnTo>
                <a:lnTo>
                  <a:pt x="1632" y="1254"/>
                </a:lnTo>
                <a:lnTo>
                  <a:pt x="1638" y="1254"/>
                </a:lnTo>
                <a:lnTo>
                  <a:pt x="1638" y="1248"/>
                </a:lnTo>
                <a:lnTo>
                  <a:pt x="1644" y="1248"/>
                </a:lnTo>
                <a:lnTo>
                  <a:pt x="1650" y="1248"/>
                </a:lnTo>
                <a:lnTo>
                  <a:pt x="1650" y="1242"/>
                </a:lnTo>
                <a:lnTo>
                  <a:pt x="1656" y="1242"/>
                </a:lnTo>
                <a:lnTo>
                  <a:pt x="1662" y="1242"/>
                </a:lnTo>
                <a:lnTo>
                  <a:pt x="1662" y="1236"/>
                </a:lnTo>
                <a:lnTo>
                  <a:pt x="1668" y="1236"/>
                </a:lnTo>
                <a:lnTo>
                  <a:pt x="1668" y="1230"/>
                </a:lnTo>
                <a:lnTo>
                  <a:pt x="1674" y="1230"/>
                </a:lnTo>
                <a:lnTo>
                  <a:pt x="1680" y="1230"/>
                </a:lnTo>
                <a:lnTo>
                  <a:pt x="1680" y="1224"/>
                </a:lnTo>
                <a:lnTo>
                  <a:pt x="1686" y="1224"/>
                </a:lnTo>
                <a:lnTo>
                  <a:pt x="1692" y="1224"/>
                </a:lnTo>
                <a:lnTo>
                  <a:pt x="1692" y="1218"/>
                </a:lnTo>
                <a:lnTo>
                  <a:pt x="1698" y="1218"/>
                </a:lnTo>
                <a:lnTo>
                  <a:pt x="1698" y="1212"/>
                </a:lnTo>
                <a:lnTo>
                  <a:pt x="1704" y="1212"/>
                </a:lnTo>
                <a:lnTo>
                  <a:pt x="1710" y="1212"/>
                </a:lnTo>
                <a:lnTo>
                  <a:pt x="1710" y="1206"/>
                </a:lnTo>
                <a:lnTo>
                  <a:pt x="1716" y="1206"/>
                </a:lnTo>
                <a:lnTo>
                  <a:pt x="1716" y="1200"/>
                </a:lnTo>
                <a:lnTo>
                  <a:pt x="1722" y="1200"/>
                </a:lnTo>
                <a:lnTo>
                  <a:pt x="1728" y="1200"/>
                </a:lnTo>
                <a:lnTo>
                  <a:pt x="1728" y="1194"/>
                </a:lnTo>
                <a:lnTo>
                  <a:pt x="1734" y="1194"/>
                </a:lnTo>
                <a:lnTo>
                  <a:pt x="1734" y="1188"/>
                </a:lnTo>
                <a:lnTo>
                  <a:pt x="1740" y="1188"/>
                </a:lnTo>
                <a:lnTo>
                  <a:pt x="1740" y="1182"/>
                </a:lnTo>
                <a:lnTo>
                  <a:pt x="1746" y="1182"/>
                </a:lnTo>
                <a:lnTo>
                  <a:pt x="1752" y="1182"/>
                </a:lnTo>
                <a:lnTo>
                  <a:pt x="1752" y="1176"/>
                </a:lnTo>
                <a:lnTo>
                  <a:pt x="1758" y="1176"/>
                </a:lnTo>
                <a:lnTo>
                  <a:pt x="1758" y="1170"/>
                </a:lnTo>
                <a:lnTo>
                  <a:pt x="1764" y="1170"/>
                </a:lnTo>
                <a:lnTo>
                  <a:pt x="1764" y="1164"/>
                </a:lnTo>
                <a:lnTo>
                  <a:pt x="1770" y="1164"/>
                </a:lnTo>
                <a:lnTo>
                  <a:pt x="1776" y="1164"/>
                </a:lnTo>
                <a:lnTo>
                  <a:pt x="1776" y="1158"/>
                </a:lnTo>
                <a:lnTo>
                  <a:pt x="1782" y="1158"/>
                </a:lnTo>
                <a:lnTo>
                  <a:pt x="1782" y="1152"/>
                </a:lnTo>
                <a:lnTo>
                  <a:pt x="1788" y="1152"/>
                </a:lnTo>
                <a:lnTo>
                  <a:pt x="1788" y="1146"/>
                </a:lnTo>
                <a:lnTo>
                  <a:pt x="1794" y="1146"/>
                </a:lnTo>
                <a:lnTo>
                  <a:pt x="1794" y="1140"/>
                </a:lnTo>
                <a:lnTo>
                  <a:pt x="1800" y="1140"/>
                </a:lnTo>
                <a:lnTo>
                  <a:pt x="1806" y="1134"/>
                </a:lnTo>
                <a:lnTo>
                  <a:pt x="1812" y="1134"/>
                </a:lnTo>
                <a:lnTo>
                  <a:pt x="1812" y="1128"/>
                </a:lnTo>
                <a:lnTo>
                  <a:pt x="1818" y="1128"/>
                </a:lnTo>
                <a:lnTo>
                  <a:pt x="1818" y="1122"/>
                </a:lnTo>
                <a:lnTo>
                  <a:pt x="1824" y="1122"/>
                </a:lnTo>
                <a:lnTo>
                  <a:pt x="1830" y="1122"/>
                </a:lnTo>
                <a:lnTo>
                  <a:pt x="1830" y="1116"/>
                </a:lnTo>
                <a:lnTo>
                  <a:pt x="1836" y="1116"/>
                </a:lnTo>
                <a:lnTo>
                  <a:pt x="1842" y="1116"/>
                </a:lnTo>
                <a:lnTo>
                  <a:pt x="1848" y="1116"/>
                </a:lnTo>
                <a:lnTo>
                  <a:pt x="1854" y="1116"/>
                </a:lnTo>
                <a:lnTo>
                  <a:pt x="1860" y="1116"/>
                </a:lnTo>
                <a:lnTo>
                  <a:pt x="1866" y="1116"/>
                </a:lnTo>
                <a:lnTo>
                  <a:pt x="1872" y="1116"/>
                </a:lnTo>
                <a:lnTo>
                  <a:pt x="1872" y="1122"/>
                </a:lnTo>
                <a:lnTo>
                  <a:pt x="1878" y="1122"/>
                </a:lnTo>
                <a:lnTo>
                  <a:pt x="1884" y="1122"/>
                </a:lnTo>
                <a:lnTo>
                  <a:pt x="1890" y="1122"/>
                </a:lnTo>
                <a:lnTo>
                  <a:pt x="1890" y="1128"/>
                </a:lnTo>
                <a:lnTo>
                  <a:pt x="1896" y="1128"/>
                </a:lnTo>
                <a:lnTo>
                  <a:pt x="1902" y="1128"/>
                </a:lnTo>
                <a:lnTo>
                  <a:pt x="1908" y="1128"/>
                </a:lnTo>
                <a:lnTo>
                  <a:pt x="1908" y="1134"/>
                </a:lnTo>
                <a:lnTo>
                  <a:pt x="1914" y="1134"/>
                </a:lnTo>
                <a:lnTo>
                  <a:pt x="1920" y="1134"/>
                </a:lnTo>
                <a:lnTo>
                  <a:pt x="1926" y="1134"/>
                </a:lnTo>
                <a:lnTo>
                  <a:pt x="1926" y="1140"/>
                </a:lnTo>
                <a:lnTo>
                  <a:pt x="1932" y="1140"/>
                </a:lnTo>
                <a:lnTo>
                  <a:pt x="1938" y="1140"/>
                </a:lnTo>
                <a:lnTo>
                  <a:pt x="1944" y="1140"/>
                </a:lnTo>
                <a:lnTo>
                  <a:pt x="1950" y="1140"/>
                </a:lnTo>
                <a:lnTo>
                  <a:pt x="1950" y="1146"/>
                </a:lnTo>
                <a:lnTo>
                  <a:pt x="1956" y="1146"/>
                </a:lnTo>
                <a:lnTo>
                  <a:pt x="1962" y="1146"/>
                </a:lnTo>
                <a:lnTo>
                  <a:pt x="1968" y="1146"/>
                </a:lnTo>
                <a:lnTo>
                  <a:pt x="1968" y="1152"/>
                </a:lnTo>
                <a:lnTo>
                  <a:pt x="1974" y="1152"/>
                </a:lnTo>
                <a:lnTo>
                  <a:pt x="1980" y="1152"/>
                </a:lnTo>
                <a:lnTo>
                  <a:pt x="1986" y="1152"/>
                </a:lnTo>
                <a:lnTo>
                  <a:pt x="1992" y="1152"/>
                </a:lnTo>
                <a:lnTo>
                  <a:pt x="1998" y="1152"/>
                </a:lnTo>
                <a:lnTo>
                  <a:pt x="2004" y="1152"/>
                </a:lnTo>
                <a:lnTo>
                  <a:pt x="2010" y="1152"/>
                </a:lnTo>
                <a:lnTo>
                  <a:pt x="2016" y="1152"/>
                </a:lnTo>
                <a:lnTo>
                  <a:pt x="2022" y="1152"/>
                </a:lnTo>
                <a:lnTo>
                  <a:pt x="2022" y="1146"/>
                </a:lnTo>
                <a:lnTo>
                  <a:pt x="2028" y="1146"/>
                </a:lnTo>
                <a:lnTo>
                  <a:pt x="2034" y="1146"/>
                </a:lnTo>
                <a:lnTo>
                  <a:pt x="2034" y="1140"/>
                </a:lnTo>
                <a:lnTo>
                  <a:pt x="2040" y="1140"/>
                </a:lnTo>
                <a:lnTo>
                  <a:pt x="2040" y="1134"/>
                </a:lnTo>
                <a:lnTo>
                  <a:pt x="2046" y="1134"/>
                </a:lnTo>
                <a:lnTo>
                  <a:pt x="2046" y="1128"/>
                </a:lnTo>
                <a:lnTo>
                  <a:pt x="2052" y="1128"/>
                </a:lnTo>
                <a:lnTo>
                  <a:pt x="2052" y="1122"/>
                </a:lnTo>
                <a:lnTo>
                  <a:pt x="2058" y="1122"/>
                </a:lnTo>
                <a:lnTo>
                  <a:pt x="2064" y="1122"/>
                </a:lnTo>
                <a:lnTo>
                  <a:pt x="2064" y="1116"/>
                </a:lnTo>
                <a:lnTo>
                  <a:pt x="2070" y="1116"/>
                </a:lnTo>
                <a:lnTo>
                  <a:pt x="2070" y="1110"/>
                </a:lnTo>
                <a:lnTo>
                  <a:pt x="2076" y="1110"/>
                </a:lnTo>
                <a:lnTo>
                  <a:pt x="2076" y="1104"/>
                </a:lnTo>
                <a:lnTo>
                  <a:pt x="2082" y="1104"/>
                </a:lnTo>
                <a:lnTo>
                  <a:pt x="2082" y="1098"/>
                </a:lnTo>
                <a:lnTo>
                  <a:pt x="2088" y="1098"/>
                </a:lnTo>
                <a:lnTo>
                  <a:pt x="2088" y="1092"/>
                </a:lnTo>
                <a:lnTo>
                  <a:pt x="2094" y="1092"/>
                </a:lnTo>
                <a:lnTo>
                  <a:pt x="2094" y="1086"/>
                </a:lnTo>
                <a:lnTo>
                  <a:pt x="2100" y="1086"/>
                </a:lnTo>
                <a:lnTo>
                  <a:pt x="2106" y="1080"/>
                </a:lnTo>
                <a:lnTo>
                  <a:pt x="2112" y="1080"/>
                </a:lnTo>
                <a:lnTo>
                  <a:pt x="2112" y="1074"/>
                </a:lnTo>
                <a:lnTo>
                  <a:pt x="2118" y="1074"/>
                </a:lnTo>
                <a:lnTo>
                  <a:pt x="2118" y="1068"/>
                </a:lnTo>
                <a:lnTo>
                  <a:pt x="2124" y="1068"/>
                </a:lnTo>
                <a:lnTo>
                  <a:pt x="2124" y="1062"/>
                </a:lnTo>
                <a:lnTo>
                  <a:pt x="2130" y="1062"/>
                </a:lnTo>
                <a:lnTo>
                  <a:pt x="2130" y="1056"/>
                </a:lnTo>
                <a:lnTo>
                  <a:pt x="2136" y="1056"/>
                </a:lnTo>
                <a:lnTo>
                  <a:pt x="2136" y="1050"/>
                </a:lnTo>
                <a:lnTo>
                  <a:pt x="2142" y="1050"/>
                </a:lnTo>
                <a:lnTo>
                  <a:pt x="2142" y="1044"/>
                </a:lnTo>
                <a:lnTo>
                  <a:pt x="2148" y="1044"/>
                </a:lnTo>
                <a:lnTo>
                  <a:pt x="2148" y="1038"/>
                </a:lnTo>
                <a:lnTo>
                  <a:pt x="2154" y="1038"/>
                </a:lnTo>
                <a:lnTo>
                  <a:pt x="2154" y="1032"/>
                </a:lnTo>
                <a:lnTo>
                  <a:pt x="2160" y="1032"/>
                </a:lnTo>
                <a:lnTo>
                  <a:pt x="2160" y="1026"/>
                </a:lnTo>
                <a:lnTo>
                  <a:pt x="2166" y="1026"/>
                </a:lnTo>
                <a:lnTo>
                  <a:pt x="2166" y="1020"/>
                </a:lnTo>
                <a:lnTo>
                  <a:pt x="2172" y="1020"/>
                </a:lnTo>
                <a:lnTo>
                  <a:pt x="2178" y="1020"/>
                </a:lnTo>
                <a:lnTo>
                  <a:pt x="2178" y="1014"/>
                </a:lnTo>
                <a:lnTo>
                  <a:pt x="2184" y="1014"/>
                </a:lnTo>
                <a:lnTo>
                  <a:pt x="2190" y="1014"/>
                </a:lnTo>
                <a:lnTo>
                  <a:pt x="2190" y="1008"/>
                </a:lnTo>
                <a:lnTo>
                  <a:pt x="2196" y="1008"/>
                </a:lnTo>
                <a:lnTo>
                  <a:pt x="2202" y="1008"/>
                </a:lnTo>
                <a:lnTo>
                  <a:pt x="2208" y="1008"/>
                </a:lnTo>
                <a:lnTo>
                  <a:pt x="2214" y="1008"/>
                </a:lnTo>
                <a:lnTo>
                  <a:pt x="2220" y="1008"/>
                </a:lnTo>
                <a:lnTo>
                  <a:pt x="2226" y="1008"/>
                </a:lnTo>
                <a:lnTo>
                  <a:pt x="2232" y="1008"/>
                </a:lnTo>
                <a:lnTo>
                  <a:pt x="2238" y="1008"/>
                </a:lnTo>
                <a:lnTo>
                  <a:pt x="2244" y="1008"/>
                </a:lnTo>
                <a:lnTo>
                  <a:pt x="2250" y="1008"/>
                </a:lnTo>
                <a:lnTo>
                  <a:pt x="2250" y="1014"/>
                </a:lnTo>
                <a:lnTo>
                  <a:pt x="2256" y="1014"/>
                </a:lnTo>
                <a:lnTo>
                  <a:pt x="2262" y="1014"/>
                </a:lnTo>
                <a:lnTo>
                  <a:pt x="2268" y="1014"/>
                </a:lnTo>
              </a:path>
            </a:pathLst>
          </a:custGeom>
          <a:noFill/>
          <a:ln w="15875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33915" name="Rectangle 55"/>
          <p:cNvSpPr>
            <a:spLocks noChangeArrowheads="1"/>
          </p:cNvSpPr>
          <p:nvPr/>
        </p:nvSpPr>
        <p:spPr bwMode="auto">
          <a:xfrm>
            <a:off x="911226" y="5313363"/>
            <a:ext cx="50482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>
                <a:solidFill>
                  <a:srgbClr val="FF0000"/>
                </a:solidFill>
                <a:latin typeface="Arial" pitchFamily="34" charset="0"/>
              </a:rPr>
              <a:t>BETA_X</a:t>
            </a: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33916" name="Freeform 56"/>
          <p:cNvSpPr>
            <a:spLocks/>
          </p:cNvSpPr>
          <p:nvPr/>
        </p:nvSpPr>
        <p:spPr bwMode="auto">
          <a:xfrm>
            <a:off x="549276" y="3370263"/>
            <a:ext cx="3600450" cy="1914525"/>
          </a:xfrm>
          <a:custGeom>
            <a:avLst/>
            <a:gdLst>
              <a:gd name="T0" fmla="*/ 30 w 2268"/>
              <a:gd name="T1" fmla="*/ 24 h 1206"/>
              <a:gd name="T2" fmla="*/ 66 w 2268"/>
              <a:gd name="T3" fmla="*/ 30 h 1206"/>
              <a:gd name="T4" fmla="*/ 102 w 2268"/>
              <a:gd name="T5" fmla="*/ 66 h 1206"/>
              <a:gd name="T6" fmla="*/ 138 w 2268"/>
              <a:gd name="T7" fmla="*/ 120 h 1206"/>
              <a:gd name="T8" fmla="*/ 174 w 2268"/>
              <a:gd name="T9" fmla="*/ 192 h 1206"/>
              <a:gd name="T10" fmla="*/ 210 w 2268"/>
              <a:gd name="T11" fmla="*/ 168 h 1206"/>
              <a:gd name="T12" fmla="*/ 246 w 2268"/>
              <a:gd name="T13" fmla="*/ 132 h 1206"/>
              <a:gd name="T14" fmla="*/ 282 w 2268"/>
              <a:gd name="T15" fmla="*/ 96 h 1206"/>
              <a:gd name="T16" fmla="*/ 318 w 2268"/>
              <a:gd name="T17" fmla="*/ 60 h 1206"/>
              <a:gd name="T18" fmla="*/ 354 w 2268"/>
              <a:gd name="T19" fmla="*/ 24 h 1206"/>
              <a:gd name="T20" fmla="*/ 390 w 2268"/>
              <a:gd name="T21" fmla="*/ 0 h 1206"/>
              <a:gd name="T22" fmla="*/ 426 w 2268"/>
              <a:gd name="T23" fmla="*/ 6 h 1206"/>
              <a:gd name="T24" fmla="*/ 462 w 2268"/>
              <a:gd name="T25" fmla="*/ 42 h 1206"/>
              <a:gd name="T26" fmla="*/ 498 w 2268"/>
              <a:gd name="T27" fmla="*/ 102 h 1206"/>
              <a:gd name="T28" fmla="*/ 534 w 2268"/>
              <a:gd name="T29" fmla="*/ 180 h 1206"/>
              <a:gd name="T30" fmla="*/ 570 w 2268"/>
              <a:gd name="T31" fmla="*/ 264 h 1206"/>
              <a:gd name="T32" fmla="*/ 606 w 2268"/>
              <a:gd name="T33" fmla="*/ 378 h 1206"/>
              <a:gd name="T34" fmla="*/ 642 w 2268"/>
              <a:gd name="T35" fmla="*/ 606 h 1206"/>
              <a:gd name="T36" fmla="*/ 678 w 2268"/>
              <a:gd name="T37" fmla="*/ 846 h 1206"/>
              <a:gd name="T38" fmla="*/ 714 w 2268"/>
              <a:gd name="T39" fmla="*/ 1026 h 1206"/>
              <a:gd name="T40" fmla="*/ 750 w 2268"/>
              <a:gd name="T41" fmla="*/ 1146 h 1206"/>
              <a:gd name="T42" fmla="*/ 786 w 2268"/>
              <a:gd name="T43" fmla="*/ 1200 h 1206"/>
              <a:gd name="T44" fmla="*/ 822 w 2268"/>
              <a:gd name="T45" fmla="*/ 1200 h 1206"/>
              <a:gd name="T46" fmla="*/ 858 w 2268"/>
              <a:gd name="T47" fmla="*/ 1146 h 1206"/>
              <a:gd name="T48" fmla="*/ 894 w 2268"/>
              <a:gd name="T49" fmla="*/ 1032 h 1206"/>
              <a:gd name="T50" fmla="*/ 930 w 2268"/>
              <a:gd name="T51" fmla="*/ 870 h 1206"/>
              <a:gd name="T52" fmla="*/ 966 w 2268"/>
              <a:gd name="T53" fmla="*/ 696 h 1206"/>
              <a:gd name="T54" fmla="*/ 1002 w 2268"/>
              <a:gd name="T55" fmla="*/ 588 h 1206"/>
              <a:gd name="T56" fmla="*/ 1038 w 2268"/>
              <a:gd name="T57" fmla="*/ 498 h 1206"/>
              <a:gd name="T58" fmla="*/ 1074 w 2268"/>
              <a:gd name="T59" fmla="*/ 408 h 1206"/>
              <a:gd name="T60" fmla="*/ 1110 w 2268"/>
              <a:gd name="T61" fmla="*/ 330 h 1206"/>
              <a:gd name="T62" fmla="*/ 1146 w 2268"/>
              <a:gd name="T63" fmla="*/ 270 h 1206"/>
              <a:gd name="T64" fmla="*/ 1182 w 2268"/>
              <a:gd name="T65" fmla="*/ 228 h 1206"/>
              <a:gd name="T66" fmla="*/ 1218 w 2268"/>
              <a:gd name="T67" fmla="*/ 210 h 1206"/>
              <a:gd name="T68" fmla="*/ 1254 w 2268"/>
              <a:gd name="T69" fmla="*/ 210 h 1206"/>
              <a:gd name="T70" fmla="*/ 1290 w 2268"/>
              <a:gd name="T71" fmla="*/ 204 h 1206"/>
              <a:gd name="T72" fmla="*/ 1326 w 2268"/>
              <a:gd name="T73" fmla="*/ 204 h 1206"/>
              <a:gd name="T74" fmla="*/ 1362 w 2268"/>
              <a:gd name="T75" fmla="*/ 198 h 1206"/>
              <a:gd name="T76" fmla="*/ 1398 w 2268"/>
              <a:gd name="T77" fmla="*/ 198 h 1206"/>
              <a:gd name="T78" fmla="*/ 1434 w 2268"/>
              <a:gd name="T79" fmla="*/ 204 h 1206"/>
              <a:gd name="T80" fmla="*/ 1470 w 2268"/>
              <a:gd name="T81" fmla="*/ 234 h 1206"/>
              <a:gd name="T82" fmla="*/ 1506 w 2268"/>
              <a:gd name="T83" fmla="*/ 288 h 1206"/>
              <a:gd name="T84" fmla="*/ 1542 w 2268"/>
              <a:gd name="T85" fmla="*/ 360 h 1206"/>
              <a:gd name="T86" fmla="*/ 1578 w 2268"/>
              <a:gd name="T87" fmla="*/ 444 h 1206"/>
              <a:gd name="T88" fmla="*/ 1614 w 2268"/>
              <a:gd name="T89" fmla="*/ 534 h 1206"/>
              <a:gd name="T90" fmla="*/ 1650 w 2268"/>
              <a:gd name="T91" fmla="*/ 612 h 1206"/>
              <a:gd name="T92" fmla="*/ 1686 w 2268"/>
              <a:gd name="T93" fmla="*/ 690 h 1206"/>
              <a:gd name="T94" fmla="*/ 1722 w 2268"/>
              <a:gd name="T95" fmla="*/ 762 h 1206"/>
              <a:gd name="T96" fmla="*/ 1758 w 2268"/>
              <a:gd name="T97" fmla="*/ 828 h 1206"/>
              <a:gd name="T98" fmla="*/ 1794 w 2268"/>
              <a:gd name="T99" fmla="*/ 894 h 1206"/>
              <a:gd name="T100" fmla="*/ 1830 w 2268"/>
              <a:gd name="T101" fmla="*/ 942 h 1206"/>
              <a:gd name="T102" fmla="*/ 1866 w 2268"/>
              <a:gd name="T103" fmla="*/ 960 h 1206"/>
              <a:gd name="T104" fmla="*/ 1902 w 2268"/>
              <a:gd name="T105" fmla="*/ 966 h 1206"/>
              <a:gd name="T106" fmla="*/ 1938 w 2268"/>
              <a:gd name="T107" fmla="*/ 972 h 1206"/>
              <a:gd name="T108" fmla="*/ 1974 w 2268"/>
              <a:gd name="T109" fmla="*/ 978 h 1206"/>
              <a:gd name="T110" fmla="*/ 2010 w 2268"/>
              <a:gd name="T111" fmla="*/ 984 h 1206"/>
              <a:gd name="T112" fmla="*/ 2046 w 2268"/>
              <a:gd name="T113" fmla="*/ 1020 h 1206"/>
              <a:gd name="T114" fmla="*/ 2082 w 2268"/>
              <a:gd name="T115" fmla="*/ 1050 h 1206"/>
              <a:gd name="T116" fmla="*/ 2118 w 2268"/>
              <a:gd name="T117" fmla="*/ 1086 h 1206"/>
              <a:gd name="T118" fmla="*/ 2154 w 2268"/>
              <a:gd name="T119" fmla="*/ 1110 h 1206"/>
              <a:gd name="T120" fmla="*/ 2190 w 2268"/>
              <a:gd name="T121" fmla="*/ 1128 h 1206"/>
              <a:gd name="T122" fmla="*/ 2226 w 2268"/>
              <a:gd name="T123" fmla="*/ 1140 h 1206"/>
              <a:gd name="T124" fmla="*/ 2262 w 2268"/>
              <a:gd name="T125" fmla="*/ 1152 h 120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268"/>
              <a:gd name="T190" fmla="*/ 0 h 1206"/>
              <a:gd name="T191" fmla="*/ 2268 w 2268"/>
              <a:gd name="T192" fmla="*/ 1206 h 120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268" h="1206">
                <a:moveTo>
                  <a:pt x="0" y="48"/>
                </a:moveTo>
                <a:lnTo>
                  <a:pt x="0" y="42"/>
                </a:lnTo>
                <a:lnTo>
                  <a:pt x="6" y="42"/>
                </a:lnTo>
                <a:lnTo>
                  <a:pt x="6" y="36"/>
                </a:lnTo>
                <a:lnTo>
                  <a:pt x="12" y="36"/>
                </a:lnTo>
                <a:lnTo>
                  <a:pt x="18" y="30"/>
                </a:lnTo>
                <a:lnTo>
                  <a:pt x="24" y="30"/>
                </a:lnTo>
                <a:lnTo>
                  <a:pt x="30" y="30"/>
                </a:lnTo>
                <a:lnTo>
                  <a:pt x="30" y="24"/>
                </a:lnTo>
                <a:lnTo>
                  <a:pt x="36" y="24"/>
                </a:lnTo>
                <a:lnTo>
                  <a:pt x="42" y="24"/>
                </a:lnTo>
                <a:lnTo>
                  <a:pt x="48" y="24"/>
                </a:lnTo>
                <a:lnTo>
                  <a:pt x="54" y="24"/>
                </a:lnTo>
                <a:lnTo>
                  <a:pt x="54" y="30"/>
                </a:lnTo>
                <a:lnTo>
                  <a:pt x="60" y="30"/>
                </a:lnTo>
                <a:lnTo>
                  <a:pt x="66" y="30"/>
                </a:lnTo>
                <a:lnTo>
                  <a:pt x="72" y="30"/>
                </a:lnTo>
                <a:lnTo>
                  <a:pt x="72" y="36"/>
                </a:lnTo>
                <a:lnTo>
                  <a:pt x="78" y="36"/>
                </a:lnTo>
                <a:lnTo>
                  <a:pt x="78" y="42"/>
                </a:lnTo>
                <a:lnTo>
                  <a:pt x="84" y="42"/>
                </a:lnTo>
                <a:lnTo>
                  <a:pt x="84" y="48"/>
                </a:lnTo>
                <a:lnTo>
                  <a:pt x="90" y="48"/>
                </a:lnTo>
                <a:lnTo>
                  <a:pt x="96" y="54"/>
                </a:lnTo>
                <a:lnTo>
                  <a:pt x="102" y="60"/>
                </a:lnTo>
                <a:lnTo>
                  <a:pt x="102" y="66"/>
                </a:lnTo>
                <a:lnTo>
                  <a:pt x="108" y="66"/>
                </a:lnTo>
                <a:lnTo>
                  <a:pt x="108" y="72"/>
                </a:lnTo>
                <a:lnTo>
                  <a:pt x="114" y="72"/>
                </a:lnTo>
                <a:lnTo>
                  <a:pt x="114" y="78"/>
                </a:lnTo>
                <a:lnTo>
                  <a:pt x="120" y="78"/>
                </a:lnTo>
                <a:lnTo>
                  <a:pt x="120" y="84"/>
                </a:lnTo>
                <a:lnTo>
                  <a:pt x="120" y="90"/>
                </a:lnTo>
                <a:lnTo>
                  <a:pt x="126" y="90"/>
                </a:lnTo>
                <a:lnTo>
                  <a:pt x="126" y="96"/>
                </a:lnTo>
                <a:lnTo>
                  <a:pt x="132" y="96"/>
                </a:lnTo>
                <a:lnTo>
                  <a:pt x="132" y="102"/>
                </a:lnTo>
                <a:lnTo>
                  <a:pt x="132" y="108"/>
                </a:lnTo>
                <a:lnTo>
                  <a:pt x="138" y="108"/>
                </a:lnTo>
                <a:lnTo>
                  <a:pt x="138" y="114"/>
                </a:lnTo>
                <a:lnTo>
                  <a:pt x="138" y="120"/>
                </a:lnTo>
                <a:lnTo>
                  <a:pt x="144" y="120"/>
                </a:lnTo>
                <a:lnTo>
                  <a:pt x="144" y="126"/>
                </a:lnTo>
                <a:lnTo>
                  <a:pt x="144" y="132"/>
                </a:lnTo>
                <a:lnTo>
                  <a:pt x="150" y="132"/>
                </a:lnTo>
                <a:lnTo>
                  <a:pt x="150" y="138"/>
                </a:lnTo>
                <a:lnTo>
                  <a:pt x="150" y="144"/>
                </a:lnTo>
                <a:lnTo>
                  <a:pt x="156" y="144"/>
                </a:lnTo>
                <a:lnTo>
                  <a:pt x="156" y="150"/>
                </a:lnTo>
                <a:lnTo>
                  <a:pt x="156" y="156"/>
                </a:lnTo>
                <a:lnTo>
                  <a:pt x="162" y="156"/>
                </a:lnTo>
                <a:lnTo>
                  <a:pt x="162" y="162"/>
                </a:lnTo>
                <a:lnTo>
                  <a:pt x="162" y="168"/>
                </a:lnTo>
                <a:lnTo>
                  <a:pt x="168" y="168"/>
                </a:lnTo>
                <a:lnTo>
                  <a:pt x="168" y="174"/>
                </a:lnTo>
                <a:lnTo>
                  <a:pt x="168" y="180"/>
                </a:lnTo>
                <a:lnTo>
                  <a:pt x="174" y="180"/>
                </a:lnTo>
                <a:lnTo>
                  <a:pt x="174" y="186"/>
                </a:lnTo>
                <a:lnTo>
                  <a:pt x="174" y="192"/>
                </a:lnTo>
                <a:lnTo>
                  <a:pt x="180" y="192"/>
                </a:lnTo>
                <a:lnTo>
                  <a:pt x="180" y="198"/>
                </a:lnTo>
                <a:lnTo>
                  <a:pt x="186" y="198"/>
                </a:lnTo>
                <a:lnTo>
                  <a:pt x="186" y="192"/>
                </a:lnTo>
                <a:lnTo>
                  <a:pt x="192" y="192"/>
                </a:lnTo>
                <a:lnTo>
                  <a:pt x="192" y="186"/>
                </a:lnTo>
                <a:lnTo>
                  <a:pt x="198" y="186"/>
                </a:lnTo>
                <a:lnTo>
                  <a:pt x="198" y="180"/>
                </a:lnTo>
                <a:lnTo>
                  <a:pt x="204" y="180"/>
                </a:lnTo>
                <a:lnTo>
                  <a:pt x="204" y="174"/>
                </a:lnTo>
                <a:lnTo>
                  <a:pt x="210" y="174"/>
                </a:lnTo>
                <a:lnTo>
                  <a:pt x="210" y="168"/>
                </a:lnTo>
                <a:lnTo>
                  <a:pt x="216" y="168"/>
                </a:lnTo>
                <a:lnTo>
                  <a:pt x="216" y="162"/>
                </a:lnTo>
                <a:lnTo>
                  <a:pt x="222" y="162"/>
                </a:lnTo>
                <a:lnTo>
                  <a:pt x="222" y="156"/>
                </a:lnTo>
                <a:lnTo>
                  <a:pt x="228" y="156"/>
                </a:lnTo>
                <a:lnTo>
                  <a:pt x="228" y="150"/>
                </a:lnTo>
                <a:lnTo>
                  <a:pt x="234" y="150"/>
                </a:lnTo>
                <a:lnTo>
                  <a:pt x="234" y="144"/>
                </a:lnTo>
                <a:lnTo>
                  <a:pt x="240" y="144"/>
                </a:lnTo>
                <a:lnTo>
                  <a:pt x="240" y="138"/>
                </a:lnTo>
                <a:lnTo>
                  <a:pt x="246" y="138"/>
                </a:lnTo>
                <a:lnTo>
                  <a:pt x="246" y="132"/>
                </a:lnTo>
                <a:lnTo>
                  <a:pt x="252" y="132"/>
                </a:lnTo>
                <a:lnTo>
                  <a:pt x="252" y="126"/>
                </a:lnTo>
                <a:lnTo>
                  <a:pt x="258" y="126"/>
                </a:lnTo>
                <a:lnTo>
                  <a:pt x="258" y="120"/>
                </a:lnTo>
                <a:lnTo>
                  <a:pt x="264" y="120"/>
                </a:lnTo>
                <a:lnTo>
                  <a:pt x="264" y="114"/>
                </a:lnTo>
                <a:lnTo>
                  <a:pt x="270" y="114"/>
                </a:lnTo>
                <a:lnTo>
                  <a:pt x="270" y="108"/>
                </a:lnTo>
                <a:lnTo>
                  <a:pt x="276" y="108"/>
                </a:lnTo>
                <a:lnTo>
                  <a:pt x="276" y="102"/>
                </a:lnTo>
                <a:lnTo>
                  <a:pt x="282" y="102"/>
                </a:lnTo>
                <a:lnTo>
                  <a:pt x="282" y="96"/>
                </a:lnTo>
                <a:lnTo>
                  <a:pt x="288" y="96"/>
                </a:lnTo>
                <a:lnTo>
                  <a:pt x="288" y="90"/>
                </a:lnTo>
                <a:lnTo>
                  <a:pt x="294" y="90"/>
                </a:lnTo>
                <a:lnTo>
                  <a:pt x="294" y="84"/>
                </a:lnTo>
                <a:lnTo>
                  <a:pt x="300" y="84"/>
                </a:lnTo>
                <a:lnTo>
                  <a:pt x="300" y="78"/>
                </a:lnTo>
                <a:lnTo>
                  <a:pt x="306" y="78"/>
                </a:lnTo>
                <a:lnTo>
                  <a:pt x="306" y="72"/>
                </a:lnTo>
                <a:lnTo>
                  <a:pt x="312" y="72"/>
                </a:lnTo>
                <a:lnTo>
                  <a:pt x="312" y="66"/>
                </a:lnTo>
                <a:lnTo>
                  <a:pt x="318" y="66"/>
                </a:lnTo>
                <a:lnTo>
                  <a:pt x="318" y="60"/>
                </a:lnTo>
                <a:lnTo>
                  <a:pt x="324" y="60"/>
                </a:lnTo>
                <a:lnTo>
                  <a:pt x="324" y="54"/>
                </a:lnTo>
                <a:lnTo>
                  <a:pt x="330" y="54"/>
                </a:lnTo>
                <a:lnTo>
                  <a:pt x="330" y="48"/>
                </a:lnTo>
                <a:lnTo>
                  <a:pt x="336" y="48"/>
                </a:lnTo>
                <a:lnTo>
                  <a:pt x="336" y="42"/>
                </a:lnTo>
                <a:lnTo>
                  <a:pt x="342" y="42"/>
                </a:lnTo>
                <a:lnTo>
                  <a:pt x="342" y="36"/>
                </a:lnTo>
                <a:lnTo>
                  <a:pt x="348" y="36"/>
                </a:lnTo>
                <a:lnTo>
                  <a:pt x="348" y="30"/>
                </a:lnTo>
                <a:lnTo>
                  <a:pt x="354" y="30"/>
                </a:lnTo>
                <a:lnTo>
                  <a:pt x="354" y="24"/>
                </a:lnTo>
                <a:lnTo>
                  <a:pt x="360" y="24"/>
                </a:lnTo>
                <a:lnTo>
                  <a:pt x="360" y="18"/>
                </a:lnTo>
                <a:lnTo>
                  <a:pt x="366" y="18"/>
                </a:lnTo>
                <a:lnTo>
                  <a:pt x="366" y="12"/>
                </a:lnTo>
                <a:lnTo>
                  <a:pt x="372" y="12"/>
                </a:lnTo>
                <a:lnTo>
                  <a:pt x="372" y="6"/>
                </a:lnTo>
                <a:lnTo>
                  <a:pt x="378" y="6"/>
                </a:lnTo>
                <a:lnTo>
                  <a:pt x="384" y="6"/>
                </a:lnTo>
                <a:lnTo>
                  <a:pt x="384" y="0"/>
                </a:lnTo>
                <a:lnTo>
                  <a:pt x="390" y="0"/>
                </a:lnTo>
                <a:lnTo>
                  <a:pt x="396" y="0"/>
                </a:lnTo>
                <a:lnTo>
                  <a:pt x="402" y="0"/>
                </a:lnTo>
                <a:lnTo>
                  <a:pt x="408" y="0"/>
                </a:lnTo>
                <a:lnTo>
                  <a:pt x="414" y="0"/>
                </a:lnTo>
                <a:lnTo>
                  <a:pt x="420" y="0"/>
                </a:lnTo>
                <a:lnTo>
                  <a:pt x="420" y="6"/>
                </a:lnTo>
                <a:lnTo>
                  <a:pt x="426" y="6"/>
                </a:lnTo>
                <a:lnTo>
                  <a:pt x="432" y="6"/>
                </a:lnTo>
                <a:lnTo>
                  <a:pt x="432" y="12"/>
                </a:lnTo>
                <a:lnTo>
                  <a:pt x="438" y="12"/>
                </a:lnTo>
                <a:lnTo>
                  <a:pt x="438" y="18"/>
                </a:lnTo>
                <a:lnTo>
                  <a:pt x="444" y="18"/>
                </a:lnTo>
                <a:lnTo>
                  <a:pt x="444" y="24"/>
                </a:lnTo>
                <a:lnTo>
                  <a:pt x="450" y="24"/>
                </a:lnTo>
                <a:lnTo>
                  <a:pt x="456" y="30"/>
                </a:lnTo>
                <a:lnTo>
                  <a:pt x="456" y="36"/>
                </a:lnTo>
                <a:lnTo>
                  <a:pt x="462" y="36"/>
                </a:lnTo>
                <a:lnTo>
                  <a:pt x="462" y="42"/>
                </a:lnTo>
                <a:lnTo>
                  <a:pt x="468" y="42"/>
                </a:lnTo>
                <a:lnTo>
                  <a:pt x="468" y="48"/>
                </a:lnTo>
                <a:lnTo>
                  <a:pt x="474" y="48"/>
                </a:lnTo>
                <a:lnTo>
                  <a:pt x="474" y="54"/>
                </a:lnTo>
                <a:lnTo>
                  <a:pt x="474" y="60"/>
                </a:lnTo>
                <a:lnTo>
                  <a:pt x="480" y="60"/>
                </a:lnTo>
                <a:lnTo>
                  <a:pt x="480" y="66"/>
                </a:lnTo>
                <a:lnTo>
                  <a:pt x="486" y="66"/>
                </a:lnTo>
                <a:lnTo>
                  <a:pt x="486" y="72"/>
                </a:lnTo>
                <a:lnTo>
                  <a:pt x="486" y="78"/>
                </a:lnTo>
                <a:lnTo>
                  <a:pt x="492" y="78"/>
                </a:lnTo>
                <a:lnTo>
                  <a:pt x="492" y="84"/>
                </a:lnTo>
                <a:lnTo>
                  <a:pt x="492" y="90"/>
                </a:lnTo>
                <a:lnTo>
                  <a:pt x="498" y="90"/>
                </a:lnTo>
                <a:lnTo>
                  <a:pt x="498" y="96"/>
                </a:lnTo>
                <a:lnTo>
                  <a:pt x="498" y="102"/>
                </a:lnTo>
                <a:lnTo>
                  <a:pt x="504" y="102"/>
                </a:lnTo>
                <a:lnTo>
                  <a:pt x="504" y="108"/>
                </a:lnTo>
                <a:lnTo>
                  <a:pt x="504" y="114"/>
                </a:lnTo>
                <a:lnTo>
                  <a:pt x="510" y="114"/>
                </a:lnTo>
                <a:lnTo>
                  <a:pt x="510" y="120"/>
                </a:lnTo>
                <a:lnTo>
                  <a:pt x="510" y="126"/>
                </a:lnTo>
                <a:lnTo>
                  <a:pt x="516" y="126"/>
                </a:lnTo>
                <a:lnTo>
                  <a:pt x="516" y="132"/>
                </a:lnTo>
                <a:lnTo>
                  <a:pt x="516" y="138"/>
                </a:lnTo>
                <a:lnTo>
                  <a:pt x="522" y="138"/>
                </a:lnTo>
                <a:lnTo>
                  <a:pt x="522" y="144"/>
                </a:lnTo>
                <a:lnTo>
                  <a:pt x="522" y="150"/>
                </a:lnTo>
                <a:lnTo>
                  <a:pt x="528" y="156"/>
                </a:lnTo>
                <a:lnTo>
                  <a:pt x="528" y="162"/>
                </a:lnTo>
                <a:lnTo>
                  <a:pt x="528" y="168"/>
                </a:lnTo>
                <a:lnTo>
                  <a:pt x="534" y="168"/>
                </a:lnTo>
                <a:lnTo>
                  <a:pt x="534" y="174"/>
                </a:lnTo>
                <a:lnTo>
                  <a:pt x="534" y="180"/>
                </a:lnTo>
                <a:lnTo>
                  <a:pt x="540" y="186"/>
                </a:lnTo>
                <a:lnTo>
                  <a:pt x="540" y="192"/>
                </a:lnTo>
                <a:lnTo>
                  <a:pt x="540" y="198"/>
                </a:lnTo>
                <a:lnTo>
                  <a:pt x="546" y="198"/>
                </a:lnTo>
                <a:lnTo>
                  <a:pt x="546" y="204"/>
                </a:lnTo>
                <a:lnTo>
                  <a:pt x="546" y="210"/>
                </a:lnTo>
                <a:lnTo>
                  <a:pt x="552" y="210"/>
                </a:lnTo>
                <a:lnTo>
                  <a:pt x="552" y="216"/>
                </a:lnTo>
                <a:lnTo>
                  <a:pt x="552" y="222"/>
                </a:lnTo>
                <a:lnTo>
                  <a:pt x="552" y="228"/>
                </a:lnTo>
                <a:lnTo>
                  <a:pt x="558" y="228"/>
                </a:lnTo>
                <a:lnTo>
                  <a:pt x="558" y="234"/>
                </a:lnTo>
                <a:lnTo>
                  <a:pt x="558" y="240"/>
                </a:lnTo>
                <a:lnTo>
                  <a:pt x="564" y="240"/>
                </a:lnTo>
                <a:lnTo>
                  <a:pt x="564" y="246"/>
                </a:lnTo>
                <a:lnTo>
                  <a:pt x="564" y="252"/>
                </a:lnTo>
                <a:lnTo>
                  <a:pt x="570" y="252"/>
                </a:lnTo>
                <a:lnTo>
                  <a:pt x="570" y="258"/>
                </a:lnTo>
                <a:lnTo>
                  <a:pt x="570" y="264"/>
                </a:lnTo>
                <a:lnTo>
                  <a:pt x="570" y="270"/>
                </a:lnTo>
                <a:lnTo>
                  <a:pt x="576" y="270"/>
                </a:lnTo>
                <a:lnTo>
                  <a:pt x="576" y="276"/>
                </a:lnTo>
                <a:lnTo>
                  <a:pt x="576" y="282"/>
                </a:lnTo>
                <a:lnTo>
                  <a:pt x="582" y="282"/>
                </a:lnTo>
                <a:lnTo>
                  <a:pt x="582" y="288"/>
                </a:lnTo>
                <a:lnTo>
                  <a:pt x="582" y="294"/>
                </a:lnTo>
                <a:lnTo>
                  <a:pt x="588" y="294"/>
                </a:lnTo>
                <a:lnTo>
                  <a:pt x="588" y="300"/>
                </a:lnTo>
                <a:lnTo>
                  <a:pt x="588" y="306"/>
                </a:lnTo>
                <a:lnTo>
                  <a:pt x="588" y="312"/>
                </a:lnTo>
                <a:lnTo>
                  <a:pt x="594" y="312"/>
                </a:lnTo>
                <a:lnTo>
                  <a:pt x="594" y="318"/>
                </a:lnTo>
                <a:lnTo>
                  <a:pt x="594" y="324"/>
                </a:lnTo>
                <a:lnTo>
                  <a:pt x="594" y="330"/>
                </a:lnTo>
                <a:lnTo>
                  <a:pt x="600" y="330"/>
                </a:lnTo>
                <a:lnTo>
                  <a:pt x="600" y="336"/>
                </a:lnTo>
                <a:lnTo>
                  <a:pt x="600" y="342"/>
                </a:lnTo>
                <a:lnTo>
                  <a:pt x="600" y="348"/>
                </a:lnTo>
                <a:lnTo>
                  <a:pt x="600" y="354"/>
                </a:lnTo>
                <a:lnTo>
                  <a:pt x="606" y="354"/>
                </a:lnTo>
                <a:lnTo>
                  <a:pt x="606" y="360"/>
                </a:lnTo>
                <a:lnTo>
                  <a:pt x="606" y="366"/>
                </a:lnTo>
                <a:lnTo>
                  <a:pt x="606" y="372"/>
                </a:lnTo>
                <a:lnTo>
                  <a:pt x="606" y="378"/>
                </a:lnTo>
                <a:lnTo>
                  <a:pt x="612" y="384"/>
                </a:lnTo>
                <a:lnTo>
                  <a:pt x="612" y="390"/>
                </a:lnTo>
                <a:lnTo>
                  <a:pt x="612" y="396"/>
                </a:lnTo>
                <a:lnTo>
                  <a:pt x="612" y="402"/>
                </a:lnTo>
                <a:lnTo>
                  <a:pt x="612" y="408"/>
                </a:lnTo>
                <a:lnTo>
                  <a:pt x="612" y="414"/>
                </a:lnTo>
                <a:lnTo>
                  <a:pt x="618" y="414"/>
                </a:lnTo>
                <a:lnTo>
                  <a:pt x="618" y="420"/>
                </a:lnTo>
                <a:lnTo>
                  <a:pt x="618" y="426"/>
                </a:lnTo>
                <a:lnTo>
                  <a:pt x="618" y="432"/>
                </a:lnTo>
                <a:lnTo>
                  <a:pt x="618" y="438"/>
                </a:lnTo>
                <a:lnTo>
                  <a:pt x="618" y="444"/>
                </a:lnTo>
                <a:lnTo>
                  <a:pt x="624" y="450"/>
                </a:lnTo>
                <a:lnTo>
                  <a:pt x="624" y="456"/>
                </a:lnTo>
                <a:lnTo>
                  <a:pt x="624" y="462"/>
                </a:lnTo>
                <a:lnTo>
                  <a:pt x="624" y="468"/>
                </a:lnTo>
                <a:lnTo>
                  <a:pt x="624" y="474"/>
                </a:lnTo>
                <a:lnTo>
                  <a:pt x="624" y="480"/>
                </a:lnTo>
                <a:lnTo>
                  <a:pt x="624" y="486"/>
                </a:lnTo>
                <a:lnTo>
                  <a:pt x="630" y="486"/>
                </a:lnTo>
                <a:lnTo>
                  <a:pt x="630" y="492"/>
                </a:lnTo>
                <a:lnTo>
                  <a:pt x="630" y="498"/>
                </a:lnTo>
                <a:lnTo>
                  <a:pt x="630" y="504"/>
                </a:lnTo>
                <a:lnTo>
                  <a:pt x="630" y="510"/>
                </a:lnTo>
                <a:lnTo>
                  <a:pt x="630" y="516"/>
                </a:lnTo>
                <a:lnTo>
                  <a:pt x="630" y="522"/>
                </a:lnTo>
                <a:lnTo>
                  <a:pt x="630" y="528"/>
                </a:lnTo>
                <a:lnTo>
                  <a:pt x="636" y="528"/>
                </a:lnTo>
                <a:lnTo>
                  <a:pt x="636" y="534"/>
                </a:lnTo>
                <a:lnTo>
                  <a:pt x="636" y="540"/>
                </a:lnTo>
                <a:lnTo>
                  <a:pt x="636" y="546"/>
                </a:lnTo>
                <a:lnTo>
                  <a:pt x="636" y="552"/>
                </a:lnTo>
                <a:lnTo>
                  <a:pt x="636" y="558"/>
                </a:lnTo>
                <a:lnTo>
                  <a:pt x="636" y="564"/>
                </a:lnTo>
                <a:lnTo>
                  <a:pt x="636" y="570"/>
                </a:lnTo>
                <a:lnTo>
                  <a:pt x="642" y="570"/>
                </a:lnTo>
                <a:lnTo>
                  <a:pt x="642" y="576"/>
                </a:lnTo>
                <a:lnTo>
                  <a:pt x="642" y="582"/>
                </a:lnTo>
                <a:lnTo>
                  <a:pt x="642" y="588"/>
                </a:lnTo>
                <a:lnTo>
                  <a:pt x="642" y="594"/>
                </a:lnTo>
                <a:lnTo>
                  <a:pt x="642" y="600"/>
                </a:lnTo>
                <a:lnTo>
                  <a:pt x="642" y="606"/>
                </a:lnTo>
                <a:lnTo>
                  <a:pt x="642" y="612"/>
                </a:lnTo>
                <a:lnTo>
                  <a:pt x="648" y="612"/>
                </a:lnTo>
                <a:lnTo>
                  <a:pt x="648" y="618"/>
                </a:lnTo>
                <a:lnTo>
                  <a:pt x="648" y="624"/>
                </a:lnTo>
                <a:lnTo>
                  <a:pt x="648" y="630"/>
                </a:lnTo>
                <a:lnTo>
                  <a:pt x="648" y="636"/>
                </a:lnTo>
                <a:lnTo>
                  <a:pt x="648" y="642"/>
                </a:lnTo>
                <a:lnTo>
                  <a:pt x="648" y="648"/>
                </a:lnTo>
                <a:lnTo>
                  <a:pt x="648" y="654"/>
                </a:lnTo>
                <a:lnTo>
                  <a:pt x="648" y="660"/>
                </a:lnTo>
                <a:lnTo>
                  <a:pt x="654" y="660"/>
                </a:lnTo>
                <a:lnTo>
                  <a:pt x="654" y="666"/>
                </a:lnTo>
                <a:lnTo>
                  <a:pt x="654" y="672"/>
                </a:lnTo>
                <a:lnTo>
                  <a:pt x="654" y="678"/>
                </a:lnTo>
                <a:lnTo>
                  <a:pt x="654" y="684"/>
                </a:lnTo>
                <a:lnTo>
                  <a:pt x="654" y="690"/>
                </a:lnTo>
                <a:lnTo>
                  <a:pt x="654" y="696"/>
                </a:lnTo>
                <a:lnTo>
                  <a:pt x="654" y="702"/>
                </a:lnTo>
                <a:lnTo>
                  <a:pt x="660" y="702"/>
                </a:lnTo>
                <a:lnTo>
                  <a:pt x="660" y="708"/>
                </a:lnTo>
                <a:lnTo>
                  <a:pt x="660" y="714"/>
                </a:lnTo>
                <a:lnTo>
                  <a:pt x="660" y="720"/>
                </a:lnTo>
                <a:lnTo>
                  <a:pt x="660" y="726"/>
                </a:lnTo>
                <a:lnTo>
                  <a:pt x="660" y="732"/>
                </a:lnTo>
                <a:lnTo>
                  <a:pt x="660" y="738"/>
                </a:lnTo>
                <a:lnTo>
                  <a:pt x="666" y="744"/>
                </a:lnTo>
                <a:lnTo>
                  <a:pt x="666" y="750"/>
                </a:lnTo>
                <a:lnTo>
                  <a:pt x="666" y="756"/>
                </a:lnTo>
                <a:lnTo>
                  <a:pt x="666" y="762"/>
                </a:lnTo>
                <a:lnTo>
                  <a:pt x="666" y="768"/>
                </a:lnTo>
                <a:lnTo>
                  <a:pt x="666" y="774"/>
                </a:lnTo>
                <a:lnTo>
                  <a:pt x="666" y="780"/>
                </a:lnTo>
                <a:lnTo>
                  <a:pt x="672" y="780"/>
                </a:lnTo>
                <a:lnTo>
                  <a:pt x="672" y="786"/>
                </a:lnTo>
                <a:lnTo>
                  <a:pt x="672" y="792"/>
                </a:lnTo>
                <a:lnTo>
                  <a:pt x="672" y="798"/>
                </a:lnTo>
                <a:lnTo>
                  <a:pt x="672" y="804"/>
                </a:lnTo>
                <a:lnTo>
                  <a:pt x="672" y="810"/>
                </a:lnTo>
                <a:lnTo>
                  <a:pt x="672" y="816"/>
                </a:lnTo>
                <a:lnTo>
                  <a:pt x="678" y="822"/>
                </a:lnTo>
                <a:lnTo>
                  <a:pt x="678" y="828"/>
                </a:lnTo>
                <a:lnTo>
                  <a:pt x="678" y="834"/>
                </a:lnTo>
                <a:lnTo>
                  <a:pt x="678" y="840"/>
                </a:lnTo>
                <a:lnTo>
                  <a:pt x="678" y="846"/>
                </a:lnTo>
                <a:lnTo>
                  <a:pt x="678" y="852"/>
                </a:lnTo>
                <a:lnTo>
                  <a:pt x="684" y="858"/>
                </a:lnTo>
                <a:lnTo>
                  <a:pt x="684" y="864"/>
                </a:lnTo>
                <a:lnTo>
                  <a:pt x="684" y="870"/>
                </a:lnTo>
                <a:lnTo>
                  <a:pt x="684" y="876"/>
                </a:lnTo>
                <a:lnTo>
                  <a:pt x="684" y="882"/>
                </a:lnTo>
                <a:lnTo>
                  <a:pt x="684" y="888"/>
                </a:lnTo>
                <a:lnTo>
                  <a:pt x="690" y="888"/>
                </a:lnTo>
                <a:lnTo>
                  <a:pt x="690" y="894"/>
                </a:lnTo>
                <a:lnTo>
                  <a:pt x="690" y="900"/>
                </a:lnTo>
                <a:lnTo>
                  <a:pt x="690" y="906"/>
                </a:lnTo>
                <a:lnTo>
                  <a:pt x="690" y="912"/>
                </a:lnTo>
                <a:lnTo>
                  <a:pt x="690" y="918"/>
                </a:lnTo>
                <a:lnTo>
                  <a:pt x="696" y="924"/>
                </a:lnTo>
                <a:lnTo>
                  <a:pt x="696" y="930"/>
                </a:lnTo>
                <a:lnTo>
                  <a:pt x="696" y="936"/>
                </a:lnTo>
                <a:lnTo>
                  <a:pt x="696" y="942"/>
                </a:lnTo>
                <a:lnTo>
                  <a:pt x="696" y="948"/>
                </a:lnTo>
                <a:lnTo>
                  <a:pt x="702" y="954"/>
                </a:lnTo>
                <a:lnTo>
                  <a:pt x="702" y="960"/>
                </a:lnTo>
                <a:lnTo>
                  <a:pt x="702" y="966"/>
                </a:lnTo>
                <a:lnTo>
                  <a:pt x="702" y="972"/>
                </a:lnTo>
                <a:lnTo>
                  <a:pt x="702" y="978"/>
                </a:lnTo>
                <a:lnTo>
                  <a:pt x="708" y="978"/>
                </a:lnTo>
                <a:lnTo>
                  <a:pt x="708" y="984"/>
                </a:lnTo>
                <a:lnTo>
                  <a:pt x="708" y="990"/>
                </a:lnTo>
                <a:lnTo>
                  <a:pt x="708" y="996"/>
                </a:lnTo>
                <a:lnTo>
                  <a:pt x="708" y="1002"/>
                </a:lnTo>
                <a:lnTo>
                  <a:pt x="708" y="1008"/>
                </a:lnTo>
                <a:lnTo>
                  <a:pt x="714" y="1008"/>
                </a:lnTo>
                <a:lnTo>
                  <a:pt x="714" y="1014"/>
                </a:lnTo>
                <a:lnTo>
                  <a:pt x="714" y="1020"/>
                </a:lnTo>
                <a:lnTo>
                  <a:pt x="714" y="1026"/>
                </a:lnTo>
                <a:lnTo>
                  <a:pt x="714" y="1032"/>
                </a:lnTo>
                <a:lnTo>
                  <a:pt x="720" y="1032"/>
                </a:lnTo>
                <a:lnTo>
                  <a:pt x="720" y="1038"/>
                </a:lnTo>
                <a:lnTo>
                  <a:pt x="720" y="1044"/>
                </a:lnTo>
                <a:lnTo>
                  <a:pt x="720" y="1050"/>
                </a:lnTo>
                <a:lnTo>
                  <a:pt x="720" y="1056"/>
                </a:lnTo>
                <a:lnTo>
                  <a:pt x="726" y="1056"/>
                </a:lnTo>
                <a:lnTo>
                  <a:pt x="726" y="1062"/>
                </a:lnTo>
                <a:lnTo>
                  <a:pt x="726" y="1068"/>
                </a:lnTo>
                <a:lnTo>
                  <a:pt x="726" y="1074"/>
                </a:lnTo>
                <a:lnTo>
                  <a:pt x="726" y="1080"/>
                </a:lnTo>
                <a:lnTo>
                  <a:pt x="732" y="1080"/>
                </a:lnTo>
                <a:lnTo>
                  <a:pt x="732" y="1086"/>
                </a:lnTo>
                <a:lnTo>
                  <a:pt x="732" y="1092"/>
                </a:lnTo>
                <a:lnTo>
                  <a:pt x="732" y="1098"/>
                </a:lnTo>
                <a:lnTo>
                  <a:pt x="738" y="1098"/>
                </a:lnTo>
                <a:lnTo>
                  <a:pt x="738" y="1104"/>
                </a:lnTo>
                <a:lnTo>
                  <a:pt x="738" y="1110"/>
                </a:lnTo>
                <a:lnTo>
                  <a:pt x="738" y="1116"/>
                </a:lnTo>
                <a:lnTo>
                  <a:pt x="744" y="1116"/>
                </a:lnTo>
                <a:lnTo>
                  <a:pt x="744" y="1122"/>
                </a:lnTo>
                <a:lnTo>
                  <a:pt x="744" y="1128"/>
                </a:lnTo>
                <a:lnTo>
                  <a:pt x="744" y="1134"/>
                </a:lnTo>
                <a:lnTo>
                  <a:pt x="750" y="1134"/>
                </a:lnTo>
                <a:lnTo>
                  <a:pt x="750" y="1140"/>
                </a:lnTo>
                <a:lnTo>
                  <a:pt x="750" y="1146"/>
                </a:lnTo>
                <a:lnTo>
                  <a:pt x="756" y="1152"/>
                </a:lnTo>
                <a:lnTo>
                  <a:pt x="756" y="1158"/>
                </a:lnTo>
                <a:lnTo>
                  <a:pt x="756" y="1164"/>
                </a:lnTo>
                <a:lnTo>
                  <a:pt x="762" y="1164"/>
                </a:lnTo>
                <a:lnTo>
                  <a:pt x="762" y="1170"/>
                </a:lnTo>
                <a:lnTo>
                  <a:pt x="762" y="1176"/>
                </a:lnTo>
                <a:lnTo>
                  <a:pt x="768" y="1176"/>
                </a:lnTo>
                <a:lnTo>
                  <a:pt x="768" y="1182"/>
                </a:lnTo>
                <a:lnTo>
                  <a:pt x="774" y="1182"/>
                </a:lnTo>
                <a:lnTo>
                  <a:pt x="774" y="1188"/>
                </a:lnTo>
                <a:lnTo>
                  <a:pt x="774" y="1194"/>
                </a:lnTo>
                <a:lnTo>
                  <a:pt x="780" y="1194"/>
                </a:lnTo>
                <a:lnTo>
                  <a:pt x="780" y="1200"/>
                </a:lnTo>
                <a:lnTo>
                  <a:pt x="786" y="1200"/>
                </a:lnTo>
                <a:lnTo>
                  <a:pt x="792" y="1200"/>
                </a:lnTo>
                <a:lnTo>
                  <a:pt x="792" y="1206"/>
                </a:lnTo>
                <a:lnTo>
                  <a:pt x="798" y="1206"/>
                </a:lnTo>
                <a:lnTo>
                  <a:pt x="804" y="1206"/>
                </a:lnTo>
                <a:lnTo>
                  <a:pt x="810" y="1206"/>
                </a:lnTo>
                <a:lnTo>
                  <a:pt x="816" y="1206"/>
                </a:lnTo>
                <a:lnTo>
                  <a:pt x="816" y="1200"/>
                </a:lnTo>
                <a:lnTo>
                  <a:pt x="822" y="1200"/>
                </a:lnTo>
                <a:lnTo>
                  <a:pt x="828" y="1200"/>
                </a:lnTo>
                <a:lnTo>
                  <a:pt x="828" y="1194"/>
                </a:lnTo>
                <a:lnTo>
                  <a:pt x="834" y="1194"/>
                </a:lnTo>
                <a:lnTo>
                  <a:pt x="834" y="1188"/>
                </a:lnTo>
                <a:lnTo>
                  <a:pt x="840" y="1182"/>
                </a:lnTo>
                <a:lnTo>
                  <a:pt x="840" y="1176"/>
                </a:lnTo>
                <a:lnTo>
                  <a:pt x="846" y="1176"/>
                </a:lnTo>
                <a:lnTo>
                  <a:pt x="846" y="1170"/>
                </a:lnTo>
                <a:lnTo>
                  <a:pt x="846" y="1164"/>
                </a:lnTo>
                <a:lnTo>
                  <a:pt x="852" y="1164"/>
                </a:lnTo>
                <a:lnTo>
                  <a:pt x="852" y="1158"/>
                </a:lnTo>
                <a:lnTo>
                  <a:pt x="852" y="1152"/>
                </a:lnTo>
                <a:lnTo>
                  <a:pt x="858" y="1152"/>
                </a:lnTo>
                <a:lnTo>
                  <a:pt x="858" y="1146"/>
                </a:lnTo>
                <a:lnTo>
                  <a:pt x="858" y="1140"/>
                </a:lnTo>
                <a:lnTo>
                  <a:pt x="864" y="1140"/>
                </a:lnTo>
                <a:lnTo>
                  <a:pt x="864" y="1134"/>
                </a:lnTo>
                <a:lnTo>
                  <a:pt x="864" y="1128"/>
                </a:lnTo>
                <a:lnTo>
                  <a:pt x="870" y="1122"/>
                </a:lnTo>
                <a:lnTo>
                  <a:pt x="870" y="1116"/>
                </a:lnTo>
                <a:lnTo>
                  <a:pt x="870" y="1110"/>
                </a:lnTo>
                <a:lnTo>
                  <a:pt x="876" y="1110"/>
                </a:lnTo>
                <a:lnTo>
                  <a:pt x="876" y="1104"/>
                </a:lnTo>
                <a:lnTo>
                  <a:pt x="876" y="1098"/>
                </a:lnTo>
                <a:lnTo>
                  <a:pt x="876" y="1092"/>
                </a:lnTo>
                <a:lnTo>
                  <a:pt x="882" y="1092"/>
                </a:lnTo>
                <a:lnTo>
                  <a:pt x="882" y="1086"/>
                </a:lnTo>
                <a:lnTo>
                  <a:pt x="882" y="1080"/>
                </a:lnTo>
                <a:lnTo>
                  <a:pt x="882" y="1074"/>
                </a:lnTo>
                <a:lnTo>
                  <a:pt x="888" y="1068"/>
                </a:lnTo>
                <a:lnTo>
                  <a:pt x="888" y="1062"/>
                </a:lnTo>
                <a:lnTo>
                  <a:pt x="888" y="1056"/>
                </a:lnTo>
                <a:lnTo>
                  <a:pt x="888" y="1050"/>
                </a:lnTo>
                <a:lnTo>
                  <a:pt x="894" y="1050"/>
                </a:lnTo>
                <a:lnTo>
                  <a:pt x="894" y="1044"/>
                </a:lnTo>
                <a:lnTo>
                  <a:pt x="894" y="1038"/>
                </a:lnTo>
                <a:lnTo>
                  <a:pt x="894" y="1032"/>
                </a:lnTo>
                <a:lnTo>
                  <a:pt x="900" y="1026"/>
                </a:lnTo>
                <a:lnTo>
                  <a:pt x="900" y="1020"/>
                </a:lnTo>
                <a:lnTo>
                  <a:pt x="900" y="1014"/>
                </a:lnTo>
                <a:lnTo>
                  <a:pt x="900" y="1008"/>
                </a:lnTo>
                <a:lnTo>
                  <a:pt x="900" y="1002"/>
                </a:lnTo>
                <a:lnTo>
                  <a:pt x="906" y="1002"/>
                </a:lnTo>
                <a:lnTo>
                  <a:pt x="906" y="996"/>
                </a:lnTo>
                <a:lnTo>
                  <a:pt x="906" y="990"/>
                </a:lnTo>
                <a:lnTo>
                  <a:pt x="906" y="984"/>
                </a:lnTo>
                <a:lnTo>
                  <a:pt x="906" y="978"/>
                </a:lnTo>
                <a:lnTo>
                  <a:pt x="912" y="978"/>
                </a:lnTo>
                <a:lnTo>
                  <a:pt x="912" y="972"/>
                </a:lnTo>
                <a:lnTo>
                  <a:pt x="912" y="966"/>
                </a:lnTo>
                <a:lnTo>
                  <a:pt x="912" y="960"/>
                </a:lnTo>
                <a:lnTo>
                  <a:pt x="912" y="954"/>
                </a:lnTo>
                <a:lnTo>
                  <a:pt x="918" y="954"/>
                </a:lnTo>
                <a:lnTo>
                  <a:pt x="918" y="948"/>
                </a:lnTo>
                <a:lnTo>
                  <a:pt x="918" y="942"/>
                </a:lnTo>
                <a:lnTo>
                  <a:pt x="918" y="936"/>
                </a:lnTo>
                <a:lnTo>
                  <a:pt x="918" y="930"/>
                </a:lnTo>
                <a:lnTo>
                  <a:pt x="918" y="924"/>
                </a:lnTo>
                <a:lnTo>
                  <a:pt x="924" y="924"/>
                </a:lnTo>
                <a:lnTo>
                  <a:pt x="924" y="918"/>
                </a:lnTo>
                <a:lnTo>
                  <a:pt x="924" y="912"/>
                </a:lnTo>
                <a:lnTo>
                  <a:pt x="924" y="906"/>
                </a:lnTo>
                <a:lnTo>
                  <a:pt x="924" y="900"/>
                </a:lnTo>
                <a:lnTo>
                  <a:pt x="924" y="894"/>
                </a:lnTo>
                <a:lnTo>
                  <a:pt x="930" y="894"/>
                </a:lnTo>
                <a:lnTo>
                  <a:pt x="930" y="888"/>
                </a:lnTo>
                <a:lnTo>
                  <a:pt x="930" y="882"/>
                </a:lnTo>
                <a:lnTo>
                  <a:pt x="930" y="876"/>
                </a:lnTo>
                <a:lnTo>
                  <a:pt x="930" y="870"/>
                </a:lnTo>
                <a:lnTo>
                  <a:pt x="930" y="864"/>
                </a:lnTo>
                <a:lnTo>
                  <a:pt x="936" y="858"/>
                </a:lnTo>
                <a:lnTo>
                  <a:pt x="936" y="852"/>
                </a:lnTo>
                <a:lnTo>
                  <a:pt x="936" y="846"/>
                </a:lnTo>
                <a:lnTo>
                  <a:pt x="936" y="840"/>
                </a:lnTo>
                <a:lnTo>
                  <a:pt x="936" y="834"/>
                </a:lnTo>
                <a:lnTo>
                  <a:pt x="942" y="828"/>
                </a:lnTo>
                <a:lnTo>
                  <a:pt x="942" y="822"/>
                </a:lnTo>
                <a:lnTo>
                  <a:pt x="942" y="816"/>
                </a:lnTo>
                <a:lnTo>
                  <a:pt x="942" y="810"/>
                </a:lnTo>
                <a:lnTo>
                  <a:pt x="942" y="804"/>
                </a:lnTo>
                <a:lnTo>
                  <a:pt x="942" y="798"/>
                </a:lnTo>
                <a:lnTo>
                  <a:pt x="948" y="798"/>
                </a:lnTo>
                <a:lnTo>
                  <a:pt x="948" y="792"/>
                </a:lnTo>
                <a:lnTo>
                  <a:pt x="948" y="786"/>
                </a:lnTo>
                <a:lnTo>
                  <a:pt x="948" y="780"/>
                </a:lnTo>
                <a:lnTo>
                  <a:pt x="948" y="774"/>
                </a:lnTo>
                <a:lnTo>
                  <a:pt x="948" y="768"/>
                </a:lnTo>
                <a:lnTo>
                  <a:pt x="954" y="768"/>
                </a:lnTo>
                <a:lnTo>
                  <a:pt x="954" y="762"/>
                </a:lnTo>
                <a:lnTo>
                  <a:pt x="954" y="756"/>
                </a:lnTo>
                <a:lnTo>
                  <a:pt x="954" y="750"/>
                </a:lnTo>
                <a:lnTo>
                  <a:pt x="954" y="744"/>
                </a:lnTo>
                <a:lnTo>
                  <a:pt x="954" y="738"/>
                </a:lnTo>
                <a:lnTo>
                  <a:pt x="960" y="738"/>
                </a:lnTo>
                <a:lnTo>
                  <a:pt x="960" y="732"/>
                </a:lnTo>
                <a:lnTo>
                  <a:pt x="960" y="726"/>
                </a:lnTo>
                <a:lnTo>
                  <a:pt x="960" y="720"/>
                </a:lnTo>
                <a:lnTo>
                  <a:pt x="960" y="714"/>
                </a:lnTo>
                <a:lnTo>
                  <a:pt x="966" y="708"/>
                </a:lnTo>
                <a:lnTo>
                  <a:pt x="966" y="702"/>
                </a:lnTo>
                <a:lnTo>
                  <a:pt x="966" y="696"/>
                </a:lnTo>
                <a:lnTo>
                  <a:pt x="966" y="690"/>
                </a:lnTo>
                <a:lnTo>
                  <a:pt x="972" y="684"/>
                </a:lnTo>
                <a:lnTo>
                  <a:pt x="972" y="678"/>
                </a:lnTo>
                <a:lnTo>
                  <a:pt x="972" y="672"/>
                </a:lnTo>
                <a:lnTo>
                  <a:pt x="972" y="666"/>
                </a:lnTo>
                <a:lnTo>
                  <a:pt x="978" y="660"/>
                </a:lnTo>
                <a:lnTo>
                  <a:pt x="978" y="654"/>
                </a:lnTo>
                <a:lnTo>
                  <a:pt x="978" y="648"/>
                </a:lnTo>
                <a:lnTo>
                  <a:pt x="978" y="642"/>
                </a:lnTo>
                <a:lnTo>
                  <a:pt x="984" y="642"/>
                </a:lnTo>
                <a:lnTo>
                  <a:pt x="984" y="636"/>
                </a:lnTo>
                <a:lnTo>
                  <a:pt x="984" y="630"/>
                </a:lnTo>
                <a:lnTo>
                  <a:pt x="984" y="624"/>
                </a:lnTo>
                <a:lnTo>
                  <a:pt x="990" y="624"/>
                </a:lnTo>
                <a:lnTo>
                  <a:pt x="990" y="618"/>
                </a:lnTo>
                <a:lnTo>
                  <a:pt x="990" y="612"/>
                </a:lnTo>
                <a:lnTo>
                  <a:pt x="996" y="606"/>
                </a:lnTo>
                <a:lnTo>
                  <a:pt x="996" y="600"/>
                </a:lnTo>
                <a:lnTo>
                  <a:pt x="996" y="594"/>
                </a:lnTo>
                <a:lnTo>
                  <a:pt x="1002" y="594"/>
                </a:lnTo>
                <a:lnTo>
                  <a:pt x="1002" y="588"/>
                </a:lnTo>
                <a:lnTo>
                  <a:pt x="1002" y="582"/>
                </a:lnTo>
                <a:lnTo>
                  <a:pt x="1008" y="582"/>
                </a:lnTo>
                <a:lnTo>
                  <a:pt x="1008" y="576"/>
                </a:lnTo>
                <a:lnTo>
                  <a:pt x="1008" y="570"/>
                </a:lnTo>
                <a:lnTo>
                  <a:pt x="1008" y="564"/>
                </a:lnTo>
                <a:lnTo>
                  <a:pt x="1014" y="564"/>
                </a:lnTo>
                <a:lnTo>
                  <a:pt x="1014" y="558"/>
                </a:lnTo>
                <a:lnTo>
                  <a:pt x="1014" y="552"/>
                </a:lnTo>
                <a:lnTo>
                  <a:pt x="1020" y="552"/>
                </a:lnTo>
                <a:lnTo>
                  <a:pt x="1020" y="546"/>
                </a:lnTo>
                <a:lnTo>
                  <a:pt x="1020" y="540"/>
                </a:lnTo>
                <a:lnTo>
                  <a:pt x="1026" y="534"/>
                </a:lnTo>
                <a:lnTo>
                  <a:pt x="1026" y="528"/>
                </a:lnTo>
                <a:lnTo>
                  <a:pt x="1026" y="522"/>
                </a:lnTo>
                <a:lnTo>
                  <a:pt x="1032" y="522"/>
                </a:lnTo>
                <a:lnTo>
                  <a:pt x="1032" y="516"/>
                </a:lnTo>
                <a:lnTo>
                  <a:pt x="1032" y="510"/>
                </a:lnTo>
                <a:lnTo>
                  <a:pt x="1038" y="504"/>
                </a:lnTo>
                <a:lnTo>
                  <a:pt x="1038" y="498"/>
                </a:lnTo>
                <a:lnTo>
                  <a:pt x="1038" y="492"/>
                </a:lnTo>
                <a:lnTo>
                  <a:pt x="1044" y="492"/>
                </a:lnTo>
                <a:lnTo>
                  <a:pt x="1044" y="486"/>
                </a:lnTo>
                <a:lnTo>
                  <a:pt x="1044" y="480"/>
                </a:lnTo>
                <a:lnTo>
                  <a:pt x="1050" y="474"/>
                </a:lnTo>
                <a:lnTo>
                  <a:pt x="1050" y="468"/>
                </a:lnTo>
                <a:lnTo>
                  <a:pt x="1050" y="462"/>
                </a:lnTo>
                <a:lnTo>
                  <a:pt x="1056" y="462"/>
                </a:lnTo>
                <a:lnTo>
                  <a:pt x="1056" y="456"/>
                </a:lnTo>
                <a:lnTo>
                  <a:pt x="1056" y="450"/>
                </a:lnTo>
                <a:lnTo>
                  <a:pt x="1056" y="444"/>
                </a:lnTo>
                <a:lnTo>
                  <a:pt x="1062" y="444"/>
                </a:lnTo>
                <a:lnTo>
                  <a:pt x="1062" y="438"/>
                </a:lnTo>
                <a:lnTo>
                  <a:pt x="1062" y="432"/>
                </a:lnTo>
                <a:lnTo>
                  <a:pt x="1068" y="432"/>
                </a:lnTo>
                <a:lnTo>
                  <a:pt x="1068" y="426"/>
                </a:lnTo>
                <a:lnTo>
                  <a:pt x="1068" y="420"/>
                </a:lnTo>
                <a:lnTo>
                  <a:pt x="1068" y="414"/>
                </a:lnTo>
                <a:lnTo>
                  <a:pt x="1074" y="414"/>
                </a:lnTo>
                <a:lnTo>
                  <a:pt x="1074" y="408"/>
                </a:lnTo>
                <a:lnTo>
                  <a:pt x="1074" y="402"/>
                </a:lnTo>
                <a:lnTo>
                  <a:pt x="1080" y="402"/>
                </a:lnTo>
                <a:lnTo>
                  <a:pt x="1080" y="396"/>
                </a:lnTo>
                <a:lnTo>
                  <a:pt x="1080" y="390"/>
                </a:lnTo>
                <a:lnTo>
                  <a:pt x="1086" y="390"/>
                </a:lnTo>
                <a:lnTo>
                  <a:pt x="1086" y="384"/>
                </a:lnTo>
                <a:lnTo>
                  <a:pt x="1086" y="378"/>
                </a:lnTo>
                <a:lnTo>
                  <a:pt x="1086" y="372"/>
                </a:lnTo>
                <a:lnTo>
                  <a:pt x="1092" y="372"/>
                </a:lnTo>
                <a:lnTo>
                  <a:pt x="1092" y="366"/>
                </a:lnTo>
                <a:lnTo>
                  <a:pt x="1092" y="360"/>
                </a:lnTo>
                <a:lnTo>
                  <a:pt x="1098" y="360"/>
                </a:lnTo>
                <a:lnTo>
                  <a:pt x="1098" y="354"/>
                </a:lnTo>
                <a:lnTo>
                  <a:pt x="1098" y="348"/>
                </a:lnTo>
                <a:lnTo>
                  <a:pt x="1104" y="348"/>
                </a:lnTo>
                <a:lnTo>
                  <a:pt x="1104" y="342"/>
                </a:lnTo>
                <a:lnTo>
                  <a:pt x="1104" y="336"/>
                </a:lnTo>
                <a:lnTo>
                  <a:pt x="1110" y="336"/>
                </a:lnTo>
                <a:lnTo>
                  <a:pt x="1110" y="330"/>
                </a:lnTo>
                <a:lnTo>
                  <a:pt x="1110" y="324"/>
                </a:lnTo>
                <a:lnTo>
                  <a:pt x="1116" y="324"/>
                </a:lnTo>
                <a:lnTo>
                  <a:pt x="1116" y="318"/>
                </a:lnTo>
                <a:lnTo>
                  <a:pt x="1116" y="312"/>
                </a:lnTo>
                <a:lnTo>
                  <a:pt x="1122" y="312"/>
                </a:lnTo>
                <a:lnTo>
                  <a:pt x="1122" y="306"/>
                </a:lnTo>
                <a:lnTo>
                  <a:pt x="1128" y="306"/>
                </a:lnTo>
                <a:lnTo>
                  <a:pt x="1128" y="300"/>
                </a:lnTo>
                <a:lnTo>
                  <a:pt x="1128" y="294"/>
                </a:lnTo>
                <a:lnTo>
                  <a:pt x="1134" y="294"/>
                </a:lnTo>
                <a:lnTo>
                  <a:pt x="1134" y="288"/>
                </a:lnTo>
                <a:lnTo>
                  <a:pt x="1134" y="282"/>
                </a:lnTo>
                <a:lnTo>
                  <a:pt x="1140" y="282"/>
                </a:lnTo>
                <a:lnTo>
                  <a:pt x="1140" y="276"/>
                </a:lnTo>
                <a:lnTo>
                  <a:pt x="1146" y="276"/>
                </a:lnTo>
                <a:lnTo>
                  <a:pt x="1146" y="270"/>
                </a:lnTo>
                <a:lnTo>
                  <a:pt x="1146" y="264"/>
                </a:lnTo>
                <a:lnTo>
                  <a:pt x="1152" y="264"/>
                </a:lnTo>
                <a:lnTo>
                  <a:pt x="1152" y="258"/>
                </a:lnTo>
                <a:lnTo>
                  <a:pt x="1158" y="258"/>
                </a:lnTo>
                <a:lnTo>
                  <a:pt x="1158" y="252"/>
                </a:lnTo>
                <a:lnTo>
                  <a:pt x="1164" y="252"/>
                </a:lnTo>
                <a:lnTo>
                  <a:pt x="1164" y="246"/>
                </a:lnTo>
                <a:lnTo>
                  <a:pt x="1170" y="246"/>
                </a:lnTo>
                <a:lnTo>
                  <a:pt x="1170" y="240"/>
                </a:lnTo>
                <a:lnTo>
                  <a:pt x="1176" y="240"/>
                </a:lnTo>
                <a:lnTo>
                  <a:pt x="1176" y="234"/>
                </a:lnTo>
                <a:lnTo>
                  <a:pt x="1182" y="234"/>
                </a:lnTo>
                <a:lnTo>
                  <a:pt x="1182" y="228"/>
                </a:lnTo>
                <a:lnTo>
                  <a:pt x="1188" y="228"/>
                </a:lnTo>
                <a:lnTo>
                  <a:pt x="1188" y="222"/>
                </a:lnTo>
                <a:lnTo>
                  <a:pt x="1194" y="222"/>
                </a:lnTo>
                <a:lnTo>
                  <a:pt x="1200" y="216"/>
                </a:lnTo>
                <a:lnTo>
                  <a:pt x="1206" y="216"/>
                </a:lnTo>
                <a:lnTo>
                  <a:pt x="1212" y="216"/>
                </a:lnTo>
                <a:lnTo>
                  <a:pt x="1212" y="210"/>
                </a:lnTo>
                <a:lnTo>
                  <a:pt x="1218" y="210"/>
                </a:lnTo>
                <a:lnTo>
                  <a:pt x="1224" y="210"/>
                </a:lnTo>
                <a:lnTo>
                  <a:pt x="1230" y="210"/>
                </a:lnTo>
                <a:lnTo>
                  <a:pt x="1236" y="210"/>
                </a:lnTo>
                <a:lnTo>
                  <a:pt x="1242" y="210"/>
                </a:lnTo>
                <a:lnTo>
                  <a:pt x="1248" y="210"/>
                </a:lnTo>
                <a:lnTo>
                  <a:pt x="1254" y="210"/>
                </a:lnTo>
                <a:lnTo>
                  <a:pt x="1260" y="210"/>
                </a:lnTo>
                <a:lnTo>
                  <a:pt x="1266" y="210"/>
                </a:lnTo>
                <a:lnTo>
                  <a:pt x="1272" y="204"/>
                </a:lnTo>
                <a:lnTo>
                  <a:pt x="1278" y="204"/>
                </a:lnTo>
                <a:lnTo>
                  <a:pt x="1284" y="204"/>
                </a:lnTo>
                <a:lnTo>
                  <a:pt x="1290" y="204"/>
                </a:lnTo>
                <a:lnTo>
                  <a:pt x="1296" y="204"/>
                </a:lnTo>
                <a:lnTo>
                  <a:pt x="1302" y="204"/>
                </a:lnTo>
                <a:lnTo>
                  <a:pt x="1308" y="204"/>
                </a:lnTo>
                <a:lnTo>
                  <a:pt x="1314" y="204"/>
                </a:lnTo>
                <a:lnTo>
                  <a:pt x="1320" y="204"/>
                </a:lnTo>
                <a:lnTo>
                  <a:pt x="1326" y="204"/>
                </a:lnTo>
                <a:lnTo>
                  <a:pt x="1332" y="204"/>
                </a:lnTo>
                <a:lnTo>
                  <a:pt x="1338" y="204"/>
                </a:lnTo>
                <a:lnTo>
                  <a:pt x="1344" y="204"/>
                </a:lnTo>
                <a:lnTo>
                  <a:pt x="1350" y="204"/>
                </a:lnTo>
                <a:lnTo>
                  <a:pt x="1350" y="198"/>
                </a:lnTo>
                <a:lnTo>
                  <a:pt x="1356" y="198"/>
                </a:lnTo>
                <a:lnTo>
                  <a:pt x="1362" y="198"/>
                </a:lnTo>
                <a:lnTo>
                  <a:pt x="1368" y="198"/>
                </a:lnTo>
                <a:lnTo>
                  <a:pt x="1374" y="198"/>
                </a:lnTo>
                <a:lnTo>
                  <a:pt x="1380" y="198"/>
                </a:lnTo>
                <a:lnTo>
                  <a:pt x="1386" y="198"/>
                </a:lnTo>
                <a:lnTo>
                  <a:pt x="1392" y="198"/>
                </a:lnTo>
                <a:lnTo>
                  <a:pt x="1398" y="198"/>
                </a:lnTo>
                <a:lnTo>
                  <a:pt x="1404" y="198"/>
                </a:lnTo>
                <a:lnTo>
                  <a:pt x="1410" y="198"/>
                </a:lnTo>
                <a:lnTo>
                  <a:pt x="1416" y="198"/>
                </a:lnTo>
                <a:lnTo>
                  <a:pt x="1422" y="198"/>
                </a:lnTo>
                <a:lnTo>
                  <a:pt x="1428" y="204"/>
                </a:lnTo>
                <a:lnTo>
                  <a:pt x="1434" y="204"/>
                </a:lnTo>
                <a:lnTo>
                  <a:pt x="1440" y="204"/>
                </a:lnTo>
                <a:lnTo>
                  <a:pt x="1440" y="210"/>
                </a:lnTo>
                <a:lnTo>
                  <a:pt x="1446" y="210"/>
                </a:lnTo>
                <a:lnTo>
                  <a:pt x="1446" y="216"/>
                </a:lnTo>
                <a:lnTo>
                  <a:pt x="1452" y="216"/>
                </a:lnTo>
                <a:lnTo>
                  <a:pt x="1452" y="222"/>
                </a:lnTo>
                <a:lnTo>
                  <a:pt x="1458" y="222"/>
                </a:lnTo>
                <a:lnTo>
                  <a:pt x="1458" y="228"/>
                </a:lnTo>
                <a:lnTo>
                  <a:pt x="1464" y="228"/>
                </a:lnTo>
                <a:lnTo>
                  <a:pt x="1464" y="234"/>
                </a:lnTo>
                <a:lnTo>
                  <a:pt x="1470" y="234"/>
                </a:lnTo>
                <a:lnTo>
                  <a:pt x="1470" y="240"/>
                </a:lnTo>
                <a:lnTo>
                  <a:pt x="1476" y="240"/>
                </a:lnTo>
                <a:lnTo>
                  <a:pt x="1476" y="246"/>
                </a:lnTo>
                <a:lnTo>
                  <a:pt x="1482" y="246"/>
                </a:lnTo>
                <a:lnTo>
                  <a:pt x="1482" y="252"/>
                </a:lnTo>
                <a:lnTo>
                  <a:pt x="1488" y="252"/>
                </a:lnTo>
                <a:lnTo>
                  <a:pt x="1488" y="258"/>
                </a:lnTo>
                <a:lnTo>
                  <a:pt x="1488" y="264"/>
                </a:lnTo>
                <a:lnTo>
                  <a:pt x="1494" y="264"/>
                </a:lnTo>
                <a:lnTo>
                  <a:pt x="1494" y="270"/>
                </a:lnTo>
                <a:lnTo>
                  <a:pt x="1500" y="270"/>
                </a:lnTo>
                <a:lnTo>
                  <a:pt x="1500" y="276"/>
                </a:lnTo>
                <a:lnTo>
                  <a:pt x="1500" y="282"/>
                </a:lnTo>
                <a:lnTo>
                  <a:pt x="1506" y="282"/>
                </a:lnTo>
                <a:lnTo>
                  <a:pt x="1506" y="288"/>
                </a:lnTo>
                <a:lnTo>
                  <a:pt x="1506" y="294"/>
                </a:lnTo>
                <a:lnTo>
                  <a:pt x="1512" y="294"/>
                </a:lnTo>
                <a:lnTo>
                  <a:pt x="1512" y="300"/>
                </a:lnTo>
                <a:lnTo>
                  <a:pt x="1518" y="306"/>
                </a:lnTo>
                <a:lnTo>
                  <a:pt x="1518" y="312"/>
                </a:lnTo>
                <a:lnTo>
                  <a:pt x="1524" y="312"/>
                </a:lnTo>
                <a:lnTo>
                  <a:pt x="1524" y="318"/>
                </a:lnTo>
                <a:lnTo>
                  <a:pt x="1524" y="324"/>
                </a:lnTo>
                <a:lnTo>
                  <a:pt x="1530" y="324"/>
                </a:lnTo>
                <a:lnTo>
                  <a:pt x="1530" y="330"/>
                </a:lnTo>
                <a:lnTo>
                  <a:pt x="1530" y="336"/>
                </a:lnTo>
                <a:lnTo>
                  <a:pt x="1536" y="336"/>
                </a:lnTo>
                <a:lnTo>
                  <a:pt x="1536" y="342"/>
                </a:lnTo>
                <a:lnTo>
                  <a:pt x="1536" y="348"/>
                </a:lnTo>
                <a:lnTo>
                  <a:pt x="1542" y="354"/>
                </a:lnTo>
                <a:lnTo>
                  <a:pt x="1542" y="360"/>
                </a:lnTo>
                <a:lnTo>
                  <a:pt x="1542" y="366"/>
                </a:lnTo>
                <a:lnTo>
                  <a:pt x="1548" y="366"/>
                </a:lnTo>
                <a:lnTo>
                  <a:pt x="1548" y="372"/>
                </a:lnTo>
                <a:lnTo>
                  <a:pt x="1548" y="378"/>
                </a:lnTo>
                <a:lnTo>
                  <a:pt x="1554" y="378"/>
                </a:lnTo>
                <a:lnTo>
                  <a:pt x="1554" y="384"/>
                </a:lnTo>
                <a:lnTo>
                  <a:pt x="1554" y="390"/>
                </a:lnTo>
                <a:lnTo>
                  <a:pt x="1560" y="390"/>
                </a:lnTo>
                <a:lnTo>
                  <a:pt x="1560" y="396"/>
                </a:lnTo>
                <a:lnTo>
                  <a:pt x="1560" y="402"/>
                </a:lnTo>
                <a:lnTo>
                  <a:pt x="1560" y="408"/>
                </a:lnTo>
                <a:lnTo>
                  <a:pt x="1566" y="408"/>
                </a:lnTo>
                <a:lnTo>
                  <a:pt x="1566" y="414"/>
                </a:lnTo>
                <a:lnTo>
                  <a:pt x="1566" y="420"/>
                </a:lnTo>
                <a:lnTo>
                  <a:pt x="1572" y="420"/>
                </a:lnTo>
                <a:lnTo>
                  <a:pt x="1572" y="426"/>
                </a:lnTo>
                <a:lnTo>
                  <a:pt x="1572" y="432"/>
                </a:lnTo>
                <a:lnTo>
                  <a:pt x="1572" y="438"/>
                </a:lnTo>
                <a:lnTo>
                  <a:pt x="1578" y="438"/>
                </a:lnTo>
                <a:lnTo>
                  <a:pt x="1578" y="444"/>
                </a:lnTo>
                <a:lnTo>
                  <a:pt x="1578" y="450"/>
                </a:lnTo>
                <a:lnTo>
                  <a:pt x="1584" y="450"/>
                </a:lnTo>
                <a:lnTo>
                  <a:pt x="1584" y="456"/>
                </a:lnTo>
                <a:lnTo>
                  <a:pt x="1584" y="462"/>
                </a:lnTo>
                <a:lnTo>
                  <a:pt x="1584" y="468"/>
                </a:lnTo>
                <a:lnTo>
                  <a:pt x="1590" y="468"/>
                </a:lnTo>
                <a:lnTo>
                  <a:pt x="1590" y="474"/>
                </a:lnTo>
                <a:lnTo>
                  <a:pt x="1590" y="480"/>
                </a:lnTo>
                <a:lnTo>
                  <a:pt x="1596" y="480"/>
                </a:lnTo>
                <a:lnTo>
                  <a:pt x="1596" y="486"/>
                </a:lnTo>
                <a:lnTo>
                  <a:pt x="1596" y="492"/>
                </a:lnTo>
                <a:lnTo>
                  <a:pt x="1596" y="498"/>
                </a:lnTo>
                <a:lnTo>
                  <a:pt x="1602" y="498"/>
                </a:lnTo>
                <a:lnTo>
                  <a:pt x="1602" y="504"/>
                </a:lnTo>
                <a:lnTo>
                  <a:pt x="1602" y="510"/>
                </a:lnTo>
                <a:lnTo>
                  <a:pt x="1608" y="510"/>
                </a:lnTo>
                <a:lnTo>
                  <a:pt x="1608" y="516"/>
                </a:lnTo>
                <a:lnTo>
                  <a:pt x="1608" y="522"/>
                </a:lnTo>
                <a:lnTo>
                  <a:pt x="1614" y="528"/>
                </a:lnTo>
                <a:lnTo>
                  <a:pt x="1614" y="534"/>
                </a:lnTo>
                <a:lnTo>
                  <a:pt x="1614" y="540"/>
                </a:lnTo>
                <a:lnTo>
                  <a:pt x="1620" y="540"/>
                </a:lnTo>
                <a:lnTo>
                  <a:pt x="1620" y="546"/>
                </a:lnTo>
                <a:lnTo>
                  <a:pt x="1620" y="552"/>
                </a:lnTo>
                <a:lnTo>
                  <a:pt x="1626" y="552"/>
                </a:lnTo>
                <a:lnTo>
                  <a:pt x="1626" y="558"/>
                </a:lnTo>
                <a:lnTo>
                  <a:pt x="1626" y="564"/>
                </a:lnTo>
                <a:lnTo>
                  <a:pt x="1626" y="570"/>
                </a:lnTo>
                <a:lnTo>
                  <a:pt x="1632" y="570"/>
                </a:lnTo>
                <a:lnTo>
                  <a:pt x="1632" y="576"/>
                </a:lnTo>
                <a:lnTo>
                  <a:pt x="1632" y="582"/>
                </a:lnTo>
                <a:lnTo>
                  <a:pt x="1638" y="582"/>
                </a:lnTo>
                <a:lnTo>
                  <a:pt x="1638" y="588"/>
                </a:lnTo>
                <a:lnTo>
                  <a:pt x="1638" y="594"/>
                </a:lnTo>
                <a:lnTo>
                  <a:pt x="1644" y="594"/>
                </a:lnTo>
                <a:lnTo>
                  <a:pt x="1644" y="600"/>
                </a:lnTo>
                <a:lnTo>
                  <a:pt x="1644" y="606"/>
                </a:lnTo>
                <a:lnTo>
                  <a:pt x="1650" y="606"/>
                </a:lnTo>
                <a:lnTo>
                  <a:pt x="1650" y="612"/>
                </a:lnTo>
                <a:lnTo>
                  <a:pt x="1650" y="618"/>
                </a:lnTo>
                <a:lnTo>
                  <a:pt x="1650" y="624"/>
                </a:lnTo>
                <a:lnTo>
                  <a:pt x="1656" y="624"/>
                </a:lnTo>
                <a:lnTo>
                  <a:pt x="1656" y="630"/>
                </a:lnTo>
                <a:lnTo>
                  <a:pt x="1656" y="636"/>
                </a:lnTo>
                <a:lnTo>
                  <a:pt x="1662" y="636"/>
                </a:lnTo>
                <a:lnTo>
                  <a:pt x="1662" y="642"/>
                </a:lnTo>
                <a:lnTo>
                  <a:pt x="1662" y="648"/>
                </a:lnTo>
                <a:lnTo>
                  <a:pt x="1668" y="648"/>
                </a:lnTo>
                <a:lnTo>
                  <a:pt x="1668" y="654"/>
                </a:lnTo>
                <a:lnTo>
                  <a:pt x="1668" y="660"/>
                </a:lnTo>
                <a:lnTo>
                  <a:pt x="1674" y="660"/>
                </a:lnTo>
                <a:lnTo>
                  <a:pt x="1674" y="666"/>
                </a:lnTo>
                <a:lnTo>
                  <a:pt x="1674" y="672"/>
                </a:lnTo>
                <a:lnTo>
                  <a:pt x="1680" y="672"/>
                </a:lnTo>
                <a:lnTo>
                  <a:pt x="1680" y="678"/>
                </a:lnTo>
                <a:lnTo>
                  <a:pt x="1680" y="684"/>
                </a:lnTo>
                <a:lnTo>
                  <a:pt x="1686" y="690"/>
                </a:lnTo>
                <a:lnTo>
                  <a:pt x="1686" y="696"/>
                </a:lnTo>
                <a:lnTo>
                  <a:pt x="1686" y="702"/>
                </a:lnTo>
                <a:lnTo>
                  <a:pt x="1692" y="702"/>
                </a:lnTo>
                <a:lnTo>
                  <a:pt x="1692" y="708"/>
                </a:lnTo>
                <a:lnTo>
                  <a:pt x="1692" y="714"/>
                </a:lnTo>
                <a:lnTo>
                  <a:pt x="1698" y="714"/>
                </a:lnTo>
                <a:lnTo>
                  <a:pt x="1698" y="720"/>
                </a:lnTo>
                <a:lnTo>
                  <a:pt x="1698" y="726"/>
                </a:lnTo>
                <a:lnTo>
                  <a:pt x="1704" y="726"/>
                </a:lnTo>
                <a:lnTo>
                  <a:pt x="1704" y="732"/>
                </a:lnTo>
                <a:lnTo>
                  <a:pt x="1704" y="738"/>
                </a:lnTo>
                <a:lnTo>
                  <a:pt x="1710" y="738"/>
                </a:lnTo>
                <a:lnTo>
                  <a:pt x="1710" y="744"/>
                </a:lnTo>
                <a:lnTo>
                  <a:pt x="1710" y="750"/>
                </a:lnTo>
                <a:lnTo>
                  <a:pt x="1716" y="750"/>
                </a:lnTo>
                <a:lnTo>
                  <a:pt x="1716" y="756"/>
                </a:lnTo>
                <a:lnTo>
                  <a:pt x="1722" y="762"/>
                </a:lnTo>
                <a:lnTo>
                  <a:pt x="1722" y="768"/>
                </a:lnTo>
                <a:lnTo>
                  <a:pt x="1728" y="774"/>
                </a:lnTo>
                <a:lnTo>
                  <a:pt x="1728" y="780"/>
                </a:lnTo>
                <a:lnTo>
                  <a:pt x="1734" y="786"/>
                </a:lnTo>
                <a:lnTo>
                  <a:pt x="1734" y="792"/>
                </a:lnTo>
                <a:lnTo>
                  <a:pt x="1740" y="792"/>
                </a:lnTo>
                <a:lnTo>
                  <a:pt x="1740" y="798"/>
                </a:lnTo>
                <a:lnTo>
                  <a:pt x="1740" y="804"/>
                </a:lnTo>
                <a:lnTo>
                  <a:pt x="1746" y="804"/>
                </a:lnTo>
                <a:lnTo>
                  <a:pt x="1746" y="810"/>
                </a:lnTo>
                <a:lnTo>
                  <a:pt x="1746" y="816"/>
                </a:lnTo>
                <a:lnTo>
                  <a:pt x="1752" y="816"/>
                </a:lnTo>
                <a:lnTo>
                  <a:pt x="1752" y="822"/>
                </a:lnTo>
                <a:lnTo>
                  <a:pt x="1752" y="828"/>
                </a:lnTo>
                <a:lnTo>
                  <a:pt x="1758" y="828"/>
                </a:lnTo>
                <a:lnTo>
                  <a:pt x="1758" y="834"/>
                </a:lnTo>
                <a:lnTo>
                  <a:pt x="1764" y="840"/>
                </a:lnTo>
                <a:lnTo>
                  <a:pt x="1764" y="846"/>
                </a:lnTo>
                <a:lnTo>
                  <a:pt x="1770" y="846"/>
                </a:lnTo>
                <a:lnTo>
                  <a:pt x="1770" y="852"/>
                </a:lnTo>
                <a:lnTo>
                  <a:pt x="1770" y="858"/>
                </a:lnTo>
                <a:lnTo>
                  <a:pt x="1776" y="858"/>
                </a:lnTo>
                <a:lnTo>
                  <a:pt x="1776" y="864"/>
                </a:lnTo>
                <a:lnTo>
                  <a:pt x="1776" y="870"/>
                </a:lnTo>
                <a:lnTo>
                  <a:pt x="1782" y="870"/>
                </a:lnTo>
                <a:lnTo>
                  <a:pt x="1782" y="876"/>
                </a:lnTo>
                <a:lnTo>
                  <a:pt x="1788" y="876"/>
                </a:lnTo>
                <a:lnTo>
                  <a:pt x="1788" y="882"/>
                </a:lnTo>
                <a:lnTo>
                  <a:pt x="1788" y="888"/>
                </a:lnTo>
                <a:lnTo>
                  <a:pt x="1794" y="888"/>
                </a:lnTo>
                <a:lnTo>
                  <a:pt x="1794" y="894"/>
                </a:lnTo>
                <a:lnTo>
                  <a:pt x="1800" y="900"/>
                </a:lnTo>
                <a:lnTo>
                  <a:pt x="1800" y="906"/>
                </a:lnTo>
                <a:lnTo>
                  <a:pt x="1806" y="906"/>
                </a:lnTo>
                <a:lnTo>
                  <a:pt x="1806" y="912"/>
                </a:lnTo>
                <a:lnTo>
                  <a:pt x="1806" y="918"/>
                </a:lnTo>
                <a:lnTo>
                  <a:pt x="1812" y="918"/>
                </a:lnTo>
                <a:lnTo>
                  <a:pt x="1812" y="924"/>
                </a:lnTo>
                <a:lnTo>
                  <a:pt x="1818" y="924"/>
                </a:lnTo>
                <a:lnTo>
                  <a:pt x="1818" y="930"/>
                </a:lnTo>
                <a:lnTo>
                  <a:pt x="1824" y="930"/>
                </a:lnTo>
                <a:lnTo>
                  <a:pt x="1824" y="936"/>
                </a:lnTo>
                <a:lnTo>
                  <a:pt x="1830" y="936"/>
                </a:lnTo>
                <a:lnTo>
                  <a:pt x="1830" y="942"/>
                </a:lnTo>
                <a:lnTo>
                  <a:pt x="1836" y="942"/>
                </a:lnTo>
                <a:lnTo>
                  <a:pt x="1836" y="948"/>
                </a:lnTo>
                <a:lnTo>
                  <a:pt x="1842" y="948"/>
                </a:lnTo>
                <a:lnTo>
                  <a:pt x="1842" y="954"/>
                </a:lnTo>
                <a:lnTo>
                  <a:pt x="1848" y="954"/>
                </a:lnTo>
                <a:lnTo>
                  <a:pt x="1854" y="954"/>
                </a:lnTo>
                <a:lnTo>
                  <a:pt x="1854" y="960"/>
                </a:lnTo>
                <a:lnTo>
                  <a:pt x="1860" y="960"/>
                </a:lnTo>
                <a:lnTo>
                  <a:pt x="1866" y="960"/>
                </a:lnTo>
                <a:lnTo>
                  <a:pt x="1872" y="960"/>
                </a:lnTo>
                <a:lnTo>
                  <a:pt x="1878" y="960"/>
                </a:lnTo>
                <a:lnTo>
                  <a:pt x="1878" y="966"/>
                </a:lnTo>
                <a:lnTo>
                  <a:pt x="1884" y="966"/>
                </a:lnTo>
                <a:lnTo>
                  <a:pt x="1890" y="966"/>
                </a:lnTo>
                <a:lnTo>
                  <a:pt x="1896" y="966"/>
                </a:lnTo>
                <a:lnTo>
                  <a:pt x="1902" y="966"/>
                </a:lnTo>
                <a:lnTo>
                  <a:pt x="1908" y="966"/>
                </a:lnTo>
                <a:lnTo>
                  <a:pt x="1914" y="966"/>
                </a:lnTo>
                <a:lnTo>
                  <a:pt x="1920" y="966"/>
                </a:lnTo>
                <a:lnTo>
                  <a:pt x="1920" y="972"/>
                </a:lnTo>
                <a:lnTo>
                  <a:pt x="1926" y="972"/>
                </a:lnTo>
                <a:lnTo>
                  <a:pt x="1932" y="972"/>
                </a:lnTo>
                <a:lnTo>
                  <a:pt x="1938" y="972"/>
                </a:lnTo>
                <a:lnTo>
                  <a:pt x="1944" y="972"/>
                </a:lnTo>
                <a:lnTo>
                  <a:pt x="1950" y="972"/>
                </a:lnTo>
                <a:lnTo>
                  <a:pt x="1956" y="972"/>
                </a:lnTo>
                <a:lnTo>
                  <a:pt x="1962" y="972"/>
                </a:lnTo>
                <a:lnTo>
                  <a:pt x="1968" y="972"/>
                </a:lnTo>
                <a:lnTo>
                  <a:pt x="1968" y="978"/>
                </a:lnTo>
                <a:lnTo>
                  <a:pt x="1974" y="978"/>
                </a:lnTo>
                <a:lnTo>
                  <a:pt x="1980" y="978"/>
                </a:lnTo>
                <a:lnTo>
                  <a:pt x="1986" y="978"/>
                </a:lnTo>
                <a:lnTo>
                  <a:pt x="1992" y="978"/>
                </a:lnTo>
                <a:lnTo>
                  <a:pt x="1998" y="978"/>
                </a:lnTo>
                <a:lnTo>
                  <a:pt x="1998" y="984"/>
                </a:lnTo>
                <a:lnTo>
                  <a:pt x="2004" y="984"/>
                </a:lnTo>
                <a:lnTo>
                  <a:pt x="2010" y="984"/>
                </a:lnTo>
                <a:lnTo>
                  <a:pt x="2010" y="990"/>
                </a:lnTo>
                <a:lnTo>
                  <a:pt x="2016" y="990"/>
                </a:lnTo>
                <a:lnTo>
                  <a:pt x="2016" y="996"/>
                </a:lnTo>
                <a:lnTo>
                  <a:pt x="2022" y="996"/>
                </a:lnTo>
                <a:lnTo>
                  <a:pt x="2028" y="996"/>
                </a:lnTo>
                <a:lnTo>
                  <a:pt x="2028" y="1002"/>
                </a:lnTo>
                <a:lnTo>
                  <a:pt x="2034" y="1002"/>
                </a:lnTo>
                <a:lnTo>
                  <a:pt x="2034" y="1008"/>
                </a:lnTo>
                <a:lnTo>
                  <a:pt x="2040" y="1008"/>
                </a:lnTo>
                <a:lnTo>
                  <a:pt x="2040" y="1014"/>
                </a:lnTo>
                <a:lnTo>
                  <a:pt x="2046" y="1014"/>
                </a:lnTo>
                <a:lnTo>
                  <a:pt x="2046" y="1020"/>
                </a:lnTo>
                <a:lnTo>
                  <a:pt x="2052" y="1020"/>
                </a:lnTo>
                <a:lnTo>
                  <a:pt x="2052" y="1026"/>
                </a:lnTo>
                <a:lnTo>
                  <a:pt x="2058" y="1026"/>
                </a:lnTo>
                <a:lnTo>
                  <a:pt x="2058" y="1032"/>
                </a:lnTo>
                <a:lnTo>
                  <a:pt x="2064" y="1032"/>
                </a:lnTo>
                <a:lnTo>
                  <a:pt x="2064" y="1038"/>
                </a:lnTo>
                <a:lnTo>
                  <a:pt x="2070" y="1038"/>
                </a:lnTo>
                <a:lnTo>
                  <a:pt x="2070" y="1044"/>
                </a:lnTo>
                <a:lnTo>
                  <a:pt x="2076" y="1044"/>
                </a:lnTo>
                <a:lnTo>
                  <a:pt x="2076" y="1050"/>
                </a:lnTo>
                <a:lnTo>
                  <a:pt x="2082" y="1050"/>
                </a:lnTo>
                <a:lnTo>
                  <a:pt x="2082" y="1056"/>
                </a:lnTo>
                <a:lnTo>
                  <a:pt x="2088" y="1056"/>
                </a:lnTo>
                <a:lnTo>
                  <a:pt x="2088" y="1062"/>
                </a:lnTo>
                <a:lnTo>
                  <a:pt x="2094" y="1062"/>
                </a:lnTo>
                <a:lnTo>
                  <a:pt x="2094" y="1068"/>
                </a:lnTo>
                <a:lnTo>
                  <a:pt x="2100" y="1068"/>
                </a:lnTo>
                <a:lnTo>
                  <a:pt x="2100" y="1074"/>
                </a:lnTo>
                <a:lnTo>
                  <a:pt x="2106" y="1074"/>
                </a:lnTo>
                <a:lnTo>
                  <a:pt x="2112" y="1074"/>
                </a:lnTo>
                <a:lnTo>
                  <a:pt x="2112" y="1080"/>
                </a:lnTo>
                <a:lnTo>
                  <a:pt x="2118" y="1080"/>
                </a:lnTo>
                <a:lnTo>
                  <a:pt x="2118" y="1086"/>
                </a:lnTo>
                <a:lnTo>
                  <a:pt x="2124" y="1086"/>
                </a:lnTo>
                <a:lnTo>
                  <a:pt x="2124" y="1092"/>
                </a:lnTo>
                <a:lnTo>
                  <a:pt x="2130" y="1092"/>
                </a:lnTo>
                <a:lnTo>
                  <a:pt x="2130" y="1098"/>
                </a:lnTo>
                <a:lnTo>
                  <a:pt x="2136" y="1098"/>
                </a:lnTo>
                <a:lnTo>
                  <a:pt x="2142" y="1098"/>
                </a:lnTo>
                <a:lnTo>
                  <a:pt x="2142" y="1104"/>
                </a:lnTo>
                <a:lnTo>
                  <a:pt x="2148" y="1104"/>
                </a:lnTo>
                <a:lnTo>
                  <a:pt x="2148" y="1110"/>
                </a:lnTo>
                <a:lnTo>
                  <a:pt x="2154" y="1110"/>
                </a:lnTo>
                <a:lnTo>
                  <a:pt x="2160" y="1110"/>
                </a:lnTo>
                <a:lnTo>
                  <a:pt x="2160" y="1116"/>
                </a:lnTo>
                <a:lnTo>
                  <a:pt x="2166" y="1116"/>
                </a:lnTo>
                <a:lnTo>
                  <a:pt x="2166" y="1122"/>
                </a:lnTo>
                <a:lnTo>
                  <a:pt x="2172" y="1122"/>
                </a:lnTo>
                <a:lnTo>
                  <a:pt x="2178" y="1122"/>
                </a:lnTo>
                <a:lnTo>
                  <a:pt x="2178" y="1128"/>
                </a:lnTo>
                <a:lnTo>
                  <a:pt x="2184" y="1128"/>
                </a:lnTo>
                <a:lnTo>
                  <a:pt x="2190" y="1128"/>
                </a:lnTo>
                <a:lnTo>
                  <a:pt x="2190" y="1134"/>
                </a:lnTo>
                <a:lnTo>
                  <a:pt x="2196" y="1134"/>
                </a:lnTo>
                <a:lnTo>
                  <a:pt x="2202" y="1134"/>
                </a:lnTo>
                <a:lnTo>
                  <a:pt x="2208" y="1134"/>
                </a:lnTo>
                <a:lnTo>
                  <a:pt x="2208" y="1140"/>
                </a:lnTo>
                <a:lnTo>
                  <a:pt x="2214" y="1140"/>
                </a:lnTo>
                <a:lnTo>
                  <a:pt x="2220" y="1140"/>
                </a:lnTo>
                <a:lnTo>
                  <a:pt x="2226" y="1140"/>
                </a:lnTo>
                <a:lnTo>
                  <a:pt x="2232" y="1140"/>
                </a:lnTo>
                <a:lnTo>
                  <a:pt x="2232" y="1146"/>
                </a:lnTo>
                <a:lnTo>
                  <a:pt x="2238" y="1146"/>
                </a:lnTo>
                <a:lnTo>
                  <a:pt x="2244" y="1146"/>
                </a:lnTo>
                <a:lnTo>
                  <a:pt x="2250" y="1146"/>
                </a:lnTo>
                <a:lnTo>
                  <a:pt x="2256" y="1146"/>
                </a:lnTo>
                <a:lnTo>
                  <a:pt x="2256" y="1152"/>
                </a:lnTo>
                <a:lnTo>
                  <a:pt x="2262" y="1152"/>
                </a:lnTo>
                <a:lnTo>
                  <a:pt x="2268" y="1152"/>
                </a:lnTo>
              </a:path>
            </a:pathLst>
          </a:custGeom>
          <a:noFill/>
          <a:ln w="15875">
            <a:solidFill>
              <a:srgbClr val="00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33917" name="Rectangle 57"/>
          <p:cNvSpPr>
            <a:spLocks noChangeArrowheads="1"/>
          </p:cNvSpPr>
          <p:nvPr/>
        </p:nvSpPr>
        <p:spPr bwMode="auto">
          <a:xfrm>
            <a:off x="1577976" y="5313363"/>
            <a:ext cx="50482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>
                <a:solidFill>
                  <a:srgbClr val="00FF00"/>
                </a:solidFill>
                <a:latin typeface="Arial" pitchFamily="34" charset="0"/>
              </a:rPr>
              <a:t>BETA_Y</a:t>
            </a: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33918" name="Freeform 58"/>
          <p:cNvSpPr>
            <a:spLocks/>
          </p:cNvSpPr>
          <p:nvPr/>
        </p:nvSpPr>
        <p:spPr bwMode="auto">
          <a:xfrm>
            <a:off x="549276" y="3446463"/>
            <a:ext cx="3600450" cy="1588"/>
          </a:xfrm>
          <a:custGeom>
            <a:avLst/>
            <a:gdLst>
              <a:gd name="T0" fmla="*/ 30 w 2268"/>
              <a:gd name="T1" fmla="*/ 0 h 1"/>
              <a:gd name="T2" fmla="*/ 66 w 2268"/>
              <a:gd name="T3" fmla="*/ 0 h 1"/>
              <a:gd name="T4" fmla="*/ 102 w 2268"/>
              <a:gd name="T5" fmla="*/ 0 h 1"/>
              <a:gd name="T6" fmla="*/ 138 w 2268"/>
              <a:gd name="T7" fmla="*/ 0 h 1"/>
              <a:gd name="T8" fmla="*/ 174 w 2268"/>
              <a:gd name="T9" fmla="*/ 0 h 1"/>
              <a:gd name="T10" fmla="*/ 210 w 2268"/>
              <a:gd name="T11" fmla="*/ 0 h 1"/>
              <a:gd name="T12" fmla="*/ 246 w 2268"/>
              <a:gd name="T13" fmla="*/ 0 h 1"/>
              <a:gd name="T14" fmla="*/ 282 w 2268"/>
              <a:gd name="T15" fmla="*/ 0 h 1"/>
              <a:gd name="T16" fmla="*/ 318 w 2268"/>
              <a:gd name="T17" fmla="*/ 0 h 1"/>
              <a:gd name="T18" fmla="*/ 354 w 2268"/>
              <a:gd name="T19" fmla="*/ 0 h 1"/>
              <a:gd name="T20" fmla="*/ 390 w 2268"/>
              <a:gd name="T21" fmla="*/ 0 h 1"/>
              <a:gd name="T22" fmla="*/ 426 w 2268"/>
              <a:gd name="T23" fmla="*/ 0 h 1"/>
              <a:gd name="T24" fmla="*/ 462 w 2268"/>
              <a:gd name="T25" fmla="*/ 0 h 1"/>
              <a:gd name="T26" fmla="*/ 498 w 2268"/>
              <a:gd name="T27" fmla="*/ 0 h 1"/>
              <a:gd name="T28" fmla="*/ 534 w 2268"/>
              <a:gd name="T29" fmla="*/ 0 h 1"/>
              <a:gd name="T30" fmla="*/ 570 w 2268"/>
              <a:gd name="T31" fmla="*/ 0 h 1"/>
              <a:gd name="T32" fmla="*/ 606 w 2268"/>
              <a:gd name="T33" fmla="*/ 0 h 1"/>
              <a:gd name="T34" fmla="*/ 642 w 2268"/>
              <a:gd name="T35" fmla="*/ 0 h 1"/>
              <a:gd name="T36" fmla="*/ 678 w 2268"/>
              <a:gd name="T37" fmla="*/ 0 h 1"/>
              <a:gd name="T38" fmla="*/ 714 w 2268"/>
              <a:gd name="T39" fmla="*/ 0 h 1"/>
              <a:gd name="T40" fmla="*/ 750 w 2268"/>
              <a:gd name="T41" fmla="*/ 0 h 1"/>
              <a:gd name="T42" fmla="*/ 786 w 2268"/>
              <a:gd name="T43" fmla="*/ 0 h 1"/>
              <a:gd name="T44" fmla="*/ 822 w 2268"/>
              <a:gd name="T45" fmla="*/ 0 h 1"/>
              <a:gd name="T46" fmla="*/ 858 w 2268"/>
              <a:gd name="T47" fmla="*/ 0 h 1"/>
              <a:gd name="T48" fmla="*/ 894 w 2268"/>
              <a:gd name="T49" fmla="*/ 0 h 1"/>
              <a:gd name="T50" fmla="*/ 930 w 2268"/>
              <a:gd name="T51" fmla="*/ 0 h 1"/>
              <a:gd name="T52" fmla="*/ 966 w 2268"/>
              <a:gd name="T53" fmla="*/ 0 h 1"/>
              <a:gd name="T54" fmla="*/ 1002 w 2268"/>
              <a:gd name="T55" fmla="*/ 0 h 1"/>
              <a:gd name="T56" fmla="*/ 1038 w 2268"/>
              <a:gd name="T57" fmla="*/ 0 h 1"/>
              <a:gd name="T58" fmla="*/ 1074 w 2268"/>
              <a:gd name="T59" fmla="*/ 0 h 1"/>
              <a:gd name="T60" fmla="*/ 1110 w 2268"/>
              <a:gd name="T61" fmla="*/ 0 h 1"/>
              <a:gd name="T62" fmla="*/ 1146 w 2268"/>
              <a:gd name="T63" fmla="*/ 0 h 1"/>
              <a:gd name="T64" fmla="*/ 1182 w 2268"/>
              <a:gd name="T65" fmla="*/ 0 h 1"/>
              <a:gd name="T66" fmla="*/ 1218 w 2268"/>
              <a:gd name="T67" fmla="*/ 0 h 1"/>
              <a:gd name="T68" fmla="*/ 1254 w 2268"/>
              <a:gd name="T69" fmla="*/ 0 h 1"/>
              <a:gd name="T70" fmla="*/ 1290 w 2268"/>
              <a:gd name="T71" fmla="*/ 0 h 1"/>
              <a:gd name="T72" fmla="*/ 1326 w 2268"/>
              <a:gd name="T73" fmla="*/ 0 h 1"/>
              <a:gd name="T74" fmla="*/ 1362 w 2268"/>
              <a:gd name="T75" fmla="*/ 0 h 1"/>
              <a:gd name="T76" fmla="*/ 1398 w 2268"/>
              <a:gd name="T77" fmla="*/ 0 h 1"/>
              <a:gd name="T78" fmla="*/ 1434 w 2268"/>
              <a:gd name="T79" fmla="*/ 0 h 1"/>
              <a:gd name="T80" fmla="*/ 1470 w 2268"/>
              <a:gd name="T81" fmla="*/ 0 h 1"/>
              <a:gd name="T82" fmla="*/ 1506 w 2268"/>
              <a:gd name="T83" fmla="*/ 0 h 1"/>
              <a:gd name="T84" fmla="*/ 1542 w 2268"/>
              <a:gd name="T85" fmla="*/ 0 h 1"/>
              <a:gd name="T86" fmla="*/ 1578 w 2268"/>
              <a:gd name="T87" fmla="*/ 0 h 1"/>
              <a:gd name="T88" fmla="*/ 1614 w 2268"/>
              <a:gd name="T89" fmla="*/ 0 h 1"/>
              <a:gd name="T90" fmla="*/ 1650 w 2268"/>
              <a:gd name="T91" fmla="*/ 0 h 1"/>
              <a:gd name="T92" fmla="*/ 1686 w 2268"/>
              <a:gd name="T93" fmla="*/ 0 h 1"/>
              <a:gd name="T94" fmla="*/ 1722 w 2268"/>
              <a:gd name="T95" fmla="*/ 0 h 1"/>
              <a:gd name="T96" fmla="*/ 1758 w 2268"/>
              <a:gd name="T97" fmla="*/ 0 h 1"/>
              <a:gd name="T98" fmla="*/ 1794 w 2268"/>
              <a:gd name="T99" fmla="*/ 0 h 1"/>
              <a:gd name="T100" fmla="*/ 1830 w 2268"/>
              <a:gd name="T101" fmla="*/ 0 h 1"/>
              <a:gd name="T102" fmla="*/ 1866 w 2268"/>
              <a:gd name="T103" fmla="*/ 0 h 1"/>
              <a:gd name="T104" fmla="*/ 1902 w 2268"/>
              <a:gd name="T105" fmla="*/ 0 h 1"/>
              <a:gd name="T106" fmla="*/ 1938 w 2268"/>
              <a:gd name="T107" fmla="*/ 0 h 1"/>
              <a:gd name="T108" fmla="*/ 1974 w 2268"/>
              <a:gd name="T109" fmla="*/ 0 h 1"/>
              <a:gd name="T110" fmla="*/ 2010 w 2268"/>
              <a:gd name="T111" fmla="*/ 0 h 1"/>
              <a:gd name="T112" fmla="*/ 2046 w 2268"/>
              <a:gd name="T113" fmla="*/ 0 h 1"/>
              <a:gd name="T114" fmla="*/ 2082 w 2268"/>
              <a:gd name="T115" fmla="*/ 0 h 1"/>
              <a:gd name="T116" fmla="*/ 2118 w 2268"/>
              <a:gd name="T117" fmla="*/ 0 h 1"/>
              <a:gd name="T118" fmla="*/ 2154 w 2268"/>
              <a:gd name="T119" fmla="*/ 0 h 1"/>
              <a:gd name="T120" fmla="*/ 2190 w 2268"/>
              <a:gd name="T121" fmla="*/ 0 h 1"/>
              <a:gd name="T122" fmla="*/ 2226 w 2268"/>
              <a:gd name="T123" fmla="*/ 0 h 1"/>
              <a:gd name="T124" fmla="*/ 2262 w 2268"/>
              <a:gd name="T125" fmla="*/ 0 h 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268"/>
              <a:gd name="T190" fmla="*/ 0 h 1"/>
              <a:gd name="T191" fmla="*/ 2268 w 2268"/>
              <a:gd name="T192" fmla="*/ 1 h 1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268" h="1">
                <a:moveTo>
                  <a:pt x="0" y="0"/>
                </a:moveTo>
                <a:lnTo>
                  <a:pt x="0" y="0"/>
                </a:lnTo>
                <a:lnTo>
                  <a:pt x="6" y="0"/>
                </a:lnTo>
                <a:lnTo>
                  <a:pt x="12" y="0"/>
                </a:lnTo>
                <a:lnTo>
                  <a:pt x="18" y="0"/>
                </a:lnTo>
                <a:lnTo>
                  <a:pt x="24" y="0"/>
                </a:lnTo>
                <a:lnTo>
                  <a:pt x="30" y="0"/>
                </a:lnTo>
                <a:lnTo>
                  <a:pt x="36" y="0"/>
                </a:lnTo>
                <a:lnTo>
                  <a:pt x="42" y="0"/>
                </a:lnTo>
                <a:lnTo>
                  <a:pt x="48" y="0"/>
                </a:lnTo>
                <a:lnTo>
                  <a:pt x="54" y="0"/>
                </a:lnTo>
                <a:lnTo>
                  <a:pt x="60" y="0"/>
                </a:lnTo>
                <a:lnTo>
                  <a:pt x="66" y="0"/>
                </a:lnTo>
                <a:lnTo>
                  <a:pt x="72" y="0"/>
                </a:lnTo>
                <a:lnTo>
                  <a:pt x="78" y="0"/>
                </a:lnTo>
                <a:lnTo>
                  <a:pt x="84" y="0"/>
                </a:lnTo>
                <a:lnTo>
                  <a:pt x="90" y="0"/>
                </a:lnTo>
                <a:lnTo>
                  <a:pt x="96" y="0"/>
                </a:lnTo>
                <a:lnTo>
                  <a:pt x="102" y="0"/>
                </a:lnTo>
                <a:lnTo>
                  <a:pt x="108" y="0"/>
                </a:lnTo>
                <a:lnTo>
                  <a:pt x="114" y="0"/>
                </a:lnTo>
                <a:lnTo>
                  <a:pt x="120" y="0"/>
                </a:lnTo>
                <a:lnTo>
                  <a:pt x="126" y="0"/>
                </a:lnTo>
                <a:lnTo>
                  <a:pt x="132" y="0"/>
                </a:lnTo>
                <a:lnTo>
                  <a:pt x="138" y="0"/>
                </a:lnTo>
                <a:lnTo>
                  <a:pt x="144" y="0"/>
                </a:lnTo>
                <a:lnTo>
                  <a:pt x="150" y="0"/>
                </a:lnTo>
                <a:lnTo>
                  <a:pt x="156" y="0"/>
                </a:lnTo>
                <a:lnTo>
                  <a:pt x="162" y="0"/>
                </a:lnTo>
                <a:lnTo>
                  <a:pt x="168" y="0"/>
                </a:lnTo>
                <a:lnTo>
                  <a:pt x="174" y="0"/>
                </a:lnTo>
                <a:lnTo>
                  <a:pt x="180" y="0"/>
                </a:lnTo>
                <a:lnTo>
                  <a:pt x="186" y="0"/>
                </a:lnTo>
                <a:lnTo>
                  <a:pt x="192" y="0"/>
                </a:lnTo>
                <a:lnTo>
                  <a:pt x="198" y="0"/>
                </a:lnTo>
                <a:lnTo>
                  <a:pt x="204" y="0"/>
                </a:lnTo>
                <a:lnTo>
                  <a:pt x="210" y="0"/>
                </a:lnTo>
                <a:lnTo>
                  <a:pt x="216" y="0"/>
                </a:lnTo>
                <a:lnTo>
                  <a:pt x="222" y="0"/>
                </a:lnTo>
                <a:lnTo>
                  <a:pt x="228" y="0"/>
                </a:lnTo>
                <a:lnTo>
                  <a:pt x="234" y="0"/>
                </a:lnTo>
                <a:lnTo>
                  <a:pt x="240" y="0"/>
                </a:lnTo>
                <a:lnTo>
                  <a:pt x="246" y="0"/>
                </a:lnTo>
                <a:lnTo>
                  <a:pt x="252" y="0"/>
                </a:lnTo>
                <a:lnTo>
                  <a:pt x="258" y="0"/>
                </a:lnTo>
                <a:lnTo>
                  <a:pt x="264" y="0"/>
                </a:lnTo>
                <a:lnTo>
                  <a:pt x="270" y="0"/>
                </a:lnTo>
                <a:lnTo>
                  <a:pt x="276" y="0"/>
                </a:lnTo>
                <a:lnTo>
                  <a:pt x="282" y="0"/>
                </a:lnTo>
                <a:lnTo>
                  <a:pt x="288" y="0"/>
                </a:lnTo>
                <a:lnTo>
                  <a:pt x="294" y="0"/>
                </a:lnTo>
                <a:lnTo>
                  <a:pt x="300" y="0"/>
                </a:lnTo>
                <a:lnTo>
                  <a:pt x="306" y="0"/>
                </a:lnTo>
                <a:lnTo>
                  <a:pt x="312" y="0"/>
                </a:lnTo>
                <a:lnTo>
                  <a:pt x="318" y="0"/>
                </a:lnTo>
                <a:lnTo>
                  <a:pt x="324" y="0"/>
                </a:lnTo>
                <a:lnTo>
                  <a:pt x="330" y="0"/>
                </a:lnTo>
                <a:lnTo>
                  <a:pt x="336" y="0"/>
                </a:lnTo>
                <a:lnTo>
                  <a:pt x="342" y="0"/>
                </a:lnTo>
                <a:lnTo>
                  <a:pt x="348" y="0"/>
                </a:lnTo>
                <a:lnTo>
                  <a:pt x="354" y="0"/>
                </a:lnTo>
                <a:lnTo>
                  <a:pt x="360" y="0"/>
                </a:lnTo>
                <a:lnTo>
                  <a:pt x="366" y="0"/>
                </a:lnTo>
                <a:lnTo>
                  <a:pt x="372" y="0"/>
                </a:lnTo>
                <a:lnTo>
                  <a:pt x="378" y="0"/>
                </a:lnTo>
                <a:lnTo>
                  <a:pt x="384" y="0"/>
                </a:lnTo>
                <a:lnTo>
                  <a:pt x="390" y="0"/>
                </a:lnTo>
                <a:lnTo>
                  <a:pt x="396" y="0"/>
                </a:lnTo>
                <a:lnTo>
                  <a:pt x="402" y="0"/>
                </a:lnTo>
                <a:lnTo>
                  <a:pt x="408" y="0"/>
                </a:lnTo>
                <a:lnTo>
                  <a:pt x="414" y="0"/>
                </a:lnTo>
                <a:lnTo>
                  <a:pt x="420" y="0"/>
                </a:lnTo>
                <a:lnTo>
                  <a:pt x="426" y="0"/>
                </a:lnTo>
                <a:lnTo>
                  <a:pt x="432" y="0"/>
                </a:lnTo>
                <a:lnTo>
                  <a:pt x="438" y="0"/>
                </a:lnTo>
                <a:lnTo>
                  <a:pt x="444" y="0"/>
                </a:lnTo>
                <a:lnTo>
                  <a:pt x="450" y="0"/>
                </a:lnTo>
                <a:lnTo>
                  <a:pt x="456" y="0"/>
                </a:lnTo>
                <a:lnTo>
                  <a:pt x="462" y="0"/>
                </a:lnTo>
                <a:lnTo>
                  <a:pt x="468" y="0"/>
                </a:lnTo>
                <a:lnTo>
                  <a:pt x="474" y="0"/>
                </a:lnTo>
                <a:lnTo>
                  <a:pt x="480" y="0"/>
                </a:lnTo>
                <a:lnTo>
                  <a:pt x="486" y="0"/>
                </a:lnTo>
                <a:lnTo>
                  <a:pt x="492" y="0"/>
                </a:lnTo>
                <a:lnTo>
                  <a:pt x="498" y="0"/>
                </a:lnTo>
                <a:lnTo>
                  <a:pt x="504" y="0"/>
                </a:lnTo>
                <a:lnTo>
                  <a:pt x="510" y="0"/>
                </a:lnTo>
                <a:lnTo>
                  <a:pt x="516" y="0"/>
                </a:lnTo>
                <a:lnTo>
                  <a:pt x="522" y="0"/>
                </a:lnTo>
                <a:lnTo>
                  <a:pt x="528" y="0"/>
                </a:lnTo>
                <a:lnTo>
                  <a:pt x="534" y="0"/>
                </a:lnTo>
                <a:lnTo>
                  <a:pt x="540" y="0"/>
                </a:lnTo>
                <a:lnTo>
                  <a:pt x="546" y="0"/>
                </a:lnTo>
                <a:lnTo>
                  <a:pt x="552" y="0"/>
                </a:lnTo>
                <a:lnTo>
                  <a:pt x="558" y="0"/>
                </a:lnTo>
                <a:lnTo>
                  <a:pt x="564" y="0"/>
                </a:lnTo>
                <a:lnTo>
                  <a:pt x="570" y="0"/>
                </a:lnTo>
                <a:lnTo>
                  <a:pt x="576" y="0"/>
                </a:lnTo>
                <a:lnTo>
                  <a:pt x="582" y="0"/>
                </a:lnTo>
                <a:lnTo>
                  <a:pt x="588" y="0"/>
                </a:lnTo>
                <a:lnTo>
                  <a:pt x="594" y="0"/>
                </a:lnTo>
                <a:lnTo>
                  <a:pt x="600" y="0"/>
                </a:lnTo>
                <a:lnTo>
                  <a:pt x="606" y="0"/>
                </a:lnTo>
                <a:lnTo>
                  <a:pt x="612" y="0"/>
                </a:lnTo>
                <a:lnTo>
                  <a:pt x="618" y="0"/>
                </a:lnTo>
                <a:lnTo>
                  <a:pt x="624" y="0"/>
                </a:lnTo>
                <a:lnTo>
                  <a:pt x="630" y="0"/>
                </a:lnTo>
                <a:lnTo>
                  <a:pt x="636" y="0"/>
                </a:lnTo>
                <a:lnTo>
                  <a:pt x="642" y="0"/>
                </a:lnTo>
                <a:lnTo>
                  <a:pt x="648" y="0"/>
                </a:lnTo>
                <a:lnTo>
                  <a:pt x="654" y="0"/>
                </a:lnTo>
                <a:lnTo>
                  <a:pt x="660" y="0"/>
                </a:lnTo>
                <a:lnTo>
                  <a:pt x="666" y="0"/>
                </a:lnTo>
                <a:lnTo>
                  <a:pt x="672" y="0"/>
                </a:lnTo>
                <a:lnTo>
                  <a:pt x="678" y="0"/>
                </a:lnTo>
                <a:lnTo>
                  <a:pt x="684" y="0"/>
                </a:lnTo>
                <a:lnTo>
                  <a:pt x="690" y="0"/>
                </a:lnTo>
                <a:lnTo>
                  <a:pt x="696" y="0"/>
                </a:lnTo>
                <a:lnTo>
                  <a:pt x="702" y="0"/>
                </a:lnTo>
                <a:lnTo>
                  <a:pt x="708" y="0"/>
                </a:lnTo>
                <a:lnTo>
                  <a:pt x="714" y="0"/>
                </a:lnTo>
                <a:lnTo>
                  <a:pt x="720" y="0"/>
                </a:lnTo>
                <a:lnTo>
                  <a:pt x="726" y="0"/>
                </a:lnTo>
                <a:lnTo>
                  <a:pt x="732" y="0"/>
                </a:lnTo>
                <a:lnTo>
                  <a:pt x="738" y="0"/>
                </a:lnTo>
                <a:lnTo>
                  <a:pt x="744" y="0"/>
                </a:lnTo>
                <a:lnTo>
                  <a:pt x="750" y="0"/>
                </a:lnTo>
                <a:lnTo>
                  <a:pt x="756" y="0"/>
                </a:lnTo>
                <a:lnTo>
                  <a:pt x="762" y="0"/>
                </a:lnTo>
                <a:lnTo>
                  <a:pt x="768" y="0"/>
                </a:lnTo>
                <a:lnTo>
                  <a:pt x="774" y="0"/>
                </a:lnTo>
                <a:lnTo>
                  <a:pt x="780" y="0"/>
                </a:lnTo>
                <a:lnTo>
                  <a:pt x="786" y="0"/>
                </a:lnTo>
                <a:lnTo>
                  <a:pt x="792" y="0"/>
                </a:lnTo>
                <a:lnTo>
                  <a:pt x="798" y="0"/>
                </a:lnTo>
                <a:lnTo>
                  <a:pt x="804" y="0"/>
                </a:lnTo>
                <a:lnTo>
                  <a:pt x="810" y="0"/>
                </a:lnTo>
                <a:lnTo>
                  <a:pt x="816" y="0"/>
                </a:lnTo>
                <a:lnTo>
                  <a:pt x="822" y="0"/>
                </a:lnTo>
                <a:lnTo>
                  <a:pt x="828" y="0"/>
                </a:lnTo>
                <a:lnTo>
                  <a:pt x="834" y="0"/>
                </a:lnTo>
                <a:lnTo>
                  <a:pt x="840" y="0"/>
                </a:lnTo>
                <a:lnTo>
                  <a:pt x="846" y="0"/>
                </a:lnTo>
                <a:lnTo>
                  <a:pt x="852" y="0"/>
                </a:lnTo>
                <a:lnTo>
                  <a:pt x="858" y="0"/>
                </a:lnTo>
                <a:lnTo>
                  <a:pt x="864" y="0"/>
                </a:lnTo>
                <a:lnTo>
                  <a:pt x="870" y="0"/>
                </a:lnTo>
                <a:lnTo>
                  <a:pt x="876" y="0"/>
                </a:lnTo>
                <a:lnTo>
                  <a:pt x="882" y="0"/>
                </a:lnTo>
                <a:lnTo>
                  <a:pt x="888" y="0"/>
                </a:lnTo>
                <a:lnTo>
                  <a:pt x="894" y="0"/>
                </a:lnTo>
                <a:lnTo>
                  <a:pt x="900" y="0"/>
                </a:lnTo>
                <a:lnTo>
                  <a:pt x="906" y="0"/>
                </a:lnTo>
                <a:lnTo>
                  <a:pt x="912" y="0"/>
                </a:lnTo>
                <a:lnTo>
                  <a:pt x="918" y="0"/>
                </a:lnTo>
                <a:lnTo>
                  <a:pt x="924" y="0"/>
                </a:lnTo>
                <a:lnTo>
                  <a:pt x="930" y="0"/>
                </a:lnTo>
                <a:lnTo>
                  <a:pt x="936" y="0"/>
                </a:lnTo>
                <a:lnTo>
                  <a:pt x="942" y="0"/>
                </a:lnTo>
                <a:lnTo>
                  <a:pt x="948" y="0"/>
                </a:lnTo>
                <a:lnTo>
                  <a:pt x="954" y="0"/>
                </a:lnTo>
                <a:lnTo>
                  <a:pt x="960" y="0"/>
                </a:lnTo>
                <a:lnTo>
                  <a:pt x="966" y="0"/>
                </a:lnTo>
                <a:lnTo>
                  <a:pt x="972" y="0"/>
                </a:lnTo>
                <a:lnTo>
                  <a:pt x="978" y="0"/>
                </a:lnTo>
                <a:lnTo>
                  <a:pt x="984" y="0"/>
                </a:lnTo>
                <a:lnTo>
                  <a:pt x="990" y="0"/>
                </a:lnTo>
                <a:lnTo>
                  <a:pt x="996" y="0"/>
                </a:lnTo>
                <a:lnTo>
                  <a:pt x="1002" y="0"/>
                </a:lnTo>
                <a:lnTo>
                  <a:pt x="1008" y="0"/>
                </a:lnTo>
                <a:lnTo>
                  <a:pt x="1014" y="0"/>
                </a:lnTo>
                <a:lnTo>
                  <a:pt x="1020" y="0"/>
                </a:lnTo>
                <a:lnTo>
                  <a:pt x="1026" y="0"/>
                </a:lnTo>
                <a:lnTo>
                  <a:pt x="1032" y="0"/>
                </a:lnTo>
                <a:lnTo>
                  <a:pt x="1038" y="0"/>
                </a:lnTo>
                <a:lnTo>
                  <a:pt x="1044" y="0"/>
                </a:lnTo>
                <a:lnTo>
                  <a:pt x="1050" y="0"/>
                </a:lnTo>
                <a:lnTo>
                  <a:pt x="1056" y="0"/>
                </a:lnTo>
                <a:lnTo>
                  <a:pt x="1062" y="0"/>
                </a:lnTo>
                <a:lnTo>
                  <a:pt x="1068" y="0"/>
                </a:lnTo>
                <a:lnTo>
                  <a:pt x="1074" y="0"/>
                </a:lnTo>
                <a:lnTo>
                  <a:pt x="1080" y="0"/>
                </a:lnTo>
                <a:lnTo>
                  <a:pt x="1086" y="0"/>
                </a:lnTo>
                <a:lnTo>
                  <a:pt x="1092" y="0"/>
                </a:lnTo>
                <a:lnTo>
                  <a:pt x="1098" y="0"/>
                </a:lnTo>
                <a:lnTo>
                  <a:pt x="1104" y="0"/>
                </a:lnTo>
                <a:lnTo>
                  <a:pt x="1110" y="0"/>
                </a:lnTo>
                <a:lnTo>
                  <a:pt x="1116" y="0"/>
                </a:lnTo>
                <a:lnTo>
                  <a:pt x="1122" y="0"/>
                </a:lnTo>
                <a:lnTo>
                  <a:pt x="1128" y="0"/>
                </a:lnTo>
                <a:lnTo>
                  <a:pt x="1134" y="0"/>
                </a:lnTo>
                <a:lnTo>
                  <a:pt x="1140" y="0"/>
                </a:lnTo>
                <a:lnTo>
                  <a:pt x="1146" y="0"/>
                </a:lnTo>
                <a:lnTo>
                  <a:pt x="1152" y="0"/>
                </a:lnTo>
                <a:lnTo>
                  <a:pt x="1158" y="0"/>
                </a:lnTo>
                <a:lnTo>
                  <a:pt x="1164" y="0"/>
                </a:lnTo>
                <a:lnTo>
                  <a:pt x="1170" y="0"/>
                </a:lnTo>
                <a:lnTo>
                  <a:pt x="1176" y="0"/>
                </a:lnTo>
                <a:lnTo>
                  <a:pt x="1182" y="0"/>
                </a:lnTo>
                <a:lnTo>
                  <a:pt x="1188" y="0"/>
                </a:lnTo>
                <a:lnTo>
                  <a:pt x="1194" y="0"/>
                </a:lnTo>
                <a:lnTo>
                  <a:pt x="1200" y="0"/>
                </a:lnTo>
                <a:lnTo>
                  <a:pt x="1206" y="0"/>
                </a:lnTo>
                <a:lnTo>
                  <a:pt x="1212" y="0"/>
                </a:lnTo>
                <a:lnTo>
                  <a:pt x="1218" y="0"/>
                </a:lnTo>
                <a:lnTo>
                  <a:pt x="1224" y="0"/>
                </a:lnTo>
                <a:lnTo>
                  <a:pt x="1230" y="0"/>
                </a:lnTo>
                <a:lnTo>
                  <a:pt x="1236" y="0"/>
                </a:lnTo>
                <a:lnTo>
                  <a:pt x="1242" y="0"/>
                </a:lnTo>
                <a:lnTo>
                  <a:pt x="1248" y="0"/>
                </a:lnTo>
                <a:lnTo>
                  <a:pt x="1254" y="0"/>
                </a:lnTo>
                <a:lnTo>
                  <a:pt x="1260" y="0"/>
                </a:lnTo>
                <a:lnTo>
                  <a:pt x="1266" y="0"/>
                </a:lnTo>
                <a:lnTo>
                  <a:pt x="1272" y="0"/>
                </a:lnTo>
                <a:lnTo>
                  <a:pt x="1278" y="0"/>
                </a:lnTo>
                <a:lnTo>
                  <a:pt x="1284" y="0"/>
                </a:lnTo>
                <a:lnTo>
                  <a:pt x="1290" y="0"/>
                </a:lnTo>
                <a:lnTo>
                  <a:pt x="1296" y="0"/>
                </a:lnTo>
                <a:lnTo>
                  <a:pt x="1302" y="0"/>
                </a:lnTo>
                <a:lnTo>
                  <a:pt x="1308" y="0"/>
                </a:lnTo>
                <a:lnTo>
                  <a:pt x="1314" y="0"/>
                </a:lnTo>
                <a:lnTo>
                  <a:pt x="1320" y="0"/>
                </a:lnTo>
                <a:lnTo>
                  <a:pt x="1326" y="0"/>
                </a:lnTo>
                <a:lnTo>
                  <a:pt x="1332" y="0"/>
                </a:lnTo>
                <a:lnTo>
                  <a:pt x="1338" y="0"/>
                </a:lnTo>
                <a:lnTo>
                  <a:pt x="1344" y="0"/>
                </a:lnTo>
                <a:lnTo>
                  <a:pt x="1350" y="0"/>
                </a:lnTo>
                <a:lnTo>
                  <a:pt x="1356" y="0"/>
                </a:lnTo>
                <a:lnTo>
                  <a:pt x="1362" y="0"/>
                </a:lnTo>
                <a:lnTo>
                  <a:pt x="1368" y="0"/>
                </a:lnTo>
                <a:lnTo>
                  <a:pt x="1374" y="0"/>
                </a:lnTo>
                <a:lnTo>
                  <a:pt x="1380" y="0"/>
                </a:lnTo>
                <a:lnTo>
                  <a:pt x="1386" y="0"/>
                </a:lnTo>
                <a:lnTo>
                  <a:pt x="1392" y="0"/>
                </a:lnTo>
                <a:lnTo>
                  <a:pt x="1398" y="0"/>
                </a:lnTo>
                <a:lnTo>
                  <a:pt x="1404" y="0"/>
                </a:lnTo>
                <a:lnTo>
                  <a:pt x="1410" y="0"/>
                </a:lnTo>
                <a:lnTo>
                  <a:pt x="1416" y="0"/>
                </a:lnTo>
                <a:lnTo>
                  <a:pt x="1422" y="0"/>
                </a:lnTo>
                <a:lnTo>
                  <a:pt x="1428" y="0"/>
                </a:lnTo>
                <a:lnTo>
                  <a:pt x="1434" y="0"/>
                </a:lnTo>
                <a:lnTo>
                  <a:pt x="1440" y="0"/>
                </a:lnTo>
                <a:lnTo>
                  <a:pt x="1446" y="0"/>
                </a:lnTo>
                <a:lnTo>
                  <a:pt x="1452" y="0"/>
                </a:lnTo>
                <a:lnTo>
                  <a:pt x="1458" y="0"/>
                </a:lnTo>
                <a:lnTo>
                  <a:pt x="1464" y="0"/>
                </a:lnTo>
                <a:lnTo>
                  <a:pt x="1470" y="0"/>
                </a:lnTo>
                <a:lnTo>
                  <a:pt x="1476" y="0"/>
                </a:lnTo>
                <a:lnTo>
                  <a:pt x="1482" y="0"/>
                </a:lnTo>
                <a:lnTo>
                  <a:pt x="1488" y="0"/>
                </a:lnTo>
                <a:lnTo>
                  <a:pt x="1494" y="0"/>
                </a:lnTo>
                <a:lnTo>
                  <a:pt x="1500" y="0"/>
                </a:lnTo>
                <a:lnTo>
                  <a:pt x="1506" y="0"/>
                </a:lnTo>
                <a:lnTo>
                  <a:pt x="1512" y="0"/>
                </a:lnTo>
                <a:lnTo>
                  <a:pt x="1518" y="0"/>
                </a:lnTo>
                <a:lnTo>
                  <a:pt x="1524" y="0"/>
                </a:lnTo>
                <a:lnTo>
                  <a:pt x="1530" y="0"/>
                </a:lnTo>
                <a:lnTo>
                  <a:pt x="1536" y="0"/>
                </a:lnTo>
                <a:lnTo>
                  <a:pt x="1542" y="0"/>
                </a:lnTo>
                <a:lnTo>
                  <a:pt x="1548" y="0"/>
                </a:lnTo>
                <a:lnTo>
                  <a:pt x="1554" y="0"/>
                </a:lnTo>
                <a:lnTo>
                  <a:pt x="1560" y="0"/>
                </a:lnTo>
                <a:lnTo>
                  <a:pt x="1566" y="0"/>
                </a:lnTo>
                <a:lnTo>
                  <a:pt x="1572" y="0"/>
                </a:lnTo>
                <a:lnTo>
                  <a:pt x="1578" y="0"/>
                </a:lnTo>
                <a:lnTo>
                  <a:pt x="1584" y="0"/>
                </a:lnTo>
                <a:lnTo>
                  <a:pt x="1590" y="0"/>
                </a:lnTo>
                <a:lnTo>
                  <a:pt x="1596" y="0"/>
                </a:lnTo>
                <a:lnTo>
                  <a:pt x="1602" y="0"/>
                </a:lnTo>
                <a:lnTo>
                  <a:pt x="1608" y="0"/>
                </a:lnTo>
                <a:lnTo>
                  <a:pt x="1614" y="0"/>
                </a:lnTo>
                <a:lnTo>
                  <a:pt x="1620" y="0"/>
                </a:lnTo>
                <a:lnTo>
                  <a:pt x="1626" y="0"/>
                </a:lnTo>
                <a:lnTo>
                  <a:pt x="1632" y="0"/>
                </a:lnTo>
                <a:lnTo>
                  <a:pt x="1638" y="0"/>
                </a:lnTo>
                <a:lnTo>
                  <a:pt x="1644" y="0"/>
                </a:lnTo>
                <a:lnTo>
                  <a:pt x="1650" y="0"/>
                </a:lnTo>
                <a:lnTo>
                  <a:pt x="1656" y="0"/>
                </a:lnTo>
                <a:lnTo>
                  <a:pt x="1662" y="0"/>
                </a:lnTo>
                <a:lnTo>
                  <a:pt x="1668" y="0"/>
                </a:lnTo>
                <a:lnTo>
                  <a:pt x="1674" y="0"/>
                </a:lnTo>
                <a:lnTo>
                  <a:pt x="1680" y="0"/>
                </a:lnTo>
                <a:lnTo>
                  <a:pt x="1686" y="0"/>
                </a:lnTo>
                <a:lnTo>
                  <a:pt x="1692" y="0"/>
                </a:lnTo>
                <a:lnTo>
                  <a:pt x="1698" y="0"/>
                </a:lnTo>
                <a:lnTo>
                  <a:pt x="1704" y="0"/>
                </a:lnTo>
                <a:lnTo>
                  <a:pt x="1710" y="0"/>
                </a:lnTo>
                <a:lnTo>
                  <a:pt x="1716" y="0"/>
                </a:lnTo>
                <a:lnTo>
                  <a:pt x="1722" y="0"/>
                </a:lnTo>
                <a:lnTo>
                  <a:pt x="1728" y="0"/>
                </a:lnTo>
                <a:lnTo>
                  <a:pt x="1734" y="0"/>
                </a:lnTo>
                <a:lnTo>
                  <a:pt x="1740" y="0"/>
                </a:lnTo>
                <a:lnTo>
                  <a:pt x="1746" y="0"/>
                </a:lnTo>
                <a:lnTo>
                  <a:pt x="1752" y="0"/>
                </a:lnTo>
                <a:lnTo>
                  <a:pt x="1758" y="0"/>
                </a:lnTo>
                <a:lnTo>
                  <a:pt x="1764" y="0"/>
                </a:lnTo>
                <a:lnTo>
                  <a:pt x="1770" y="0"/>
                </a:lnTo>
                <a:lnTo>
                  <a:pt x="1776" y="0"/>
                </a:lnTo>
                <a:lnTo>
                  <a:pt x="1782" y="0"/>
                </a:lnTo>
                <a:lnTo>
                  <a:pt x="1788" y="0"/>
                </a:lnTo>
                <a:lnTo>
                  <a:pt x="1794" y="0"/>
                </a:lnTo>
                <a:lnTo>
                  <a:pt x="1800" y="0"/>
                </a:lnTo>
                <a:lnTo>
                  <a:pt x="1806" y="0"/>
                </a:lnTo>
                <a:lnTo>
                  <a:pt x="1812" y="0"/>
                </a:lnTo>
                <a:lnTo>
                  <a:pt x="1818" y="0"/>
                </a:lnTo>
                <a:lnTo>
                  <a:pt x="1824" y="0"/>
                </a:lnTo>
                <a:lnTo>
                  <a:pt x="1830" y="0"/>
                </a:lnTo>
                <a:lnTo>
                  <a:pt x="1836" y="0"/>
                </a:lnTo>
                <a:lnTo>
                  <a:pt x="1842" y="0"/>
                </a:lnTo>
                <a:lnTo>
                  <a:pt x="1848" y="0"/>
                </a:lnTo>
                <a:lnTo>
                  <a:pt x="1854" y="0"/>
                </a:lnTo>
                <a:lnTo>
                  <a:pt x="1860" y="0"/>
                </a:lnTo>
                <a:lnTo>
                  <a:pt x="1866" y="0"/>
                </a:lnTo>
                <a:lnTo>
                  <a:pt x="1872" y="0"/>
                </a:lnTo>
                <a:lnTo>
                  <a:pt x="1878" y="0"/>
                </a:lnTo>
                <a:lnTo>
                  <a:pt x="1884" y="0"/>
                </a:lnTo>
                <a:lnTo>
                  <a:pt x="1890" y="0"/>
                </a:lnTo>
                <a:lnTo>
                  <a:pt x="1896" y="0"/>
                </a:lnTo>
                <a:lnTo>
                  <a:pt x="1902" y="0"/>
                </a:lnTo>
                <a:lnTo>
                  <a:pt x="1908" y="0"/>
                </a:lnTo>
                <a:lnTo>
                  <a:pt x="1914" y="0"/>
                </a:lnTo>
                <a:lnTo>
                  <a:pt x="1920" y="0"/>
                </a:lnTo>
                <a:lnTo>
                  <a:pt x="1926" y="0"/>
                </a:lnTo>
                <a:lnTo>
                  <a:pt x="1932" y="0"/>
                </a:lnTo>
                <a:lnTo>
                  <a:pt x="1938" y="0"/>
                </a:lnTo>
                <a:lnTo>
                  <a:pt x="1944" y="0"/>
                </a:lnTo>
                <a:lnTo>
                  <a:pt x="1950" y="0"/>
                </a:lnTo>
                <a:lnTo>
                  <a:pt x="1956" y="0"/>
                </a:lnTo>
                <a:lnTo>
                  <a:pt x="1962" y="0"/>
                </a:lnTo>
                <a:lnTo>
                  <a:pt x="1968" y="0"/>
                </a:lnTo>
                <a:lnTo>
                  <a:pt x="1974" y="0"/>
                </a:lnTo>
                <a:lnTo>
                  <a:pt x="1980" y="0"/>
                </a:lnTo>
                <a:lnTo>
                  <a:pt x="1986" y="0"/>
                </a:lnTo>
                <a:lnTo>
                  <a:pt x="1992" y="0"/>
                </a:lnTo>
                <a:lnTo>
                  <a:pt x="1998" y="0"/>
                </a:lnTo>
                <a:lnTo>
                  <a:pt x="2004" y="0"/>
                </a:lnTo>
                <a:lnTo>
                  <a:pt x="2010" y="0"/>
                </a:lnTo>
                <a:lnTo>
                  <a:pt x="2016" y="0"/>
                </a:lnTo>
                <a:lnTo>
                  <a:pt x="2022" y="0"/>
                </a:lnTo>
                <a:lnTo>
                  <a:pt x="2028" y="0"/>
                </a:lnTo>
                <a:lnTo>
                  <a:pt x="2034" y="0"/>
                </a:lnTo>
                <a:lnTo>
                  <a:pt x="2040" y="0"/>
                </a:lnTo>
                <a:lnTo>
                  <a:pt x="2046" y="0"/>
                </a:lnTo>
                <a:lnTo>
                  <a:pt x="2052" y="0"/>
                </a:lnTo>
                <a:lnTo>
                  <a:pt x="2058" y="0"/>
                </a:lnTo>
                <a:lnTo>
                  <a:pt x="2064" y="0"/>
                </a:lnTo>
                <a:lnTo>
                  <a:pt x="2070" y="0"/>
                </a:lnTo>
                <a:lnTo>
                  <a:pt x="2076" y="0"/>
                </a:lnTo>
                <a:lnTo>
                  <a:pt x="2082" y="0"/>
                </a:lnTo>
                <a:lnTo>
                  <a:pt x="2088" y="0"/>
                </a:lnTo>
                <a:lnTo>
                  <a:pt x="2094" y="0"/>
                </a:lnTo>
                <a:lnTo>
                  <a:pt x="2100" y="0"/>
                </a:lnTo>
                <a:lnTo>
                  <a:pt x="2106" y="0"/>
                </a:lnTo>
                <a:lnTo>
                  <a:pt x="2112" y="0"/>
                </a:lnTo>
                <a:lnTo>
                  <a:pt x="2118" y="0"/>
                </a:lnTo>
                <a:lnTo>
                  <a:pt x="2124" y="0"/>
                </a:lnTo>
                <a:lnTo>
                  <a:pt x="2130" y="0"/>
                </a:lnTo>
                <a:lnTo>
                  <a:pt x="2136" y="0"/>
                </a:lnTo>
                <a:lnTo>
                  <a:pt x="2142" y="0"/>
                </a:lnTo>
                <a:lnTo>
                  <a:pt x="2148" y="0"/>
                </a:lnTo>
                <a:lnTo>
                  <a:pt x="2154" y="0"/>
                </a:lnTo>
                <a:lnTo>
                  <a:pt x="2160" y="0"/>
                </a:lnTo>
                <a:lnTo>
                  <a:pt x="2166" y="0"/>
                </a:lnTo>
                <a:lnTo>
                  <a:pt x="2172" y="0"/>
                </a:lnTo>
                <a:lnTo>
                  <a:pt x="2178" y="0"/>
                </a:lnTo>
                <a:lnTo>
                  <a:pt x="2184" y="0"/>
                </a:lnTo>
                <a:lnTo>
                  <a:pt x="2190" y="0"/>
                </a:lnTo>
                <a:lnTo>
                  <a:pt x="2196" y="0"/>
                </a:lnTo>
                <a:lnTo>
                  <a:pt x="2202" y="0"/>
                </a:lnTo>
                <a:lnTo>
                  <a:pt x="2208" y="0"/>
                </a:lnTo>
                <a:lnTo>
                  <a:pt x="2214" y="0"/>
                </a:lnTo>
                <a:lnTo>
                  <a:pt x="2220" y="0"/>
                </a:lnTo>
                <a:lnTo>
                  <a:pt x="2226" y="0"/>
                </a:lnTo>
                <a:lnTo>
                  <a:pt x="2232" y="0"/>
                </a:lnTo>
                <a:lnTo>
                  <a:pt x="2238" y="0"/>
                </a:lnTo>
                <a:lnTo>
                  <a:pt x="2244" y="0"/>
                </a:lnTo>
                <a:lnTo>
                  <a:pt x="2250" y="0"/>
                </a:lnTo>
                <a:lnTo>
                  <a:pt x="2256" y="0"/>
                </a:lnTo>
                <a:lnTo>
                  <a:pt x="2262" y="0"/>
                </a:lnTo>
                <a:lnTo>
                  <a:pt x="2268" y="0"/>
                </a:lnTo>
              </a:path>
            </a:pathLst>
          </a:custGeom>
          <a:noFill/>
          <a:ln w="9525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33919" name="Rectangle 59"/>
          <p:cNvSpPr>
            <a:spLocks noChangeArrowheads="1"/>
          </p:cNvSpPr>
          <p:nvPr/>
        </p:nvSpPr>
        <p:spPr bwMode="auto">
          <a:xfrm>
            <a:off x="2244726" y="5313363"/>
            <a:ext cx="45402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>
                <a:solidFill>
                  <a:srgbClr val="0000FF"/>
                </a:solidFill>
                <a:latin typeface="Arial" pitchFamily="34" charset="0"/>
              </a:rPr>
              <a:t>DISP_X</a:t>
            </a: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33920" name="Freeform 60"/>
          <p:cNvSpPr>
            <a:spLocks/>
          </p:cNvSpPr>
          <p:nvPr/>
        </p:nvSpPr>
        <p:spPr bwMode="auto">
          <a:xfrm>
            <a:off x="549276" y="2932113"/>
            <a:ext cx="3600450" cy="1104900"/>
          </a:xfrm>
          <a:custGeom>
            <a:avLst/>
            <a:gdLst>
              <a:gd name="T0" fmla="*/ 30 w 2268"/>
              <a:gd name="T1" fmla="*/ 330 h 696"/>
              <a:gd name="T2" fmla="*/ 66 w 2268"/>
              <a:gd name="T3" fmla="*/ 336 h 696"/>
              <a:gd name="T4" fmla="*/ 102 w 2268"/>
              <a:gd name="T5" fmla="*/ 360 h 696"/>
              <a:gd name="T6" fmla="*/ 138 w 2268"/>
              <a:gd name="T7" fmla="*/ 384 h 696"/>
              <a:gd name="T8" fmla="*/ 174 w 2268"/>
              <a:gd name="T9" fmla="*/ 414 h 696"/>
              <a:gd name="T10" fmla="*/ 210 w 2268"/>
              <a:gd name="T11" fmla="*/ 456 h 696"/>
              <a:gd name="T12" fmla="*/ 246 w 2268"/>
              <a:gd name="T13" fmla="*/ 498 h 696"/>
              <a:gd name="T14" fmla="*/ 282 w 2268"/>
              <a:gd name="T15" fmla="*/ 540 h 696"/>
              <a:gd name="T16" fmla="*/ 318 w 2268"/>
              <a:gd name="T17" fmla="*/ 582 h 696"/>
              <a:gd name="T18" fmla="*/ 354 w 2268"/>
              <a:gd name="T19" fmla="*/ 624 h 696"/>
              <a:gd name="T20" fmla="*/ 390 w 2268"/>
              <a:gd name="T21" fmla="*/ 654 h 696"/>
              <a:gd name="T22" fmla="*/ 426 w 2268"/>
              <a:gd name="T23" fmla="*/ 678 h 696"/>
              <a:gd name="T24" fmla="*/ 462 w 2268"/>
              <a:gd name="T25" fmla="*/ 690 h 696"/>
              <a:gd name="T26" fmla="*/ 498 w 2268"/>
              <a:gd name="T27" fmla="*/ 690 h 696"/>
              <a:gd name="T28" fmla="*/ 534 w 2268"/>
              <a:gd name="T29" fmla="*/ 678 h 696"/>
              <a:gd name="T30" fmla="*/ 570 w 2268"/>
              <a:gd name="T31" fmla="*/ 666 h 696"/>
              <a:gd name="T32" fmla="*/ 606 w 2268"/>
              <a:gd name="T33" fmla="*/ 642 h 696"/>
              <a:gd name="T34" fmla="*/ 642 w 2268"/>
              <a:gd name="T35" fmla="*/ 594 h 696"/>
              <a:gd name="T36" fmla="*/ 678 w 2268"/>
              <a:gd name="T37" fmla="*/ 534 h 696"/>
              <a:gd name="T38" fmla="*/ 714 w 2268"/>
              <a:gd name="T39" fmla="*/ 468 h 696"/>
              <a:gd name="T40" fmla="*/ 750 w 2268"/>
              <a:gd name="T41" fmla="*/ 408 h 696"/>
              <a:gd name="T42" fmla="*/ 786 w 2268"/>
              <a:gd name="T43" fmla="*/ 348 h 696"/>
              <a:gd name="T44" fmla="*/ 822 w 2268"/>
              <a:gd name="T45" fmla="*/ 288 h 696"/>
              <a:gd name="T46" fmla="*/ 858 w 2268"/>
              <a:gd name="T47" fmla="*/ 234 h 696"/>
              <a:gd name="T48" fmla="*/ 894 w 2268"/>
              <a:gd name="T49" fmla="*/ 174 h 696"/>
              <a:gd name="T50" fmla="*/ 930 w 2268"/>
              <a:gd name="T51" fmla="*/ 114 h 696"/>
              <a:gd name="T52" fmla="*/ 966 w 2268"/>
              <a:gd name="T53" fmla="*/ 66 h 696"/>
              <a:gd name="T54" fmla="*/ 1002 w 2268"/>
              <a:gd name="T55" fmla="*/ 42 h 696"/>
              <a:gd name="T56" fmla="*/ 1038 w 2268"/>
              <a:gd name="T57" fmla="*/ 24 h 696"/>
              <a:gd name="T58" fmla="*/ 1074 w 2268"/>
              <a:gd name="T59" fmla="*/ 6 h 696"/>
              <a:gd name="T60" fmla="*/ 1110 w 2268"/>
              <a:gd name="T61" fmla="*/ 0 h 696"/>
              <a:gd name="T62" fmla="*/ 1146 w 2268"/>
              <a:gd name="T63" fmla="*/ 6 h 696"/>
              <a:gd name="T64" fmla="*/ 1182 w 2268"/>
              <a:gd name="T65" fmla="*/ 24 h 696"/>
              <a:gd name="T66" fmla="*/ 1218 w 2268"/>
              <a:gd name="T67" fmla="*/ 54 h 696"/>
              <a:gd name="T68" fmla="*/ 1254 w 2268"/>
              <a:gd name="T69" fmla="*/ 84 h 696"/>
              <a:gd name="T70" fmla="*/ 1290 w 2268"/>
              <a:gd name="T71" fmla="*/ 120 h 696"/>
              <a:gd name="T72" fmla="*/ 1326 w 2268"/>
              <a:gd name="T73" fmla="*/ 156 h 696"/>
              <a:gd name="T74" fmla="*/ 1362 w 2268"/>
              <a:gd name="T75" fmla="*/ 192 h 696"/>
              <a:gd name="T76" fmla="*/ 1398 w 2268"/>
              <a:gd name="T77" fmla="*/ 234 h 696"/>
              <a:gd name="T78" fmla="*/ 1434 w 2268"/>
              <a:gd name="T79" fmla="*/ 264 h 696"/>
              <a:gd name="T80" fmla="*/ 1470 w 2268"/>
              <a:gd name="T81" fmla="*/ 288 h 696"/>
              <a:gd name="T82" fmla="*/ 1506 w 2268"/>
              <a:gd name="T83" fmla="*/ 306 h 696"/>
              <a:gd name="T84" fmla="*/ 1542 w 2268"/>
              <a:gd name="T85" fmla="*/ 318 h 696"/>
              <a:gd name="T86" fmla="*/ 1578 w 2268"/>
              <a:gd name="T87" fmla="*/ 324 h 696"/>
              <a:gd name="T88" fmla="*/ 1614 w 2268"/>
              <a:gd name="T89" fmla="*/ 324 h 696"/>
              <a:gd name="T90" fmla="*/ 1650 w 2268"/>
              <a:gd name="T91" fmla="*/ 324 h 696"/>
              <a:gd name="T92" fmla="*/ 1686 w 2268"/>
              <a:gd name="T93" fmla="*/ 324 h 696"/>
              <a:gd name="T94" fmla="*/ 1722 w 2268"/>
              <a:gd name="T95" fmla="*/ 324 h 696"/>
              <a:gd name="T96" fmla="*/ 1758 w 2268"/>
              <a:gd name="T97" fmla="*/ 324 h 696"/>
              <a:gd name="T98" fmla="*/ 1794 w 2268"/>
              <a:gd name="T99" fmla="*/ 324 h 696"/>
              <a:gd name="T100" fmla="*/ 1830 w 2268"/>
              <a:gd name="T101" fmla="*/ 324 h 696"/>
              <a:gd name="T102" fmla="*/ 1866 w 2268"/>
              <a:gd name="T103" fmla="*/ 324 h 696"/>
              <a:gd name="T104" fmla="*/ 1902 w 2268"/>
              <a:gd name="T105" fmla="*/ 324 h 696"/>
              <a:gd name="T106" fmla="*/ 1938 w 2268"/>
              <a:gd name="T107" fmla="*/ 324 h 696"/>
              <a:gd name="T108" fmla="*/ 1974 w 2268"/>
              <a:gd name="T109" fmla="*/ 324 h 696"/>
              <a:gd name="T110" fmla="*/ 2010 w 2268"/>
              <a:gd name="T111" fmla="*/ 324 h 696"/>
              <a:gd name="T112" fmla="*/ 2046 w 2268"/>
              <a:gd name="T113" fmla="*/ 324 h 696"/>
              <a:gd name="T114" fmla="*/ 2082 w 2268"/>
              <a:gd name="T115" fmla="*/ 324 h 696"/>
              <a:gd name="T116" fmla="*/ 2118 w 2268"/>
              <a:gd name="T117" fmla="*/ 324 h 696"/>
              <a:gd name="T118" fmla="*/ 2154 w 2268"/>
              <a:gd name="T119" fmla="*/ 324 h 696"/>
              <a:gd name="T120" fmla="*/ 2190 w 2268"/>
              <a:gd name="T121" fmla="*/ 324 h 696"/>
              <a:gd name="T122" fmla="*/ 2226 w 2268"/>
              <a:gd name="T123" fmla="*/ 324 h 696"/>
              <a:gd name="T124" fmla="*/ 2262 w 2268"/>
              <a:gd name="T125" fmla="*/ 324 h 69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268"/>
              <a:gd name="T190" fmla="*/ 0 h 696"/>
              <a:gd name="T191" fmla="*/ 2268 w 2268"/>
              <a:gd name="T192" fmla="*/ 696 h 69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268" h="696">
                <a:moveTo>
                  <a:pt x="0" y="324"/>
                </a:moveTo>
                <a:lnTo>
                  <a:pt x="0" y="324"/>
                </a:lnTo>
                <a:lnTo>
                  <a:pt x="6" y="324"/>
                </a:lnTo>
                <a:lnTo>
                  <a:pt x="12" y="324"/>
                </a:lnTo>
                <a:lnTo>
                  <a:pt x="18" y="324"/>
                </a:lnTo>
                <a:lnTo>
                  <a:pt x="24" y="324"/>
                </a:lnTo>
                <a:lnTo>
                  <a:pt x="30" y="324"/>
                </a:lnTo>
                <a:lnTo>
                  <a:pt x="30" y="330"/>
                </a:lnTo>
                <a:lnTo>
                  <a:pt x="36" y="330"/>
                </a:lnTo>
                <a:lnTo>
                  <a:pt x="42" y="330"/>
                </a:lnTo>
                <a:lnTo>
                  <a:pt x="48" y="330"/>
                </a:lnTo>
                <a:lnTo>
                  <a:pt x="54" y="330"/>
                </a:lnTo>
                <a:lnTo>
                  <a:pt x="54" y="336"/>
                </a:lnTo>
                <a:lnTo>
                  <a:pt x="60" y="336"/>
                </a:lnTo>
                <a:lnTo>
                  <a:pt x="66" y="336"/>
                </a:lnTo>
                <a:lnTo>
                  <a:pt x="72" y="336"/>
                </a:lnTo>
                <a:lnTo>
                  <a:pt x="72" y="342"/>
                </a:lnTo>
                <a:lnTo>
                  <a:pt x="78" y="342"/>
                </a:lnTo>
                <a:lnTo>
                  <a:pt x="84" y="342"/>
                </a:lnTo>
                <a:lnTo>
                  <a:pt x="84" y="348"/>
                </a:lnTo>
                <a:lnTo>
                  <a:pt x="90" y="348"/>
                </a:lnTo>
                <a:lnTo>
                  <a:pt x="96" y="348"/>
                </a:lnTo>
                <a:lnTo>
                  <a:pt x="96" y="354"/>
                </a:lnTo>
                <a:lnTo>
                  <a:pt x="102" y="354"/>
                </a:lnTo>
                <a:lnTo>
                  <a:pt x="102" y="360"/>
                </a:lnTo>
                <a:lnTo>
                  <a:pt x="108" y="360"/>
                </a:lnTo>
                <a:lnTo>
                  <a:pt x="114" y="360"/>
                </a:lnTo>
                <a:lnTo>
                  <a:pt x="114" y="366"/>
                </a:lnTo>
                <a:lnTo>
                  <a:pt x="120" y="366"/>
                </a:lnTo>
                <a:lnTo>
                  <a:pt x="120" y="372"/>
                </a:lnTo>
                <a:lnTo>
                  <a:pt x="126" y="372"/>
                </a:lnTo>
                <a:lnTo>
                  <a:pt x="132" y="372"/>
                </a:lnTo>
                <a:lnTo>
                  <a:pt x="132" y="378"/>
                </a:lnTo>
                <a:lnTo>
                  <a:pt x="138" y="378"/>
                </a:lnTo>
                <a:lnTo>
                  <a:pt x="138" y="384"/>
                </a:lnTo>
                <a:lnTo>
                  <a:pt x="144" y="384"/>
                </a:lnTo>
                <a:lnTo>
                  <a:pt x="144" y="390"/>
                </a:lnTo>
                <a:lnTo>
                  <a:pt x="150" y="390"/>
                </a:lnTo>
                <a:lnTo>
                  <a:pt x="156" y="396"/>
                </a:lnTo>
                <a:lnTo>
                  <a:pt x="162" y="396"/>
                </a:lnTo>
                <a:lnTo>
                  <a:pt x="162" y="402"/>
                </a:lnTo>
                <a:lnTo>
                  <a:pt x="168" y="402"/>
                </a:lnTo>
                <a:lnTo>
                  <a:pt x="168" y="408"/>
                </a:lnTo>
                <a:lnTo>
                  <a:pt x="174" y="408"/>
                </a:lnTo>
                <a:lnTo>
                  <a:pt x="174" y="414"/>
                </a:lnTo>
                <a:lnTo>
                  <a:pt x="180" y="414"/>
                </a:lnTo>
                <a:lnTo>
                  <a:pt x="180" y="420"/>
                </a:lnTo>
                <a:lnTo>
                  <a:pt x="186" y="420"/>
                </a:lnTo>
                <a:lnTo>
                  <a:pt x="186" y="426"/>
                </a:lnTo>
                <a:lnTo>
                  <a:pt x="192" y="426"/>
                </a:lnTo>
                <a:lnTo>
                  <a:pt x="192" y="432"/>
                </a:lnTo>
                <a:lnTo>
                  <a:pt x="192" y="438"/>
                </a:lnTo>
                <a:lnTo>
                  <a:pt x="198" y="438"/>
                </a:lnTo>
                <a:lnTo>
                  <a:pt x="198" y="444"/>
                </a:lnTo>
                <a:lnTo>
                  <a:pt x="204" y="444"/>
                </a:lnTo>
                <a:lnTo>
                  <a:pt x="204" y="450"/>
                </a:lnTo>
                <a:lnTo>
                  <a:pt x="210" y="450"/>
                </a:lnTo>
                <a:lnTo>
                  <a:pt x="210" y="456"/>
                </a:lnTo>
                <a:lnTo>
                  <a:pt x="216" y="456"/>
                </a:lnTo>
                <a:lnTo>
                  <a:pt x="216" y="462"/>
                </a:lnTo>
                <a:lnTo>
                  <a:pt x="222" y="462"/>
                </a:lnTo>
                <a:lnTo>
                  <a:pt x="222" y="468"/>
                </a:lnTo>
                <a:lnTo>
                  <a:pt x="228" y="468"/>
                </a:lnTo>
                <a:lnTo>
                  <a:pt x="228" y="474"/>
                </a:lnTo>
                <a:lnTo>
                  <a:pt x="228" y="480"/>
                </a:lnTo>
                <a:lnTo>
                  <a:pt x="234" y="480"/>
                </a:lnTo>
                <a:lnTo>
                  <a:pt x="234" y="486"/>
                </a:lnTo>
                <a:lnTo>
                  <a:pt x="240" y="486"/>
                </a:lnTo>
                <a:lnTo>
                  <a:pt x="240" y="492"/>
                </a:lnTo>
                <a:lnTo>
                  <a:pt x="246" y="492"/>
                </a:lnTo>
                <a:lnTo>
                  <a:pt x="246" y="498"/>
                </a:lnTo>
                <a:lnTo>
                  <a:pt x="252" y="498"/>
                </a:lnTo>
                <a:lnTo>
                  <a:pt x="252" y="504"/>
                </a:lnTo>
                <a:lnTo>
                  <a:pt x="258" y="504"/>
                </a:lnTo>
                <a:lnTo>
                  <a:pt x="258" y="510"/>
                </a:lnTo>
                <a:lnTo>
                  <a:pt x="264" y="510"/>
                </a:lnTo>
                <a:lnTo>
                  <a:pt x="264" y="516"/>
                </a:lnTo>
                <a:lnTo>
                  <a:pt x="270" y="522"/>
                </a:lnTo>
                <a:lnTo>
                  <a:pt x="270" y="528"/>
                </a:lnTo>
                <a:lnTo>
                  <a:pt x="276" y="528"/>
                </a:lnTo>
                <a:lnTo>
                  <a:pt x="276" y="534"/>
                </a:lnTo>
                <a:lnTo>
                  <a:pt x="282" y="534"/>
                </a:lnTo>
                <a:lnTo>
                  <a:pt x="282" y="540"/>
                </a:lnTo>
                <a:lnTo>
                  <a:pt x="288" y="540"/>
                </a:lnTo>
                <a:lnTo>
                  <a:pt x="288" y="546"/>
                </a:lnTo>
                <a:lnTo>
                  <a:pt x="294" y="546"/>
                </a:lnTo>
                <a:lnTo>
                  <a:pt x="294" y="552"/>
                </a:lnTo>
                <a:lnTo>
                  <a:pt x="300" y="552"/>
                </a:lnTo>
                <a:lnTo>
                  <a:pt x="300" y="558"/>
                </a:lnTo>
                <a:lnTo>
                  <a:pt x="306" y="564"/>
                </a:lnTo>
                <a:lnTo>
                  <a:pt x="306" y="570"/>
                </a:lnTo>
                <a:lnTo>
                  <a:pt x="312" y="570"/>
                </a:lnTo>
                <a:lnTo>
                  <a:pt x="312" y="576"/>
                </a:lnTo>
                <a:lnTo>
                  <a:pt x="318" y="576"/>
                </a:lnTo>
                <a:lnTo>
                  <a:pt x="318" y="582"/>
                </a:lnTo>
                <a:lnTo>
                  <a:pt x="324" y="582"/>
                </a:lnTo>
                <a:lnTo>
                  <a:pt x="324" y="588"/>
                </a:lnTo>
                <a:lnTo>
                  <a:pt x="330" y="588"/>
                </a:lnTo>
                <a:lnTo>
                  <a:pt x="330" y="594"/>
                </a:lnTo>
                <a:lnTo>
                  <a:pt x="336" y="594"/>
                </a:lnTo>
                <a:lnTo>
                  <a:pt x="336" y="600"/>
                </a:lnTo>
                <a:lnTo>
                  <a:pt x="342" y="600"/>
                </a:lnTo>
                <a:lnTo>
                  <a:pt x="342" y="606"/>
                </a:lnTo>
                <a:lnTo>
                  <a:pt x="348" y="612"/>
                </a:lnTo>
                <a:lnTo>
                  <a:pt x="348" y="618"/>
                </a:lnTo>
                <a:lnTo>
                  <a:pt x="354" y="618"/>
                </a:lnTo>
                <a:lnTo>
                  <a:pt x="354" y="624"/>
                </a:lnTo>
                <a:lnTo>
                  <a:pt x="360" y="624"/>
                </a:lnTo>
                <a:lnTo>
                  <a:pt x="360" y="630"/>
                </a:lnTo>
                <a:lnTo>
                  <a:pt x="366" y="630"/>
                </a:lnTo>
                <a:lnTo>
                  <a:pt x="366" y="636"/>
                </a:lnTo>
                <a:lnTo>
                  <a:pt x="372" y="636"/>
                </a:lnTo>
                <a:lnTo>
                  <a:pt x="372" y="642"/>
                </a:lnTo>
                <a:lnTo>
                  <a:pt x="378" y="642"/>
                </a:lnTo>
                <a:lnTo>
                  <a:pt x="378" y="648"/>
                </a:lnTo>
                <a:lnTo>
                  <a:pt x="384" y="648"/>
                </a:lnTo>
                <a:lnTo>
                  <a:pt x="384" y="654"/>
                </a:lnTo>
                <a:lnTo>
                  <a:pt x="390" y="654"/>
                </a:lnTo>
                <a:lnTo>
                  <a:pt x="390" y="660"/>
                </a:lnTo>
                <a:lnTo>
                  <a:pt x="396" y="660"/>
                </a:lnTo>
                <a:lnTo>
                  <a:pt x="402" y="660"/>
                </a:lnTo>
                <a:lnTo>
                  <a:pt x="402" y="666"/>
                </a:lnTo>
                <a:lnTo>
                  <a:pt x="408" y="666"/>
                </a:lnTo>
                <a:lnTo>
                  <a:pt x="408" y="672"/>
                </a:lnTo>
                <a:lnTo>
                  <a:pt x="414" y="672"/>
                </a:lnTo>
                <a:lnTo>
                  <a:pt x="420" y="672"/>
                </a:lnTo>
                <a:lnTo>
                  <a:pt x="420" y="678"/>
                </a:lnTo>
                <a:lnTo>
                  <a:pt x="426" y="678"/>
                </a:lnTo>
                <a:lnTo>
                  <a:pt x="432" y="684"/>
                </a:lnTo>
                <a:lnTo>
                  <a:pt x="438" y="684"/>
                </a:lnTo>
                <a:lnTo>
                  <a:pt x="444" y="684"/>
                </a:lnTo>
                <a:lnTo>
                  <a:pt x="444" y="690"/>
                </a:lnTo>
                <a:lnTo>
                  <a:pt x="450" y="690"/>
                </a:lnTo>
                <a:lnTo>
                  <a:pt x="456" y="690"/>
                </a:lnTo>
                <a:lnTo>
                  <a:pt x="462" y="690"/>
                </a:lnTo>
                <a:lnTo>
                  <a:pt x="468" y="690"/>
                </a:lnTo>
                <a:lnTo>
                  <a:pt x="468" y="696"/>
                </a:lnTo>
                <a:lnTo>
                  <a:pt x="474" y="696"/>
                </a:lnTo>
                <a:lnTo>
                  <a:pt x="480" y="696"/>
                </a:lnTo>
                <a:lnTo>
                  <a:pt x="486" y="696"/>
                </a:lnTo>
                <a:lnTo>
                  <a:pt x="492" y="696"/>
                </a:lnTo>
                <a:lnTo>
                  <a:pt x="492" y="690"/>
                </a:lnTo>
                <a:lnTo>
                  <a:pt x="498" y="690"/>
                </a:lnTo>
                <a:lnTo>
                  <a:pt x="504" y="690"/>
                </a:lnTo>
                <a:lnTo>
                  <a:pt x="510" y="690"/>
                </a:lnTo>
                <a:lnTo>
                  <a:pt x="516" y="690"/>
                </a:lnTo>
                <a:lnTo>
                  <a:pt x="516" y="684"/>
                </a:lnTo>
                <a:lnTo>
                  <a:pt x="522" y="684"/>
                </a:lnTo>
                <a:lnTo>
                  <a:pt x="528" y="684"/>
                </a:lnTo>
                <a:lnTo>
                  <a:pt x="534" y="684"/>
                </a:lnTo>
                <a:lnTo>
                  <a:pt x="534" y="678"/>
                </a:lnTo>
                <a:lnTo>
                  <a:pt x="540" y="678"/>
                </a:lnTo>
                <a:lnTo>
                  <a:pt x="546" y="678"/>
                </a:lnTo>
                <a:lnTo>
                  <a:pt x="546" y="672"/>
                </a:lnTo>
                <a:lnTo>
                  <a:pt x="552" y="672"/>
                </a:lnTo>
                <a:lnTo>
                  <a:pt x="558" y="672"/>
                </a:lnTo>
                <a:lnTo>
                  <a:pt x="558" y="666"/>
                </a:lnTo>
                <a:lnTo>
                  <a:pt x="564" y="666"/>
                </a:lnTo>
                <a:lnTo>
                  <a:pt x="570" y="666"/>
                </a:lnTo>
                <a:lnTo>
                  <a:pt x="576" y="666"/>
                </a:lnTo>
                <a:lnTo>
                  <a:pt x="576" y="660"/>
                </a:lnTo>
                <a:lnTo>
                  <a:pt x="582" y="660"/>
                </a:lnTo>
                <a:lnTo>
                  <a:pt x="588" y="660"/>
                </a:lnTo>
                <a:lnTo>
                  <a:pt x="588" y="654"/>
                </a:lnTo>
                <a:lnTo>
                  <a:pt x="594" y="654"/>
                </a:lnTo>
                <a:lnTo>
                  <a:pt x="600" y="654"/>
                </a:lnTo>
                <a:lnTo>
                  <a:pt x="600" y="648"/>
                </a:lnTo>
                <a:lnTo>
                  <a:pt x="606" y="648"/>
                </a:lnTo>
                <a:lnTo>
                  <a:pt x="606" y="642"/>
                </a:lnTo>
                <a:lnTo>
                  <a:pt x="612" y="642"/>
                </a:lnTo>
                <a:lnTo>
                  <a:pt x="612" y="636"/>
                </a:lnTo>
                <a:lnTo>
                  <a:pt x="618" y="636"/>
                </a:lnTo>
                <a:lnTo>
                  <a:pt x="618" y="630"/>
                </a:lnTo>
                <a:lnTo>
                  <a:pt x="624" y="630"/>
                </a:lnTo>
                <a:lnTo>
                  <a:pt x="624" y="624"/>
                </a:lnTo>
                <a:lnTo>
                  <a:pt x="624" y="618"/>
                </a:lnTo>
                <a:lnTo>
                  <a:pt x="630" y="618"/>
                </a:lnTo>
                <a:lnTo>
                  <a:pt x="630" y="612"/>
                </a:lnTo>
                <a:lnTo>
                  <a:pt x="636" y="612"/>
                </a:lnTo>
                <a:lnTo>
                  <a:pt x="636" y="606"/>
                </a:lnTo>
                <a:lnTo>
                  <a:pt x="642" y="600"/>
                </a:lnTo>
                <a:lnTo>
                  <a:pt x="642" y="594"/>
                </a:lnTo>
                <a:lnTo>
                  <a:pt x="648" y="594"/>
                </a:lnTo>
                <a:lnTo>
                  <a:pt x="648" y="588"/>
                </a:lnTo>
                <a:lnTo>
                  <a:pt x="648" y="582"/>
                </a:lnTo>
                <a:lnTo>
                  <a:pt x="654" y="582"/>
                </a:lnTo>
                <a:lnTo>
                  <a:pt x="654" y="576"/>
                </a:lnTo>
                <a:lnTo>
                  <a:pt x="654" y="570"/>
                </a:lnTo>
                <a:lnTo>
                  <a:pt x="660" y="570"/>
                </a:lnTo>
                <a:lnTo>
                  <a:pt x="660" y="564"/>
                </a:lnTo>
                <a:lnTo>
                  <a:pt x="666" y="564"/>
                </a:lnTo>
                <a:lnTo>
                  <a:pt x="666" y="558"/>
                </a:lnTo>
                <a:lnTo>
                  <a:pt x="666" y="552"/>
                </a:lnTo>
                <a:lnTo>
                  <a:pt x="672" y="552"/>
                </a:lnTo>
                <a:lnTo>
                  <a:pt x="672" y="546"/>
                </a:lnTo>
                <a:lnTo>
                  <a:pt x="672" y="540"/>
                </a:lnTo>
                <a:lnTo>
                  <a:pt x="678" y="540"/>
                </a:lnTo>
                <a:lnTo>
                  <a:pt x="678" y="534"/>
                </a:lnTo>
                <a:lnTo>
                  <a:pt x="678" y="528"/>
                </a:lnTo>
                <a:lnTo>
                  <a:pt x="684" y="528"/>
                </a:lnTo>
                <a:lnTo>
                  <a:pt x="684" y="522"/>
                </a:lnTo>
                <a:lnTo>
                  <a:pt x="690" y="522"/>
                </a:lnTo>
                <a:lnTo>
                  <a:pt x="690" y="516"/>
                </a:lnTo>
                <a:lnTo>
                  <a:pt x="690" y="510"/>
                </a:lnTo>
                <a:lnTo>
                  <a:pt x="696" y="510"/>
                </a:lnTo>
                <a:lnTo>
                  <a:pt x="696" y="504"/>
                </a:lnTo>
                <a:lnTo>
                  <a:pt x="696" y="498"/>
                </a:lnTo>
                <a:lnTo>
                  <a:pt x="702" y="498"/>
                </a:lnTo>
                <a:lnTo>
                  <a:pt x="702" y="492"/>
                </a:lnTo>
                <a:lnTo>
                  <a:pt x="708" y="486"/>
                </a:lnTo>
                <a:lnTo>
                  <a:pt x="708" y="480"/>
                </a:lnTo>
                <a:lnTo>
                  <a:pt x="714" y="480"/>
                </a:lnTo>
                <a:lnTo>
                  <a:pt x="714" y="474"/>
                </a:lnTo>
                <a:lnTo>
                  <a:pt x="714" y="468"/>
                </a:lnTo>
                <a:lnTo>
                  <a:pt x="720" y="468"/>
                </a:lnTo>
                <a:lnTo>
                  <a:pt x="720" y="462"/>
                </a:lnTo>
                <a:lnTo>
                  <a:pt x="720" y="456"/>
                </a:lnTo>
                <a:lnTo>
                  <a:pt x="726" y="456"/>
                </a:lnTo>
                <a:lnTo>
                  <a:pt x="726" y="450"/>
                </a:lnTo>
                <a:lnTo>
                  <a:pt x="732" y="450"/>
                </a:lnTo>
                <a:lnTo>
                  <a:pt x="732" y="444"/>
                </a:lnTo>
                <a:lnTo>
                  <a:pt x="732" y="438"/>
                </a:lnTo>
                <a:lnTo>
                  <a:pt x="738" y="438"/>
                </a:lnTo>
                <a:lnTo>
                  <a:pt x="738" y="432"/>
                </a:lnTo>
                <a:lnTo>
                  <a:pt x="738" y="426"/>
                </a:lnTo>
                <a:lnTo>
                  <a:pt x="744" y="426"/>
                </a:lnTo>
                <a:lnTo>
                  <a:pt x="744" y="420"/>
                </a:lnTo>
                <a:lnTo>
                  <a:pt x="744" y="414"/>
                </a:lnTo>
                <a:lnTo>
                  <a:pt x="750" y="414"/>
                </a:lnTo>
                <a:lnTo>
                  <a:pt x="750" y="408"/>
                </a:lnTo>
                <a:lnTo>
                  <a:pt x="756" y="408"/>
                </a:lnTo>
                <a:lnTo>
                  <a:pt x="756" y="402"/>
                </a:lnTo>
                <a:lnTo>
                  <a:pt x="756" y="396"/>
                </a:lnTo>
                <a:lnTo>
                  <a:pt x="762" y="396"/>
                </a:lnTo>
                <a:lnTo>
                  <a:pt x="762" y="390"/>
                </a:lnTo>
                <a:lnTo>
                  <a:pt x="762" y="384"/>
                </a:lnTo>
                <a:lnTo>
                  <a:pt x="768" y="384"/>
                </a:lnTo>
                <a:lnTo>
                  <a:pt x="768" y="378"/>
                </a:lnTo>
                <a:lnTo>
                  <a:pt x="774" y="372"/>
                </a:lnTo>
                <a:lnTo>
                  <a:pt x="774" y="366"/>
                </a:lnTo>
                <a:lnTo>
                  <a:pt x="780" y="366"/>
                </a:lnTo>
                <a:lnTo>
                  <a:pt x="780" y="360"/>
                </a:lnTo>
                <a:lnTo>
                  <a:pt x="780" y="354"/>
                </a:lnTo>
                <a:lnTo>
                  <a:pt x="786" y="354"/>
                </a:lnTo>
                <a:lnTo>
                  <a:pt x="786" y="348"/>
                </a:lnTo>
                <a:lnTo>
                  <a:pt x="792" y="342"/>
                </a:lnTo>
                <a:lnTo>
                  <a:pt x="792" y="336"/>
                </a:lnTo>
                <a:lnTo>
                  <a:pt x="798" y="336"/>
                </a:lnTo>
                <a:lnTo>
                  <a:pt x="798" y="330"/>
                </a:lnTo>
                <a:lnTo>
                  <a:pt x="798" y="324"/>
                </a:lnTo>
                <a:lnTo>
                  <a:pt x="804" y="324"/>
                </a:lnTo>
                <a:lnTo>
                  <a:pt x="804" y="318"/>
                </a:lnTo>
                <a:lnTo>
                  <a:pt x="810" y="318"/>
                </a:lnTo>
                <a:lnTo>
                  <a:pt x="810" y="312"/>
                </a:lnTo>
                <a:lnTo>
                  <a:pt x="810" y="306"/>
                </a:lnTo>
                <a:lnTo>
                  <a:pt x="816" y="306"/>
                </a:lnTo>
                <a:lnTo>
                  <a:pt x="816" y="300"/>
                </a:lnTo>
                <a:lnTo>
                  <a:pt x="822" y="294"/>
                </a:lnTo>
                <a:lnTo>
                  <a:pt x="822" y="288"/>
                </a:lnTo>
                <a:lnTo>
                  <a:pt x="828" y="288"/>
                </a:lnTo>
                <a:lnTo>
                  <a:pt x="828" y="282"/>
                </a:lnTo>
                <a:lnTo>
                  <a:pt x="828" y="276"/>
                </a:lnTo>
                <a:lnTo>
                  <a:pt x="834" y="276"/>
                </a:lnTo>
                <a:lnTo>
                  <a:pt x="834" y="270"/>
                </a:lnTo>
                <a:lnTo>
                  <a:pt x="840" y="270"/>
                </a:lnTo>
                <a:lnTo>
                  <a:pt x="840" y="264"/>
                </a:lnTo>
                <a:lnTo>
                  <a:pt x="840" y="258"/>
                </a:lnTo>
                <a:lnTo>
                  <a:pt x="846" y="258"/>
                </a:lnTo>
                <a:lnTo>
                  <a:pt x="846" y="252"/>
                </a:lnTo>
                <a:lnTo>
                  <a:pt x="846" y="246"/>
                </a:lnTo>
                <a:lnTo>
                  <a:pt x="852" y="246"/>
                </a:lnTo>
                <a:lnTo>
                  <a:pt x="852" y="240"/>
                </a:lnTo>
                <a:lnTo>
                  <a:pt x="858" y="240"/>
                </a:lnTo>
                <a:lnTo>
                  <a:pt x="858" y="234"/>
                </a:lnTo>
                <a:lnTo>
                  <a:pt x="858" y="228"/>
                </a:lnTo>
                <a:lnTo>
                  <a:pt x="864" y="228"/>
                </a:lnTo>
                <a:lnTo>
                  <a:pt x="864" y="222"/>
                </a:lnTo>
                <a:lnTo>
                  <a:pt x="870" y="222"/>
                </a:lnTo>
                <a:lnTo>
                  <a:pt x="870" y="216"/>
                </a:lnTo>
                <a:lnTo>
                  <a:pt x="870" y="210"/>
                </a:lnTo>
                <a:lnTo>
                  <a:pt x="876" y="210"/>
                </a:lnTo>
                <a:lnTo>
                  <a:pt x="876" y="204"/>
                </a:lnTo>
                <a:lnTo>
                  <a:pt x="876" y="198"/>
                </a:lnTo>
                <a:lnTo>
                  <a:pt x="882" y="198"/>
                </a:lnTo>
                <a:lnTo>
                  <a:pt x="882" y="192"/>
                </a:lnTo>
                <a:lnTo>
                  <a:pt x="888" y="192"/>
                </a:lnTo>
                <a:lnTo>
                  <a:pt x="888" y="186"/>
                </a:lnTo>
                <a:lnTo>
                  <a:pt x="888" y="180"/>
                </a:lnTo>
                <a:lnTo>
                  <a:pt x="894" y="180"/>
                </a:lnTo>
                <a:lnTo>
                  <a:pt x="894" y="174"/>
                </a:lnTo>
                <a:lnTo>
                  <a:pt x="900" y="168"/>
                </a:lnTo>
                <a:lnTo>
                  <a:pt x="900" y="162"/>
                </a:lnTo>
                <a:lnTo>
                  <a:pt x="906" y="162"/>
                </a:lnTo>
                <a:lnTo>
                  <a:pt x="906" y="156"/>
                </a:lnTo>
                <a:lnTo>
                  <a:pt x="906" y="150"/>
                </a:lnTo>
                <a:lnTo>
                  <a:pt x="912" y="150"/>
                </a:lnTo>
                <a:lnTo>
                  <a:pt x="912" y="144"/>
                </a:lnTo>
                <a:lnTo>
                  <a:pt x="918" y="138"/>
                </a:lnTo>
                <a:lnTo>
                  <a:pt x="918" y="132"/>
                </a:lnTo>
                <a:lnTo>
                  <a:pt x="924" y="132"/>
                </a:lnTo>
                <a:lnTo>
                  <a:pt x="924" y="126"/>
                </a:lnTo>
                <a:lnTo>
                  <a:pt x="924" y="120"/>
                </a:lnTo>
                <a:lnTo>
                  <a:pt x="930" y="120"/>
                </a:lnTo>
                <a:lnTo>
                  <a:pt x="930" y="114"/>
                </a:lnTo>
                <a:lnTo>
                  <a:pt x="936" y="114"/>
                </a:lnTo>
                <a:lnTo>
                  <a:pt x="936" y="108"/>
                </a:lnTo>
                <a:lnTo>
                  <a:pt x="936" y="102"/>
                </a:lnTo>
                <a:lnTo>
                  <a:pt x="942" y="102"/>
                </a:lnTo>
                <a:lnTo>
                  <a:pt x="942" y="96"/>
                </a:lnTo>
                <a:lnTo>
                  <a:pt x="948" y="96"/>
                </a:lnTo>
                <a:lnTo>
                  <a:pt x="948" y="90"/>
                </a:lnTo>
                <a:lnTo>
                  <a:pt x="948" y="84"/>
                </a:lnTo>
                <a:lnTo>
                  <a:pt x="954" y="84"/>
                </a:lnTo>
                <a:lnTo>
                  <a:pt x="954" y="78"/>
                </a:lnTo>
                <a:lnTo>
                  <a:pt x="960" y="78"/>
                </a:lnTo>
                <a:lnTo>
                  <a:pt x="960" y="72"/>
                </a:lnTo>
                <a:lnTo>
                  <a:pt x="966" y="72"/>
                </a:lnTo>
                <a:lnTo>
                  <a:pt x="966" y="66"/>
                </a:lnTo>
                <a:lnTo>
                  <a:pt x="972" y="66"/>
                </a:lnTo>
                <a:lnTo>
                  <a:pt x="972" y="60"/>
                </a:lnTo>
                <a:lnTo>
                  <a:pt x="978" y="60"/>
                </a:lnTo>
                <a:lnTo>
                  <a:pt x="978" y="54"/>
                </a:lnTo>
                <a:lnTo>
                  <a:pt x="984" y="54"/>
                </a:lnTo>
                <a:lnTo>
                  <a:pt x="984" y="48"/>
                </a:lnTo>
                <a:lnTo>
                  <a:pt x="990" y="48"/>
                </a:lnTo>
                <a:lnTo>
                  <a:pt x="996" y="48"/>
                </a:lnTo>
                <a:lnTo>
                  <a:pt x="996" y="42"/>
                </a:lnTo>
                <a:lnTo>
                  <a:pt x="1002" y="42"/>
                </a:lnTo>
                <a:lnTo>
                  <a:pt x="1008" y="42"/>
                </a:lnTo>
                <a:lnTo>
                  <a:pt x="1008" y="36"/>
                </a:lnTo>
                <a:lnTo>
                  <a:pt x="1014" y="36"/>
                </a:lnTo>
                <a:lnTo>
                  <a:pt x="1020" y="30"/>
                </a:lnTo>
                <a:lnTo>
                  <a:pt x="1026" y="30"/>
                </a:lnTo>
                <a:lnTo>
                  <a:pt x="1026" y="24"/>
                </a:lnTo>
                <a:lnTo>
                  <a:pt x="1032" y="24"/>
                </a:lnTo>
                <a:lnTo>
                  <a:pt x="1038" y="24"/>
                </a:lnTo>
                <a:lnTo>
                  <a:pt x="1038" y="18"/>
                </a:lnTo>
                <a:lnTo>
                  <a:pt x="1044" y="18"/>
                </a:lnTo>
                <a:lnTo>
                  <a:pt x="1050" y="18"/>
                </a:lnTo>
                <a:lnTo>
                  <a:pt x="1050" y="12"/>
                </a:lnTo>
                <a:lnTo>
                  <a:pt x="1056" y="12"/>
                </a:lnTo>
                <a:lnTo>
                  <a:pt x="1062" y="12"/>
                </a:lnTo>
                <a:lnTo>
                  <a:pt x="1062" y="6"/>
                </a:lnTo>
                <a:lnTo>
                  <a:pt x="1068" y="6"/>
                </a:lnTo>
                <a:lnTo>
                  <a:pt x="1074" y="6"/>
                </a:lnTo>
                <a:lnTo>
                  <a:pt x="1080" y="6"/>
                </a:lnTo>
                <a:lnTo>
                  <a:pt x="1080" y="0"/>
                </a:lnTo>
                <a:lnTo>
                  <a:pt x="1086" y="0"/>
                </a:lnTo>
                <a:lnTo>
                  <a:pt x="1092" y="0"/>
                </a:lnTo>
                <a:lnTo>
                  <a:pt x="1098" y="0"/>
                </a:lnTo>
                <a:lnTo>
                  <a:pt x="1104" y="0"/>
                </a:lnTo>
                <a:lnTo>
                  <a:pt x="1110" y="0"/>
                </a:lnTo>
                <a:lnTo>
                  <a:pt x="1116" y="0"/>
                </a:lnTo>
                <a:lnTo>
                  <a:pt x="1122" y="0"/>
                </a:lnTo>
                <a:lnTo>
                  <a:pt x="1128" y="0"/>
                </a:lnTo>
                <a:lnTo>
                  <a:pt x="1134" y="0"/>
                </a:lnTo>
                <a:lnTo>
                  <a:pt x="1140" y="0"/>
                </a:lnTo>
                <a:lnTo>
                  <a:pt x="1140" y="6"/>
                </a:lnTo>
                <a:lnTo>
                  <a:pt x="1146" y="6"/>
                </a:lnTo>
                <a:lnTo>
                  <a:pt x="1152" y="6"/>
                </a:lnTo>
                <a:lnTo>
                  <a:pt x="1158" y="6"/>
                </a:lnTo>
                <a:lnTo>
                  <a:pt x="1158" y="12"/>
                </a:lnTo>
                <a:lnTo>
                  <a:pt x="1164" y="12"/>
                </a:lnTo>
                <a:lnTo>
                  <a:pt x="1170" y="12"/>
                </a:lnTo>
                <a:lnTo>
                  <a:pt x="1170" y="18"/>
                </a:lnTo>
                <a:lnTo>
                  <a:pt x="1176" y="18"/>
                </a:lnTo>
                <a:lnTo>
                  <a:pt x="1182" y="18"/>
                </a:lnTo>
                <a:lnTo>
                  <a:pt x="1182" y="24"/>
                </a:lnTo>
                <a:lnTo>
                  <a:pt x="1188" y="24"/>
                </a:lnTo>
                <a:lnTo>
                  <a:pt x="1188" y="30"/>
                </a:lnTo>
                <a:lnTo>
                  <a:pt x="1194" y="30"/>
                </a:lnTo>
                <a:lnTo>
                  <a:pt x="1200" y="30"/>
                </a:lnTo>
                <a:lnTo>
                  <a:pt x="1200" y="36"/>
                </a:lnTo>
                <a:lnTo>
                  <a:pt x="1206" y="36"/>
                </a:lnTo>
                <a:lnTo>
                  <a:pt x="1206" y="42"/>
                </a:lnTo>
                <a:lnTo>
                  <a:pt x="1212" y="42"/>
                </a:lnTo>
                <a:lnTo>
                  <a:pt x="1212" y="48"/>
                </a:lnTo>
                <a:lnTo>
                  <a:pt x="1218" y="48"/>
                </a:lnTo>
                <a:lnTo>
                  <a:pt x="1218" y="54"/>
                </a:lnTo>
                <a:lnTo>
                  <a:pt x="1224" y="54"/>
                </a:lnTo>
                <a:lnTo>
                  <a:pt x="1224" y="60"/>
                </a:lnTo>
                <a:lnTo>
                  <a:pt x="1230" y="60"/>
                </a:lnTo>
                <a:lnTo>
                  <a:pt x="1230" y="66"/>
                </a:lnTo>
                <a:lnTo>
                  <a:pt x="1236" y="66"/>
                </a:lnTo>
                <a:lnTo>
                  <a:pt x="1236" y="72"/>
                </a:lnTo>
                <a:lnTo>
                  <a:pt x="1242" y="72"/>
                </a:lnTo>
                <a:lnTo>
                  <a:pt x="1242" y="78"/>
                </a:lnTo>
                <a:lnTo>
                  <a:pt x="1248" y="78"/>
                </a:lnTo>
                <a:lnTo>
                  <a:pt x="1248" y="84"/>
                </a:lnTo>
                <a:lnTo>
                  <a:pt x="1254" y="84"/>
                </a:lnTo>
                <a:lnTo>
                  <a:pt x="1254" y="90"/>
                </a:lnTo>
                <a:lnTo>
                  <a:pt x="1260" y="90"/>
                </a:lnTo>
                <a:lnTo>
                  <a:pt x="1260" y="96"/>
                </a:lnTo>
                <a:lnTo>
                  <a:pt x="1266" y="96"/>
                </a:lnTo>
                <a:lnTo>
                  <a:pt x="1266" y="102"/>
                </a:lnTo>
                <a:lnTo>
                  <a:pt x="1272" y="102"/>
                </a:lnTo>
                <a:lnTo>
                  <a:pt x="1272" y="108"/>
                </a:lnTo>
                <a:lnTo>
                  <a:pt x="1278" y="108"/>
                </a:lnTo>
                <a:lnTo>
                  <a:pt x="1278" y="114"/>
                </a:lnTo>
                <a:lnTo>
                  <a:pt x="1284" y="114"/>
                </a:lnTo>
                <a:lnTo>
                  <a:pt x="1284" y="120"/>
                </a:lnTo>
                <a:lnTo>
                  <a:pt x="1290" y="120"/>
                </a:lnTo>
                <a:lnTo>
                  <a:pt x="1290" y="126"/>
                </a:lnTo>
                <a:lnTo>
                  <a:pt x="1296" y="126"/>
                </a:lnTo>
                <a:lnTo>
                  <a:pt x="1296" y="132"/>
                </a:lnTo>
                <a:lnTo>
                  <a:pt x="1302" y="132"/>
                </a:lnTo>
                <a:lnTo>
                  <a:pt x="1302" y="138"/>
                </a:lnTo>
                <a:lnTo>
                  <a:pt x="1308" y="138"/>
                </a:lnTo>
                <a:lnTo>
                  <a:pt x="1308" y="144"/>
                </a:lnTo>
                <a:lnTo>
                  <a:pt x="1314" y="144"/>
                </a:lnTo>
                <a:lnTo>
                  <a:pt x="1314" y="150"/>
                </a:lnTo>
                <a:lnTo>
                  <a:pt x="1320" y="150"/>
                </a:lnTo>
                <a:lnTo>
                  <a:pt x="1320" y="156"/>
                </a:lnTo>
                <a:lnTo>
                  <a:pt x="1326" y="156"/>
                </a:lnTo>
                <a:lnTo>
                  <a:pt x="1326" y="162"/>
                </a:lnTo>
                <a:lnTo>
                  <a:pt x="1332" y="162"/>
                </a:lnTo>
                <a:lnTo>
                  <a:pt x="1332" y="168"/>
                </a:lnTo>
                <a:lnTo>
                  <a:pt x="1338" y="168"/>
                </a:lnTo>
                <a:lnTo>
                  <a:pt x="1338" y="174"/>
                </a:lnTo>
                <a:lnTo>
                  <a:pt x="1344" y="174"/>
                </a:lnTo>
                <a:lnTo>
                  <a:pt x="1344" y="180"/>
                </a:lnTo>
                <a:lnTo>
                  <a:pt x="1350" y="180"/>
                </a:lnTo>
                <a:lnTo>
                  <a:pt x="1350" y="186"/>
                </a:lnTo>
                <a:lnTo>
                  <a:pt x="1356" y="186"/>
                </a:lnTo>
                <a:lnTo>
                  <a:pt x="1356" y="192"/>
                </a:lnTo>
                <a:lnTo>
                  <a:pt x="1362" y="192"/>
                </a:lnTo>
                <a:lnTo>
                  <a:pt x="1362" y="198"/>
                </a:lnTo>
                <a:lnTo>
                  <a:pt x="1368" y="198"/>
                </a:lnTo>
                <a:lnTo>
                  <a:pt x="1368" y="204"/>
                </a:lnTo>
                <a:lnTo>
                  <a:pt x="1374" y="204"/>
                </a:lnTo>
                <a:lnTo>
                  <a:pt x="1374" y="210"/>
                </a:lnTo>
                <a:lnTo>
                  <a:pt x="1380" y="210"/>
                </a:lnTo>
                <a:lnTo>
                  <a:pt x="1380" y="216"/>
                </a:lnTo>
                <a:lnTo>
                  <a:pt x="1386" y="216"/>
                </a:lnTo>
                <a:lnTo>
                  <a:pt x="1386" y="222"/>
                </a:lnTo>
                <a:lnTo>
                  <a:pt x="1392" y="222"/>
                </a:lnTo>
                <a:lnTo>
                  <a:pt x="1392" y="228"/>
                </a:lnTo>
                <a:lnTo>
                  <a:pt x="1398" y="228"/>
                </a:lnTo>
                <a:lnTo>
                  <a:pt x="1398" y="234"/>
                </a:lnTo>
                <a:lnTo>
                  <a:pt x="1404" y="234"/>
                </a:lnTo>
                <a:lnTo>
                  <a:pt x="1404" y="240"/>
                </a:lnTo>
                <a:lnTo>
                  <a:pt x="1410" y="240"/>
                </a:lnTo>
                <a:lnTo>
                  <a:pt x="1410" y="246"/>
                </a:lnTo>
                <a:lnTo>
                  <a:pt x="1416" y="246"/>
                </a:lnTo>
                <a:lnTo>
                  <a:pt x="1416" y="252"/>
                </a:lnTo>
                <a:lnTo>
                  <a:pt x="1422" y="252"/>
                </a:lnTo>
                <a:lnTo>
                  <a:pt x="1422" y="258"/>
                </a:lnTo>
                <a:lnTo>
                  <a:pt x="1428" y="258"/>
                </a:lnTo>
                <a:lnTo>
                  <a:pt x="1434" y="264"/>
                </a:lnTo>
                <a:lnTo>
                  <a:pt x="1440" y="264"/>
                </a:lnTo>
                <a:lnTo>
                  <a:pt x="1440" y="270"/>
                </a:lnTo>
                <a:lnTo>
                  <a:pt x="1446" y="270"/>
                </a:lnTo>
                <a:lnTo>
                  <a:pt x="1446" y="276"/>
                </a:lnTo>
                <a:lnTo>
                  <a:pt x="1452" y="276"/>
                </a:lnTo>
                <a:lnTo>
                  <a:pt x="1452" y="282"/>
                </a:lnTo>
                <a:lnTo>
                  <a:pt x="1458" y="282"/>
                </a:lnTo>
                <a:lnTo>
                  <a:pt x="1464" y="282"/>
                </a:lnTo>
                <a:lnTo>
                  <a:pt x="1464" y="288"/>
                </a:lnTo>
                <a:lnTo>
                  <a:pt x="1470" y="288"/>
                </a:lnTo>
                <a:lnTo>
                  <a:pt x="1470" y="294"/>
                </a:lnTo>
                <a:lnTo>
                  <a:pt x="1476" y="294"/>
                </a:lnTo>
                <a:lnTo>
                  <a:pt x="1482" y="294"/>
                </a:lnTo>
                <a:lnTo>
                  <a:pt x="1482" y="300"/>
                </a:lnTo>
                <a:lnTo>
                  <a:pt x="1488" y="300"/>
                </a:lnTo>
                <a:lnTo>
                  <a:pt x="1494" y="300"/>
                </a:lnTo>
                <a:lnTo>
                  <a:pt x="1494" y="306"/>
                </a:lnTo>
                <a:lnTo>
                  <a:pt x="1500" y="306"/>
                </a:lnTo>
                <a:lnTo>
                  <a:pt x="1506" y="306"/>
                </a:lnTo>
                <a:lnTo>
                  <a:pt x="1506" y="312"/>
                </a:lnTo>
                <a:lnTo>
                  <a:pt x="1512" y="312"/>
                </a:lnTo>
                <a:lnTo>
                  <a:pt x="1518" y="312"/>
                </a:lnTo>
                <a:lnTo>
                  <a:pt x="1524" y="312"/>
                </a:lnTo>
                <a:lnTo>
                  <a:pt x="1524" y="318"/>
                </a:lnTo>
                <a:lnTo>
                  <a:pt x="1530" y="318"/>
                </a:lnTo>
                <a:lnTo>
                  <a:pt x="1536" y="318"/>
                </a:lnTo>
                <a:lnTo>
                  <a:pt x="1542" y="318"/>
                </a:lnTo>
                <a:lnTo>
                  <a:pt x="1548" y="318"/>
                </a:lnTo>
                <a:lnTo>
                  <a:pt x="1548" y="324"/>
                </a:lnTo>
                <a:lnTo>
                  <a:pt x="1554" y="324"/>
                </a:lnTo>
                <a:lnTo>
                  <a:pt x="1560" y="324"/>
                </a:lnTo>
                <a:lnTo>
                  <a:pt x="1566" y="324"/>
                </a:lnTo>
                <a:lnTo>
                  <a:pt x="1572" y="324"/>
                </a:lnTo>
                <a:lnTo>
                  <a:pt x="1578" y="324"/>
                </a:lnTo>
                <a:lnTo>
                  <a:pt x="1584" y="324"/>
                </a:lnTo>
                <a:lnTo>
                  <a:pt x="1590" y="324"/>
                </a:lnTo>
                <a:lnTo>
                  <a:pt x="1596" y="324"/>
                </a:lnTo>
                <a:lnTo>
                  <a:pt x="1602" y="324"/>
                </a:lnTo>
                <a:lnTo>
                  <a:pt x="1608" y="324"/>
                </a:lnTo>
                <a:lnTo>
                  <a:pt x="1614" y="324"/>
                </a:lnTo>
                <a:lnTo>
                  <a:pt x="1620" y="324"/>
                </a:lnTo>
                <a:lnTo>
                  <a:pt x="1626" y="324"/>
                </a:lnTo>
                <a:lnTo>
                  <a:pt x="1632" y="324"/>
                </a:lnTo>
                <a:lnTo>
                  <a:pt x="1638" y="324"/>
                </a:lnTo>
                <a:lnTo>
                  <a:pt x="1644" y="324"/>
                </a:lnTo>
                <a:lnTo>
                  <a:pt x="1650" y="324"/>
                </a:lnTo>
                <a:lnTo>
                  <a:pt x="1656" y="324"/>
                </a:lnTo>
                <a:lnTo>
                  <a:pt x="1662" y="324"/>
                </a:lnTo>
                <a:lnTo>
                  <a:pt x="1668" y="324"/>
                </a:lnTo>
                <a:lnTo>
                  <a:pt x="1674" y="324"/>
                </a:lnTo>
                <a:lnTo>
                  <a:pt x="1680" y="324"/>
                </a:lnTo>
                <a:lnTo>
                  <a:pt x="1686" y="324"/>
                </a:lnTo>
                <a:lnTo>
                  <a:pt x="1692" y="324"/>
                </a:lnTo>
                <a:lnTo>
                  <a:pt x="1698" y="324"/>
                </a:lnTo>
                <a:lnTo>
                  <a:pt x="1704" y="324"/>
                </a:lnTo>
                <a:lnTo>
                  <a:pt x="1710" y="324"/>
                </a:lnTo>
                <a:lnTo>
                  <a:pt x="1716" y="324"/>
                </a:lnTo>
                <a:lnTo>
                  <a:pt x="1722" y="324"/>
                </a:lnTo>
                <a:lnTo>
                  <a:pt x="1728" y="324"/>
                </a:lnTo>
                <a:lnTo>
                  <a:pt x="1734" y="324"/>
                </a:lnTo>
                <a:lnTo>
                  <a:pt x="1740" y="324"/>
                </a:lnTo>
                <a:lnTo>
                  <a:pt x="1746" y="324"/>
                </a:lnTo>
                <a:lnTo>
                  <a:pt x="1752" y="324"/>
                </a:lnTo>
                <a:lnTo>
                  <a:pt x="1758" y="324"/>
                </a:lnTo>
                <a:lnTo>
                  <a:pt x="1764" y="324"/>
                </a:lnTo>
                <a:lnTo>
                  <a:pt x="1770" y="324"/>
                </a:lnTo>
                <a:lnTo>
                  <a:pt x="1776" y="324"/>
                </a:lnTo>
                <a:lnTo>
                  <a:pt x="1782" y="324"/>
                </a:lnTo>
                <a:lnTo>
                  <a:pt x="1788" y="324"/>
                </a:lnTo>
                <a:lnTo>
                  <a:pt x="1794" y="324"/>
                </a:lnTo>
                <a:lnTo>
                  <a:pt x="1800" y="324"/>
                </a:lnTo>
                <a:lnTo>
                  <a:pt x="1806" y="324"/>
                </a:lnTo>
                <a:lnTo>
                  <a:pt x="1812" y="324"/>
                </a:lnTo>
                <a:lnTo>
                  <a:pt x="1818" y="324"/>
                </a:lnTo>
                <a:lnTo>
                  <a:pt x="1824" y="324"/>
                </a:lnTo>
                <a:lnTo>
                  <a:pt x="1830" y="324"/>
                </a:lnTo>
                <a:lnTo>
                  <a:pt x="1836" y="324"/>
                </a:lnTo>
                <a:lnTo>
                  <a:pt x="1842" y="324"/>
                </a:lnTo>
                <a:lnTo>
                  <a:pt x="1848" y="324"/>
                </a:lnTo>
                <a:lnTo>
                  <a:pt x="1854" y="324"/>
                </a:lnTo>
                <a:lnTo>
                  <a:pt x="1860" y="324"/>
                </a:lnTo>
                <a:lnTo>
                  <a:pt x="1866" y="324"/>
                </a:lnTo>
                <a:lnTo>
                  <a:pt x="1872" y="324"/>
                </a:lnTo>
                <a:lnTo>
                  <a:pt x="1878" y="324"/>
                </a:lnTo>
                <a:lnTo>
                  <a:pt x="1884" y="324"/>
                </a:lnTo>
                <a:lnTo>
                  <a:pt x="1890" y="324"/>
                </a:lnTo>
                <a:lnTo>
                  <a:pt x="1896" y="324"/>
                </a:lnTo>
                <a:lnTo>
                  <a:pt x="1902" y="324"/>
                </a:lnTo>
                <a:lnTo>
                  <a:pt x="1908" y="324"/>
                </a:lnTo>
                <a:lnTo>
                  <a:pt x="1914" y="324"/>
                </a:lnTo>
                <a:lnTo>
                  <a:pt x="1920" y="324"/>
                </a:lnTo>
                <a:lnTo>
                  <a:pt x="1926" y="324"/>
                </a:lnTo>
                <a:lnTo>
                  <a:pt x="1932" y="324"/>
                </a:lnTo>
                <a:lnTo>
                  <a:pt x="1938" y="324"/>
                </a:lnTo>
                <a:lnTo>
                  <a:pt x="1944" y="324"/>
                </a:lnTo>
                <a:lnTo>
                  <a:pt x="1950" y="324"/>
                </a:lnTo>
                <a:lnTo>
                  <a:pt x="1956" y="324"/>
                </a:lnTo>
                <a:lnTo>
                  <a:pt x="1962" y="324"/>
                </a:lnTo>
                <a:lnTo>
                  <a:pt x="1968" y="324"/>
                </a:lnTo>
                <a:lnTo>
                  <a:pt x="1974" y="324"/>
                </a:lnTo>
                <a:lnTo>
                  <a:pt x="1980" y="324"/>
                </a:lnTo>
                <a:lnTo>
                  <a:pt x="1986" y="324"/>
                </a:lnTo>
                <a:lnTo>
                  <a:pt x="1992" y="324"/>
                </a:lnTo>
                <a:lnTo>
                  <a:pt x="1998" y="324"/>
                </a:lnTo>
                <a:lnTo>
                  <a:pt x="2004" y="324"/>
                </a:lnTo>
                <a:lnTo>
                  <a:pt x="2010" y="324"/>
                </a:lnTo>
                <a:lnTo>
                  <a:pt x="2016" y="324"/>
                </a:lnTo>
                <a:lnTo>
                  <a:pt x="2022" y="324"/>
                </a:lnTo>
                <a:lnTo>
                  <a:pt x="2028" y="324"/>
                </a:lnTo>
                <a:lnTo>
                  <a:pt x="2034" y="324"/>
                </a:lnTo>
                <a:lnTo>
                  <a:pt x="2040" y="324"/>
                </a:lnTo>
                <a:lnTo>
                  <a:pt x="2046" y="324"/>
                </a:lnTo>
                <a:lnTo>
                  <a:pt x="2052" y="324"/>
                </a:lnTo>
                <a:lnTo>
                  <a:pt x="2058" y="324"/>
                </a:lnTo>
                <a:lnTo>
                  <a:pt x="2064" y="324"/>
                </a:lnTo>
                <a:lnTo>
                  <a:pt x="2070" y="324"/>
                </a:lnTo>
                <a:lnTo>
                  <a:pt x="2076" y="324"/>
                </a:lnTo>
                <a:lnTo>
                  <a:pt x="2082" y="324"/>
                </a:lnTo>
                <a:lnTo>
                  <a:pt x="2088" y="324"/>
                </a:lnTo>
                <a:lnTo>
                  <a:pt x="2094" y="324"/>
                </a:lnTo>
                <a:lnTo>
                  <a:pt x="2100" y="324"/>
                </a:lnTo>
                <a:lnTo>
                  <a:pt x="2106" y="324"/>
                </a:lnTo>
                <a:lnTo>
                  <a:pt x="2112" y="324"/>
                </a:lnTo>
                <a:lnTo>
                  <a:pt x="2118" y="324"/>
                </a:lnTo>
                <a:lnTo>
                  <a:pt x="2124" y="324"/>
                </a:lnTo>
                <a:lnTo>
                  <a:pt x="2130" y="324"/>
                </a:lnTo>
                <a:lnTo>
                  <a:pt x="2136" y="324"/>
                </a:lnTo>
                <a:lnTo>
                  <a:pt x="2142" y="324"/>
                </a:lnTo>
                <a:lnTo>
                  <a:pt x="2148" y="324"/>
                </a:lnTo>
                <a:lnTo>
                  <a:pt x="2154" y="324"/>
                </a:lnTo>
                <a:lnTo>
                  <a:pt x="2160" y="324"/>
                </a:lnTo>
                <a:lnTo>
                  <a:pt x="2166" y="324"/>
                </a:lnTo>
                <a:lnTo>
                  <a:pt x="2172" y="324"/>
                </a:lnTo>
                <a:lnTo>
                  <a:pt x="2178" y="324"/>
                </a:lnTo>
                <a:lnTo>
                  <a:pt x="2184" y="324"/>
                </a:lnTo>
                <a:lnTo>
                  <a:pt x="2190" y="324"/>
                </a:lnTo>
                <a:lnTo>
                  <a:pt x="2196" y="324"/>
                </a:lnTo>
                <a:lnTo>
                  <a:pt x="2202" y="324"/>
                </a:lnTo>
                <a:lnTo>
                  <a:pt x="2208" y="324"/>
                </a:lnTo>
                <a:lnTo>
                  <a:pt x="2214" y="324"/>
                </a:lnTo>
                <a:lnTo>
                  <a:pt x="2220" y="324"/>
                </a:lnTo>
                <a:lnTo>
                  <a:pt x="2226" y="324"/>
                </a:lnTo>
                <a:lnTo>
                  <a:pt x="2232" y="324"/>
                </a:lnTo>
                <a:lnTo>
                  <a:pt x="2238" y="324"/>
                </a:lnTo>
                <a:lnTo>
                  <a:pt x="2244" y="324"/>
                </a:lnTo>
                <a:lnTo>
                  <a:pt x="2250" y="324"/>
                </a:lnTo>
                <a:lnTo>
                  <a:pt x="2256" y="324"/>
                </a:lnTo>
                <a:lnTo>
                  <a:pt x="2262" y="324"/>
                </a:lnTo>
                <a:lnTo>
                  <a:pt x="2268" y="324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33921" name="Rectangle 61"/>
          <p:cNvSpPr>
            <a:spLocks noChangeArrowheads="1"/>
          </p:cNvSpPr>
          <p:nvPr/>
        </p:nvSpPr>
        <p:spPr bwMode="auto">
          <a:xfrm>
            <a:off x="2911476" y="5313363"/>
            <a:ext cx="45402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>
                <a:solidFill>
                  <a:srgbClr val="000000"/>
                </a:solidFill>
                <a:latin typeface="Arial" pitchFamily="34" charset="0"/>
              </a:rPr>
              <a:t>DISP_Y</a:t>
            </a:r>
            <a:endParaRPr lang="en-US" sz="1000">
              <a:solidFill>
                <a:srgbClr val="00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71475" y="5456238"/>
            <a:ext cx="3692526" cy="469900"/>
            <a:chOff x="371475" y="5456238"/>
            <a:chExt cx="3692526" cy="469900"/>
          </a:xfrm>
        </p:grpSpPr>
        <p:sp>
          <p:nvSpPr>
            <p:cNvPr id="33797" name="Text Box 9"/>
            <p:cNvSpPr txBox="1">
              <a:spLocks noChangeArrowheads="1"/>
            </p:cNvSpPr>
            <p:nvPr/>
          </p:nvSpPr>
          <p:spPr bwMode="auto">
            <a:xfrm>
              <a:off x="371475" y="5632450"/>
              <a:ext cx="1225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800080"/>
                  </a:solidFill>
                </a:rPr>
                <a:t>vertical step I</a:t>
              </a:r>
            </a:p>
          </p:txBody>
        </p:sp>
        <p:sp>
          <p:nvSpPr>
            <p:cNvPr id="33798" name="Text Box 9"/>
            <p:cNvSpPr txBox="1">
              <a:spLocks noChangeArrowheads="1"/>
            </p:cNvSpPr>
            <p:nvPr/>
          </p:nvSpPr>
          <p:spPr bwMode="auto">
            <a:xfrm>
              <a:off x="2058988" y="5651500"/>
              <a:ext cx="1160462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800080"/>
                  </a:solidFill>
                </a:rPr>
                <a:t>vertical step II</a:t>
              </a:r>
            </a:p>
          </p:txBody>
        </p:sp>
        <p:sp>
          <p:nvSpPr>
            <p:cNvPr id="33922" name="Rectangle 62"/>
            <p:cNvSpPr>
              <a:spLocks noChangeArrowheads="1"/>
            </p:cNvSpPr>
            <p:nvPr/>
          </p:nvSpPr>
          <p:spPr bwMode="auto">
            <a:xfrm>
              <a:off x="549276" y="5475288"/>
              <a:ext cx="285750" cy="47625"/>
            </a:xfrm>
            <a:prstGeom prst="rect">
              <a:avLst/>
            </a:prstGeom>
            <a:solidFill>
              <a:srgbClr val="0080FF"/>
            </a:solidFill>
            <a:ln w="9525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3923" name="Rectangle 63"/>
            <p:cNvSpPr>
              <a:spLocks noChangeArrowheads="1"/>
            </p:cNvSpPr>
            <p:nvPr/>
          </p:nvSpPr>
          <p:spPr bwMode="auto">
            <a:xfrm>
              <a:off x="1111251" y="5475288"/>
              <a:ext cx="276225" cy="47625"/>
            </a:xfrm>
            <a:prstGeom prst="rect">
              <a:avLst/>
            </a:prstGeom>
            <a:solidFill>
              <a:srgbClr val="0080FF"/>
            </a:solidFill>
            <a:ln w="9525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3924" name="Rectangle 64"/>
            <p:cNvSpPr>
              <a:spLocks noChangeArrowheads="1"/>
            </p:cNvSpPr>
            <p:nvPr/>
          </p:nvSpPr>
          <p:spPr bwMode="auto">
            <a:xfrm>
              <a:off x="1482726" y="5456238"/>
              <a:ext cx="85725" cy="666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3925" name="Rectangle 65"/>
            <p:cNvSpPr>
              <a:spLocks noChangeArrowheads="1"/>
            </p:cNvSpPr>
            <p:nvPr/>
          </p:nvSpPr>
          <p:spPr bwMode="auto">
            <a:xfrm>
              <a:off x="1758951" y="5456238"/>
              <a:ext cx="85725" cy="666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3926" name="Rectangle 66"/>
            <p:cNvSpPr>
              <a:spLocks noChangeArrowheads="1"/>
            </p:cNvSpPr>
            <p:nvPr/>
          </p:nvSpPr>
          <p:spPr bwMode="auto">
            <a:xfrm>
              <a:off x="2035176" y="5456238"/>
              <a:ext cx="85725" cy="666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3927" name="Rectangle 67"/>
            <p:cNvSpPr>
              <a:spLocks noChangeArrowheads="1"/>
            </p:cNvSpPr>
            <p:nvPr/>
          </p:nvSpPr>
          <p:spPr bwMode="auto">
            <a:xfrm>
              <a:off x="2216151" y="5475288"/>
              <a:ext cx="276225" cy="47625"/>
            </a:xfrm>
            <a:prstGeom prst="rect">
              <a:avLst/>
            </a:prstGeom>
            <a:solidFill>
              <a:srgbClr val="0080FF"/>
            </a:solidFill>
            <a:ln w="9525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3928" name="Rectangle 68"/>
            <p:cNvSpPr>
              <a:spLocks noChangeArrowheads="1"/>
            </p:cNvSpPr>
            <p:nvPr/>
          </p:nvSpPr>
          <p:spPr bwMode="auto">
            <a:xfrm>
              <a:off x="2768601" y="5475288"/>
              <a:ext cx="285750" cy="47625"/>
            </a:xfrm>
            <a:prstGeom prst="rect">
              <a:avLst/>
            </a:prstGeom>
            <a:solidFill>
              <a:srgbClr val="0080FF"/>
            </a:solidFill>
            <a:ln w="9525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3929" name="Rectangle 69"/>
            <p:cNvSpPr>
              <a:spLocks noChangeArrowheads="1"/>
            </p:cNvSpPr>
            <p:nvPr/>
          </p:nvSpPr>
          <p:spPr bwMode="auto">
            <a:xfrm>
              <a:off x="3416301" y="5456238"/>
              <a:ext cx="95250" cy="666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3930" name="Rectangle 70"/>
            <p:cNvSpPr>
              <a:spLocks noChangeArrowheads="1"/>
            </p:cNvSpPr>
            <p:nvPr/>
          </p:nvSpPr>
          <p:spPr bwMode="auto">
            <a:xfrm>
              <a:off x="3692526" y="5456238"/>
              <a:ext cx="95250" cy="666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3931" name="Rectangle 71"/>
            <p:cNvSpPr>
              <a:spLocks noChangeArrowheads="1"/>
            </p:cNvSpPr>
            <p:nvPr/>
          </p:nvSpPr>
          <p:spPr bwMode="auto">
            <a:xfrm>
              <a:off x="3968751" y="5456238"/>
              <a:ext cx="95250" cy="666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</a:endParaRPr>
            </a:p>
          </p:txBody>
        </p:sp>
      </p:grpSp>
      <p:sp>
        <p:nvSpPr>
          <p:cNvPr id="33803" name="AutoShape 74"/>
          <p:cNvSpPr>
            <a:spLocks noChangeAspect="1" noChangeArrowheads="1" noTextEdit="1"/>
          </p:cNvSpPr>
          <p:nvPr/>
        </p:nvSpPr>
        <p:spPr bwMode="auto">
          <a:xfrm>
            <a:off x="4749800" y="1377950"/>
            <a:ext cx="3773487" cy="421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33804" name="Rectangle 76"/>
          <p:cNvSpPr>
            <a:spLocks noChangeArrowheads="1"/>
          </p:cNvSpPr>
          <p:nvPr/>
        </p:nvSpPr>
        <p:spPr bwMode="auto">
          <a:xfrm>
            <a:off x="4749800" y="1377950"/>
            <a:ext cx="3773487" cy="42179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33805" name="Rectangle 77"/>
          <p:cNvSpPr>
            <a:spLocks noChangeArrowheads="1"/>
          </p:cNvSpPr>
          <p:nvPr/>
        </p:nvSpPr>
        <p:spPr bwMode="auto">
          <a:xfrm>
            <a:off x="4870450" y="1631950"/>
            <a:ext cx="3532187" cy="3698875"/>
          </a:xfrm>
          <a:prstGeom prst="rect">
            <a:avLst/>
          </a:prstGeom>
          <a:noFill/>
          <a:ln w="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33806" name="Rectangle 78"/>
          <p:cNvSpPr>
            <a:spLocks noChangeArrowheads="1"/>
          </p:cNvSpPr>
          <p:nvPr/>
        </p:nvSpPr>
        <p:spPr bwMode="auto">
          <a:xfrm>
            <a:off x="7980363" y="5351463"/>
            <a:ext cx="417512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  <a:latin typeface="Arial" pitchFamily="34" charset="0"/>
              </a:rPr>
              <a:t>3.80042</a:t>
            </a: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33807" name="Rectangle 79"/>
          <p:cNvSpPr>
            <a:spLocks noChangeArrowheads="1"/>
          </p:cNvSpPr>
          <p:nvPr/>
        </p:nvSpPr>
        <p:spPr bwMode="auto">
          <a:xfrm>
            <a:off x="4870450" y="5351463"/>
            <a:ext cx="63500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  <a:latin typeface="Arial" pitchFamily="34" charset="0"/>
              </a:rPr>
              <a:t>0</a:t>
            </a: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33808" name="Rectangle 81"/>
          <p:cNvSpPr>
            <a:spLocks noChangeArrowheads="1"/>
          </p:cNvSpPr>
          <p:nvPr/>
        </p:nvSpPr>
        <p:spPr bwMode="auto">
          <a:xfrm>
            <a:off x="4951413" y="1516063"/>
            <a:ext cx="801687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  <a:latin typeface="Arial" pitchFamily="34" charset="0"/>
              </a:rPr>
              <a:t>                         </a:t>
            </a: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88146" name="Rectangle 82"/>
          <p:cNvSpPr>
            <a:spLocks noChangeArrowheads="1"/>
          </p:cNvSpPr>
          <p:nvPr/>
        </p:nvSpPr>
        <p:spPr bwMode="auto">
          <a:xfrm rot="16200000">
            <a:off x="4716463" y="1573213"/>
            <a:ext cx="150813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dirty="0">
                <a:solidFill>
                  <a:srgbClr val="000000"/>
                </a:solidFill>
                <a:latin typeface="Arial" pitchFamily="34" charset="0"/>
              </a:rPr>
              <a:t>20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33810" name="Rectangle 83"/>
          <p:cNvSpPr>
            <a:spLocks noChangeArrowheads="1"/>
          </p:cNvSpPr>
          <p:nvPr/>
        </p:nvSpPr>
        <p:spPr bwMode="auto">
          <a:xfrm rot="16200000">
            <a:off x="4808538" y="5205413"/>
            <a:ext cx="63500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  <a:latin typeface="Arial" pitchFamily="34" charset="0"/>
              </a:rPr>
              <a:t>0</a:t>
            </a: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33811" name="Rectangle 84"/>
          <p:cNvSpPr>
            <a:spLocks noChangeArrowheads="1"/>
          </p:cNvSpPr>
          <p:nvPr/>
        </p:nvSpPr>
        <p:spPr bwMode="auto">
          <a:xfrm rot="16200000">
            <a:off x="8470900" y="1558925"/>
            <a:ext cx="63500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  <a:latin typeface="Arial" pitchFamily="34" charset="0"/>
              </a:rPr>
              <a:t>1</a:t>
            </a: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33812" name="Rectangle 85"/>
          <p:cNvSpPr>
            <a:spLocks noChangeArrowheads="1"/>
          </p:cNvSpPr>
          <p:nvPr/>
        </p:nvSpPr>
        <p:spPr bwMode="auto">
          <a:xfrm rot="16200000">
            <a:off x="8451850" y="5184775"/>
            <a:ext cx="103188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  <a:latin typeface="Arial" pitchFamily="34" charset="0"/>
              </a:rPr>
              <a:t>-1</a:t>
            </a: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33813" name="Rectangle 86"/>
          <p:cNvSpPr>
            <a:spLocks noChangeArrowheads="1"/>
          </p:cNvSpPr>
          <p:nvPr/>
        </p:nvSpPr>
        <p:spPr bwMode="auto">
          <a:xfrm rot="16200000">
            <a:off x="4441825" y="3306763"/>
            <a:ext cx="795338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  <a:latin typeface="Arial" pitchFamily="34" charset="0"/>
              </a:rPr>
              <a:t>BETA_X&amp;Y[m]</a:t>
            </a: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33814" name="Rectangle 87"/>
          <p:cNvSpPr>
            <a:spLocks noChangeArrowheads="1"/>
          </p:cNvSpPr>
          <p:nvPr/>
        </p:nvSpPr>
        <p:spPr bwMode="auto">
          <a:xfrm rot="16200000">
            <a:off x="8126412" y="3336925"/>
            <a:ext cx="750888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  <a:latin typeface="Arial" pitchFamily="34" charset="0"/>
              </a:rPr>
              <a:t>DISP_X&amp;Y[m]</a:t>
            </a: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33815" name="Line 88"/>
          <p:cNvSpPr>
            <a:spLocks noChangeShapeType="1"/>
          </p:cNvSpPr>
          <p:nvPr/>
        </p:nvSpPr>
        <p:spPr bwMode="auto">
          <a:xfrm flipH="1">
            <a:off x="8372475" y="2003425"/>
            <a:ext cx="206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33816" name="Line 89"/>
          <p:cNvSpPr>
            <a:spLocks noChangeShapeType="1"/>
          </p:cNvSpPr>
          <p:nvPr/>
        </p:nvSpPr>
        <p:spPr bwMode="auto">
          <a:xfrm>
            <a:off x="4870450" y="2003425"/>
            <a:ext cx="206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33817" name="Line 90"/>
          <p:cNvSpPr>
            <a:spLocks noChangeShapeType="1"/>
          </p:cNvSpPr>
          <p:nvPr/>
        </p:nvSpPr>
        <p:spPr bwMode="auto">
          <a:xfrm flipV="1">
            <a:off x="5222875" y="5310188"/>
            <a:ext cx="1587" cy="206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33818" name="Line 91"/>
          <p:cNvSpPr>
            <a:spLocks noChangeShapeType="1"/>
          </p:cNvSpPr>
          <p:nvPr/>
        </p:nvSpPr>
        <p:spPr bwMode="auto">
          <a:xfrm>
            <a:off x="5222875" y="1631950"/>
            <a:ext cx="1587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33819" name="Line 92"/>
          <p:cNvSpPr>
            <a:spLocks noChangeShapeType="1"/>
          </p:cNvSpPr>
          <p:nvPr/>
        </p:nvSpPr>
        <p:spPr bwMode="auto">
          <a:xfrm flipH="1">
            <a:off x="8372475" y="2374900"/>
            <a:ext cx="206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33820" name="Line 93"/>
          <p:cNvSpPr>
            <a:spLocks noChangeShapeType="1"/>
          </p:cNvSpPr>
          <p:nvPr/>
        </p:nvSpPr>
        <p:spPr bwMode="auto">
          <a:xfrm>
            <a:off x="4870450" y="2374900"/>
            <a:ext cx="206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33821" name="Line 94"/>
          <p:cNvSpPr>
            <a:spLocks noChangeShapeType="1"/>
          </p:cNvSpPr>
          <p:nvPr/>
        </p:nvSpPr>
        <p:spPr bwMode="auto">
          <a:xfrm flipV="1">
            <a:off x="5575300" y="5310188"/>
            <a:ext cx="1587" cy="206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33822" name="Line 95"/>
          <p:cNvSpPr>
            <a:spLocks noChangeShapeType="1"/>
          </p:cNvSpPr>
          <p:nvPr/>
        </p:nvSpPr>
        <p:spPr bwMode="auto">
          <a:xfrm>
            <a:off x="5575300" y="1631950"/>
            <a:ext cx="1587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33823" name="Line 96"/>
          <p:cNvSpPr>
            <a:spLocks noChangeShapeType="1"/>
          </p:cNvSpPr>
          <p:nvPr/>
        </p:nvSpPr>
        <p:spPr bwMode="auto">
          <a:xfrm flipH="1">
            <a:off x="8372475" y="2744788"/>
            <a:ext cx="206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33824" name="Line 97"/>
          <p:cNvSpPr>
            <a:spLocks noChangeShapeType="1"/>
          </p:cNvSpPr>
          <p:nvPr/>
        </p:nvSpPr>
        <p:spPr bwMode="auto">
          <a:xfrm>
            <a:off x="4870450" y="2744788"/>
            <a:ext cx="206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33825" name="Line 98"/>
          <p:cNvSpPr>
            <a:spLocks noChangeShapeType="1"/>
          </p:cNvSpPr>
          <p:nvPr/>
        </p:nvSpPr>
        <p:spPr bwMode="auto">
          <a:xfrm flipV="1">
            <a:off x="5927725" y="5310188"/>
            <a:ext cx="1587" cy="206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33826" name="Line 99"/>
          <p:cNvSpPr>
            <a:spLocks noChangeShapeType="1"/>
          </p:cNvSpPr>
          <p:nvPr/>
        </p:nvSpPr>
        <p:spPr bwMode="auto">
          <a:xfrm>
            <a:off x="5927725" y="1631950"/>
            <a:ext cx="1587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33827" name="Line 100"/>
          <p:cNvSpPr>
            <a:spLocks noChangeShapeType="1"/>
          </p:cNvSpPr>
          <p:nvPr/>
        </p:nvSpPr>
        <p:spPr bwMode="auto">
          <a:xfrm flipH="1">
            <a:off x="8372475" y="3116263"/>
            <a:ext cx="206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33828" name="Line 101"/>
          <p:cNvSpPr>
            <a:spLocks noChangeShapeType="1"/>
          </p:cNvSpPr>
          <p:nvPr/>
        </p:nvSpPr>
        <p:spPr bwMode="auto">
          <a:xfrm>
            <a:off x="4870450" y="3116263"/>
            <a:ext cx="206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33829" name="Line 102"/>
          <p:cNvSpPr>
            <a:spLocks noChangeShapeType="1"/>
          </p:cNvSpPr>
          <p:nvPr/>
        </p:nvSpPr>
        <p:spPr bwMode="auto">
          <a:xfrm flipV="1">
            <a:off x="6278563" y="5310188"/>
            <a:ext cx="1587" cy="206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33830" name="Line 103"/>
          <p:cNvSpPr>
            <a:spLocks noChangeShapeType="1"/>
          </p:cNvSpPr>
          <p:nvPr/>
        </p:nvSpPr>
        <p:spPr bwMode="auto">
          <a:xfrm>
            <a:off x="6278563" y="1631950"/>
            <a:ext cx="1587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33831" name="Line 104"/>
          <p:cNvSpPr>
            <a:spLocks noChangeShapeType="1"/>
          </p:cNvSpPr>
          <p:nvPr/>
        </p:nvSpPr>
        <p:spPr bwMode="auto">
          <a:xfrm flipH="1">
            <a:off x="8372475" y="3487738"/>
            <a:ext cx="206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33832" name="Line 105"/>
          <p:cNvSpPr>
            <a:spLocks noChangeShapeType="1"/>
          </p:cNvSpPr>
          <p:nvPr/>
        </p:nvSpPr>
        <p:spPr bwMode="auto">
          <a:xfrm>
            <a:off x="4870450" y="3487738"/>
            <a:ext cx="206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33833" name="Line 106"/>
          <p:cNvSpPr>
            <a:spLocks noChangeShapeType="1"/>
          </p:cNvSpPr>
          <p:nvPr/>
        </p:nvSpPr>
        <p:spPr bwMode="auto">
          <a:xfrm flipV="1">
            <a:off x="6630988" y="5310188"/>
            <a:ext cx="1587" cy="206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33834" name="Line 107"/>
          <p:cNvSpPr>
            <a:spLocks noChangeShapeType="1"/>
          </p:cNvSpPr>
          <p:nvPr/>
        </p:nvSpPr>
        <p:spPr bwMode="auto">
          <a:xfrm>
            <a:off x="6630988" y="1631950"/>
            <a:ext cx="1587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33835" name="Line 108"/>
          <p:cNvSpPr>
            <a:spLocks noChangeShapeType="1"/>
          </p:cNvSpPr>
          <p:nvPr/>
        </p:nvSpPr>
        <p:spPr bwMode="auto">
          <a:xfrm flipH="1">
            <a:off x="8372475" y="3857625"/>
            <a:ext cx="206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33836" name="Line 109"/>
          <p:cNvSpPr>
            <a:spLocks noChangeShapeType="1"/>
          </p:cNvSpPr>
          <p:nvPr/>
        </p:nvSpPr>
        <p:spPr bwMode="auto">
          <a:xfrm>
            <a:off x="4870450" y="3857625"/>
            <a:ext cx="206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33837" name="Line 110"/>
          <p:cNvSpPr>
            <a:spLocks noChangeShapeType="1"/>
          </p:cNvSpPr>
          <p:nvPr/>
        </p:nvSpPr>
        <p:spPr bwMode="auto">
          <a:xfrm flipV="1">
            <a:off x="6983413" y="5310188"/>
            <a:ext cx="1587" cy="206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33838" name="Line 111"/>
          <p:cNvSpPr>
            <a:spLocks noChangeShapeType="1"/>
          </p:cNvSpPr>
          <p:nvPr/>
        </p:nvSpPr>
        <p:spPr bwMode="auto">
          <a:xfrm>
            <a:off x="6983413" y="1631950"/>
            <a:ext cx="1587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33839" name="Line 112"/>
          <p:cNvSpPr>
            <a:spLocks noChangeShapeType="1"/>
          </p:cNvSpPr>
          <p:nvPr/>
        </p:nvSpPr>
        <p:spPr bwMode="auto">
          <a:xfrm flipH="1">
            <a:off x="8372475" y="4229100"/>
            <a:ext cx="206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33840" name="Line 113"/>
          <p:cNvSpPr>
            <a:spLocks noChangeShapeType="1"/>
          </p:cNvSpPr>
          <p:nvPr/>
        </p:nvSpPr>
        <p:spPr bwMode="auto">
          <a:xfrm>
            <a:off x="4870450" y="4229100"/>
            <a:ext cx="206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33841" name="Line 114"/>
          <p:cNvSpPr>
            <a:spLocks noChangeShapeType="1"/>
          </p:cNvSpPr>
          <p:nvPr/>
        </p:nvSpPr>
        <p:spPr bwMode="auto">
          <a:xfrm flipV="1">
            <a:off x="7335838" y="5310188"/>
            <a:ext cx="1587" cy="206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33842" name="Line 115"/>
          <p:cNvSpPr>
            <a:spLocks noChangeShapeType="1"/>
          </p:cNvSpPr>
          <p:nvPr/>
        </p:nvSpPr>
        <p:spPr bwMode="auto">
          <a:xfrm>
            <a:off x="7335838" y="1631950"/>
            <a:ext cx="1587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33843" name="Line 116"/>
          <p:cNvSpPr>
            <a:spLocks noChangeShapeType="1"/>
          </p:cNvSpPr>
          <p:nvPr/>
        </p:nvSpPr>
        <p:spPr bwMode="auto">
          <a:xfrm flipH="1">
            <a:off x="8372475" y="4598988"/>
            <a:ext cx="206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33844" name="Line 117"/>
          <p:cNvSpPr>
            <a:spLocks noChangeShapeType="1"/>
          </p:cNvSpPr>
          <p:nvPr/>
        </p:nvSpPr>
        <p:spPr bwMode="auto">
          <a:xfrm>
            <a:off x="4870450" y="4598988"/>
            <a:ext cx="206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33845" name="Line 118"/>
          <p:cNvSpPr>
            <a:spLocks noChangeShapeType="1"/>
          </p:cNvSpPr>
          <p:nvPr/>
        </p:nvSpPr>
        <p:spPr bwMode="auto">
          <a:xfrm flipV="1">
            <a:off x="7688263" y="5310188"/>
            <a:ext cx="1587" cy="206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33846" name="Line 119"/>
          <p:cNvSpPr>
            <a:spLocks noChangeShapeType="1"/>
          </p:cNvSpPr>
          <p:nvPr/>
        </p:nvSpPr>
        <p:spPr bwMode="auto">
          <a:xfrm>
            <a:off x="7688263" y="1631950"/>
            <a:ext cx="1587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33847" name="Line 120"/>
          <p:cNvSpPr>
            <a:spLocks noChangeShapeType="1"/>
          </p:cNvSpPr>
          <p:nvPr/>
        </p:nvSpPr>
        <p:spPr bwMode="auto">
          <a:xfrm flipH="1">
            <a:off x="8372475" y="4970463"/>
            <a:ext cx="206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33848" name="Line 121"/>
          <p:cNvSpPr>
            <a:spLocks noChangeShapeType="1"/>
          </p:cNvSpPr>
          <p:nvPr/>
        </p:nvSpPr>
        <p:spPr bwMode="auto">
          <a:xfrm>
            <a:off x="4870450" y="4970463"/>
            <a:ext cx="206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33849" name="Line 122"/>
          <p:cNvSpPr>
            <a:spLocks noChangeShapeType="1"/>
          </p:cNvSpPr>
          <p:nvPr/>
        </p:nvSpPr>
        <p:spPr bwMode="auto">
          <a:xfrm flipV="1">
            <a:off x="8040688" y="5310188"/>
            <a:ext cx="1587" cy="206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33850" name="Line 123"/>
          <p:cNvSpPr>
            <a:spLocks noChangeShapeType="1"/>
          </p:cNvSpPr>
          <p:nvPr/>
        </p:nvSpPr>
        <p:spPr bwMode="auto">
          <a:xfrm>
            <a:off x="8040688" y="1631950"/>
            <a:ext cx="1587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33851" name="Freeform 124"/>
          <p:cNvSpPr>
            <a:spLocks/>
          </p:cNvSpPr>
          <p:nvPr/>
        </p:nvSpPr>
        <p:spPr bwMode="auto">
          <a:xfrm>
            <a:off x="4870450" y="1695450"/>
            <a:ext cx="3522662" cy="2925763"/>
          </a:xfrm>
          <a:custGeom>
            <a:avLst/>
            <a:gdLst>
              <a:gd name="T0" fmla="*/ 32 w 2219"/>
              <a:gd name="T1" fmla="*/ 1035 h 1843"/>
              <a:gd name="T2" fmla="*/ 70 w 2219"/>
              <a:gd name="T3" fmla="*/ 1002 h 1843"/>
              <a:gd name="T4" fmla="*/ 101 w 2219"/>
              <a:gd name="T5" fmla="*/ 968 h 1843"/>
              <a:gd name="T6" fmla="*/ 140 w 2219"/>
              <a:gd name="T7" fmla="*/ 928 h 1843"/>
              <a:gd name="T8" fmla="*/ 171 w 2219"/>
              <a:gd name="T9" fmla="*/ 895 h 1843"/>
              <a:gd name="T10" fmla="*/ 209 w 2219"/>
              <a:gd name="T11" fmla="*/ 875 h 1843"/>
              <a:gd name="T12" fmla="*/ 241 w 2219"/>
              <a:gd name="T13" fmla="*/ 848 h 1843"/>
              <a:gd name="T14" fmla="*/ 279 w 2219"/>
              <a:gd name="T15" fmla="*/ 828 h 1843"/>
              <a:gd name="T16" fmla="*/ 311 w 2219"/>
              <a:gd name="T17" fmla="*/ 828 h 1843"/>
              <a:gd name="T18" fmla="*/ 349 w 2219"/>
              <a:gd name="T19" fmla="*/ 848 h 1843"/>
              <a:gd name="T20" fmla="*/ 380 w 2219"/>
              <a:gd name="T21" fmla="*/ 861 h 1843"/>
              <a:gd name="T22" fmla="*/ 418 w 2219"/>
              <a:gd name="T23" fmla="*/ 875 h 1843"/>
              <a:gd name="T24" fmla="*/ 456 w 2219"/>
              <a:gd name="T25" fmla="*/ 888 h 1843"/>
              <a:gd name="T26" fmla="*/ 488 w 2219"/>
              <a:gd name="T27" fmla="*/ 922 h 1843"/>
              <a:gd name="T28" fmla="*/ 526 w 2219"/>
              <a:gd name="T29" fmla="*/ 968 h 1843"/>
              <a:gd name="T30" fmla="*/ 558 w 2219"/>
              <a:gd name="T31" fmla="*/ 1015 h 1843"/>
              <a:gd name="T32" fmla="*/ 596 w 2219"/>
              <a:gd name="T33" fmla="*/ 1062 h 1843"/>
              <a:gd name="T34" fmla="*/ 628 w 2219"/>
              <a:gd name="T35" fmla="*/ 1108 h 1843"/>
              <a:gd name="T36" fmla="*/ 666 w 2219"/>
              <a:gd name="T37" fmla="*/ 1162 h 1843"/>
              <a:gd name="T38" fmla="*/ 697 w 2219"/>
              <a:gd name="T39" fmla="*/ 1209 h 1843"/>
              <a:gd name="T40" fmla="*/ 735 w 2219"/>
              <a:gd name="T41" fmla="*/ 1255 h 1843"/>
              <a:gd name="T42" fmla="*/ 767 w 2219"/>
              <a:gd name="T43" fmla="*/ 1302 h 1843"/>
              <a:gd name="T44" fmla="*/ 805 w 2219"/>
              <a:gd name="T45" fmla="*/ 1355 h 1843"/>
              <a:gd name="T46" fmla="*/ 843 w 2219"/>
              <a:gd name="T47" fmla="*/ 1396 h 1843"/>
              <a:gd name="T48" fmla="*/ 875 w 2219"/>
              <a:gd name="T49" fmla="*/ 1362 h 1843"/>
              <a:gd name="T50" fmla="*/ 913 w 2219"/>
              <a:gd name="T51" fmla="*/ 1255 h 1843"/>
              <a:gd name="T52" fmla="*/ 945 w 2219"/>
              <a:gd name="T53" fmla="*/ 1108 h 1843"/>
              <a:gd name="T54" fmla="*/ 983 w 2219"/>
              <a:gd name="T55" fmla="*/ 948 h 1843"/>
              <a:gd name="T56" fmla="*/ 1014 w 2219"/>
              <a:gd name="T57" fmla="*/ 781 h 1843"/>
              <a:gd name="T58" fmla="*/ 1052 w 2219"/>
              <a:gd name="T59" fmla="*/ 601 h 1843"/>
              <a:gd name="T60" fmla="*/ 1084 w 2219"/>
              <a:gd name="T61" fmla="*/ 414 h 1843"/>
              <a:gd name="T62" fmla="*/ 1122 w 2219"/>
              <a:gd name="T63" fmla="*/ 214 h 1843"/>
              <a:gd name="T64" fmla="*/ 1154 w 2219"/>
              <a:gd name="T65" fmla="*/ 40 h 1843"/>
              <a:gd name="T66" fmla="*/ 1192 w 2219"/>
              <a:gd name="T67" fmla="*/ 0 h 1843"/>
              <a:gd name="T68" fmla="*/ 1230 w 2219"/>
              <a:gd name="T69" fmla="*/ 107 h 1843"/>
              <a:gd name="T70" fmla="*/ 1261 w 2219"/>
              <a:gd name="T71" fmla="*/ 254 h 1843"/>
              <a:gd name="T72" fmla="*/ 1299 w 2219"/>
              <a:gd name="T73" fmla="*/ 401 h 1843"/>
              <a:gd name="T74" fmla="*/ 1331 w 2219"/>
              <a:gd name="T75" fmla="*/ 534 h 1843"/>
              <a:gd name="T76" fmla="*/ 1369 w 2219"/>
              <a:gd name="T77" fmla="*/ 668 h 1843"/>
              <a:gd name="T78" fmla="*/ 1401 w 2219"/>
              <a:gd name="T79" fmla="*/ 795 h 1843"/>
              <a:gd name="T80" fmla="*/ 1439 w 2219"/>
              <a:gd name="T81" fmla="*/ 922 h 1843"/>
              <a:gd name="T82" fmla="*/ 1471 w 2219"/>
              <a:gd name="T83" fmla="*/ 1035 h 1843"/>
              <a:gd name="T84" fmla="*/ 1509 w 2219"/>
              <a:gd name="T85" fmla="*/ 1149 h 1843"/>
              <a:gd name="T86" fmla="*/ 1547 w 2219"/>
              <a:gd name="T87" fmla="*/ 1255 h 1843"/>
              <a:gd name="T88" fmla="*/ 1578 w 2219"/>
              <a:gd name="T89" fmla="*/ 1355 h 1843"/>
              <a:gd name="T90" fmla="*/ 1616 w 2219"/>
              <a:gd name="T91" fmla="*/ 1456 h 1843"/>
              <a:gd name="T92" fmla="*/ 1648 w 2219"/>
              <a:gd name="T93" fmla="*/ 1542 h 1843"/>
              <a:gd name="T94" fmla="*/ 1686 w 2219"/>
              <a:gd name="T95" fmla="*/ 1629 h 1843"/>
              <a:gd name="T96" fmla="*/ 1718 w 2219"/>
              <a:gd name="T97" fmla="*/ 1709 h 1843"/>
              <a:gd name="T98" fmla="*/ 1756 w 2219"/>
              <a:gd name="T99" fmla="*/ 1783 h 1843"/>
              <a:gd name="T100" fmla="*/ 1788 w 2219"/>
              <a:gd name="T101" fmla="*/ 1836 h 1843"/>
              <a:gd name="T102" fmla="*/ 1826 w 2219"/>
              <a:gd name="T103" fmla="*/ 1836 h 1843"/>
              <a:gd name="T104" fmla="*/ 1857 w 2219"/>
              <a:gd name="T105" fmla="*/ 1789 h 1843"/>
              <a:gd name="T106" fmla="*/ 1895 w 2219"/>
              <a:gd name="T107" fmla="*/ 1723 h 1843"/>
              <a:gd name="T108" fmla="*/ 1933 w 2219"/>
              <a:gd name="T109" fmla="*/ 1649 h 1843"/>
              <a:gd name="T110" fmla="*/ 1965 w 2219"/>
              <a:gd name="T111" fmla="*/ 1576 h 1843"/>
              <a:gd name="T112" fmla="*/ 2003 w 2219"/>
              <a:gd name="T113" fmla="*/ 1496 h 1843"/>
              <a:gd name="T114" fmla="*/ 2035 w 2219"/>
              <a:gd name="T115" fmla="*/ 1416 h 1843"/>
              <a:gd name="T116" fmla="*/ 2073 w 2219"/>
              <a:gd name="T117" fmla="*/ 1322 h 1843"/>
              <a:gd name="T118" fmla="*/ 2105 w 2219"/>
              <a:gd name="T119" fmla="*/ 1262 h 1843"/>
              <a:gd name="T120" fmla="*/ 2143 w 2219"/>
              <a:gd name="T121" fmla="*/ 1269 h 1843"/>
              <a:gd name="T122" fmla="*/ 2174 w 2219"/>
              <a:gd name="T123" fmla="*/ 1349 h 1843"/>
              <a:gd name="T124" fmla="*/ 2212 w 2219"/>
              <a:gd name="T125" fmla="*/ 1429 h 184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219"/>
              <a:gd name="T190" fmla="*/ 0 h 1843"/>
              <a:gd name="T191" fmla="*/ 2219 w 2219"/>
              <a:gd name="T192" fmla="*/ 1843 h 184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219" h="1843">
                <a:moveTo>
                  <a:pt x="0" y="1075"/>
                </a:moveTo>
                <a:lnTo>
                  <a:pt x="0" y="1068"/>
                </a:lnTo>
                <a:lnTo>
                  <a:pt x="6" y="1068"/>
                </a:lnTo>
                <a:lnTo>
                  <a:pt x="6" y="1062"/>
                </a:lnTo>
                <a:lnTo>
                  <a:pt x="13" y="1062"/>
                </a:lnTo>
                <a:lnTo>
                  <a:pt x="13" y="1055"/>
                </a:lnTo>
                <a:lnTo>
                  <a:pt x="19" y="1055"/>
                </a:lnTo>
                <a:lnTo>
                  <a:pt x="19" y="1048"/>
                </a:lnTo>
                <a:lnTo>
                  <a:pt x="25" y="1048"/>
                </a:lnTo>
                <a:lnTo>
                  <a:pt x="25" y="1042"/>
                </a:lnTo>
                <a:lnTo>
                  <a:pt x="32" y="1042"/>
                </a:lnTo>
                <a:lnTo>
                  <a:pt x="32" y="1035"/>
                </a:lnTo>
                <a:lnTo>
                  <a:pt x="38" y="1035"/>
                </a:lnTo>
                <a:lnTo>
                  <a:pt x="38" y="1028"/>
                </a:lnTo>
                <a:lnTo>
                  <a:pt x="44" y="1028"/>
                </a:lnTo>
                <a:lnTo>
                  <a:pt x="44" y="1022"/>
                </a:lnTo>
                <a:lnTo>
                  <a:pt x="51" y="1022"/>
                </a:lnTo>
                <a:lnTo>
                  <a:pt x="51" y="1015"/>
                </a:lnTo>
                <a:lnTo>
                  <a:pt x="57" y="1015"/>
                </a:lnTo>
                <a:lnTo>
                  <a:pt x="57" y="1008"/>
                </a:lnTo>
                <a:lnTo>
                  <a:pt x="63" y="1008"/>
                </a:lnTo>
                <a:lnTo>
                  <a:pt x="63" y="1002"/>
                </a:lnTo>
                <a:lnTo>
                  <a:pt x="70" y="1002"/>
                </a:lnTo>
                <a:lnTo>
                  <a:pt x="70" y="995"/>
                </a:lnTo>
                <a:lnTo>
                  <a:pt x="76" y="995"/>
                </a:lnTo>
                <a:lnTo>
                  <a:pt x="76" y="988"/>
                </a:lnTo>
                <a:lnTo>
                  <a:pt x="82" y="988"/>
                </a:lnTo>
                <a:lnTo>
                  <a:pt x="82" y="982"/>
                </a:lnTo>
                <a:lnTo>
                  <a:pt x="89" y="982"/>
                </a:lnTo>
                <a:lnTo>
                  <a:pt x="89" y="975"/>
                </a:lnTo>
                <a:lnTo>
                  <a:pt x="95" y="975"/>
                </a:lnTo>
                <a:lnTo>
                  <a:pt x="95" y="968"/>
                </a:lnTo>
                <a:lnTo>
                  <a:pt x="101" y="968"/>
                </a:lnTo>
                <a:lnTo>
                  <a:pt x="101" y="962"/>
                </a:lnTo>
                <a:lnTo>
                  <a:pt x="108" y="962"/>
                </a:lnTo>
                <a:lnTo>
                  <a:pt x="108" y="955"/>
                </a:lnTo>
                <a:lnTo>
                  <a:pt x="114" y="955"/>
                </a:lnTo>
                <a:lnTo>
                  <a:pt x="114" y="948"/>
                </a:lnTo>
                <a:lnTo>
                  <a:pt x="120" y="948"/>
                </a:lnTo>
                <a:lnTo>
                  <a:pt x="120" y="942"/>
                </a:lnTo>
                <a:lnTo>
                  <a:pt x="127" y="942"/>
                </a:lnTo>
                <a:lnTo>
                  <a:pt x="127" y="935"/>
                </a:lnTo>
                <a:lnTo>
                  <a:pt x="133" y="935"/>
                </a:lnTo>
                <a:lnTo>
                  <a:pt x="133" y="928"/>
                </a:lnTo>
                <a:lnTo>
                  <a:pt x="140" y="928"/>
                </a:lnTo>
                <a:lnTo>
                  <a:pt x="140" y="922"/>
                </a:lnTo>
                <a:lnTo>
                  <a:pt x="146" y="922"/>
                </a:lnTo>
                <a:lnTo>
                  <a:pt x="146" y="915"/>
                </a:lnTo>
                <a:lnTo>
                  <a:pt x="152" y="915"/>
                </a:lnTo>
                <a:lnTo>
                  <a:pt x="152" y="908"/>
                </a:lnTo>
                <a:lnTo>
                  <a:pt x="159" y="908"/>
                </a:lnTo>
                <a:lnTo>
                  <a:pt x="159" y="902"/>
                </a:lnTo>
                <a:lnTo>
                  <a:pt x="165" y="902"/>
                </a:lnTo>
                <a:lnTo>
                  <a:pt x="165" y="895"/>
                </a:lnTo>
                <a:lnTo>
                  <a:pt x="171" y="895"/>
                </a:lnTo>
                <a:lnTo>
                  <a:pt x="171" y="888"/>
                </a:lnTo>
                <a:lnTo>
                  <a:pt x="178" y="888"/>
                </a:lnTo>
                <a:lnTo>
                  <a:pt x="184" y="888"/>
                </a:lnTo>
                <a:lnTo>
                  <a:pt x="184" y="881"/>
                </a:lnTo>
                <a:lnTo>
                  <a:pt x="190" y="881"/>
                </a:lnTo>
                <a:lnTo>
                  <a:pt x="197" y="881"/>
                </a:lnTo>
                <a:lnTo>
                  <a:pt x="197" y="875"/>
                </a:lnTo>
                <a:lnTo>
                  <a:pt x="203" y="875"/>
                </a:lnTo>
                <a:lnTo>
                  <a:pt x="209" y="875"/>
                </a:lnTo>
                <a:lnTo>
                  <a:pt x="209" y="868"/>
                </a:lnTo>
                <a:lnTo>
                  <a:pt x="216" y="868"/>
                </a:lnTo>
                <a:lnTo>
                  <a:pt x="222" y="868"/>
                </a:lnTo>
                <a:lnTo>
                  <a:pt x="222" y="861"/>
                </a:lnTo>
                <a:lnTo>
                  <a:pt x="228" y="861"/>
                </a:lnTo>
                <a:lnTo>
                  <a:pt x="228" y="855"/>
                </a:lnTo>
                <a:lnTo>
                  <a:pt x="235" y="855"/>
                </a:lnTo>
                <a:lnTo>
                  <a:pt x="241" y="855"/>
                </a:lnTo>
                <a:lnTo>
                  <a:pt x="241" y="848"/>
                </a:lnTo>
                <a:lnTo>
                  <a:pt x="247" y="848"/>
                </a:lnTo>
                <a:lnTo>
                  <a:pt x="254" y="848"/>
                </a:lnTo>
                <a:lnTo>
                  <a:pt x="254" y="841"/>
                </a:lnTo>
                <a:lnTo>
                  <a:pt x="260" y="841"/>
                </a:lnTo>
                <a:lnTo>
                  <a:pt x="266" y="841"/>
                </a:lnTo>
                <a:lnTo>
                  <a:pt x="266" y="835"/>
                </a:lnTo>
                <a:lnTo>
                  <a:pt x="273" y="835"/>
                </a:lnTo>
                <a:lnTo>
                  <a:pt x="273" y="828"/>
                </a:lnTo>
                <a:lnTo>
                  <a:pt x="279" y="828"/>
                </a:lnTo>
                <a:lnTo>
                  <a:pt x="285" y="828"/>
                </a:lnTo>
                <a:lnTo>
                  <a:pt x="285" y="821"/>
                </a:lnTo>
                <a:lnTo>
                  <a:pt x="292" y="821"/>
                </a:lnTo>
                <a:lnTo>
                  <a:pt x="298" y="821"/>
                </a:lnTo>
                <a:lnTo>
                  <a:pt x="298" y="828"/>
                </a:lnTo>
                <a:lnTo>
                  <a:pt x="304" y="828"/>
                </a:lnTo>
                <a:lnTo>
                  <a:pt x="311" y="828"/>
                </a:lnTo>
                <a:lnTo>
                  <a:pt x="317" y="835"/>
                </a:lnTo>
                <a:lnTo>
                  <a:pt x="323" y="835"/>
                </a:lnTo>
                <a:lnTo>
                  <a:pt x="330" y="835"/>
                </a:lnTo>
                <a:lnTo>
                  <a:pt x="330" y="841"/>
                </a:lnTo>
                <a:lnTo>
                  <a:pt x="336" y="841"/>
                </a:lnTo>
                <a:lnTo>
                  <a:pt x="342" y="841"/>
                </a:lnTo>
                <a:lnTo>
                  <a:pt x="349" y="841"/>
                </a:lnTo>
                <a:lnTo>
                  <a:pt x="349" y="848"/>
                </a:lnTo>
                <a:lnTo>
                  <a:pt x="355" y="848"/>
                </a:lnTo>
                <a:lnTo>
                  <a:pt x="361" y="848"/>
                </a:lnTo>
                <a:lnTo>
                  <a:pt x="361" y="855"/>
                </a:lnTo>
                <a:lnTo>
                  <a:pt x="368" y="855"/>
                </a:lnTo>
                <a:lnTo>
                  <a:pt x="374" y="855"/>
                </a:lnTo>
                <a:lnTo>
                  <a:pt x="380" y="855"/>
                </a:lnTo>
                <a:lnTo>
                  <a:pt x="380" y="861"/>
                </a:lnTo>
                <a:lnTo>
                  <a:pt x="387" y="861"/>
                </a:lnTo>
                <a:lnTo>
                  <a:pt x="393" y="861"/>
                </a:lnTo>
                <a:lnTo>
                  <a:pt x="399" y="861"/>
                </a:lnTo>
                <a:lnTo>
                  <a:pt x="399" y="868"/>
                </a:lnTo>
                <a:lnTo>
                  <a:pt x="406" y="868"/>
                </a:lnTo>
                <a:lnTo>
                  <a:pt x="412" y="868"/>
                </a:lnTo>
                <a:lnTo>
                  <a:pt x="418" y="875"/>
                </a:lnTo>
                <a:lnTo>
                  <a:pt x="425" y="875"/>
                </a:lnTo>
                <a:lnTo>
                  <a:pt x="431" y="875"/>
                </a:lnTo>
                <a:lnTo>
                  <a:pt x="431" y="881"/>
                </a:lnTo>
                <a:lnTo>
                  <a:pt x="437" y="881"/>
                </a:lnTo>
                <a:lnTo>
                  <a:pt x="444" y="881"/>
                </a:lnTo>
                <a:lnTo>
                  <a:pt x="450" y="881"/>
                </a:lnTo>
                <a:lnTo>
                  <a:pt x="450" y="888"/>
                </a:lnTo>
                <a:lnTo>
                  <a:pt x="456" y="888"/>
                </a:lnTo>
                <a:lnTo>
                  <a:pt x="463" y="888"/>
                </a:lnTo>
                <a:lnTo>
                  <a:pt x="469" y="888"/>
                </a:lnTo>
                <a:lnTo>
                  <a:pt x="469" y="895"/>
                </a:lnTo>
                <a:lnTo>
                  <a:pt x="469" y="902"/>
                </a:lnTo>
                <a:lnTo>
                  <a:pt x="475" y="902"/>
                </a:lnTo>
                <a:lnTo>
                  <a:pt x="475" y="908"/>
                </a:lnTo>
                <a:lnTo>
                  <a:pt x="482" y="908"/>
                </a:lnTo>
                <a:lnTo>
                  <a:pt x="482" y="915"/>
                </a:lnTo>
                <a:lnTo>
                  <a:pt x="488" y="915"/>
                </a:lnTo>
                <a:lnTo>
                  <a:pt x="488" y="922"/>
                </a:lnTo>
                <a:lnTo>
                  <a:pt x="494" y="922"/>
                </a:lnTo>
                <a:lnTo>
                  <a:pt x="494" y="928"/>
                </a:lnTo>
                <a:lnTo>
                  <a:pt x="494" y="935"/>
                </a:lnTo>
                <a:lnTo>
                  <a:pt x="501" y="935"/>
                </a:lnTo>
                <a:lnTo>
                  <a:pt x="501" y="942"/>
                </a:lnTo>
                <a:lnTo>
                  <a:pt x="507" y="942"/>
                </a:lnTo>
                <a:lnTo>
                  <a:pt x="507" y="948"/>
                </a:lnTo>
                <a:lnTo>
                  <a:pt x="513" y="948"/>
                </a:lnTo>
                <a:lnTo>
                  <a:pt x="513" y="955"/>
                </a:lnTo>
                <a:lnTo>
                  <a:pt x="520" y="955"/>
                </a:lnTo>
                <a:lnTo>
                  <a:pt x="520" y="962"/>
                </a:lnTo>
                <a:lnTo>
                  <a:pt x="520" y="968"/>
                </a:lnTo>
                <a:lnTo>
                  <a:pt x="526" y="968"/>
                </a:lnTo>
                <a:lnTo>
                  <a:pt x="526" y="975"/>
                </a:lnTo>
                <a:lnTo>
                  <a:pt x="533" y="975"/>
                </a:lnTo>
                <a:lnTo>
                  <a:pt x="533" y="982"/>
                </a:lnTo>
                <a:lnTo>
                  <a:pt x="539" y="982"/>
                </a:lnTo>
                <a:lnTo>
                  <a:pt x="539" y="988"/>
                </a:lnTo>
                <a:lnTo>
                  <a:pt x="545" y="988"/>
                </a:lnTo>
                <a:lnTo>
                  <a:pt x="545" y="995"/>
                </a:lnTo>
                <a:lnTo>
                  <a:pt x="545" y="1002"/>
                </a:lnTo>
                <a:lnTo>
                  <a:pt x="552" y="1002"/>
                </a:lnTo>
                <a:lnTo>
                  <a:pt x="552" y="1008"/>
                </a:lnTo>
                <a:lnTo>
                  <a:pt x="558" y="1008"/>
                </a:lnTo>
                <a:lnTo>
                  <a:pt x="558" y="1015"/>
                </a:lnTo>
                <a:lnTo>
                  <a:pt x="564" y="1015"/>
                </a:lnTo>
                <a:lnTo>
                  <a:pt x="564" y="1022"/>
                </a:lnTo>
                <a:lnTo>
                  <a:pt x="571" y="1022"/>
                </a:lnTo>
                <a:lnTo>
                  <a:pt x="571" y="1028"/>
                </a:lnTo>
                <a:lnTo>
                  <a:pt x="577" y="1028"/>
                </a:lnTo>
                <a:lnTo>
                  <a:pt x="577" y="1035"/>
                </a:lnTo>
                <a:lnTo>
                  <a:pt x="577" y="1042"/>
                </a:lnTo>
                <a:lnTo>
                  <a:pt x="583" y="1042"/>
                </a:lnTo>
                <a:lnTo>
                  <a:pt x="583" y="1048"/>
                </a:lnTo>
                <a:lnTo>
                  <a:pt x="590" y="1048"/>
                </a:lnTo>
                <a:lnTo>
                  <a:pt x="590" y="1055"/>
                </a:lnTo>
                <a:lnTo>
                  <a:pt x="596" y="1055"/>
                </a:lnTo>
                <a:lnTo>
                  <a:pt x="596" y="1062"/>
                </a:lnTo>
                <a:lnTo>
                  <a:pt x="596" y="1068"/>
                </a:lnTo>
                <a:lnTo>
                  <a:pt x="602" y="1068"/>
                </a:lnTo>
                <a:lnTo>
                  <a:pt x="602" y="1075"/>
                </a:lnTo>
                <a:lnTo>
                  <a:pt x="609" y="1075"/>
                </a:lnTo>
                <a:lnTo>
                  <a:pt x="609" y="1082"/>
                </a:lnTo>
                <a:lnTo>
                  <a:pt x="615" y="1082"/>
                </a:lnTo>
                <a:lnTo>
                  <a:pt x="615" y="1088"/>
                </a:lnTo>
                <a:lnTo>
                  <a:pt x="615" y="1095"/>
                </a:lnTo>
                <a:lnTo>
                  <a:pt x="621" y="1095"/>
                </a:lnTo>
                <a:lnTo>
                  <a:pt x="621" y="1102"/>
                </a:lnTo>
                <a:lnTo>
                  <a:pt x="628" y="1102"/>
                </a:lnTo>
                <a:lnTo>
                  <a:pt x="628" y="1108"/>
                </a:lnTo>
                <a:lnTo>
                  <a:pt x="628" y="1115"/>
                </a:lnTo>
                <a:lnTo>
                  <a:pt x="634" y="1115"/>
                </a:lnTo>
                <a:lnTo>
                  <a:pt x="634" y="1122"/>
                </a:lnTo>
                <a:lnTo>
                  <a:pt x="640" y="1122"/>
                </a:lnTo>
                <a:lnTo>
                  <a:pt x="640" y="1129"/>
                </a:lnTo>
                <a:lnTo>
                  <a:pt x="647" y="1129"/>
                </a:lnTo>
                <a:lnTo>
                  <a:pt x="647" y="1135"/>
                </a:lnTo>
                <a:lnTo>
                  <a:pt x="647" y="1142"/>
                </a:lnTo>
                <a:lnTo>
                  <a:pt x="653" y="1142"/>
                </a:lnTo>
                <a:lnTo>
                  <a:pt x="653" y="1149"/>
                </a:lnTo>
                <a:lnTo>
                  <a:pt x="659" y="1149"/>
                </a:lnTo>
                <a:lnTo>
                  <a:pt x="659" y="1155"/>
                </a:lnTo>
                <a:lnTo>
                  <a:pt x="666" y="1155"/>
                </a:lnTo>
                <a:lnTo>
                  <a:pt x="666" y="1162"/>
                </a:lnTo>
                <a:lnTo>
                  <a:pt x="666" y="1169"/>
                </a:lnTo>
                <a:lnTo>
                  <a:pt x="672" y="1169"/>
                </a:lnTo>
                <a:lnTo>
                  <a:pt x="672" y="1175"/>
                </a:lnTo>
                <a:lnTo>
                  <a:pt x="678" y="1175"/>
                </a:lnTo>
                <a:lnTo>
                  <a:pt x="678" y="1182"/>
                </a:lnTo>
                <a:lnTo>
                  <a:pt x="685" y="1182"/>
                </a:lnTo>
                <a:lnTo>
                  <a:pt x="685" y="1189"/>
                </a:lnTo>
                <a:lnTo>
                  <a:pt x="685" y="1195"/>
                </a:lnTo>
                <a:lnTo>
                  <a:pt x="691" y="1195"/>
                </a:lnTo>
                <a:lnTo>
                  <a:pt x="691" y="1202"/>
                </a:lnTo>
                <a:lnTo>
                  <a:pt x="697" y="1202"/>
                </a:lnTo>
                <a:lnTo>
                  <a:pt x="697" y="1209"/>
                </a:lnTo>
                <a:lnTo>
                  <a:pt x="704" y="1209"/>
                </a:lnTo>
                <a:lnTo>
                  <a:pt x="704" y="1215"/>
                </a:lnTo>
                <a:lnTo>
                  <a:pt x="710" y="1222"/>
                </a:lnTo>
                <a:lnTo>
                  <a:pt x="710" y="1229"/>
                </a:lnTo>
                <a:lnTo>
                  <a:pt x="716" y="1229"/>
                </a:lnTo>
                <a:lnTo>
                  <a:pt x="716" y="1235"/>
                </a:lnTo>
                <a:lnTo>
                  <a:pt x="723" y="1235"/>
                </a:lnTo>
                <a:lnTo>
                  <a:pt x="723" y="1242"/>
                </a:lnTo>
                <a:lnTo>
                  <a:pt x="729" y="1242"/>
                </a:lnTo>
                <a:lnTo>
                  <a:pt x="729" y="1249"/>
                </a:lnTo>
                <a:lnTo>
                  <a:pt x="729" y="1255"/>
                </a:lnTo>
                <a:lnTo>
                  <a:pt x="735" y="1255"/>
                </a:lnTo>
                <a:lnTo>
                  <a:pt x="735" y="1262"/>
                </a:lnTo>
                <a:lnTo>
                  <a:pt x="742" y="1262"/>
                </a:lnTo>
                <a:lnTo>
                  <a:pt x="742" y="1269"/>
                </a:lnTo>
                <a:lnTo>
                  <a:pt x="748" y="1269"/>
                </a:lnTo>
                <a:lnTo>
                  <a:pt x="748" y="1275"/>
                </a:lnTo>
                <a:lnTo>
                  <a:pt x="754" y="1275"/>
                </a:lnTo>
                <a:lnTo>
                  <a:pt x="754" y="1282"/>
                </a:lnTo>
                <a:lnTo>
                  <a:pt x="754" y="1289"/>
                </a:lnTo>
                <a:lnTo>
                  <a:pt x="761" y="1289"/>
                </a:lnTo>
                <a:lnTo>
                  <a:pt x="761" y="1295"/>
                </a:lnTo>
                <a:lnTo>
                  <a:pt x="767" y="1295"/>
                </a:lnTo>
                <a:lnTo>
                  <a:pt x="767" y="1302"/>
                </a:lnTo>
                <a:lnTo>
                  <a:pt x="773" y="1302"/>
                </a:lnTo>
                <a:lnTo>
                  <a:pt x="773" y="1309"/>
                </a:lnTo>
                <a:lnTo>
                  <a:pt x="773" y="1315"/>
                </a:lnTo>
                <a:lnTo>
                  <a:pt x="780" y="1315"/>
                </a:lnTo>
                <a:lnTo>
                  <a:pt x="780" y="1322"/>
                </a:lnTo>
                <a:lnTo>
                  <a:pt x="786" y="1322"/>
                </a:lnTo>
                <a:lnTo>
                  <a:pt x="786" y="1329"/>
                </a:lnTo>
                <a:lnTo>
                  <a:pt x="786" y="1335"/>
                </a:lnTo>
                <a:lnTo>
                  <a:pt x="792" y="1335"/>
                </a:lnTo>
                <a:lnTo>
                  <a:pt x="792" y="1342"/>
                </a:lnTo>
                <a:lnTo>
                  <a:pt x="799" y="1342"/>
                </a:lnTo>
                <a:lnTo>
                  <a:pt x="799" y="1349"/>
                </a:lnTo>
                <a:lnTo>
                  <a:pt x="805" y="1349"/>
                </a:lnTo>
                <a:lnTo>
                  <a:pt x="805" y="1355"/>
                </a:lnTo>
                <a:lnTo>
                  <a:pt x="805" y="1362"/>
                </a:lnTo>
                <a:lnTo>
                  <a:pt x="811" y="1362"/>
                </a:lnTo>
                <a:lnTo>
                  <a:pt x="811" y="1369"/>
                </a:lnTo>
                <a:lnTo>
                  <a:pt x="818" y="1369"/>
                </a:lnTo>
                <a:lnTo>
                  <a:pt x="818" y="1376"/>
                </a:lnTo>
                <a:lnTo>
                  <a:pt x="824" y="1376"/>
                </a:lnTo>
                <a:lnTo>
                  <a:pt x="824" y="1382"/>
                </a:lnTo>
                <a:lnTo>
                  <a:pt x="830" y="1382"/>
                </a:lnTo>
                <a:lnTo>
                  <a:pt x="830" y="1389"/>
                </a:lnTo>
                <a:lnTo>
                  <a:pt x="837" y="1389"/>
                </a:lnTo>
                <a:lnTo>
                  <a:pt x="837" y="1396"/>
                </a:lnTo>
                <a:lnTo>
                  <a:pt x="843" y="1396"/>
                </a:lnTo>
                <a:lnTo>
                  <a:pt x="849" y="1396"/>
                </a:lnTo>
                <a:lnTo>
                  <a:pt x="849" y="1389"/>
                </a:lnTo>
                <a:lnTo>
                  <a:pt x="856" y="1389"/>
                </a:lnTo>
                <a:lnTo>
                  <a:pt x="862" y="1382"/>
                </a:lnTo>
                <a:lnTo>
                  <a:pt x="868" y="1376"/>
                </a:lnTo>
                <a:lnTo>
                  <a:pt x="868" y="1369"/>
                </a:lnTo>
                <a:lnTo>
                  <a:pt x="875" y="1369"/>
                </a:lnTo>
                <a:lnTo>
                  <a:pt x="875" y="1362"/>
                </a:lnTo>
                <a:lnTo>
                  <a:pt x="875" y="1355"/>
                </a:lnTo>
                <a:lnTo>
                  <a:pt x="881" y="1355"/>
                </a:lnTo>
                <a:lnTo>
                  <a:pt x="881" y="1349"/>
                </a:lnTo>
                <a:lnTo>
                  <a:pt x="881" y="1342"/>
                </a:lnTo>
                <a:lnTo>
                  <a:pt x="887" y="1342"/>
                </a:lnTo>
                <a:lnTo>
                  <a:pt x="887" y="1335"/>
                </a:lnTo>
                <a:lnTo>
                  <a:pt x="887" y="1329"/>
                </a:lnTo>
                <a:lnTo>
                  <a:pt x="894" y="1329"/>
                </a:lnTo>
                <a:lnTo>
                  <a:pt x="894" y="1322"/>
                </a:lnTo>
                <a:lnTo>
                  <a:pt x="894" y="1315"/>
                </a:lnTo>
                <a:lnTo>
                  <a:pt x="894" y="1309"/>
                </a:lnTo>
                <a:lnTo>
                  <a:pt x="900" y="1302"/>
                </a:lnTo>
                <a:lnTo>
                  <a:pt x="900" y="1295"/>
                </a:lnTo>
                <a:lnTo>
                  <a:pt x="900" y="1289"/>
                </a:lnTo>
                <a:lnTo>
                  <a:pt x="900" y="1282"/>
                </a:lnTo>
                <a:lnTo>
                  <a:pt x="906" y="1282"/>
                </a:lnTo>
                <a:lnTo>
                  <a:pt x="906" y="1275"/>
                </a:lnTo>
                <a:lnTo>
                  <a:pt x="906" y="1269"/>
                </a:lnTo>
                <a:lnTo>
                  <a:pt x="906" y="1262"/>
                </a:lnTo>
                <a:lnTo>
                  <a:pt x="913" y="1255"/>
                </a:lnTo>
                <a:lnTo>
                  <a:pt x="913" y="1249"/>
                </a:lnTo>
                <a:lnTo>
                  <a:pt x="913" y="1242"/>
                </a:lnTo>
                <a:lnTo>
                  <a:pt x="913" y="1235"/>
                </a:lnTo>
                <a:lnTo>
                  <a:pt x="919" y="1235"/>
                </a:lnTo>
                <a:lnTo>
                  <a:pt x="919" y="1229"/>
                </a:lnTo>
                <a:lnTo>
                  <a:pt x="919" y="1222"/>
                </a:lnTo>
                <a:lnTo>
                  <a:pt x="919" y="1215"/>
                </a:lnTo>
                <a:lnTo>
                  <a:pt x="919" y="1209"/>
                </a:lnTo>
                <a:lnTo>
                  <a:pt x="926" y="1209"/>
                </a:lnTo>
                <a:lnTo>
                  <a:pt x="926" y="1202"/>
                </a:lnTo>
                <a:lnTo>
                  <a:pt x="926" y="1195"/>
                </a:lnTo>
                <a:lnTo>
                  <a:pt x="926" y="1189"/>
                </a:lnTo>
                <a:lnTo>
                  <a:pt x="926" y="1182"/>
                </a:lnTo>
                <a:lnTo>
                  <a:pt x="932" y="1182"/>
                </a:lnTo>
                <a:lnTo>
                  <a:pt x="932" y="1175"/>
                </a:lnTo>
                <a:lnTo>
                  <a:pt x="932" y="1169"/>
                </a:lnTo>
                <a:lnTo>
                  <a:pt x="932" y="1162"/>
                </a:lnTo>
                <a:lnTo>
                  <a:pt x="932" y="1155"/>
                </a:lnTo>
                <a:lnTo>
                  <a:pt x="938" y="1155"/>
                </a:lnTo>
                <a:lnTo>
                  <a:pt x="938" y="1149"/>
                </a:lnTo>
                <a:lnTo>
                  <a:pt x="938" y="1142"/>
                </a:lnTo>
                <a:lnTo>
                  <a:pt x="938" y="1135"/>
                </a:lnTo>
                <a:lnTo>
                  <a:pt x="938" y="1129"/>
                </a:lnTo>
                <a:lnTo>
                  <a:pt x="945" y="1129"/>
                </a:lnTo>
                <a:lnTo>
                  <a:pt x="945" y="1122"/>
                </a:lnTo>
                <a:lnTo>
                  <a:pt x="945" y="1115"/>
                </a:lnTo>
                <a:lnTo>
                  <a:pt x="945" y="1108"/>
                </a:lnTo>
                <a:lnTo>
                  <a:pt x="945" y="1102"/>
                </a:lnTo>
                <a:lnTo>
                  <a:pt x="951" y="1095"/>
                </a:lnTo>
                <a:lnTo>
                  <a:pt x="951" y="1088"/>
                </a:lnTo>
                <a:lnTo>
                  <a:pt x="951" y="1082"/>
                </a:lnTo>
                <a:lnTo>
                  <a:pt x="951" y="1075"/>
                </a:lnTo>
                <a:lnTo>
                  <a:pt x="957" y="1068"/>
                </a:lnTo>
                <a:lnTo>
                  <a:pt x="957" y="1062"/>
                </a:lnTo>
                <a:lnTo>
                  <a:pt x="957" y="1055"/>
                </a:lnTo>
                <a:lnTo>
                  <a:pt x="957" y="1048"/>
                </a:lnTo>
                <a:lnTo>
                  <a:pt x="957" y="1042"/>
                </a:lnTo>
                <a:lnTo>
                  <a:pt x="964" y="1042"/>
                </a:lnTo>
                <a:lnTo>
                  <a:pt x="964" y="1035"/>
                </a:lnTo>
                <a:lnTo>
                  <a:pt x="964" y="1028"/>
                </a:lnTo>
                <a:lnTo>
                  <a:pt x="964" y="1022"/>
                </a:lnTo>
                <a:lnTo>
                  <a:pt x="964" y="1015"/>
                </a:lnTo>
                <a:lnTo>
                  <a:pt x="970" y="1015"/>
                </a:lnTo>
                <a:lnTo>
                  <a:pt x="970" y="1008"/>
                </a:lnTo>
                <a:lnTo>
                  <a:pt x="970" y="1002"/>
                </a:lnTo>
                <a:lnTo>
                  <a:pt x="970" y="995"/>
                </a:lnTo>
                <a:lnTo>
                  <a:pt x="970" y="988"/>
                </a:lnTo>
                <a:lnTo>
                  <a:pt x="976" y="982"/>
                </a:lnTo>
                <a:lnTo>
                  <a:pt x="976" y="975"/>
                </a:lnTo>
                <a:lnTo>
                  <a:pt x="976" y="968"/>
                </a:lnTo>
                <a:lnTo>
                  <a:pt x="976" y="962"/>
                </a:lnTo>
                <a:lnTo>
                  <a:pt x="976" y="955"/>
                </a:lnTo>
                <a:lnTo>
                  <a:pt x="983" y="955"/>
                </a:lnTo>
                <a:lnTo>
                  <a:pt x="983" y="948"/>
                </a:lnTo>
                <a:lnTo>
                  <a:pt x="983" y="942"/>
                </a:lnTo>
                <a:lnTo>
                  <a:pt x="983" y="935"/>
                </a:lnTo>
                <a:lnTo>
                  <a:pt x="983" y="928"/>
                </a:lnTo>
                <a:lnTo>
                  <a:pt x="989" y="928"/>
                </a:lnTo>
                <a:lnTo>
                  <a:pt x="989" y="922"/>
                </a:lnTo>
                <a:lnTo>
                  <a:pt x="989" y="915"/>
                </a:lnTo>
                <a:lnTo>
                  <a:pt x="989" y="908"/>
                </a:lnTo>
                <a:lnTo>
                  <a:pt x="989" y="902"/>
                </a:lnTo>
                <a:lnTo>
                  <a:pt x="989" y="895"/>
                </a:lnTo>
                <a:lnTo>
                  <a:pt x="995" y="895"/>
                </a:lnTo>
                <a:lnTo>
                  <a:pt x="995" y="888"/>
                </a:lnTo>
                <a:lnTo>
                  <a:pt x="995" y="881"/>
                </a:lnTo>
                <a:lnTo>
                  <a:pt x="995" y="875"/>
                </a:lnTo>
                <a:lnTo>
                  <a:pt x="995" y="868"/>
                </a:lnTo>
                <a:lnTo>
                  <a:pt x="1002" y="868"/>
                </a:lnTo>
                <a:lnTo>
                  <a:pt x="1002" y="861"/>
                </a:lnTo>
                <a:lnTo>
                  <a:pt x="1002" y="855"/>
                </a:lnTo>
                <a:lnTo>
                  <a:pt x="1002" y="848"/>
                </a:lnTo>
                <a:lnTo>
                  <a:pt x="1002" y="841"/>
                </a:lnTo>
                <a:lnTo>
                  <a:pt x="1008" y="835"/>
                </a:lnTo>
                <a:lnTo>
                  <a:pt x="1008" y="828"/>
                </a:lnTo>
                <a:lnTo>
                  <a:pt x="1008" y="821"/>
                </a:lnTo>
                <a:lnTo>
                  <a:pt x="1008" y="815"/>
                </a:lnTo>
                <a:lnTo>
                  <a:pt x="1008" y="808"/>
                </a:lnTo>
                <a:lnTo>
                  <a:pt x="1014" y="808"/>
                </a:lnTo>
                <a:lnTo>
                  <a:pt x="1014" y="801"/>
                </a:lnTo>
                <a:lnTo>
                  <a:pt x="1014" y="795"/>
                </a:lnTo>
                <a:lnTo>
                  <a:pt x="1014" y="788"/>
                </a:lnTo>
                <a:lnTo>
                  <a:pt x="1014" y="781"/>
                </a:lnTo>
                <a:lnTo>
                  <a:pt x="1014" y="775"/>
                </a:lnTo>
                <a:lnTo>
                  <a:pt x="1021" y="775"/>
                </a:lnTo>
                <a:lnTo>
                  <a:pt x="1021" y="768"/>
                </a:lnTo>
                <a:lnTo>
                  <a:pt x="1021" y="761"/>
                </a:lnTo>
                <a:lnTo>
                  <a:pt x="1021" y="755"/>
                </a:lnTo>
                <a:lnTo>
                  <a:pt x="1021" y="748"/>
                </a:lnTo>
                <a:lnTo>
                  <a:pt x="1027" y="741"/>
                </a:lnTo>
                <a:lnTo>
                  <a:pt x="1027" y="735"/>
                </a:lnTo>
                <a:lnTo>
                  <a:pt x="1027" y="728"/>
                </a:lnTo>
                <a:lnTo>
                  <a:pt x="1027" y="721"/>
                </a:lnTo>
                <a:lnTo>
                  <a:pt x="1027" y="715"/>
                </a:lnTo>
                <a:lnTo>
                  <a:pt x="1033" y="715"/>
                </a:lnTo>
                <a:lnTo>
                  <a:pt x="1033" y="708"/>
                </a:lnTo>
                <a:lnTo>
                  <a:pt x="1033" y="701"/>
                </a:lnTo>
                <a:lnTo>
                  <a:pt x="1033" y="695"/>
                </a:lnTo>
                <a:lnTo>
                  <a:pt x="1033" y="688"/>
                </a:lnTo>
                <a:lnTo>
                  <a:pt x="1033" y="681"/>
                </a:lnTo>
                <a:lnTo>
                  <a:pt x="1040" y="681"/>
                </a:lnTo>
                <a:lnTo>
                  <a:pt x="1040" y="675"/>
                </a:lnTo>
                <a:lnTo>
                  <a:pt x="1040" y="668"/>
                </a:lnTo>
                <a:lnTo>
                  <a:pt x="1040" y="661"/>
                </a:lnTo>
                <a:lnTo>
                  <a:pt x="1040" y="655"/>
                </a:lnTo>
                <a:lnTo>
                  <a:pt x="1040" y="648"/>
                </a:lnTo>
                <a:lnTo>
                  <a:pt x="1046" y="648"/>
                </a:lnTo>
                <a:lnTo>
                  <a:pt x="1046" y="641"/>
                </a:lnTo>
                <a:lnTo>
                  <a:pt x="1046" y="634"/>
                </a:lnTo>
                <a:lnTo>
                  <a:pt x="1046" y="628"/>
                </a:lnTo>
                <a:lnTo>
                  <a:pt x="1046" y="621"/>
                </a:lnTo>
                <a:lnTo>
                  <a:pt x="1046" y="614"/>
                </a:lnTo>
                <a:lnTo>
                  <a:pt x="1052" y="614"/>
                </a:lnTo>
                <a:lnTo>
                  <a:pt x="1052" y="608"/>
                </a:lnTo>
                <a:lnTo>
                  <a:pt x="1052" y="601"/>
                </a:lnTo>
                <a:lnTo>
                  <a:pt x="1052" y="594"/>
                </a:lnTo>
                <a:lnTo>
                  <a:pt x="1052" y="588"/>
                </a:lnTo>
                <a:lnTo>
                  <a:pt x="1052" y="581"/>
                </a:lnTo>
                <a:lnTo>
                  <a:pt x="1059" y="581"/>
                </a:lnTo>
                <a:lnTo>
                  <a:pt x="1059" y="574"/>
                </a:lnTo>
                <a:lnTo>
                  <a:pt x="1059" y="568"/>
                </a:lnTo>
                <a:lnTo>
                  <a:pt x="1059" y="561"/>
                </a:lnTo>
                <a:lnTo>
                  <a:pt x="1059" y="554"/>
                </a:lnTo>
                <a:lnTo>
                  <a:pt x="1059" y="548"/>
                </a:lnTo>
                <a:lnTo>
                  <a:pt x="1065" y="548"/>
                </a:lnTo>
                <a:lnTo>
                  <a:pt x="1065" y="541"/>
                </a:lnTo>
                <a:lnTo>
                  <a:pt x="1065" y="534"/>
                </a:lnTo>
                <a:lnTo>
                  <a:pt x="1065" y="528"/>
                </a:lnTo>
                <a:lnTo>
                  <a:pt x="1065" y="521"/>
                </a:lnTo>
                <a:lnTo>
                  <a:pt x="1065" y="514"/>
                </a:lnTo>
                <a:lnTo>
                  <a:pt x="1071" y="514"/>
                </a:lnTo>
                <a:lnTo>
                  <a:pt x="1071" y="508"/>
                </a:lnTo>
                <a:lnTo>
                  <a:pt x="1071" y="501"/>
                </a:lnTo>
                <a:lnTo>
                  <a:pt x="1071" y="494"/>
                </a:lnTo>
                <a:lnTo>
                  <a:pt x="1071" y="488"/>
                </a:lnTo>
                <a:lnTo>
                  <a:pt x="1071" y="481"/>
                </a:lnTo>
                <a:lnTo>
                  <a:pt x="1078" y="481"/>
                </a:lnTo>
                <a:lnTo>
                  <a:pt x="1078" y="474"/>
                </a:lnTo>
                <a:lnTo>
                  <a:pt x="1078" y="468"/>
                </a:lnTo>
                <a:lnTo>
                  <a:pt x="1078" y="461"/>
                </a:lnTo>
                <a:lnTo>
                  <a:pt x="1078" y="454"/>
                </a:lnTo>
                <a:lnTo>
                  <a:pt x="1078" y="448"/>
                </a:lnTo>
                <a:lnTo>
                  <a:pt x="1084" y="448"/>
                </a:lnTo>
                <a:lnTo>
                  <a:pt x="1084" y="441"/>
                </a:lnTo>
                <a:lnTo>
                  <a:pt x="1084" y="434"/>
                </a:lnTo>
                <a:lnTo>
                  <a:pt x="1084" y="428"/>
                </a:lnTo>
                <a:lnTo>
                  <a:pt x="1084" y="421"/>
                </a:lnTo>
                <a:lnTo>
                  <a:pt x="1084" y="414"/>
                </a:lnTo>
                <a:lnTo>
                  <a:pt x="1090" y="408"/>
                </a:lnTo>
                <a:lnTo>
                  <a:pt x="1090" y="401"/>
                </a:lnTo>
                <a:lnTo>
                  <a:pt x="1090" y="394"/>
                </a:lnTo>
                <a:lnTo>
                  <a:pt x="1090" y="387"/>
                </a:lnTo>
                <a:lnTo>
                  <a:pt x="1090" y="381"/>
                </a:lnTo>
                <a:lnTo>
                  <a:pt x="1097" y="374"/>
                </a:lnTo>
                <a:lnTo>
                  <a:pt x="1097" y="367"/>
                </a:lnTo>
                <a:lnTo>
                  <a:pt x="1097" y="361"/>
                </a:lnTo>
                <a:lnTo>
                  <a:pt x="1097" y="354"/>
                </a:lnTo>
                <a:lnTo>
                  <a:pt x="1097" y="347"/>
                </a:lnTo>
                <a:lnTo>
                  <a:pt x="1097" y="341"/>
                </a:lnTo>
                <a:lnTo>
                  <a:pt x="1103" y="341"/>
                </a:lnTo>
                <a:lnTo>
                  <a:pt x="1103" y="334"/>
                </a:lnTo>
                <a:lnTo>
                  <a:pt x="1103" y="327"/>
                </a:lnTo>
                <a:lnTo>
                  <a:pt x="1103" y="321"/>
                </a:lnTo>
                <a:lnTo>
                  <a:pt x="1103" y="314"/>
                </a:lnTo>
                <a:lnTo>
                  <a:pt x="1103" y="307"/>
                </a:lnTo>
                <a:lnTo>
                  <a:pt x="1109" y="307"/>
                </a:lnTo>
                <a:lnTo>
                  <a:pt x="1109" y="301"/>
                </a:lnTo>
                <a:lnTo>
                  <a:pt x="1109" y="294"/>
                </a:lnTo>
                <a:lnTo>
                  <a:pt x="1109" y="287"/>
                </a:lnTo>
                <a:lnTo>
                  <a:pt x="1109" y="281"/>
                </a:lnTo>
                <a:lnTo>
                  <a:pt x="1109" y="274"/>
                </a:lnTo>
                <a:lnTo>
                  <a:pt x="1109" y="267"/>
                </a:lnTo>
                <a:lnTo>
                  <a:pt x="1116" y="267"/>
                </a:lnTo>
                <a:lnTo>
                  <a:pt x="1116" y="261"/>
                </a:lnTo>
                <a:lnTo>
                  <a:pt x="1116" y="254"/>
                </a:lnTo>
                <a:lnTo>
                  <a:pt x="1116" y="247"/>
                </a:lnTo>
                <a:lnTo>
                  <a:pt x="1116" y="241"/>
                </a:lnTo>
                <a:lnTo>
                  <a:pt x="1116" y="234"/>
                </a:lnTo>
                <a:lnTo>
                  <a:pt x="1122" y="234"/>
                </a:lnTo>
                <a:lnTo>
                  <a:pt x="1122" y="227"/>
                </a:lnTo>
                <a:lnTo>
                  <a:pt x="1122" y="221"/>
                </a:lnTo>
                <a:lnTo>
                  <a:pt x="1122" y="214"/>
                </a:lnTo>
                <a:lnTo>
                  <a:pt x="1122" y="207"/>
                </a:lnTo>
                <a:lnTo>
                  <a:pt x="1122" y="201"/>
                </a:lnTo>
                <a:lnTo>
                  <a:pt x="1128" y="194"/>
                </a:lnTo>
                <a:lnTo>
                  <a:pt x="1128" y="187"/>
                </a:lnTo>
                <a:lnTo>
                  <a:pt x="1128" y="181"/>
                </a:lnTo>
                <a:lnTo>
                  <a:pt x="1128" y="174"/>
                </a:lnTo>
                <a:lnTo>
                  <a:pt x="1128" y="167"/>
                </a:lnTo>
                <a:lnTo>
                  <a:pt x="1128" y="160"/>
                </a:lnTo>
                <a:lnTo>
                  <a:pt x="1135" y="160"/>
                </a:lnTo>
                <a:lnTo>
                  <a:pt x="1135" y="154"/>
                </a:lnTo>
                <a:lnTo>
                  <a:pt x="1135" y="147"/>
                </a:lnTo>
                <a:lnTo>
                  <a:pt x="1135" y="140"/>
                </a:lnTo>
                <a:lnTo>
                  <a:pt x="1135" y="134"/>
                </a:lnTo>
                <a:lnTo>
                  <a:pt x="1135" y="127"/>
                </a:lnTo>
                <a:lnTo>
                  <a:pt x="1141" y="120"/>
                </a:lnTo>
                <a:lnTo>
                  <a:pt x="1141" y="114"/>
                </a:lnTo>
                <a:lnTo>
                  <a:pt x="1141" y="107"/>
                </a:lnTo>
                <a:lnTo>
                  <a:pt x="1141" y="100"/>
                </a:lnTo>
                <a:lnTo>
                  <a:pt x="1141" y="94"/>
                </a:lnTo>
                <a:lnTo>
                  <a:pt x="1147" y="94"/>
                </a:lnTo>
                <a:lnTo>
                  <a:pt x="1147" y="87"/>
                </a:lnTo>
                <a:lnTo>
                  <a:pt x="1147" y="80"/>
                </a:lnTo>
                <a:lnTo>
                  <a:pt x="1147" y="74"/>
                </a:lnTo>
                <a:lnTo>
                  <a:pt x="1147" y="67"/>
                </a:lnTo>
                <a:lnTo>
                  <a:pt x="1154" y="67"/>
                </a:lnTo>
                <a:lnTo>
                  <a:pt x="1154" y="60"/>
                </a:lnTo>
                <a:lnTo>
                  <a:pt x="1154" y="54"/>
                </a:lnTo>
                <a:lnTo>
                  <a:pt x="1154" y="47"/>
                </a:lnTo>
                <a:lnTo>
                  <a:pt x="1154" y="40"/>
                </a:lnTo>
                <a:lnTo>
                  <a:pt x="1160" y="40"/>
                </a:lnTo>
                <a:lnTo>
                  <a:pt x="1160" y="34"/>
                </a:lnTo>
                <a:lnTo>
                  <a:pt x="1160" y="27"/>
                </a:lnTo>
                <a:lnTo>
                  <a:pt x="1166" y="20"/>
                </a:lnTo>
                <a:lnTo>
                  <a:pt x="1166" y="14"/>
                </a:lnTo>
                <a:lnTo>
                  <a:pt x="1173" y="7"/>
                </a:lnTo>
                <a:lnTo>
                  <a:pt x="1173" y="0"/>
                </a:lnTo>
                <a:lnTo>
                  <a:pt x="1179" y="0"/>
                </a:lnTo>
                <a:lnTo>
                  <a:pt x="1185" y="0"/>
                </a:lnTo>
                <a:lnTo>
                  <a:pt x="1192" y="0"/>
                </a:lnTo>
                <a:lnTo>
                  <a:pt x="1198" y="7"/>
                </a:lnTo>
                <a:lnTo>
                  <a:pt x="1198" y="14"/>
                </a:lnTo>
                <a:lnTo>
                  <a:pt x="1204" y="14"/>
                </a:lnTo>
                <a:lnTo>
                  <a:pt x="1204" y="20"/>
                </a:lnTo>
                <a:lnTo>
                  <a:pt x="1204" y="27"/>
                </a:lnTo>
                <a:lnTo>
                  <a:pt x="1211" y="34"/>
                </a:lnTo>
                <a:lnTo>
                  <a:pt x="1211" y="40"/>
                </a:lnTo>
                <a:lnTo>
                  <a:pt x="1211" y="47"/>
                </a:lnTo>
                <a:lnTo>
                  <a:pt x="1217" y="47"/>
                </a:lnTo>
                <a:lnTo>
                  <a:pt x="1217" y="54"/>
                </a:lnTo>
                <a:lnTo>
                  <a:pt x="1217" y="60"/>
                </a:lnTo>
                <a:lnTo>
                  <a:pt x="1217" y="67"/>
                </a:lnTo>
                <a:lnTo>
                  <a:pt x="1217" y="74"/>
                </a:lnTo>
                <a:lnTo>
                  <a:pt x="1223" y="74"/>
                </a:lnTo>
                <a:lnTo>
                  <a:pt x="1223" y="80"/>
                </a:lnTo>
                <a:lnTo>
                  <a:pt x="1223" y="87"/>
                </a:lnTo>
                <a:lnTo>
                  <a:pt x="1223" y="94"/>
                </a:lnTo>
                <a:lnTo>
                  <a:pt x="1223" y="100"/>
                </a:lnTo>
                <a:lnTo>
                  <a:pt x="1230" y="100"/>
                </a:lnTo>
                <a:lnTo>
                  <a:pt x="1230" y="107"/>
                </a:lnTo>
                <a:lnTo>
                  <a:pt x="1230" y="114"/>
                </a:lnTo>
                <a:lnTo>
                  <a:pt x="1230" y="120"/>
                </a:lnTo>
                <a:lnTo>
                  <a:pt x="1230" y="127"/>
                </a:lnTo>
                <a:lnTo>
                  <a:pt x="1236" y="127"/>
                </a:lnTo>
                <a:lnTo>
                  <a:pt x="1236" y="134"/>
                </a:lnTo>
                <a:lnTo>
                  <a:pt x="1236" y="140"/>
                </a:lnTo>
                <a:lnTo>
                  <a:pt x="1236" y="147"/>
                </a:lnTo>
                <a:lnTo>
                  <a:pt x="1236" y="154"/>
                </a:lnTo>
                <a:lnTo>
                  <a:pt x="1242" y="154"/>
                </a:lnTo>
                <a:lnTo>
                  <a:pt x="1242" y="160"/>
                </a:lnTo>
                <a:lnTo>
                  <a:pt x="1242" y="167"/>
                </a:lnTo>
                <a:lnTo>
                  <a:pt x="1242" y="174"/>
                </a:lnTo>
                <a:lnTo>
                  <a:pt x="1242" y="181"/>
                </a:lnTo>
                <a:lnTo>
                  <a:pt x="1249" y="181"/>
                </a:lnTo>
                <a:lnTo>
                  <a:pt x="1249" y="187"/>
                </a:lnTo>
                <a:lnTo>
                  <a:pt x="1249" y="194"/>
                </a:lnTo>
                <a:lnTo>
                  <a:pt x="1249" y="201"/>
                </a:lnTo>
                <a:lnTo>
                  <a:pt x="1249" y="207"/>
                </a:lnTo>
                <a:lnTo>
                  <a:pt x="1255" y="214"/>
                </a:lnTo>
                <a:lnTo>
                  <a:pt x="1255" y="221"/>
                </a:lnTo>
                <a:lnTo>
                  <a:pt x="1255" y="227"/>
                </a:lnTo>
                <a:lnTo>
                  <a:pt x="1255" y="234"/>
                </a:lnTo>
                <a:lnTo>
                  <a:pt x="1261" y="241"/>
                </a:lnTo>
                <a:lnTo>
                  <a:pt x="1261" y="247"/>
                </a:lnTo>
                <a:lnTo>
                  <a:pt x="1261" y="254"/>
                </a:lnTo>
                <a:lnTo>
                  <a:pt x="1261" y="261"/>
                </a:lnTo>
                <a:lnTo>
                  <a:pt x="1268" y="261"/>
                </a:lnTo>
                <a:lnTo>
                  <a:pt x="1268" y="267"/>
                </a:lnTo>
                <a:lnTo>
                  <a:pt x="1268" y="274"/>
                </a:lnTo>
                <a:lnTo>
                  <a:pt x="1268" y="281"/>
                </a:lnTo>
                <a:lnTo>
                  <a:pt x="1268" y="287"/>
                </a:lnTo>
                <a:lnTo>
                  <a:pt x="1274" y="294"/>
                </a:lnTo>
                <a:lnTo>
                  <a:pt x="1274" y="301"/>
                </a:lnTo>
                <a:lnTo>
                  <a:pt x="1274" y="307"/>
                </a:lnTo>
                <a:lnTo>
                  <a:pt x="1274" y="314"/>
                </a:lnTo>
                <a:lnTo>
                  <a:pt x="1280" y="314"/>
                </a:lnTo>
                <a:lnTo>
                  <a:pt x="1280" y="321"/>
                </a:lnTo>
                <a:lnTo>
                  <a:pt x="1280" y="327"/>
                </a:lnTo>
                <a:lnTo>
                  <a:pt x="1280" y="334"/>
                </a:lnTo>
                <a:lnTo>
                  <a:pt x="1280" y="341"/>
                </a:lnTo>
                <a:lnTo>
                  <a:pt x="1287" y="341"/>
                </a:lnTo>
                <a:lnTo>
                  <a:pt x="1287" y="347"/>
                </a:lnTo>
                <a:lnTo>
                  <a:pt x="1287" y="354"/>
                </a:lnTo>
                <a:lnTo>
                  <a:pt x="1287" y="361"/>
                </a:lnTo>
                <a:lnTo>
                  <a:pt x="1287" y="367"/>
                </a:lnTo>
                <a:lnTo>
                  <a:pt x="1293" y="367"/>
                </a:lnTo>
                <a:lnTo>
                  <a:pt x="1293" y="374"/>
                </a:lnTo>
                <a:lnTo>
                  <a:pt x="1293" y="381"/>
                </a:lnTo>
                <a:lnTo>
                  <a:pt x="1293" y="387"/>
                </a:lnTo>
                <a:lnTo>
                  <a:pt x="1293" y="394"/>
                </a:lnTo>
                <a:lnTo>
                  <a:pt x="1299" y="394"/>
                </a:lnTo>
                <a:lnTo>
                  <a:pt x="1299" y="401"/>
                </a:lnTo>
                <a:lnTo>
                  <a:pt x="1299" y="408"/>
                </a:lnTo>
                <a:lnTo>
                  <a:pt x="1299" y="414"/>
                </a:lnTo>
                <a:lnTo>
                  <a:pt x="1306" y="421"/>
                </a:lnTo>
                <a:lnTo>
                  <a:pt x="1306" y="428"/>
                </a:lnTo>
                <a:lnTo>
                  <a:pt x="1306" y="434"/>
                </a:lnTo>
                <a:lnTo>
                  <a:pt x="1306" y="441"/>
                </a:lnTo>
                <a:lnTo>
                  <a:pt x="1312" y="441"/>
                </a:lnTo>
                <a:lnTo>
                  <a:pt x="1312" y="448"/>
                </a:lnTo>
                <a:lnTo>
                  <a:pt x="1312" y="454"/>
                </a:lnTo>
                <a:lnTo>
                  <a:pt x="1312" y="461"/>
                </a:lnTo>
                <a:lnTo>
                  <a:pt x="1312" y="468"/>
                </a:lnTo>
                <a:lnTo>
                  <a:pt x="1319" y="468"/>
                </a:lnTo>
                <a:lnTo>
                  <a:pt x="1319" y="474"/>
                </a:lnTo>
                <a:lnTo>
                  <a:pt x="1319" y="481"/>
                </a:lnTo>
                <a:lnTo>
                  <a:pt x="1319" y="488"/>
                </a:lnTo>
                <a:lnTo>
                  <a:pt x="1319" y="494"/>
                </a:lnTo>
                <a:lnTo>
                  <a:pt x="1325" y="494"/>
                </a:lnTo>
                <a:lnTo>
                  <a:pt x="1325" y="501"/>
                </a:lnTo>
                <a:lnTo>
                  <a:pt x="1325" y="508"/>
                </a:lnTo>
                <a:lnTo>
                  <a:pt x="1325" y="514"/>
                </a:lnTo>
                <a:lnTo>
                  <a:pt x="1331" y="521"/>
                </a:lnTo>
                <a:lnTo>
                  <a:pt x="1331" y="528"/>
                </a:lnTo>
                <a:lnTo>
                  <a:pt x="1331" y="534"/>
                </a:lnTo>
                <a:lnTo>
                  <a:pt x="1331" y="541"/>
                </a:lnTo>
                <a:lnTo>
                  <a:pt x="1338" y="541"/>
                </a:lnTo>
                <a:lnTo>
                  <a:pt x="1338" y="548"/>
                </a:lnTo>
                <a:lnTo>
                  <a:pt x="1338" y="554"/>
                </a:lnTo>
                <a:lnTo>
                  <a:pt x="1338" y="561"/>
                </a:lnTo>
                <a:lnTo>
                  <a:pt x="1338" y="568"/>
                </a:lnTo>
                <a:lnTo>
                  <a:pt x="1344" y="568"/>
                </a:lnTo>
                <a:lnTo>
                  <a:pt x="1344" y="574"/>
                </a:lnTo>
                <a:lnTo>
                  <a:pt x="1344" y="581"/>
                </a:lnTo>
                <a:lnTo>
                  <a:pt x="1344" y="588"/>
                </a:lnTo>
                <a:lnTo>
                  <a:pt x="1350" y="594"/>
                </a:lnTo>
                <a:lnTo>
                  <a:pt x="1350" y="601"/>
                </a:lnTo>
                <a:lnTo>
                  <a:pt x="1350" y="608"/>
                </a:lnTo>
                <a:lnTo>
                  <a:pt x="1350" y="614"/>
                </a:lnTo>
                <a:lnTo>
                  <a:pt x="1357" y="614"/>
                </a:lnTo>
                <a:lnTo>
                  <a:pt x="1357" y="621"/>
                </a:lnTo>
                <a:lnTo>
                  <a:pt x="1357" y="628"/>
                </a:lnTo>
                <a:lnTo>
                  <a:pt x="1357" y="634"/>
                </a:lnTo>
                <a:lnTo>
                  <a:pt x="1363" y="641"/>
                </a:lnTo>
                <a:lnTo>
                  <a:pt x="1363" y="648"/>
                </a:lnTo>
                <a:lnTo>
                  <a:pt x="1363" y="655"/>
                </a:lnTo>
                <a:lnTo>
                  <a:pt x="1363" y="661"/>
                </a:lnTo>
                <a:lnTo>
                  <a:pt x="1369" y="661"/>
                </a:lnTo>
                <a:lnTo>
                  <a:pt x="1369" y="668"/>
                </a:lnTo>
                <a:lnTo>
                  <a:pt x="1369" y="675"/>
                </a:lnTo>
                <a:lnTo>
                  <a:pt x="1369" y="681"/>
                </a:lnTo>
                <a:lnTo>
                  <a:pt x="1369" y="688"/>
                </a:lnTo>
                <a:lnTo>
                  <a:pt x="1376" y="688"/>
                </a:lnTo>
                <a:lnTo>
                  <a:pt x="1376" y="695"/>
                </a:lnTo>
                <a:lnTo>
                  <a:pt x="1376" y="701"/>
                </a:lnTo>
                <a:lnTo>
                  <a:pt x="1376" y="708"/>
                </a:lnTo>
                <a:lnTo>
                  <a:pt x="1382" y="708"/>
                </a:lnTo>
                <a:lnTo>
                  <a:pt x="1382" y="715"/>
                </a:lnTo>
                <a:lnTo>
                  <a:pt x="1382" y="721"/>
                </a:lnTo>
                <a:lnTo>
                  <a:pt x="1382" y="728"/>
                </a:lnTo>
                <a:lnTo>
                  <a:pt x="1382" y="735"/>
                </a:lnTo>
                <a:lnTo>
                  <a:pt x="1388" y="735"/>
                </a:lnTo>
                <a:lnTo>
                  <a:pt x="1388" y="741"/>
                </a:lnTo>
                <a:lnTo>
                  <a:pt x="1388" y="748"/>
                </a:lnTo>
                <a:lnTo>
                  <a:pt x="1388" y="755"/>
                </a:lnTo>
                <a:lnTo>
                  <a:pt x="1395" y="755"/>
                </a:lnTo>
                <a:lnTo>
                  <a:pt x="1395" y="761"/>
                </a:lnTo>
                <a:lnTo>
                  <a:pt x="1395" y="768"/>
                </a:lnTo>
                <a:lnTo>
                  <a:pt x="1395" y="775"/>
                </a:lnTo>
                <a:lnTo>
                  <a:pt x="1401" y="781"/>
                </a:lnTo>
                <a:lnTo>
                  <a:pt x="1401" y="788"/>
                </a:lnTo>
                <a:lnTo>
                  <a:pt x="1401" y="795"/>
                </a:lnTo>
                <a:lnTo>
                  <a:pt x="1401" y="801"/>
                </a:lnTo>
                <a:lnTo>
                  <a:pt x="1407" y="801"/>
                </a:lnTo>
                <a:lnTo>
                  <a:pt x="1407" y="808"/>
                </a:lnTo>
                <a:lnTo>
                  <a:pt x="1407" y="815"/>
                </a:lnTo>
                <a:lnTo>
                  <a:pt x="1407" y="821"/>
                </a:lnTo>
                <a:lnTo>
                  <a:pt x="1414" y="821"/>
                </a:lnTo>
                <a:lnTo>
                  <a:pt x="1414" y="828"/>
                </a:lnTo>
                <a:lnTo>
                  <a:pt x="1414" y="835"/>
                </a:lnTo>
                <a:lnTo>
                  <a:pt x="1414" y="841"/>
                </a:lnTo>
                <a:lnTo>
                  <a:pt x="1414" y="848"/>
                </a:lnTo>
                <a:lnTo>
                  <a:pt x="1420" y="848"/>
                </a:lnTo>
                <a:lnTo>
                  <a:pt x="1420" y="855"/>
                </a:lnTo>
                <a:lnTo>
                  <a:pt x="1420" y="861"/>
                </a:lnTo>
                <a:lnTo>
                  <a:pt x="1420" y="868"/>
                </a:lnTo>
                <a:lnTo>
                  <a:pt x="1426" y="868"/>
                </a:lnTo>
                <a:lnTo>
                  <a:pt x="1426" y="875"/>
                </a:lnTo>
                <a:lnTo>
                  <a:pt x="1426" y="881"/>
                </a:lnTo>
                <a:lnTo>
                  <a:pt x="1426" y="888"/>
                </a:lnTo>
                <a:lnTo>
                  <a:pt x="1433" y="888"/>
                </a:lnTo>
                <a:lnTo>
                  <a:pt x="1433" y="895"/>
                </a:lnTo>
                <a:lnTo>
                  <a:pt x="1433" y="902"/>
                </a:lnTo>
                <a:lnTo>
                  <a:pt x="1433" y="908"/>
                </a:lnTo>
                <a:lnTo>
                  <a:pt x="1439" y="915"/>
                </a:lnTo>
                <a:lnTo>
                  <a:pt x="1439" y="922"/>
                </a:lnTo>
                <a:lnTo>
                  <a:pt x="1439" y="928"/>
                </a:lnTo>
                <a:lnTo>
                  <a:pt x="1439" y="935"/>
                </a:lnTo>
                <a:lnTo>
                  <a:pt x="1445" y="935"/>
                </a:lnTo>
                <a:lnTo>
                  <a:pt x="1445" y="942"/>
                </a:lnTo>
                <a:lnTo>
                  <a:pt x="1445" y="948"/>
                </a:lnTo>
                <a:lnTo>
                  <a:pt x="1445" y="955"/>
                </a:lnTo>
                <a:lnTo>
                  <a:pt x="1452" y="955"/>
                </a:lnTo>
                <a:lnTo>
                  <a:pt x="1452" y="962"/>
                </a:lnTo>
                <a:lnTo>
                  <a:pt x="1452" y="968"/>
                </a:lnTo>
                <a:lnTo>
                  <a:pt x="1452" y="975"/>
                </a:lnTo>
                <a:lnTo>
                  <a:pt x="1458" y="975"/>
                </a:lnTo>
                <a:lnTo>
                  <a:pt x="1458" y="982"/>
                </a:lnTo>
                <a:lnTo>
                  <a:pt x="1458" y="988"/>
                </a:lnTo>
                <a:lnTo>
                  <a:pt x="1458" y="995"/>
                </a:lnTo>
                <a:lnTo>
                  <a:pt x="1464" y="1002"/>
                </a:lnTo>
                <a:lnTo>
                  <a:pt x="1464" y="1008"/>
                </a:lnTo>
                <a:lnTo>
                  <a:pt x="1464" y="1015"/>
                </a:lnTo>
                <a:lnTo>
                  <a:pt x="1471" y="1022"/>
                </a:lnTo>
                <a:lnTo>
                  <a:pt x="1471" y="1028"/>
                </a:lnTo>
                <a:lnTo>
                  <a:pt x="1471" y="1035"/>
                </a:lnTo>
                <a:lnTo>
                  <a:pt x="1477" y="1042"/>
                </a:lnTo>
                <a:lnTo>
                  <a:pt x="1477" y="1048"/>
                </a:lnTo>
                <a:lnTo>
                  <a:pt x="1477" y="1055"/>
                </a:lnTo>
                <a:lnTo>
                  <a:pt x="1483" y="1062"/>
                </a:lnTo>
                <a:lnTo>
                  <a:pt x="1483" y="1068"/>
                </a:lnTo>
                <a:lnTo>
                  <a:pt x="1483" y="1075"/>
                </a:lnTo>
                <a:lnTo>
                  <a:pt x="1483" y="1082"/>
                </a:lnTo>
                <a:lnTo>
                  <a:pt x="1490" y="1082"/>
                </a:lnTo>
                <a:lnTo>
                  <a:pt x="1490" y="1088"/>
                </a:lnTo>
                <a:lnTo>
                  <a:pt x="1490" y="1095"/>
                </a:lnTo>
                <a:lnTo>
                  <a:pt x="1490" y="1102"/>
                </a:lnTo>
                <a:lnTo>
                  <a:pt x="1496" y="1102"/>
                </a:lnTo>
                <a:lnTo>
                  <a:pt x="1496" y="1108"/>
                </a:lnTo>
                <a:lnTo>
                  <a:pt x="1496" y="1115"/>
                </a:lnTo>
                <a:lnTo>
                  <a:pt x="1496" y="1122"/>
                </a:lnTo>
                <a:lnTo>
                  <a:pt x="1502" y="1122"/>
                </a:lnTo>
                <a:lnTo>
                  <a:pt x="1502" y="1129"/>
                </a:lnTo>
                <a:lnTo>
                  <a:pt x="1502" y="1135"/>
                </a:lnTo>
                <a:lnTo>
                  <a:pt x="1502" y="1142"/>
                </a:lnTo>
                <a:lnTo>
                  <a:pt x="1509" y="1142"/>
                </a:lnTo>
                <a:lnTo>
                  <a:pt x="1509" y="1149"/>
                </a:lnTo>
                <a:lnTo>
                  <a:pt x="1509" y="1155"/>
                </a:lnTo>
                <a:lnTo>
                  <a:pt x="1509" y="1162"/>
                </a:lnTo>
                <a:lnTo>
                  <a:pt x="1515" y="1162"/>
                </a:lnTo>
                <a:lnTo>
                  <a:pt x="1515" y="1169"/>
                </a:lnTo>
                <a:lnTo>
                  <a:pt x="1515" y="1175"/>
                </a:lnTo>
                <a:lnTo>
                  <a:pt x="1521" y="1182"/>
                </a:lnTo>
                <a:lnTo>
                  <a:pt x="1521" y="1189"/>
                </a:lnTo>
                <a:lnTo>
                  <a:pt x="1521" y="1195"/>
                </a:lnTo>
                <a:lnTo>
                  <a:pt x="1528" y="1195"/>
                </a:lnTo>
                <a:lnTo>
                  <a:pt x="1528" y="1202"/>
                </a:lnTo>
                <a:lnTo>
                  <a:pt x="1528" y="1209"/>
                </a:lnTo>
                <a:lnTo>
                  <a:pt x="1528" y="1215"/>
                </a:lnTo>
                <a:lnTo>
                  <a:pt x="1534" y="1215"/>
                </a:lnTo>
                <a:lnTo>
                  <a:pt x="1534" y="1222"/>
                </a:lnTo>
                <a:lnTo>
                  <a:pt x="1534" y="1229"/>
                </a:lnTo>
                <a:lnTo>
                  <a:pt x="1534" y="1235"/>
                </a:lnTo>
                <a:lnTo>
                  <a:pt x="1540" y="1235"/>
                </a:lnTo>
                <a:lnTo>
                  <a:pt x="1540" y="1242"/>
                </a:lnTo>
                <a:lnTo>
                  <a:pt x="1540" y="1249"/>
                </a:lnTo>
                <a:lnTo>
                  <a:pt x="1540" y="1255"/>
                </a:lnTo>
                <a:lnTo>
                  <a:pt x="1547" y="1255"/>
                </a:lnTo>
                <a:lnTo>
                  <a:pt x="1547" y="1262"/>
                </a:lnTo>
                <a:lnTo>
                  <a:pt x="1547" y="1269"/>
                </a:lnTo>
                <a:lnTo>
                  <a:pt x="1547" y="1275"/>
                </a:lnTo>
                <a:lnTo>
                  <a:pt x="1553" y="1275"/>
                </a:lnTo>
                <a:lnTo>
                  <a:pt x="1553" y="1282"/>
                </a:lnTo>
                <a:lnTo>
                  <a:pt x="1553" y="1289"/>
                </a:lnTo>
                <a:lnTo>
                  <a:pt x="1559" y="1295"/>
                </a:lnTo>
                <a:lnTo>
                  <a:pt x="1559" y="1302"/>
                </a:lnTo>
                <a:lnTo>
                  <a:pt x="1559" y="1309"/>
                </a:lnTo>
                <a:lnTo>
                  <a:pt x="1566" y="1309"/>
                </a:lnTo>
                <a:lnTo>
                  <a:pt x="1566" y="1315"/>
                </a:lnTo>
                <a:lnTo>
                  <a:pt x="1566" y="1322"/>
                </a:lnTo>
                <a:lnTo>
                  <a:pt x="1566" y="1329"/>
                </a:lnTo>
                <a:lnTo>
                  <a:pt x="1572" y="1329"/>
                </a:lnTo>
                <a:lnTo>
                  <a:pt x="1572" y="1335"/>
                </a:lnTo>
                <a:lnTo>
                  <a:pt x="1572" y="1342"/>
                </a:lnTo>
                <a:lnTo>
                  <a:pt x="1572" y="1349"/>
                </a:lnTo>
                <a:lnTo>
                  <a:pt x="1578" y="1349"/>
                </a:lnTo>
                <a:lnTo>
                  <a:pt x="1578" y="1355"/>
                </a:lnTo>
                <a:lnTo>
                  <a:pt x="1578" y="1362"/>
                </a:lnTo>
                <a:lnTo>
                  <a:pt x="1585" y="1362"/>
                </a:lnTo>
                <a:lnTo>
                  <a:pt x="1585" y="1369"/>
                </a:lnTo>
                <a:lnTo>
                  <a:pt x="1585" y="1376"/>
                </a:lnTo>
                <a:lnTo>
                  <a:pt x="1585" y="1382"/>
                </a:lnTo>
                <a:lnTo>
                  <a:pt x="1591" y="1382"/>
                </a:lnTo>
                <a:lnTo>
                  <a:pt x="1591" y="1389"/>
                </a:lnTo>
                <a:lnTo>
                  <a:pt x="1591" y="1396"/>
                </a:lnTo>
                <a:lnTo>
                  <a:pt x="1597" y="1402"/>
                </a:lnTo>
                <a:lnTo>
                  <a:pt x="1597" y="1409"/>
                </a:lnTo>
                <a:lnTo>
                  <a:pt x="1597" y="1416"/>
                </a:lnTo>
                <a:lnTo>
                  <a:pt x="1604" y="1416"/>
                </a:lnTo>
                <a:lnTo>
                  <a:pt x="1604" y="1422"/>
                </a:lnTo>
                <a:lnTo>
                  <a:pt x="1604" y="1429"/>
                </a:lnTo>
                <a:lnTo>
                  <a:pt x="1604" y="1436"/>
                </a:lnTo>
                <a:lnTo>
                  <a:pt x="1610" y="1436"/>
                </a:lnTo>
                <a:lnTo>
                  <a:pt x="1610" y="1442"/>
                </a:lnTo>
                <a:lnTo>
                  <a:pt x="1610" y="1449"/>
                </a:lnTo>
                <a:lnTo>
                  <a:pt x="1616" y="1449"/>
                </a:lnTo>
                <a:lnTo>
                  <a:pt x="1616" y="1456"/>
                </a:lnTo>
                <a:lnTo>
                  <a:pt x="1616" y="1462"/>
                </a:lnTo>
                <a:lnTo>
                  <a:pt x="1616" y="1469"/>
                </a:lnTo>
                <a:lnTo>
                  <a:pt x="1623" y="1469"/>
                </a:lnTo>
                <a:lnTo>
                  <a:pt x="1623" y="1476"/>
                </a:lnTo>
                <a:lnTo>
                  <a:pt x="1623" y="1482"/>
                </a:lnTo>
                <a:lnTo>
                  <a:pt x="1629" y="1482"/>
                </a:lnTo>
                <a:lnTo>
                  <a:pt x="1629" y="1489"/>
                </a:lnTo>
                <a:lnTo>
                  <a:pt x="1629" y="1496"/>
                </a:lnTo>
                <a:lnTo>
                  <a:pt x="1629" y="1502"/>
                </a:lnTo>
                <a:lnTo>
                  <a:pt x="1635" y="1502"/>
                </a:lnTo>
                <a:lnTo>
                  <a:pt x="1635" y="1509"/>
                </a:lnTo>
                <a:lnTo>
                  <a:pt x="1635" y="1516"/>
                </a:lnTo>
                <a:lnTo>
                  <a:pt x="1642" y="1516"/>
                </a:lnTo>
                <a:lnTo>
                  <a:pt x="1642" y="1522"/>
                </a:lnTo>
                <a:lnTo>
                  <a:pt x="1642" y="1529"/>
                </a:lnTo>
                <a:lnTo>
                  <a:pt x="1648" y="1536"/>
                </a:lnTo>
                <a:lnTo>
                  <a:pt x="1648" y="1542"/>
                </a:lnTo>
                <a:lnTo>
                  <a:pt x="1648" y="1549"/>
                </a:lnTo>
                <a:lnTo>
                  <a:pt x="1654" y="1549"/>
                </a:lnTo>
                <a:lnTo>
                  <a:pt x="1654" y="1556"/>
                </a:lnTo>
                <a:lnTo>
                  <a:pt x="1654" y="1562"/>
                </a:lnTo>
                <a:lnTo>
                  <a:pt x="1661" y="1562"/>
                </a:lnTo>
                <a:lnTo>
                  <a:pt x="1661" y="1569"/>
                </a:lnTo>
                <a:lnTo>
                  <a:pt x="1661" y="1576"/>
                </a:lnTo>
                <a:lnTo>
                  <a:pt x="1661" y="1582"/>
                </a:lnTo>
                <a:lnTo>
                  <a:pt x="1667" y="1582"/>
                </a:lnTo>
                <a:lnTo>
                  <a:pt x="1667" y="1589"/>
                </a:lnTo>
                <a:lnTo>
                  <a:pt x="1667" y="1596"/>
                </a:lnTo>
                <a:lnTo>
                  <a:pt x="1673" y="1596"/>
                </a:lnTo>
                <a:lnTo>
                  <a:pt x="1673" y="1602"/>
                </a:lnTo>
                <a:lnTo>
                  <a:pt x="1673" y="1609"/>
                </a:lnTo>
                <a:lnTo>
                  <a:pt x="1680" y="1609"/>
                </a:lnTo>
                <a:lnTo>
                  <a:pt x="1680" y="1616"/>
                </a:lnTo>
                <a:lnTo>
                  <a:pt x="1680" y="1623"/>
                </a:lnTo>
                <a:lnTo>
                  <a:pt x="1686" y="1629"/>
                </a:lnTo>
                <a:lnTo>
                  <a:pt x="1686" y="1636"/>
                </a:lnTo>
                <a:lnTo>
                  <a:pt x="1686" y="1643"/>
                </a:lnTo>
                <a:lnTo>
                  <a:pt x="1692" y="1643"/>
                </a:lnTo>
                <a:lnTo>
                  <a:pt x="1692" y="1649"/>
                </a:lnTo>
                <a:lnTo>
                  <a:pt x="1692" y="1656"/>
                </a:lnTo>
                <a:lnTo>
                  <a:pt x="1699" y="1656"/>
                </a:lnTo>
                <a:lnTo>
                  <a:pt x="1699" y="1663"/>
                </a:lnTo>
                <a:lnTo>
                  <a:pt x="1699" y="1669"/>
                </a:lnTo>
                <a:lnTo>
                  <a:pt x="1705" y="1669"/>
                </a:lnTo>
                <a:lnTo>
                  <a:pt x="1705" y="1676"/>
                </a:lnTo>
                <a:lnTo>
                  <a:pt x="1705" y="1683"/>
                </a:lnTo>
                <a:lnTo>
                  <a:pt x="1712" y="1683"/>
                </a:lnTo>
                <a:lnTo>
                  <a:pt x="1712" y="1689"/>
                </a:lnTo>
                <a:lnTo>
                  <a:pt x="1712" y="1696"/>
                </a:lnTo>
                <a:lnTo>
                  <a:pt x="1718" y="1696"/>
                </a:lnTo>
                <a:lnTo>
                  <a:pt x="1718" y="1703"/>
                </a:lnTo>
                <a:lnTo>
                  <a:pt x="1718" y="1709"/>
                </a:lnTo>
                <a:lnTo>
                  <a:pt x="1724" y="1716"/>
                </a:lnTo>
                <a:lnTo>
                  <a:pt x="1724" y="1723"/>
                </a:lnTo>
                <a:lnTo>
                  <a:pt x="1731" y="1729"/>
                </a:lnTo>
                <a:lnTo>
                  <a:pt x="1731" y="1736"/>
                </a:lnTo>
                <a:lnTo>
                  <a:pt x="1737" y="1743"/>
                </a:lnTo>
                <a:lnTo>
                  <a:pt x="1737" y="1749"/>
                </a:lnTo>
                <a:lnTo>
                  <a:pt x="1743" y="1756"/>
                </a:lnTo>
                <a:lnTo>
                  <a:pt x="1743" y="1763"/>
                </a:lnTo>
                <a:lnTo>
                  <a:pt x="1750" y="1769"/>
                </a:lnTo>
                <a:lnTo>
                  <a:pt x="1750" y="1776"/>
                </a:lnTo>
                <a:lnTo>
                  <a:pt x="1756" y="1783"/>
                </a:lnTo>
                <a:lnTo>
                  <a:pt x="1756" y="1789"/>
                </a:lnTo>
                <a:lnTo>
                  <a:pt x="1762" y="1789"/>
                </a:lnTo>
                <a:lnTo>
                  <a:pt x="1762" y="1796"/>
                </a:lnTo>
                <a:lnTo>
                  <a:pt x="1762" y="1803"/>
                </a:lnTo>
                <a:lnTo>
                  <a:pt x="1769" y="1803"/>
                </a:lnTo>
                <a:lnTo>
                  <a:pt x="1769" y="1809"/>
                </a:lnTo>
                <a:lnTo>
                  <a:pt x="1769" y="1816"/>
                </a:lnTo>
                <a:lnTo>
                  <a:pt x="1775" y="1816"/>
                </a:lnTo>
                <a:lnTo>
                  <a:pt x="1775" y="1823"/>
                </a:lnTo>
                <a:lnTo>
                  <a:pt x="1781" y="1823"/>
                </a:lnTo>
                <a:lnTo>
                  <a:pt x="1781" y="1829"/>
                </a:lnTo>
                <a:lnTo>
                  <a:pt x="1788" y="1829"/>
                </a:lnTo>
                <a:lnTo>
                  <a:pt x="1788" y="1836"/>
                </a:lnTo>
                <a:lnTo>
                  <a:pt x="1794" y="1836"/>
                </a:lnTo>
                <a:lnTo>
                  <a:pt x="1794" y="1843"/>
                </a:lnTo>
                <a:lnTo>
                  <a:pt x="1800" y="1843"/>
                </a:lnTo>
                <a:lnTo>
                  <a:pt x="1807" y="1843"/>
                </a:lnTo>
                <a:lnTo>
                  <a:pt x="1813" y="1843"/>
                </a:lnTo>
                <a:lnTo>
                  <a:pt x="1819" y="1843"/>
                </a:lnTo>
                <a:lnTo>
                  <a:pt x="1819" y="1836"/>
                </a:lnTo>
                <a:lnTo>
                  <a:pt x="1826" y="1836"/>
                </a:lnTo>
                <a:lnTo>
                  <a:pt x="1832" y="1836"/>
                </a:lnTo>
                <a:lnTo>
                  <a:pt x="1832" y="1829"/>
                </a:lnTo>
                <a:lnTo>
                  <a:pt x="1838" y="1829"/>
                </a:lnTo>
                <a:lnTo>
                  <a:pt x="1838" y="1823"/>
                </a:lnTo>
                <a:lnTo>
                  <a:pt x="1838" y="1816"/>
                </a:lnTo>
                <a:lnTo>
                  <a:pt x="1845" y="1816"/>
                </a:lnTo>
                <a:lnTo>
                  <a:pt x="1845" y="1809"/>
                </a:lnTo>
                <a:lnTo>
                  <a:pt x="1851" y="1809"/>
                </a:lnTo>
                <a:lnTo>
                  <a:pt x="1851" y="1803"/>
                </a:lnTo>
                <a:lnTo>
                  <a:pt x="1851" y="1796"/>
                </a:lnTo>
                <a:lnTo>
                  <a:pt x="1857" y="1796"/>
                </a:lnTo>
                <a:lnTo>
                  <a:pt x="1857" y="1789"/>
                </a:lnTo>
                <a:lnTo>
                  <a:pt x="1864" y="1783"/>
                </a:lnTo>
                <a:lnTo>
                  <a:pt x="1864" y="1776"/>
                </a:lnTo>
                <a:lnTo>
                  <a:pt x="1870" y="1776"/>
                </a:lnTo>
                <a:lnTo>
                  <a:pt x="1870" y="1769"/>
                </a:lnTo>
                <a:lnTo>
                  <a:pt x="1870" y="1763"/>
                </a:lnTo>
                <a:lnTo>
                  <a:pt x="1876" y="1763"/>
                </a:lnTo>
                <a:lnTo>
                  <a:pt x="1876" y="1756"/>
                </a:lnTo>
                <a:lnTo>
                  <a:pt x="1876" y="1749"/>
                </a:lnTo>
                <a:lnTo>
                  <a:pt x="1883" y="1749"/>
                </a:lnTo>
                <a:lnTo>
                  <a:pt x="1883" y="1743"/>
                </a:lnTo>
                <a:lnTo>
                  <a:pt x="1883" y="1736"/>
                </a:lnTo>
                <a:lnTo>
                  <a:pt x="1889" y="1736"/>
                </a:lnTo>
                <a:lnTo>
                  <a:pt x="1889" y="1729"/>
                </a:lnTo>
                <a:lnTo>
                  <a:pt x="1895" y="1729"/>
                </a:lnTo>
                <a:lnTo>
                  <a:pt x="1895" y="1723"/>
                </a:lnTo>
                <a:lnTo>
                  <a:pt x="1895" y="1716"/>
                </a:lnTo>
                <a:lnTo>
                  <a:pt x="1902" y="1716"/>
                </a:lnTo>
                <a:lnTo>
                  <a:pt x="1902" y="1709"/>
                </a:lnTo>
                <a:lnTo>
                  <a:pt x="1902" y="1703"/>
                </a:lnTo>
                <a:lnTo>
                  <a:pt x="1908" y="1703"/>
                </a:lnTo>
                <a:lnTo>
                  <a:pt x="1908" y="1696"/>
                </a:lnTo>
                <a:lnTo>
                  <a:pt x="1908" y="1689"/>
                </a:lnTo>
                <a:lnTo>
                  <a:pt x="1914" y="1689"/>
                </a:lnTo>
                <a:lnTo>
                  <a:pt x="1914" y="1683"/>
                </a:lnTo>
                <a:lnTo>
                  <a:pt x="1914" y="1676"/>
                </a:lnTo>
                <a:lnTo>
                  <a:pt x="1921" y="1676"/>
                </a:lnTo>
                <a:lnTo>
                  <a:pt x="1921" y="1669"/>
                </a:lnTo>
                <a:lnTo>
                  <a:pt x="1921" y="1663"/>
                </a:lnTo>
                <a:lnTo>
                  <a:pt x="1927" y="1663"/>
                </a:lnTo>
                <a:lnTo>
                  <a:pt x="1927" y="1656"/>
                </a:lnTo>
                <a:lnTo>
                  <a:pt x="1927" y="1649"/>
                </a:lnTo>
                <a:lnTo>
                  <a:pt x="1933" y="1649"/>
                </a:lnTo>
                <a:lnTo>
                  <a:pt x="1933" y="1643"/>
                </a:lnTo>
                <a:lnTo>
                  <a:pt x="1933" y="1636"/>
                </a:lnTo>
                <a:lnTo>
                  <a:pt x="1940" y="1636"/>
                </a:lnTo>
                <a:lnTo>
                  <a:pt x="1940" y="1629"/>
                </a:lnTo>
                <a:lnTo>
                  <a:pt x="1940" y="1623"/>
                </a:lnTo>
                <a:lnTo>
                  <a:pt x="1946" y="1623"/>
                </a:lnTo>
                <a:lnTo>
                  <a:pt x="1946" y="1616"/>
                </a:lnTo>
                <a:lnTo>
                  <a:pt x="1946" y="1609"/>
                </a:lnTo>
                <a:lnTo>
                  <a:pt x="1952" y="1609"/>
                </a:lnTo>
                <a:lnTo>
                  <a:pt x="1952" y="1602"/>
                </a:lnTo>
                <a:lnTo>
                  <a:pt x="1952" y="1596"/>
                </a:lnTo>
                <a:lnTo>
                  <a:pt x="1959" y="1596"/>
                </a:lnTo>
                <a:lnTo>
                  <a:pt x="1959" y="1589"/>
                </a:lnTo>
                <a:lnTo>
                  <a:pt x="1959" y="1582"/>
                </a:lnTo>
                <a:lnTo>
                  <a:pt x="1965" y="1582"/>
                </a:lnTo>
                <a:lnTo>
                  <a:pt x="1965" y="1576"/>
                </a:lnTo>
                <a:lnTo>
                  <a:pt x="1965" y="1569"/>
                </a:lnTo>
                <a:lnTo>
                  <a:pt x="1971" y="1569"/>
                </a:lnTo>
                <a:lnTo>
                  <a:pt x="1971" y="1562"/>
                </a:lnTo>
                <a:lnTo>
                  <a:pt x="1971" y="1556"/>
                </a:lnTo>
                <a:lnTo>
                  <a:pt x="1978" y="1556"/>
                </a:lnTo>
                <a:lnTo>
                  <a:pt x="1978" y="1549"/>
                </a:lnTo>
                <a:lnTo>
                  <a:pt x="1978" y="1542"/>
                </a:lnTo>
                <a:lnTo>
                  <a:pt x="1984" y="1542"/>
                </a:lnTo>
                <a:lnTo>
                  <a:pt x="1984" y="1536"/>
                </a:lnTo>
                <a:lnTo>
                  <a:pt x="1984" y="1529"/>
                </a:lnTo>
                <a:lnTo>
                  <a:pt x="1990" y="1529"/>
                </a:lnTo>
                <a:lnTo>
                  <a:pt x="1990" y="1522"/>
                </a:lnTo>
                <a:lnTo>
                  <a:pt x="1990" y="1516"/>
                </a:lnTo>
                <a:lnTo>
                  <a:pt x="1997" y="1509"/>
                </a:lnTo>
                <a:lnTo>
                  <a:pt x="1997" y="1502"/>
                </a:lnTo>
                <a:lnTo>
                  <a:pt x="1997" y="1496"/>
                </a:lnTo>
                <a:lnTo>
                  <a:pt x="2003" y="1496"/>
                </a:lnTo>
                <a:lnTo>
                  <a:pt x="2003" y="1489"/>
                </a:lnTo>
                <a:lnTo>
                  <a:pt x="2003" y="1482"/>
                </a:lnTo>
                <a:lnTo>
                  <a:pt x="2009" y="1482"/>
                </a:lnTo>
                <a:lnTo>
                  <a:pt x="2009" y="1476"/>
                </a:lnTo>
                <a:lnTo>
                  <a:pt x="2009" y="1469"/>
                </a:lnTo>
                <a:lnTo>
                  <a:pt x="2016" y="1469"/>
                </a:lnTo>
                <a:lnTo>
                  <a:pt x="2016" y="1462"/>
                </a:lnTo>
                <a:lnTo>
                  <a:pt x="2016" y="1456"/>
                </a:lnTo>
                <a:lnTo>
                  <a:pt x="2022" y="1456"/>
                </a:lnTo>
                <a:lnTo>
                  <a:pt x="2022" y="1449"/>
                </a:lnTo>
                <a:lnTo>
                  <a:pt x="2022" y="1442"/>
                </a:lnTo>
                <a:lnTo>
                  <a:pt x="2022" y="1436"/>
                </a:lnTo>
                <a:lnTo>
                  <a:pt x="2028" y="1436"/>
                </a:lnTo>
                <a:lnTo>
                  <a:pt x="2028" y="1429"/>
                </a:lnTo>
                <a:lnTo>
                  <a:pt x="2028" y="1422"/>
                </a:lnTo>
                <a:lnTo>
                  <a:pt x="2035" y="1422"/>
                </a:lnTo>
                <a:lnTo>
                  <a:pt x="2035" y="1416"/>
                </a:lnTo>
                <a:lnTo>
                  <a:pt x="2035" y="1409"/>
                </a:lnTo>
                <a:lnTo>
                  <a:pt x="2041" y="1409"/>
                </a:lnTo>
                <a:lnTo>
                  <a:pt x="2041" y="1402"/>
                </a:lnTo>
                <a:lnTo>
                  <a:pt x="2041" y="1396"/>
                </a:lnTo>
                <a:lnTo>
                  <a:pt x="2047" y="1389"/>
                </a:lnTo>
                <a:lnTo>
                  <a:pt x="2047" y="1382"/>
                </a:lnTo>
                <a:lnTo>
                  <a:pt x="2047" y="1376"/>
                </a:lnTo>
                <a:lnTo>
                  <a:pt x="2054" y="1376"/>
                </a:lnTo>
                <a:lnTo>
                  <a:pt x="2054" y="1369"/>
                </a:lnTo>
                <a:lnTo>
                  <a:pt x="2054" y="1362"/>
                </a:lnTo>
                <a:lnTo>
                  <a:pt x="2060" y="1362"/>
                </a:lnTo>
                <a:lnTo>
                  <a:pt x="2060" y="1355"/>
                </a:lnTo>
                <a:lnTo>
                  <a:pt x="2060" y="1349"/>
                </a:lnTo>
                <a:lnTo>
                  <a:pt x="2066" y="1342"/>
                </a:lnTo>
                <a:lnTo>
                  <a:pt x="2066" y="1335"/>
                </a:lnTo>
                <a:lnTo>
                  <a:pt x="2066" y="1329"/>
                </a:lnTo>
                <a:lnTo>
                  <a:pt x="2073" y="1329"/>
                </a:lnTo>
                <a:lnTo>
                  <a:pt x="2073" y="1322"/>
                </a:lnTo>
                <a:lnTo>
                  <a:pt x="2073" y="1315"/>
                </a:lnTo>
                <a:lnTo>
                  <a:pt x="2079" y="1309"/>
                </a:lnTo>
                <a:lnTo>
                  <a:pt x="2079" y="1302"/>
                </a:lnTo>
                <a:lnTo>
                  <a:pt x="2079" y="1295"/>
                </a:lnTo>
                <a:lnTo>
                  <a:pt x="2085" y="1295"/>
                </a:lnTo>
                <a:lnTo>
                  <a:pt x="2085" y="1289"/>
                </a:lnTo>
                <a:lnTo>
                  <a:pt x="2085" y="1282"/>
                </a:lnTo>
                <a:lnTo>
                  <a:pt x="2092" y="1282"/>
                </a:lnTo>
                <a:lnTo>
                  <a:pt x="2092" y="1275"/>
                </a:lnTo>
                <a:lnTo>
                  <a:pt x="2098" y="1275"/>
                </a:lnTo>
                <a:lnTo>
                  <a:pt x="2098" y="1269"/>
                </a:lnTo>
                <a:lnTo>
                  <a:pt x="2105" y="1269"/>
                </a:lnTo>
                <a:lnTo>
                  <a:pt x="2105" y="1262"/>
                </a:lnTo>
                <a:lnTo>
                  <a:pt x="2111" y="1262"/>
                </a:lnTo>
                <a:lnTo>
                  <a:pt x="2111" y="1255"/>
                </a:lnTo>
                <a:lnTo>
                  <a:pt x="2117" y="1255"/>
                </a:lnTo>
                <a:lnTo>
                  <a:pt x="2124" y="1255"/>
                </a:lnTo>
                <a:lnTo>
                  <a:pt x="2130" y="1255"/>
                </a:lnTo>
                <a:lnTo>
                  <a:pt x="2130" y="1262"/>
                </a:lnTo>
                <a:lnTo>
                  <a:pt x="2136" y="1262"/>
                </a:lnTo>
                <a:lnTo>
                  <a:pt x="2136" y="1269"/>
                </a:lnTo>
                <a:lnTo>
                  <a:pt x="2143" y="1269"/>
                </a:lnTo>
                <a:lnTo>
                  <a:pt x="2143" y="1275"/>
                </a:lnTo>
                <a:lnTo>
                  <a:pt x="2149" y="1275"/>
                </a:lnTo>
                <a:lnTo>
                  <a:pt x="2149" y="1282"/>
                </a:lnTo>
                <a:lnTo>
                  <a:pt x="2149" y="1289"/>
                </a:lnTo>
                <a:lnTo>
                  <a:pt x="2155" y="1289"/>
                </a:lnTo>
                <a:lnTo>
                  <a:pt x="2155" y="1295"/>
                </a:lnTo>
                <a:lnTo>
                  <a:pt x="2155" y="1302"/>
                </a:lnTo>
                <a:lnTo>
                  <a:pt x="2162" y="1302"/>
                </a:lnTo>
                <a:lnTo>
                  <a:pt x="2162" y="1309"/>
                </a:lnTo>
                <a:lnTo>
                  <a:pt x="2162" y="1315"/>
                </a:lnTo>
                <a:lnTo>
                  <a:pt x="2168" y="1315"/>
                </a:lnTo>
                <a:lnTo>
                  <a:pt x="2168" y="1322"/>
                </a:lnTo>
                <a:lnTo>
                  <a:pt x="2168" y="1329"/>
                </a:lnTo>
                <a:lnTo>
                  <a:pt x="2174" y="1335"/>
                </a:lnTo>
                <a:lnTo>
                  <a:pt x="2174" y="1342"/>
                </a:lnTo>
                <a:lnTo>
                  <a:pt x="2174" y="1349"/>
                </a:lnTo>
                <a:lnTo>
                  <a:pt x="2181" y="1349"/>
                </a:lnTo>
                <a:lnTo>
                  <a:pt x="2181" y="1355"/>
                </a:lnTo>
                <a:lnTo>
                  <a:pt x="2181" y="1362"/>
                </a:lnTo>
                <a:lnTo>
                  <a:pt x="2187" y="1362"/>
                </a:lnTo>
                <a:lnTo>
                  <a:pt x="2187" y="1369"/>
                </a:lnTo>
                <a:lnTo>
                  <a:pt x="2187" y="1376"/>
                </a:lnTo>
                <a:lnTo>
                  <a:pt x="2193" y="1382"/>
                </a:lnTo>
                <a:lnTo>
                  <a:pt x="2193" y="1389"/>
                </a:lnTo>
                <a:lnTo>
                  <a:pt x="2193" y="1396"/>
                </a:lnTo>
                <a:lnTo>
                  <a:pt x="2200" y="1396"/>
                </a:lnTo>
                <a:lnTo>
                  <a:pt x="2200" y="1402"/>
                </a:lnTo>
                <a:lnTo>
                  <a:pt x="2200" y="1409"/>
                </a:lnTo>
                <a:lnTo>
                  <a:pt x="2206" y="1409"/>
                </a:lnTo>
                <a:lnTo>
                  <a:pt x="2206" y="1416"/>
                </a:lnTo>
                <a:lnTo>
                  <a:pt x="2206" y="1422"/>
                </a:lnTo>
                <a:lnTo>
                  <a:pt x="2212" y="1422"/>
                </a:lnTo>
                <a:lnTo>
                  <a:pt x="2212" y="1429"/>
                </a:lnTo>
                <a:lnTo>
                  <a:pt x="2212" y="1436"/>
                </a:lnTo>
                <a:lnTo>
                  <a:pt x="2212" y="1442"/>
                </a:lnTo>
                <a:lnTo>
                  <a:pt x="2219" y="1442"/>
                </a:lnTo>
                <a:lnTo>
                  <a:pt x="2219" y="1449"/>
                </a:lnTo>
                <a:lnTo>
                  <a:pt x="2219" y="1456"/>
                </a:lnTo>
              </a:path>
            </a:pathLst>
          </a:custGeom>
          <a:noFill/>
          <a:ln w="15875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33852" name="Rectangle 125"/>
          <p:cNvSpPr>
            <a:spLocks noChangeArrowheads="1"/>
          </p:cNvSpPr>
          <p:nvPr/>
        </p:nvSpPr>
        <p:spPr bwMode="auto">
          <a:xfrm>
            <a:off x="5253038" y="5351463"/>
            <a:ext cx="455612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FF0000"/>
                </a:solidFill>
                <a:latin typeface="Arial" pitchFamily="34" charset="0"/>
              </a:rPr>
              <a:t>BETA_X</a:t>
            </a: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33853" name="Freeform 126"/>
          <p:cNvSpPr>
            <a:spLocks/>
          </p:cNvSpPr>
          <p:nvPr/>
        </p:nvSpPr>
        <p:spPr bwMode="auto">
          <a:xfrm>
            <a:off x="4870450" y="1971675"/>
            <a:ext cx="3522662" cy="3348038"/>
          </a:xfrm>
          <a:custGeom>
            <a:avLst/>
            <a:gdLst>
              <a:gd name="T0" fmla="*/ 32 w 2219"/>
              <a:gd name="T1" fmla="*/ 868 h 2109"/>
              <a:gd name="T2" fmla="*/ 70 w 2219"/>
              <a:gd name="T3" fmla="*/ 834 h 2109"/>
              <a:gd name="T4" fmla="*/ 101 w 2219"/>
              <a:gd name="T5" fmla="*/ 808 h 2109"/>
              <a:gd name="T6" fmla="*/ 140 w 2219"/>
              <a:gd name="T7" fmla="*/ 788 h 2109"/>
              <a:gd name="T8" fmla="*/ 171 w 2219"/>
              <a:gd name="T9" fmla="*/ 768 h 2109"/>
              <a:gd name="T10" fmla="*/ 209 w 2219"/>
              <a:gd name="T11" fmla="*/ 728 h 2109"/>
              <a:gd name="T12" fmla="*/ 241 w 2219"/>
              <a:gd name="T13" fmla="*/ 694 h 2109"/>
              <a:gd name="T14" fmla="*/ 279 w 2219"/>
              <a:gd name="T15" fmla="*/ 654 h 2109"/>
              <a:gd name="T16" fmla="*/ 311 w 2219"/>
              <a:gd name="T17" fmla="*/ 594 h 2109"/>
              <a:gd name="T18" fmla="*/ 349 w 2219"/>
              <a:gd name="T19" fmla="*/ 534 h 2109"/>
              <a:gd name="T20" fmla="*/ 380 w 2219"/>
              <a:gd name="T21" fmla="*/ 494 h 2109"/>
              <a:gd name="T22" fmla="*/ 418 w 2219"/>
              <a:gd name="T23" fmla="*/ 460 h 2109"/>
              <a:gd name="T24" fmla="*/ 456 w 2219"/>
              <a:gd name="T25" fmla="*/ 447 h 2109"/>
              <a:gd name="T26" fmla="*/ 488 w 2219"/>
              <a:gd name="T27" fmla="*/ 427 h 2109"/>
              <a:gd name="T28" fmla="*/ 526 w 2219"/>
              <a:gd name="T29" fmla="*/ 380 h 2109"/>
              <a:gd name="T30" fmla="*/ 558 w 2219"/>
              <a:gd name="T31" fmla="*/ 340 h 2109"/>
              <a:gd name="T32" fmla="*/ 596 w 2219"/>
              <a:gd name="T33" fmla="*/ 294 h 2109"/>
              <a:gd name="T34" fmla="*/ 628 w 2219"/>
              <a:gd name="T35" fmla="*/ 240 h 2109"/>
              <a:gd name="T36" fmla="*/ 666 w 2219"/>
              <a:gd name="T37" fmla="*/ 193 h 2109"/>
              <a:gd name="T38" fmla="*/ 697 w 2219"/>
              <a:gd name="T39" fmla="*/ 147 h 2109"/>
              <a:gd name="T40" fmla="*/ 735 w 2219"/>
              <a:gd name="T41" fmla="*/ 113 h 2109"/>
              <a:gd name="T42" fmla="*/ 767 w 2219"/>
              <a:gd name="T43" fmla="*/ 73 h 2109"/>
              <a:gd name="T44" fmla="*/ 805 w 2219"/>
              <a:gd name="T45" fmla="*/ 27 h 2109"/>
              <a:gd name="T46" fmla="*/ 843 w 2219"/>
              <a:gd name="T47" fmla="*/ 13 h 2109"/>
              <a:gd name="T48" fmla="*/ 875 w 2219"/>
              <a:gd name="T49" fmla="*/ 147 h 2109"/>
              <a:gd name="T50" fmla="*/ 913 w 2219"/>
              <a:gd name="T51" fmla="*/ 427 h 2109"/>
              <a:gd name="T52" fmla="*/ 945 w 2219"/>
              <a:gd name="T53" fmla="*/ 734 h 2109"/>
              <a:gd name="T54" fmla="*/ 983 w 2219"/>
              <a:gd name="T55" fmla="*/ 1015 h 2109"/>
              <a:gd name="T56" fmla="*/ 1014 w 2219"/>
              <a:gd name="T57" fmla="*/ 1262 h 2109"/>
              <a:gd name="T58" fmla="*/ 1052 w 2219"/>
              <a:gd name="T59" fmla="*/ 1475 h 2109"/>
              <a:gd name="T60" fmla="*/ 1084 w 2219"/>
              <a:gd name="T61" fmla="*/ 1655 h 2109"/>
              <a:gd name="T62" fmla="*/ 1122 w 2219"/>
              <a:gd name="T63" fmla="*/ 1809 h 2109"/>
              <a:gd name="T64" fmla="*/ 1154 w 2219"/>
              <a:gd name="T65" fmla="*/ 1929 h 2109"/>
              <a:gd name="T66" fmla="*/ 1192 w 2219"/>
              <a:gd name="T67" fmla="*/ 2009 h 2109"/>
              <a:gd name="T68" fmla="*/ 1230 w 2219"/>
              <a:gd name="T69" fmla="*/ 2063 h 2109"/>
              <a:gd name="T70" fmla="*/ 1261 w 2219"/>
              <a:gd name="T71" fmla="*/ 2096 h 2109"/>
              <a:gd name="T72" fmla="*/ 1299 w 2219"/>
              <a:gd name="T73" fmla="*/ 2109 h 2109"/>
              <a:gd name="T74" fmla="*/ 1331 w 2219"/>
              <a:gd name="T75" fmla="*/ 2103 h 2109"/>
              <a:gd name="T76" fmla="*/ 1369 w 2219"/>
              <a:gd name="T77" fmla="*/ 2083 h 2109"/>
              <a:gd name="T78" fmla="*/ 1401 w 2219"/>
              <a:gd name="T79" fmla="*/ 2036 h 2109"/>
              <a:gd name="T80" fmla="*/ 1439 w 2219"/>
              <a:gd name="T81" fmla="*/ 1983 h 2109"/>
              <a:gd name="T82" fmla="*/ 1471 w 2219"/>
              <a:gd name="T83" fmla="*/ 1902 h 2109"/>
              <a:gd name="T84" fmla="*/ 1509 w 2219"/>
              <a:gd name="T85" fmla="*/ 1809 h 2109"/>
              <a:gd name="T86" fmla="*/ 1547 w 2219"/>
              <a:gd name="T87" fmla="*/ 1696 h 2109"/>
              <a:gd name="T88" fmla="*/ 1578 w 2219"/>
              <a:gd name="T89" fmla="*/ 1562 h 2109"/>
              <a:gd name="T90" fmla="*/ 1616 w 2219"/>
              <a:gd name="T91" fmla="*/ 1415 h 2109"/>
              <a:gd name="T92" fmla="*/ 1648 w 2219"/>
              <a:gd name="T93" fmla="*/ 1242 h 2109"/>
              <a:gd name="T94" fmla="*/ 1686 w 2219"/>
              <a:gd name="T95" fmla="*/ 1055 h 2109"/>
              <a:gd name="T96" fmla="*/ 1718 w 2219"/>
              <a:gd name="T97" fmla="*/ 848 h 2109"/>
              <a:gd name="T98" fmla="*/ 1756 w 2219"/>
              <a:gd name="T99" fmla="*/ 627 h 2109"/>
              <a:gd name="T100" fmla="*/ 1788 w 2219"/>
              <a:gd name="T101" fmla="*/ 447 h 2109"/>
              <a:gd name="T102" fmla="*/ 1826 w 2219"/>
              <a:gd name="T103" fmla="*/ 447 h 2109"/>
              <a:gd name="T104" fmla="*/ 1857 w 2219"/>
              <a:gd name="T105" fmla="*/ 621 h 2109"/>
              <a:gd name="T106" fmla="*/ 1895 w 2219"/>
              <a:gd name="T107" fmla="*/ 821 h 2109"/>
              <a:gd name="T108" fmla="*/ 1933 w 2219"/>
              <a:gd name="T109" fmla="*/ 1008 h 2109"/>
              <a:gd name="T110" fmla="*/ 1965 w 2219"/>
              <a:gd name="T111" fmla="*/ 1175 h 2109"/>
              <a:gd name="T112" fmla="*/ 2003 w 2219"/>
              <a:gd name="T113" fmla="*/ 1335 h 2109"/>
              <a:gd name="T114" fmla="*/ 2035 w 2219"/>
              <a:gd name="T115" fmla="*/ 1475 h 2109"/>
              <a:gd name="T116" fmla="*/ 2073 w 2219"/>
              <a:gd name="T117" fmla="*/ 1609 h 2109"/>
              <a:gd name="T118" fmla="*/ 2105 w 2219"/>
              <a:gd name="T119" fmla="*/ 1709 h 2109"/>
              <a:gd name="T120" fmla="*/ 2143 w 2219"/>
              <a:gd name="T121" fmla="*/ 1769 h 2109"/>
              <a:gd name="T122" fmla="*/ 2174 w 2219"/>
              <a:gd name="T123" fmla="*/ 1809 h 2109"/>
              <a:gd name="T124" fmla="*/ 2212 w 2219"/>
              <a:gd name="T125" fmla="*/ 1836 h 210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219"/>
              <a:gd name="T190" fmla="*/ 0 h 2109"/>
              <a:gd name="T191" fmla="*/ 2219 w 2219"/>
              <a:gd name="T192" fmla="*/ 2109 h 2109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219" h="2109">
                <a:moveTo>
                  <a:pt x="0" y="901"/>
                </a:moveTo>
                <a:lnTo>
                  <a:pt x="0" y="894"/>
                </a:lnTo>
                <a:lnTo>
                  <a:pt x="6" y="894"/>
                </a:lnTo>
                <a:lnTo>
                  <a:pt x="6" y="888"/>
                </a:lnTo>
                <a:lnTo>
                  <a:pt x="13" y="888"/>
                </a:lnTo>
                <a:lnTo>
                  <a:pt x="13" y="881"/>
                </a:lnTo>
                <a:lnTo>
                  <a:pt x="19" y="881"/>
                </a:lnTo>
                <a:lnTo>
                  <a:pt x="19" y="874"/>
                </a:lnTo>
                <a:lnTo>
                  <a:pt x="25" y="874"/>
                </a:lnTo>
                <a:lnTo>
                  <a:pt x="25" y="868"/>
                </a:lnTo>
                <a:lnTo>
                  <a:pt x="32" y="868"/>
                </a:lnTo>
                <a:lnTo>
                  <a:pt x="32" y="861"/>
                </a:lnTo>
                <a:lnTo>
                  <a:pt x="38" y="861"/>
                </a:lnTo>
                <a:lnTo>
                  <a:pt x="44" y="861"/>
                </a:lnTo>
                <a:lnTo>
                  <a:pt x="44" y="854"/>
                </a:lnTo>
                <a:lnTo>
                  <a:pt x="51" y="854"/>
                </a:lnTo>
                <a:lnTo>
                  <a:pt x="51" y="848"/>
                </a:lnTo>
                <a:lnTo>
                  <a:pt x="57" y="848"/>
                </a:lnTo>
                <a:lnTo>
                  <a:pt x="57" y="841"/>
                </a:lnTo>
                <a:lnTo>
                  <a:pt x="63" y="841"/>
                </a:lnTo>
                <a:lnTo>
                  <a:pt x="63" y="834"/>
                </a:lnTo>
                <a:lnTo>
                  <a:pt x="70" y="834"/>
                </a:lnTo>
                <a:lnTo>
                  <a:pt x="76" y="834"/>
                </a:lnTo>
                <a:lnTo>
                  <a:pt x="76" y="828"/>
                </a:lnTo>
                <a:lnTo>
                  <a:pt x="82" y="828"/>
                </a:lnTo>
                <a:lnTo>
                  <a:pt x="82" y="821"/>
                </a:lnTo>
                <a:lnTo>
                  <a:pt x="89" y="821"/>
                </a:lnTo>
                <a:lnTo>
                  <a:pt x="95" y="814"/>
                </a:lnTo>
                <a:lnTo>
                  <a:pt x="101" y="814"/>
                </a:lnTo>
                <a:lnTo>
                  <a:pt x="101" y="808"/>
                </a:lnTo>
                <a:lnTo>
                  <a:pt x="108" y="808"/>
                </a:lnTo>
                <a:lnTo>
                  <a:pt x="108" y="801"/>
                </a:lnTo>
                <a:lnTo>
                  <a:pt x="114" y="801"/>
                </a:lnTo>
                <a:lnTo>
                  <a:pt x="120" y="801"/>
                </a:lnTo>
                <a:lnTo>
                  <a:pt x="120" y="794"/>
                </a:lnTo>
                <a:lnTo>
                  <a:pt x="127" y="794"/>
                </a:lnTo>
                <a:lnTo>
                  <a:pt x="133" y="794"/>
                </a:lnTo>
                <a:lnTo>
                  <a:pt x="133" y="788"/>
                </a:lnTo>
                <a:lnTo>
                  <a:pt x="140" y="788"/>
                </a:lnTo>
                <a:lnTo>
                  <a:pt x="140" y="781"/>
                </a:lnTo>
                <a:lnTo>
                  <a:pt x="146" y="781"/>
                </a:lnTo>
                <a:lnTo>
                  <a:pt x="152" y="781"/>
                </a:lnTo>
                <a:lnTo>
                  <a:pt x="152" y="774"/>
                </a:lnTo>
                <a:lnTo>
                  <a:pt x="159" y="774"/>
                </a:lnTo>
                <a:lnTo>
                  <a:pt x="165" y="774"/>
                </a:lnTo>
                <a:lnTo>
                  <a:pt x="165" y="768"/>
                </a:lnTo>
                <a:lnTo>
                  <a:pt x="171" y="768"/>
                </a:lnTo>
                <a:lnTo>
                  <a:pt x="178" y="768"/>
                </a:lnTo>
                <a:lnTo>
                  <a:pt x="178" y="761"/>
                </a:lnTo>
                <a:lnTo>
                  <a:pt x="184" y="761"/>
                </a:lnTo>
                <a:lnTo>
                  <a:pt x="184" y="754"/>
                </a:lnTo>
                <a:lnTo>
                  <a:pt x="190" y="754"/>
                </a:lnTo>
                <a:lnTo>
                  <a:pt x="190" y="748"/>
                </a:lnTo>
                <a:lnTo>
                  <a:pt x="197" y="748"/>
                </a:lnTo>
                <a:lnTo>
                  <a:pt x="197" y="741"/>
                </a:lnTo>
                <a:lnTo>
                  <a:pt x="203" y="741"/>
                </a:lnTo>
                <a:lnTo>
                  <a:pt x="203" y="734"/>
                </a:lnTo>
                <a:lnTo>
                  <a:pt x="209" y="734"/>
                </a:lnTo>
                <a:lnTo>
                  <a:pt x="209" y="728"/>
                </a:lnTo>
                <a:lnTo>
                  <a:pt x="216" y="728"/>
                </a:lnTo>
                <a:lnTo>
                  <a:pt x="216" y="721"/>
                </a:lnTo>
                <a:lnTo>
                  <a:pt x="222" y="721"/>
                </a:lnTo>
                <a:lnTo>
                  <a:pt x="222" y="714"/>
                </a:lnTo>
                <a:lnTo>
                  <a:pt x="228" y="714"/>
                </a:lnTo>
                <a:lnTo>
                  <a:pt x="228" y="707"/>
                </a:lnTo>
                <a:lnTo>
                  <a:pt x="235" y="707"/>
                </a:lnTo>
                <a:lnTo>
                  <a:pt x="235" y="701"/>
                </a:lnTo>
                <a:lnTo>
                  <a:pt x="241" y="701"/>
                </a:lnTo>
                <a:lnTo>
                  <a:pt x="241" y="694"/>
                </a:lnTo>
                <a:lnTo>
                  <a:pt x="247" y="694"/>
                </a:lnTo>
                <a:lnTo>
                  <a:pt x="247" y="687"/>
                </a:lnTo>
                <a:lnTo>
                  <a:pt x="254" y="687"/>
                </a:lnTo>
                <a:lnTo>
                  <a:pt x="254" y="681"/>
                </a:lnTo>
                <a:lnTo>
                  <a:pt x="260" y="681"/>
                </a:lnTo>
                <a:lnTo>
                  <a:pt x="260" y="674"/>
                </a:lnTo>
                <a:lnTo>
                  <a:pt x="266" y="674"/>
                </a:lnTo>
                <a:lnTo>
                  <a:pt x="266" y="667"/>
                </a:lnTo>
                <a:lnTo>
                  <a:pt x="273" y="667"/>
                </a:lnTo>
                <a:lnTo>
                  <a:pt x="273" y="661"/>
                </a:lnTo>
                <a:lnTo>
                  <a:pt x="279" y="661"/>
                </a:lnTo>
                <a:lnTo>
                  <a:pt x="279" y="654"/>
                </a:lnTo>
                <a:lnTo>
                  <a:pt x="285" y="654"/>
                </a:lnTo>
                <a:lnTo>
                  <a:pt x="285" y="647"/>
                </a:lnTo>
                <a:lnTo>
                  <a:pt x="292" y="647"/>
                </a:lnTo>
                <a:lnTo>
                  <a:pt x="292" y="641"/>
                </a:lnTo>
                <a:lnTo>
                  <a:pt x="292" y="634"/>
                </a:lnTo>
                <a:lnTo>
                  <a:pt x="298" y="634"/>
                </a:lnTo>
                <a:lnTo>
                  <a:pt x="298" y="627"/>
                </a:lnTo>
                <a:lnTo>
                  <a:pt x="298" y="621"/>
                </a:lnTo>
                <a:lnTo>
                  <a:pt x="304" y="621"/>
                </a:lnTo>
                <a:lnTo>
                  <a:pt x="304" y="614"/>
                </a:lnTo>
                <a:lnTo>
                  <a:pt x="304" y="607"/>
                </a:lnTo>
                <a:lnTo>
                  <a:pt x="311" y="607"/>
                </a:lnTo>
                <a:lnTo>
                  <a:pt x="311" y="601"/>
                </a:lnTo>
                <a:lnTo>
                  <a:pt x="311" y="594"/>
                </a:lnTo>
                <a:lnTo>
                  <a:pt x="317" y="594"/>
                </a:lnTo>
                <a:lnTo>
                  <a:pt x="317" y="587"/>
                </a:lnTo>
                <a:lnTo>
                  <a:pt x="323" y="581"/>
                </a:lnTo>
                <a:lnTo>
                  <a:pt x="323" y="574"/>
                </a:lnTo>
                <a:lnTo>
                  <a:pt x="330" y="574"/>
                </a:lnTo>
                <a:lnTo>
                  <a:pt x="330" y="567"/>
                </a:lnTo>
                <a:lnTo>
                  <a:pt x="330" y="561"/>
                </a:lnTo>
                <a:lnTo>
                  <a:pt x="336" y="561"/>
                </a:lnTo>
                <a:lnTo>
                  <a:pt x="336" y="554"/>
                </a:lnTo>
                <a:lnTo>
                  <a:pt x="342" y="547"/>
                </a:lnTo>
                <a:lnTo>
                  <a:pt x="342" y="541"/>
                </a:lnTo>
                <a:lnTo>
                  <a:pt x="349" y="541"/>
                </a:lnTo>
                <a:lnTo>
                  <a:pt x="349" y="534"/>
                </a:lnTo>
                <a:lnTo>
                  <a:pt x="355" y="534"/>
                </a:lnTo>
                <a:lnTo>
                  <a:pt x="355" y="527"/>
                </a:lnTo>
                <a:lnTo>
                  <a:pt x="355" y="521"/>
                </a:lnTo>
                <a:lnTo>
                  <a:pt x="361" y="521"/>
                </a:lnTo>
                <a:lnTo>
                  <a:pt x="361" y="514"/>
                </a:lnTo>
                <a:lnTo>
                  <a:pt x="368" y="514"/>
                </a:lnTo>
                <a:lnTo>
                  <a:pt x="368" y="507"/>
                </a:lnTo>
                <a:lnTo>
                  <a:pt x="374" y="507"/>
                </a:lnTo>
                <a:lnTo>
                  <a:pt x="374" y="501"/>
                </a:lnTo>
                <a:lnTo>
                  <a:pt x="380" y="501"/>
                </a:lnTo>
                <a:lnTo>
                  <a:pt x="380" y="494"/>
                </a:lnTo>
                <a:lnTo>
                  <a:pt x="387" y="487"/>
                </a:lnTo>
                <a:lnTo>
                  <a:pt x="393" y="487"/>
                </a:lnTo>
                <a:lnTo>
                  <a:pt x="393" y="481"/>
                </a:lnTo>
                <a:lnTo>
                  <a:pt x="399" y="481"/>
                </a:lnTo>
                <a:lnTo>
                  <a:pt x="399" y="474"/>
                </a:lnTo>
                <a:lnTo>
                  <a:pt x="406" y="474"/>
                </a:lnTo>
                <a:lnTo>
                  <a:pt x="406" y="467"/>
                </a:lnTo>
                <a:lnTo>
                  <a:pt x="412" y="467"/>
                </a:lnTo>
                <a:lnTo>
                  <a:pt x="418" y="467"/>
                </a:lnTo>
                <a:lnTo>
                  <a:pt x="418" y="460"/>
                </a:lnTo>
                <a:lnTo>
                  <a:pt x="425" y="460"/>
                </a:lnTo>
                <a:lnTo>
                  <a:pt x="431" y="454"/>
                </a:lnTo>
                <a:lnTo>
                  <a:pt x="437" y="454"/>
                </a:lnTo>
                <a:lnTo>
                  <a:pt x="444" y="454"/>
                </a:lnTo>
                <a:lnTo>
                  <a:pt x="450" y="454"/>
                </a:lnTo>
                <a:lnTo>
                  <a:pt x="450" y="447"/>
                </a:lnTo>
                <a:lnTo>
                  <a:pt x="456" y="447"/>
                </a:lnTo>
                <a:lnTo>
                  <a:pt x="463" y="447"/>
                </a:lnTo>
                <a:lnTo>
                  <a:pt x="469" y="447"/>
                </a:lnTo>
                <a:lnTo>
                  <a:pt x="475" y="440"/>
                </a:lnTo>
                <a:lnTo>
                  <a:pt x="475" y="434"/>
                </a:lnTo>
                <a:lnTo>
                  <a:pt x="482" y="434"/>
                </a:lnTo>
                <a:lnTo>
                  <a:pt x="482" y="427"/>
                </a:lnTo>
                <a:lnTo>
                  <a:pt x="488" y="427"/>
                </a:lnTo>
                <a:lnTo>
                  <a:pt x="488" y="420"/>
                </a:lnTo>
                <a:lnTo>
                  <a:pt x="494" y="420"/>
                </a:lnTo>
                <a:lnTo>
                  <a:pt x="494" y="414"/>
                </a:lnTo>
                <a:lnTo>
                  <a:pt x="501" y="414"/>
                </a:lnTo>
                <a:lnTo>
                  <a:pt x="501" y="407"/>
                </a:lnTo>
                <a:lnTo>
                  <a:pt x="507" y="407"/>
                </a:lnTo>
                <a:lnTo>
                  <a:pt x="507" y="400"/>
                </a:lnTo>
                <a:lnTo>
                  <a:pt x="513" y="400"/>
                </a:lnTo>
                <a:lnTo>
                  <a:pt x="513" y="394"/>
                </a:lnTo>
                <a:lnTo>
                  <a:pt x="520" y="394"/>
                </a:lnTo>
                <a:lnTo>
                  <a:pt x="520" y="387"/>
                </a:lnTo>
                <a:lnTo>
                  <a:pt x="520" y="380"/>
                </a:lnTo>
                <a:lnTo>
                  <a:pt x="526" y="380"/>
                </a:lnTo>
                <a:lnTo>
                  <a:pt x="526" y="374"/>
                </a:lnTo>
                <a:lnTo>
                  <a:pt x="533" y="374"/>
                </a:lnTo>
                <a:lnTo>
                  <a:pt x="533" y="367"/>
                </a:lnTo>
                <a:lnTo>
                  <a:pt x="539" y="367"/>
                </a:lnTo>
                <a:lnTo>
                  <a:pt x="539" y="360"/>
                </a:lnTo>
                <a:lnTo>
                  <a:pt x="545" y="360"/>
                </a:lnTo>
                <a:lnTo>
                  <a:pt x="545" y="354"/>
                </a:lnTo>
                <a:lnTo>
                  <a:pt x="552" y="354"/>
                </a:lnTo>
                <a:lnTo>
                  <a:pt x="552" y="347"/>
                </a:lnTo>
                <a:lnTo>
                  <a:pt x="558" y="347"/>
                </a:lnTo>
                <a:lnTo>
                  <a:pt x="558" y="340"/>
                </a:lnTo>
                <a:lnTo>
                  <a:pt x="564" y="340"/>
                </a:lnTo>
                <a:lnTo>
                  <a:pt x="564" y="334"/>
                </a:lnTo>
                <a:lnTo>
                  <a:pt x="564" y="327"/>
                </a:lnTo>
                <a:lnTo>
                  <a:pt x="571" y="327"/>
                </a:lnTo>
                <a:lnTo>
                  <a:pt x="571" y="320"/>
                </a:lnTo>
                <a:lnTo>
                  <a:pt x="577" y="320"/>
                </a:lnTo>
                <a:lnTo>
                  <a:pt x="577" y="314"/>
                </a:lnTo>
                <a:lnTo>
                  <a:pt x="583" y="314"/>
                </a:lnTo>
                <a:lnTo>
                  <a:pt x="583" y="307"/>
                </a:lnTo>
                <a:lnTo>
                  <a:pt x="590" y="307"/>
                </a:lnTo>
                <a:lnTo>
                  <a:pt x="590" y="300"/>
                </a:lnTo>
                <a:lnTo>
                  <a:pt x="590" y="294"/>
                </a:lnTo>
                <a:lnTo>
                  <a:pt x="596" y="294"/>
                </a:lnTo>
                <a:lnTo>
                  <a:pt x="596" y="287"/>
                </a:lnTo>
                <a:lnTo>
                  <a:pt x="602" y="287"/>
                </a:lnTo>
                <a:lnTo>
                  <a:pt x="602" y="280"/>
                </a:lnTo>
                <a:lnTo>
                  <a:pt x="602" y="274"/>
                </a:lnTo>
                <a:lnTo>
                  <a:pt x="609" y="274"/>
                </a:lnTo>
                <a:lnTo>
                  <a:pt x="609" y="267"/>
                </a:lnTo>
                <a:lnTo>
                  <a:pt x="615" y="267"/>
                </a:lnTo>
                <a:lnTo>
                  <a:pt x="615" y="260"/>
                </a:lnTo>
                <a:lnTo>
                  <a:pt x="621" y="260"/>
                </a:lnTo>
                <a:lnTo>
                  <a:pt x="621" y="254"/>
                </a:lnTo>
                <a:lnTo>
                  <a:pt x="621" y="247"/>
                </a:lnTo>
                <a:lnTo>
                  <a:pt x="628" y="247"/>
                </a:lnTo>
                <a:lnTo>
                  <a:pt x="628" y="240"/>
                </a:lnTo>
                <a:lnTo>
                  <a:pt x="634" y="240"/>
                </a:lnTo>
                <a:lnTo>
                  <a:pt x="634" y="234"/>
                </a:lnTo>
                <a:lnTo>
                  <a:pt x="640" y="234"/>
                </a:lnTo>
                <a:lnTo>
                  <a:pt x="640" y="227"/>
                </a:lnTo>
                <a:lnTo>
                  <a:pt x="640" y="220"/>
                </a:lnTo>
                <a:lnTo>
                  <a:pt x="647" y="220"/>
                </a:lnTo>
                <a:lnTo>
                  <a:pt x="647" y="213"/>
                </a:lnTo>
                <a:lnTo>
                  <a:pt x="653" y="213"/>
                </a:lnTo>
                <a:lnTo>
                  <a:pt x="653" y="207"/>
                </a:lnTo>
                <a:lnTo>
                  <a:pt x="659" y="207"/>
                </a:lnTo>
                <a:lnTo>
                  <a:pt x="659" y="200"/>
                </a:lnTo>
                <a:lnTo>
                  <a:pt x="659" y="193"/>
                </a:lnTo>
                <a:lnTo>
                  <a:pt x="666" y="193"/>
                </a:lnTo>
                <a:lnTo>
                  <a:pt x="666" y="187"/>
                </a:lnTo>
                <a:lnTo>
                  <a:pt x="672" y="187"/>
                </a:lnTo>
                <a:lnTo>
                  <a:pt x="672" y="180"/>
                </a:lnTo>
                <a:lnTo>
                  <a:pt x="678" y="180"/>
                </a:lnTo>
                <a:lnTo>
                  <a:pt x="678" y="173"/>
                </a:lnTo>
                <a:lnTo>
                  <a:pt x="685" y="173"/>
                </a:lnTo>
                <a:lnTo>
                  <a:pt x="685" y="167"/>
                </a:lnTo>
                <a:lnTo>
                  <a:pt x="691" y="167"/>
                </a:lnTo>
                <a:lnTo>
                  <a:pt x="691" y="160"/>
                </a:lnTo>
                <a:lnTo>
                  <a:pt x="691" y="153"/>
                </a:lnTo>
                <a:lnTo>
                  <a:pt x="697" y="153"/>
                </a:lnTo>
                <a:lnTo>
                  <a:pt x="697" y="147"/>
                </a:lnTo>
                <a:lnTo>
                  <a:pt x="704" y="147"/>
                </a:lnTo>
                <a:lnTo>
                  <a:pt x="704" y="140"/>
                </a:lnTo>
                <a:lnTo>
                  <a:pt x="710" y="140"/>
                </a:lnTo>
                <a:lnTo>
                  <a:pt x="710" y="133"/>
                </a:lnTo>
                <a:lnTo>
                  <a:pt x="716" y="133"/>
                </a:lnTo>
                <a:lnTo>
                  <a:pt x="716" y="127"/>
                </a:lnTo>
                <a:lnTo>
                  <a:pt x="723" y="127"/>
                </a:lnTo>
                <a:lnTo>
                  <a:pt x="723" y="120"/>
                </a:lnTo>
                <a:lnTo>
                  <a:pt x="729" y="120"/>
                </a:lnTo>
                <a:lnTo>
                  <a:pt x="729" y="113"/>
                </a:lnTo>
                <a:lnTo>
                  <a:pt x="735" y="113"/>
                </a:lnTo>
                <a:lnTo>
                  <a:pt x="735" y="107"/>
                </a:lnTo>
                <a:lnTo>
                  <a:pt x="742" y="107"/>
                </a:lnTo>
                <a:lnTo>
                  <a:pt x="742" y="100"/>
                </a:lnTo>
                <a:lnTo>
                  <a:pt x="748" y="100"/>
                </a:lnTo>
                <a:lnTo>
                  <a:pt x="748" y="93"/>
                </a:lnTo>
                <a:lnTo>
                  <a:pt x="754" y="93"/>
                </a:lnTo>
                <a:lnTo>
                  <a:pt x="754" y="87"/>
                </a:lnTo>
                <a:lnTo>
                  <a:pt x="761" y="87"/>
                </a:lnTo>
                <a:lnTo>
                  <a:pt x="761" y="80"/>
                </a:lnTo>
                <a:lnTo>
                  <a:pt x="767" y="80"/>
                </a:lnTo>
                <a:lnTo>
                  <a:pt x="767" y="73"/>
                </a:lnTo>
                <a:lnTo>
                  <a:pt x="773" y="73"/>
                </a:lnTo>
                <a:lnTo>
                  <a:pt x="773" y="67"/>
                </a:lnTo>
                <a:lnTo>
                  <a:pt x="780" y="67"/>
                </a:lnTo>
                <a:lnTo>
                  <a:pt x="780" y="60"/>
                </a:lnTo>
                <a:lnTo>
                  <a:pt x="786" y="53"/>
                </a:lnTo>
                <a:lnTo>
                  <a:pt x="786" y="47"/>
                </a:lnTo>
                <a:lnTo>
                  <a:pt x="792" y="47"/>
                </a:lnTo>
                <a:lnTo>
                  <a:pt x="792" y="40"/>
                </a:lnTo>
                <a:lnTo>
                  <a:pt x="799" y="40"/>
                </a:lnTo>
                <a:lnTo>
                  <a:pt x="799" y="33"/>
                </a:lnTo>
                <a:lnTo>
                  <a:pt x="805" y="33"/>
                </a:lnTo>
                <a:lnTo>
                  <a:pt x="805" y="27"/>
                </a:lnTo>
                <a:lnTo>
                  <a:pt x="811" y="20"/>
                </a:lnTo>
                <a:lnTo>
                  <a:pt x="811" y="13"/>
                </a:lnTo>
                <a:lnTo>
                  <a:pt x="818" y="13"/>
                </a:lnTo>
                <a:lnTo>
                  <a:pt x="818" y="7"/>
                </a:lnTo>
                <a:lnTo>
                  <a:pt x="824" y="7"/>
                </a:lnTo>
                <a:lnTo>
                  <a:pt x="824" y="0"/>
                </a:lnTo>
                <a:lnTo>
                  <a:pt x="830" y="0"/>
                </a:lnTo>
                <a:lnTo>
                  <a:pt x="837" y="7"/>
                </a:lnTo>
                <a:lnTo>
                  <a:pt x="843" y="13"/>
                </a:lnTo>
                <a:lnTo>
                  <a:pt x="843" y="20"/>
                </a:lnTo>
                <a:lnTo>
                  <a:pt x="849" y="20"/>
                </a:lnTo>
                <a:lnTo>
                  <a:pt x="849" y="27"/>
                </a:lnTo>
                <a:lnTo>
                  <a:pt x="849" y="33"/>
                </a:lnTo>
                <a:lnTo>
                  <a:pt x="849" y="40"/>
                </a:lnTo>
                <a:lnTo>
                  <a:pt x="856" y="40"/>
                </a:lnTo>
                <a:lnTo>
                  <a:pt x="856" y="47"/>
                </a:lnTo>
                <a:lnTo>
                  <a:pt x="856" y="53"/>
                </a:lnTo>
                <a:lnTo>
                  <a:pt x="856" y="60"/>
                </a:lnTo>
                <a:lnTo>
                  <a:pt x="862" y="60"/>
                </a:lnTo>
                <a:lnTo>
                  <a:pt x="862" y="67"/>
                </a:lnTo>
                <a:lnTo>
                  <a:pt x="862" y="73"/>
                </a:lnTo>
                <a:lnTo>
                  <a:pt x="862" y="80"/>
                </a:lnTo>
                <a:lnTo>
                  <a:pt x="862" y="87"/>
                </a:lnTo>
                <a:lnTo>
                  <a:pt x="868" y="93"/>
                </a:lnTo>
                <a:lnTo>
                  <a:pt x="868" y="100"/>
                </a:lnTo>
                <a:lnTo>
                  <a:pt x="868" y="107"/>
                </a:lnTo>
                <a:lnTo>
                  <a:pt x="868" y="113"/>
                </a:lnTo>
                <a:lnTo>
                  <a:pt x="868" y="120"/>
                </a:lnTo>
                <a:lnTo>
                  <a:pt x="875" y="120"/>
                </a:lnTo>
                <a:lnTo>
                  <a:pt x="875" y="127"/>
                </a:lnTo>
                <a:lnTo>
                  <a:pt x="875" y="133"/>
                </a:lnTo>
                <a:lnTo>
                  <a:pt x="875" y="140"/>
                </a:lnTo>
                <a:lnTo>
                  <a:pt x="875" y="147"/>
                </a:lnTo>
                <a:lnTo>
                  <a:pt x="875" y="153"/>
                </a:lnTo>
                <a:lnTo>
                  <a:pt x="875" y="160"/>
                </a:lnTo>
                <a:lnTo>
                  <a:pt x="881" y="160"/>
                </a:lnTo>
                <a:lnTo>
                  <a:pt x="881" y="167"/>
                </a:lnTo>
                <a:lnTo>
                  <a:pt x="881" y="173"/>
                </a:lnTo>
                <a:lnTo>
                  <a:pt x="881" y="180"/>
                </a:lnTo>
                <a:lnTo>
                  <a:pt x="881" y="187"/>
                </a:lnTo>
                <a:lnTo>
                  <a:pt x="881" y="193"/>
                </a:lnTo>
                <a:lnTo>
                  <a:pt x="881" y="200"/>
                </a:lnTo>
                <a:lnTo>
                  <a:pt x="887" y="207"/>
                </a:lnTo>
                <a:lnTo>
                  <a:pt x="887" y="213"/>
                </a:lnTo>
                <a:lnTo>
                  <a:pt x="887" y="220"/>
                </a:lnTo>
                <a:lnTo>
                  <a:pt x="887" y="227"/>
                </a:lnTo>
                <a:lnTo>
                  <a:pt x="887" y="234"/>
                </a:lnTo>
                <a:lnTo>
                  <a:pt x="887" y="240"/>
                </a:lnTo>
                <a:lnTo>
                  <a:pt x="887" y="247"/>
                </a:lnTo>
                <a:lnTo>
                  <a:pt x="894" y="254"/>
                </a:lnTo>
                <a:lnTo>
                  <a:pt x="894" y="260"/>
                </a:lnTo>
                <a:lnTo>
                  <a:pt x="894" y="267"/>
                </a:lnTo>
                <a:lnTo>
                  <a:pt x="894" y="274"/>
                </a:lnTo>
                <a:lnTo>
                  <a:pt x="894" y="280"/>
                </a:lnTo>
                <a:lnTo>
                  <a:pt x="894" y="287"/>
                </a:lnTo>
                <a:lnTo>
                  <a:pt x="894" y="294"/>
                </a:lnTo>
                <a:lnTo>
                  <a:pt x="894" y="300"/>
                </a:lnTo>
                <a:lnTo>
                  <a:pt x="900" y="307"/>
                </a:lnTo>
                <a:lnTo>
                  <a:pt x="900" y="314"/>
                </a:lnTo>
                <a:lnTo>
                  <a:pt x="900" y="320"/>
                </a:lnTo>
                <a:lnTo>
                  <a:pt x="900" y="327"/>
                </a:lnTo>
                <a:lnTo>
                  <a:pt x="900" y="334"/>
                </a:lnTo>
                <a:lnTo>
                  <a:pt x="900" y="340"/>
                </a:lnTo>
                <a:lnTo>
                  <a:pt x="900" y="347"/>
                </a:lnTo>
                <a:lnTo>
                  <a:pt x="900" y="354"/>
                </a:lnTo>
                <a:lnTo>
                  <a:pt x="906" y="360"/>
                </a:lnTo>
                <a:lnTo>
                  <a:pt x="906" y="367"/>
                </a:lnTo>
                <a:lnTo>
                  <a:pt x="906" y="374"/>
                </a:lnTo>
                <a:lnTo>
                  <a:pt x="906" y="380"/>
                </a:lnTo>
                <a:lnTo>
                  <a:pt x="906" y="387"/>
                </a:lnTo>
                <a:lnTo>
                  <a:pt x="906" y="394"/>
                </a:lnTo>
                <a:lnTo>
                  <a:pt x="906" y="400"/>
                </a:lnTo>
                <a:lnTo>
                  <a:pt x="906" y="407"/>
                </a:lnTo>
                <a:lnTo>
                  <a:pt x="906" y="414"/>
                </a:lnTo>
                <a:lnTo>
                  <a:pt x="913" y="414"/>
                </a:lnTo>
                <a:lnTo>
                  <a:pt x="913" y="420"/>
                </a:lnTo>
                <a:lnTo>
                  <a:pt x="913" y="427"/>
                </a:lnTo>
                <a:lnTo>
                  <a:pt x="913" y="434"/>
                </a:lnTo>
                <a:lnTo>
                  <a:pt x="913" y="440"/>
                </a:lnTo>
                <a:lnTo>
                  <a:pt x="913" y="447"/>
                </a:lnTo>
                <a:lnTo>
                  <a:pt x="913" y="454"/>
                </a:lnTo>
                <a:lnTo>
                  <a:pt x="913" y="460"/>
                </a:lnTo>
                <a:lnTo>
                  <a:pt x="913" y="467"/>
                </a:lnTo>
                <a:lnTo>
                  <a:pt x="919" y="474"/>
                </a:lnTo>
                <a:lnTo>
                  <a:pt x="919" y="481"/>
                </a:lnTo>
                <a:lnTo>
                  <a:pt x="919" y="487"/>
                </a:lnTo>
                <a:lnTo>
                  <a:pt x="919" y="494"/>
                </a:lnTo>
                <a:lnTo>
                  <a:pt x="919" y="501"/>
                </a:lnTo>
                <a:lnTo>
                  <a:pt x="919" y="507"/>
                </a:lnTo>
                <a:lnTo>
                  <a:pt x="919" y="514"/>
                </a:lnTo>
                <a:lnTo>
                  <a:pt x="919" y="521"/>
                </a:lnTo>
                <a:lnTo>
                  <a:pt x="919" y="527"/>
                </a:lnTo>
                <a:lnTo>
                  <a:pt x="926" y="534"/>
                </a:lnTo>
                <a:lnTo>
                  <a:pt x="926" y="541"/>
                </a:lnTo>
                <a:lnTo>
                  <a:pt x="926" y="547"/>
                </a:lnTo>
                <a:lnTo>
                  <a:pt x="926" y="554"/>
                </a:lnTo>
                <a:lnTo>
                  <a:pt x="926" y="561"/>
                </a:lnTo>
                <a:lnTo>
                  <a:pt x="926" y="567"/>
                </a:lnTo>
                <a:lnTo>
                  <a:pt x="926" y="574"/>
                </a:lnTo>
                <a:lnTo>
                  <a:pt x="926" y="581"/>
                </a:lnTo>
                <a:lnTo>
                  <a:pt x="926" y="587"/>
                </a:lnTo>
                <a:lnTo>
                  <a:pt x="932" y="587"/>
                </a:lnTo>
                <a:lnTo>
                  <a:pt x="932" y="594"/>
                </a:lnTo>
                <a:lnTo>
                  <a:pt x="932" y="601"/>
                </a:lnTo>
                <a:lnTo>
                  <a:pt x="932" y="607"/>
                </a:lnTo>
                <a:lnTo>
                  <a:pt x="932" y="614"/>
                </a:lnTo>
                <a:lnTo>
                  <a:pt x="932" y="621"/>
                </a:lnTo>
                <a:lnTo>
                  <a:pt x="932" y="627"/>
                </a:lnTo>
                <a:lnTo>
                  <a:pt x="932" y="634"/>
                </a:lnTo>
                <a:lnTo>
                  <a:pt x="932" y="641"/>
                </a:lnTo>
                <a:lnTo>
                  <a:pt x="938" y="641"/>
                </a:lnTo>
                <a:lnTo>
                  <a:pt x="938" y="647"/>
                </a:lnTo>
                <a:lnTo>
                  <a:pt x="938" y="654"/>
                </a:lnTo>
                <a:lnTo>
                  <a:pt x="938" y="661"/>
                </a:lnTo>
                <a:lnTo>
                  <a:pt x="938" y="667"/>
                </a:lnTo>
                <a:lnTo>
                  <a:pt x="938" y="674"/>
                </a:lnTo>
                <a:lnTo>
                  <a:pt x="938" y="681"/>
                </a:lnTo>
                <a:lnTo>
                  <a:pt x="938" y="687"/>
                </a:lnTo>
                <a:lnTo>
                  <a:pt x="938" y="694"/>
                </a:lnTo>
                <a:lnTo>
                  <a:pt x="945" y="694"/>
                </a:lnTo>
                <a:lnTo>
                  <a:pt x="945" y="701"/>
                </a:lnTo>
                <a:lnTo>
                  <a:pt x="945" y="707"/>
                </a:lnTo>
                <a:lnTo>
                  <a:pt x="945" y="714"/>
                </a:lnTo>
                <a:lnTo>
                  <a:pt x="945" y="721"/>
                </a:lnTo>
                <a:lnTo>
                  <a:pt x="945" y="728"/>
                </a:lnTo>
                <a:lnTo>
                  <a:pt x="945" y="734"/>
                </a:lnTo>
                <a:lnTo>
                  <a:pt x="945" y="741"/>
                </a:lnTo>
                <a:lnTo>
                  <a:pt x="945" y="748"/>
                </a:lnTo>
                <a:lnTo>
                  <a:pt x="951" y="754"/>
                </a:lnTo>
                <a:lnTo>
                  <a:pt x="951" y="761"/>
                </a:lnTo>
                <a:lnTo>
                  <a:pt x="951" y="768"/>
                </a:lnTo>
                <a:lnTo>
                  <a:pt x="951" y="774"/>
                </a:lnTo>
                <a:lnTo>
                  <a:pt x="951" y="781"/>
                </a:lnTo>
                <a:lnTo>
                  <a:pt x="951" y="788"/>
                </a:lnTo>
                <a:lnTo>
                  <a:pt x="951" y="794"/>
                </a:lnTo>
                <a:lnTo>
                  <a:pt x="951" y="801"/>
                </a:lnTo>
                <a:lnTo>
                  <a:pt x="957" y="801"/>
                </a:lnTo>
                <a:lnTo>
                  <a:pt x="957" y="808"/>
                </a:lnTo>
                <a:lnTo>
                  <a:pt x="957" y="814"/>
                </a:lnTo>
                <a:lnTo>
                  <a:pt x="957" y="821"/>
                </a:lnTo>
                <a:lnTo>
                  <a:pt x="957" y="828"/>
                </a:lnTo>
                <a:lnTo>
                  <a:pt x="957" y="834"/>
                </a:lnTo>
                <a:lnTo>
                  <a:pt x="957" y="841"/>
                </a:lnTo>
                <a:lnTo>
                  <a:pt x="957" y="848"/>
                </a:lnTo>
                <a:lnTo>
                  <a:pt x="964" y="854"/>
                </a:lnTo>
                <a:lnTo>
                  <a:pt x="964" y="861"/>
                </a:lnTo>
                <a:lnTo>
                  <a:pt x="964" y="868"/>
                </a:lnTo>
                <a:lnTo>
                  <a:pt x="964" y="874"/>
                </a:lnTo>
                <a:lnTo>
                  <a:pt x="964" y="881"/>
                </a:lnTo>
                <a:lnTo>
                  <a:pt x="964" y="888"/>
                </a:lnTo>
                <a:lnTo>
                  <a:pt x="964" y="894"/>
                </a:lnTo>
                <a:lnTo>
                  <a:pt x="964" y="901"/>
                </a:lnTo>
                <a:lnTo>
                  <a:pt x="970" y="908"/>
                </a:lnTo>
                <a:lnTo>
                  <a:pt x="970" y="914"/>
                </a:lnTo>
                <a:lnTo>
                  <a:pt x="970" y="921"/>
                </a:lnTo>
                <a:lnTo>
                  <a:pt x="970" y="928"/>
                </a:lnTo>
                <a:lnTo>
                  <a:pt x="970" y="934"/>
                </a:lnTo>
                <a:lnTo>
                  <a:pt x="970" y="941"/>
                </a:lnTo>
                <a:lnTo>
                  <a:pt x="970" y="948"/>
                </a:lnTo>
                <a:lnTo>
                  <a:pt x="976" y="955"/>
                </a:lnTo>
                <a:lnTo>
                  <a:pt x="976" y="961"/>
                </a:lnTo>
                <a:lnTo>
                  <a:pt x="976" y="968"/>
                </a:lnTo>
                <a:lnTo>
                  <a:pt x="976" y="975"/>
                </a:lnTo>
                <a:lnTo>
                  <a:pt x="976" y="981"/>
                </a:lnTo>
                <a:lnTo>
                  <a:pt x="976" y="988"/>
                </a:lnTo>
                <a:lnTo>
                  <a:pt x="976" y="995"/>
                </a:lnTo>
                <a:lnTo>
                  <a:pt x="983" y="1001"/>
                </a:lnTo>
                <a:lnTo>
                  <a:pt x="983" y="1008"/>
                </a:lnTo>
                <a:lnTo>
                  <a:pt x="983" y="1015"/>
                </a:lnTo>
                <a:lnTo>
                  <a:pt x="983" y="1021"/>
                </a:lnTo>
                <a:lnTo>
                  <a:pt x="983" y="1028"/>
                </a:lnTo>
                <a:lnTo>
                  <a:pt x="983" y="1035"/>
                </a:lnTo>
                <a:lnTo>
                  <a:pt x="983" y="1041"/>
                </a:lnTo>
                <a:lnTo>
                  <a:pt x="989" y="1048"/>
                </a:lnTo>
                <a:lnTo>
                  <a:pt x="989" y="1055"/>
                </a:lnTo>
                <a:lnTo>
                  <a:pt x="989" y="1061"/>
                </a:lnTo>
                <a:lnTo>
                  <a:pt x="989" y="1068"/>
                </a:lnTo>
                <a:lnTo>
                  <a:pt x="989" y="1075"/>
                </a:lnTo>
                <a:lnTo>
                  <a:pt x="989" y="1081"/>
                </a:lnTo>
                <a:lnTo>
                  <a:pt x="989" y="1088"/>
                </a:lnTo>
                <a:lnTo>
                  <a:pt x="989" y="1095"/>
                </a:lnTo>
                <a:lnTo>
                  <a:pt x="995" y="1095"/>
                </a:lnTo>
                <a:lnTo>
                  <a:pt x="995" y="1101"/>
                </a:lnTo>
                <a:lnTo>
                  <a:pt x="995" y="1108"/>
                </a:lnTo>
                <a:lnTo>
                  <a:pt x="995" y="1115"/>
                </a:lnTo>
                <a:lnTo>
                  <a:pt x="995" y="1121"/>
                </a:lnTo>
                <a:lnTo>
                  <a:pt x="995" y="1128"/>
                </a:lnTo>
                <a:lnTo>
                  <a:pt x="995" y="1135"/>
                </a:lnTo>
                <a:lnTo>
                  <a:pt x="1002" y="1141"/>
                </a:lnTo>
                <a:lnTo>
                  <a:pt x="1002" y="1148"/>
                </a:lnTo>
                <a:lnTo>
                  <a:pt x="1002" y="1155"/>
                </a:lnTo>
                <a:lnTo>
                  <a:pt x="1002" y="1161"/>
                </a:lnTo>
                <a:lnTo>
                  <a:pt x="1002" y="1168"/>
                </a:lnTo>
                <a:lnTo>
                  <a:pt x="1002" y="1175"/>
                </a:lnTo>
                <a:lnTo>
                  <a:pt x="1002" y="1181"/>
                </a:lnTo>
                <a:lnTo>
                  <a:pt x="1008" y="1181"/>
                </a:lnTo>
                <a:lnTo>
                  <a:pt x="1008" y="1188"/>
                </a:lnTo>
                <a:lnTo>
                  <a:pt x="1008" y="1195"/>
                </a:lnTo>
                <a:lnTo>
                  <a:pt x="1008" y="1202"/>
                </a:lnTo>
                <a:lnTo>
                  <a:pt x="1008" y="1208"/>
                </a:lnTo>
                <a:lnTo>
                  <a:pt x="1008" y="1215"/>
                </a:lnTo>
                <a:lnTo>
                  <a:pt x="1008" y="1222"/>
                </a:lnTo>
                <a:lnTo>
                  <a:pt x="1014" y="1222"/>
                </a:lnTo>
                <a:lnTo>
                  <a:pt x="1014" y="1228"/>
                </a:lnTo>
                <a:lnTo>
                  <a:pt x="1014" y="1235"/>
                </a:lnTo>
                <a:lnTo>
                  <a:pt x="1014" y="1242"/>
                </a:lnTo>
                <a:lnTo>
                  <a:pt x="1014" y="1248"/>
                </a:lnTo>
                <a:lnTo>
                  <a:pt x="1014" y="1255"/>
                </a:lnTo>
                <a:lnTo>
                  <a:pt x="1014" y="1262"/>
                </a:lnTo>
                <a:lnTo>
                  <a:pt x="1014" y="1268"/>
                </a:lnTo>
                <a:lnTo>
                  <a:pt x="1021" y="1268"/>
                </a:lnTo>
                <a:lnTo>
                  <a:pt x="1021" y="1275"/>
                </a:lnTo>
                <a:lnTo>
                  <a:pt x="1021" y="1282"/>
                </a:lnTo>
                <a:lnTo>
                  <a:pt x="1021" y="1288"/>
                </a:lnTo>
                <a:lnTo>
                  <a:pt x="1021" y="1295"/>
                </a:lnTo>
                <a:lnTo>
                  <a:pt x="1021" y="1302"/>
                </a:lnTo>
                <a:lnTo>
                  <a:pt x="1021" y="1308"/>
                </a:lnTo>
                <a:lnTo>
                  <a:pt x="1027" y="1308"/>
                </a:lnTo>
                <a:lnTo>
                  <a:pt x="1027" y="1315"/>
                </a:lnTo>
                <a:lnTo>
                  <a:pt x="1027" y="1322"/>
                </a:lnTo>
                <a:lnTo>
                  <a:pt x="1027" y="1328"/>
                </a:lnTo>
                <a:lnTo>
                  <a:pt x="1027" y="1335"/>
                </a:lnTo>
                <a:lnTo>
                  <a:pt x="1027" y="1342"/>
                </a:lnTo>
                <a:lnTo>
                  <a:pt x="1033" y="1348"/>
                </a:lnTo>
                <a:lnTo>
                  <a:pt x="1033" y="1355"/>
                </a:lnTo>
                <a:lnTo>
                  <a:pt x="1033" y="1362"/>
                </a:lnTo>
                <a:lnTo>
                  <a:pt x="1033" y="1368"/>
                </a:lnTo>
                <a:lnTo>
                  <a:pt x="1033" y="1375"/>
                </a:lnTo>
                <a:lnTo>
                  <a:pt x="1033" y="1382"/>
                </a:lnTo>
                <a:lnTo>
                  <a:pt x="1040" y="1388"/>
                </a:lnTo>
                <a:lnTo>
                  <a:pt x="1040" y="1395"/>
                </a:lnTo>
                <a:lnTo>
                  <a:pt x="1040" y="1402"/>
                </a:lnTo>
                <a:lnTo>
                  <a:pt x="1040" y="1408"/>
                </a:lnTo>
                <a:lnTo>
                  <a:pt x="1040" y="1415"/>
                </a:lnTo>
                <a:lnTo>
                  <a:pt x="1040" y="1422"/>
                </a:lnTo>
                <a:lnTo>
                  <a:pt x="1046" y="1428"/>
                </a:lnTo>
                <a:lnTo>
                  <a:pt x="1046" y="1435"/>
                </a:lnTo>
                <a:lnTo>
                  <a:pt x="1046" y="1442"/>
                </a:lnTo>
                <a:lnTo>
                  <a:pt x="1046" y="1449"/>
                </a:lnTo>
                <a:lnTo>
                  <a:pt x="1046" y="1455"/>
                </a:lnTo>
                <a:lnTo>
                  <a:pt x="1046" y="1462"/>
                </a:lnTo>
                <a:lnTo>
                  <a:pt x="1052" y="1462"/>
                </a:lnTo>
                <a:lnTo>
                  <a:pt x="1052" y="1469"/>
                </a:lnTo>
                <a:lnTo>
                  <a:pt x="1052" y="1475"/>
                </a:lnTo>
                <a:lnTo>
                  <a:pt x="1052" y="1482"/>
                </a:lnTo>
                <a:lnTo>
                  <a:pt x="1052" y="1489"/>
                </a:lnTo>
                <a:lnTo>
                  <a:pt x="1052" y="1495"/>
                </a:lnTo>
                <a:lnTo>
                  <a:pt x="1059" y="1495"/>
                </a:lnTo>
                <a:lnTo>
                  <a:pt x="1059" y="1502"/>
                </a:lnTo>
                <a:lnTo>
                  <a:pt x="1059" y="1509"/>
                </a:lnTo>
                <a:lnTo>
                  <a:pt x="1059" y="1515"/>
                </a:lnTo>
                <a:lnTo>
                  <a:pt x="1059" y="1522"/>
                </a:lnTo>
                <a:lnTo>
                  <a:pt x="1059" y="1529"/>
                </a:lnTo>
                <a:lnTo>
                  <a:pt x="1065" y="1529"/>
                </a:lnTo>
                <a:lnTo>
                  <a:pt x="1065" y="1535"/>
                </a:lnTo>
                <a:lnTo>
                  <a:pt x="1065" y="1542"/>
                </a:lnTo>
                <a:lnTo>
                  <a:pt x="1065" y="1549"/>
                </a:lnTo>
                <a:lnTo>
                  <a:pt x="1065" y="1555"/>
                </a:lnTo>
                <a:lnTo>
                  <a:pt x="1065" y="1562"/>
                </a:lnTo>
                <a:lnTo>
                  <a:pt x="1071" y="1569"/>
                </a:lnTo>
                <a:lnTo>
                  <a:pt x="1071" y="1575"/>
                </a:lnTo>
                <a:lnTo>
                  <a:pt x="1071" y="1582"/>
                </a:lnTo>
                <a:lnTo>
                  <a:pt x="1071" y="1589"/>
                </a:lnTo>
                <a:lnTo>
                  <a:pt x="1071" y="1595"/>
                </a:lnTo>
                <a:lnTo>
                  <a:pt x="1078" y="1595"/>
                </a:lnTo>
                <a:lnTo>
                  <a:pt x="1078" y="1602"/>
                </a:lnTo>
                <a:lnTo>
                  <a:pt x="1078" y="1609"/>
                </a:lnTo>
                <a:lnTo>
                  <a:pt x="1078" y="1615"/>
                </a:lnTo>
                <a:lnTo>
                  <a:pt x="1078" y="1622"/>
                </a:lnTo>
                <a:lnTo>
                  <a:pt x="1078" y="1629"/>
                </a:lnTo>
                <a:lnTo>
                  <a:pt x="1084" y="1629"/>
                </a:lnTo>
                <a:lnTo>
                  <a:pt x="1084" y="1635"/>
                </a:lnTo>
                <a:lnTo>
                  <a:pt x="1084" y="1642"/>
                </a:lnTo>
                <a:lnTo>
                  <a:pt x="1084" y="1649"/>
                </a:lnTo>
                <a:lnTo>
                  <a:pt x="1084" y="1655"/>
                </a:lnTo>
                <a:lnTo>
                  <a:pt x="1084" y="1662"/>
                </a:lnTo>
                <a:lnTo>
                  <a:pt x="1090" y="1662"/>
                </a:lnTo>
                <a:lnTo>
                  <a:pt x="1090" y="1669"/>
                </a:lnTo>
                <a:lnTo>
                  <a:pt x="1090" y="1675"/>
                </a:lnTo>
                <a:lnTo>
                  <a:pt x="1090" y="1682"/>
                </a:lnTo>
                <a:lnTo>
                  <a:pt x="1090" y="1689"/>
                </a:lnTo>
                <a:lnTo>
                  <a:pt x="1097" y="1689"/>
                </a:lnTo>
                <a:lnTo>
                  <a:pt x="1097" y="1696"/>
                </a:lnTo>
                <a:lnTo>
                  <a:pt x="1097" y="1702"/>
                </a:lnTo>
                <a:lnTo>
                  <a:pt x="1097" y="1709"/>
                </a:lnTo>
                <a:lnTo>
                  <a:pt x="1097" y="1716"/>
                </a:lnTo>
                <a:lnTo>
                  <a:pt x="1103" y="1722"/>
                </a:lnTo>
                <a:lnTo>
                  <a:pt x="1103" y="1729"/>
                </a:lnTo>
                <a:lnTo>
                  <a:pt x="1103" y="1736"/>
                </a:lnTo>
                <a:lnTo>
                  <a:pt x="1103" y="1742"/>
                </a:lnTo>
                <a:lnTo>
                  <a:pt x="1109" y="1749"/>
                </a:lnTo>
                <a:lnTo>
                  <a:pt x="1109" y="1756"/>
                </a:lnTo>
                <a:lnTo>
                  <a:pt x="1109" y="1762"/>
                </a:lnTo>
                <a:lnTo>
                  <a:pt x="1109" y="1769"/>
                </a:lnTo>
                <a:lnTo>
                  <a:pt x="1109" y="1776"/>
                </a:lnTo>
                <a:lnTo>
                  <a:pt x="1116" y="1776"/>
                </a:lnTo>
                <a:lnTo>
                  <a:pt x="1116" y="1782"/>
                </a:lnTo>
                <a:lnTo>
                  <a:pt x="1116" y="1789"/>
                </a:lnTo>
                <a:lnTo>
                  <a:pt x="1116" y="1796"/>
                </a:lnTo>
                <a:lnTo>
                  <a:pt x="1122" y="1802"/>
                </a:lnTo>
                <a:lnTo>
                  <a:pt x="1122" y="1809"/>
                </a:lnTo>
                <a:lnTo>
                  <a:pt x="1122" y="1816"/>
                </a:lnTo>
                <a:lnTo>
                  <a:pt x="1122" y="1822"/>
                </a:lnTo>
                <a:lnTo>
                  <a:pt x="1128" y="1822"/>
                </a:lnTo>
                <a:lnTo>
                  <a:pt x="1128" y="1829"/>
                </a:lnTo>
                <a:lnTo>
                  <a:pt x="1128" y="1836"/>
                </a:lnTo>
                <a:lnTo>
                  <a:pt x="1128" y="1842"/>
                </a:lnTo>
                <a:lnTo>
                  <a:pt x="1135" y="1849"/>
                </a:lnTo>
                <a:lnTo>
                  <a:pt x="1135" y="1856"/>
                </a:lnTo>
                <a:lnTo>
                  <a:pt x="1135" y="1862"/>
                </a:lnTo>
                <a:lnTo>
                  <a:pt x="1135" y="1869"/>
                </a:lnTo>
                <a:lnTo>
                  <a:pt x="1141" y="1869"/>
                </a:lnTo>
                <a:lnTo>
                  <a:pt x="1141" y="1876"/>
                </a:lnTo>
                <a:lnTo>
                  <a:pt x="1141" y="1882"/>
                </a:lnTo>
                <a:lnTo>
                  <a:pt x="1141" y="1889"/>
                </a:lnTo>
                <a:lnTo>
                  <a:pt x="1147" y="1889"/>
                </a:lnTo>
                <a:lnTo>
                  <a:pt x="1147" y="1896"/>
                </a:lnTo>
                <a:lnTo>
                  <a:pt x="1147" y="1902"/>
                </a:lnTo>
                <a:lnTo>
                  <a:pt x="1147" y="1909"/>
                </a:lnTo>
                <a:lnTo>
                  <a:pt x="1154" y="1909"/>
                </a:lnTo>
                <a:lnTo>
                  <a:pt x="1154" y="1916"/>
                </a:lnTo>
                <a:lnTo>
                  <a:pt x="1154" y="1923"/>
                </a:lnTo>
                <a:lnTo>
                  <a:pt x="1154" y="1929"/>
                </a:lnTo>
                <a:lnTo>
                  <a:pt x="1160" y="1929"/>
                </a:lnTo>
                <a:lnTo>
                  <a:pt x="1160" y="1936"/>
                </a:lnTo>
                <a:lnTo>
                  <a:pt x="1160" y="1943"/>
                </a:lnTo>
                <a:lnTo>
                  <a:pt x="1166" y="1943"/>
                </a:lnTo>
                <a:lnTo>
                  <a:pt x="1166" y="1949"/>
                </a:lnTo>
                <a:lnTo>
                  <a:pt x="1166" y="1956"/>
                </a:lnTo>
                <a:lnTo>
                  <a:pt x="1166" y="1963"/>
                </a:lnTo>
                <a:lnTo>
                  <a:pt x="1173" y="1963"/>
                </a:lnTo>
                <a:lnTo>
                  <a:pt x="1173" y="1969"/>
                </a:lnTo>
                <a:lnTo>
                  <a:pt x="1173" y="1976"/>
                </a:lnTo>
                <a:lnTo>
                  <a:pt x="1179" y="1976"/>
                </a:lnTo>
                <a:lnTo>
                  <a:pt x="1179" y="1983"/>
                </a:lnTo>
                <a:lnTo>
                  <a:pt x="1179" y="1989"/>
                </a:lnTo>
                <a:lnTo>
                  <a:pt x="1185" y="1989"/>
                </a:lnTo>
                <a:lnTo>
                  <a:pt x="1185" y="1996"/>
                </a:lnTo>
                <a:lnTo>
                  <a:pt x="1185" y="2003"/>
                </a:lnTo>
                <a:lnTo>
                  <a:pt x="1192" y="2003"/>
                </a:lnTo>
                <a:lnTo>
                  <a:pt x="1192" y="2009"/>
                </a:lnTo>
                <a:lnTo>
                  <a:pt x="1198" y="2016"/>
                </a:lnTo>
                <a:lnTo>
                  <a:pt x="1198" y="2023"/>
                </a:lnTo>
                <a:lnTo>
                  <a:pt x="1204" y="2023"/>
                </a:lnTo>
                <a:lnTo>
                  <a:pt x="1204" y="2029"/>
                </a:lnTo>
                <a:lnTo>
                  <a:pt x="1204" y="2036"/>
                </a:lnTo>
                <a:lnTo>
                  <a:pt x="1211" y="2036"/>
                </a:lnTo>
                <a:lnTo>
                  <a:pt x="1211" y="2043"/>
                </a:lnTo>
                <a:lnTo>
                  <a:pt x="1217" y="2043"/>
                </a:lnTo>
                <a:lnTo>
                  <a:pt x="1217" y="2049"/>
                </a:lnTo>
                <a:lnTo>
                  <a:pt x="1223" y="2049"/>
                </a:lnTo>
                <a:lnTo>
                  <a:pt x="1223" y="2056"/>
                </a:lnTo>
                <a:lnTo>
                  <a:pt x="1223" y="2063"/>
                </a:lnTo>
                <a:lnTo>
                  <a:pt x="1230" y="2063"/>
                </a:lnTo>
                <a:lnTo>
                  <a:pt x="1230" y="2069"/>
                </a:lnTo>
                <a:lnTo>
                  <a:pt x="1236" y="2069"/>
                </a:lnTo>
                <a:lnTo>
                  <a:pt x="1236" y="2076"/>
                </a:lnTo>
                <a:lnTo>
                  <a:pt x="1242" y="2076"/>
                </a:lnTo>
                <a:lnTo>
                  <a:pt x="1242" y="2083"/>
                </a:lnTo>
                <a:lnTo>
                  <a:pt x="1249" y="2083"/>
                </a:lnTo>
                <a:lnTo>
                  <a:pt x="1255" y="2083"/>
                </a:lnTo>
                <a:lnTo>
                  <a:pt x="1255" y="2089"/>
                </a:lnTo>
                <a:lnTo>
                  <a:pt x="1261" y="2089"/>
                </a:lnTo>
                <a:lnTo>
                  <a:pt x="1261" y="2096"/>
                </a:lnTo>
                <a:lnTo>
                  <a:pt x="1268" y="2096"/>
                </a:lnTo>
                <a:lnTo>
                  <a:pt x="1274" y="2096"/>
                </a:lnTo>
                <a:lnTo>
                  <a:pt x="1274" y="2103"/>
                </a:lnTo>
                <a:lnTo>
                  <a:pt x="1280" y="2103"/>
                </a:lnTo>
                <a:lnTo>
                  <a:pt x="1287" y="2103"/>
                </a:lnTo>
                <a:lnTo>
                  <a:pt x="1293" y="2103"/>
                </a:lnTo>
                <a:lnTo>
                  <a:pt x="1293" y="2109"/>
                </a:lnTo>
                <a:lnTo>
                  <a:pt x="1299" y="2109"/>
                </a:lnTo>
                <a:lnTo>
                  <a:pt x="1306" y="2109"/>
                </a:lnTo>
                <a:lnTo>
                  <a:pt x="1312" y="2109"/>
                </a:lnTo>
                <a:lnTo>
                  <a:pt x="1319" y="2109"/>
                </a:lnTo>
                <a:lnTo>
                  <a:pt x="1319" y="2103"/>
                </a:lnTo>
                <a:lnTo>
                  <a:pt x="1325" y="2103"/>
                </a:lnTo>
                <a:lnTo>
                  <a:pt x="1331" y="2103"/>
                </a:lnTo>
                <a:lnTo>
                  <a:pt x="1338" y="2103"/>
                </a:lnTo>
                <a:lnTo>
                  <a:pt x="1338" y="2096"/>
                </a:lnTo>
                <a:lnTo>
                  <a:pt x="1344" y="2096"/>
                </a:lnTo>
                <a:lnTo>
                  <a:pt x="1350" y="2096"/>
                </a:lnTo>
                <a:lnTo>
                  <a:pt x="1350" y="2089"/>
                </a:lnTo>
                <a:lnTo>
                  <a:pt x="1357" y="2089"/>
                </a:lnTo>
                <a:lnTo>
                  <a:pt x="1363" y="2089"/>
                </a:lnTo>
                <a:lnTo>
                  <a:pt x="1363" y="2083"/>
                </a:lnTo>
                <a:lnTo>
                  <a:pt x="1369" y="2083"/>
                </a:lnTo>
                <a:lnTo>
                  <a:pt x="1369" y="2076"/>
                </a:lnTo>
                <a:lnTo>
                  <a:pt x="1376" y="2076"/>
                </a:lnTo>
                <a:lnTo>
                  <a:pt x="1376" y="2069"/>
                </a:lnTo>
                <a:lnTo>
                  <a:pt x="1382" y="2069"/>
                </a:lnTo>
                <a:lnTo>
                  <a:pt x="1382" y="2063"/>
                </a:lnTo>
                <a:lnTo>
                  <a:pt x="1388" y="2063"/>
                </a:lnTo>
                <a:lnTo>
                  <a:pt x="1388" y="2056"/>
                </a:lnTo>
                <a:lnTo>
                  <a:pt x="1395" y="2056"/>
                </a:lnTo>
                <a:lnTo>
                  <a:pt x="1395" y="2049"/>
                </a:lnTo>
                <a:lnTo>
                  <a:pt x="1401" y="2043"/>
                </a:lnTo>
                <a:lnTo>
                  <a:pt x="1401" y="2036"/>
                </a:lnTo>
                <a:lnTo>
                  <a:pt x="1407" y="2036"/>
                </a:lnTo>
                <a:lnTo>
                  <a:pt x="1407" y="2029"/>
                </a:lnTo>
                <a:lnTo>
                  <a:pt x="1414" y="2029"/>
                </a:lnTo>
                <a:lnTo>
                  <a:pt x="1414" y="2023"/>
                </a:lnTo>
                <a:lnTo>
                  <a:pt x="1414" y="2016"/>
                </a:lnTo>
                <a:lnTo>
                  <a:pt x="1420" y="2016"/>
                </a:lnTo>
                <a:lnTo>
                  <a:pt x="1420" y="2009"/>
                </a:lnTo>
                <a:lnTo>
                  <a:pt x="1426" y="2009"/>
                </a:lnTo>
                <a:lnTo>
                  <a:pt x="1426" y="2003"/>
                </a:lnTo>
                <a:lnTo>
                  <a:pt x="1426" y="1996"/>
                </a:lnTo>
                <a:lnTo>
                  <a:pt x="1433" y="1996"/>
                </a:lnTo>
                <a:lnTo>
                  <a:pt x="1433" y="1989"/>
                </a:lnTo>
                <a:lnTo>
                  <a:pt x="1433" y="1983"/>
                </a:lnTo>
                <a:lnTo>
                  <a:pt x="1439" y="1983"/>
                </a:lnTo>
                <a:lnTo>
                  <a:pt x="1439" y="1976"/>
                </a:lnTo>
                <a:lnTo>
                  <a:pt x="1439" y="1969"/>
                </a:lnTo>
                <a:lnTo>
                  <a:pt x="1445" y="1969"/>
                </a:lnTo>
                <a:lnTo>
                  <a:pt x="1445" y="1963"/>
                </a:lnTo>
                <a:lnTo>
                  <a:pt x="1452" y="1956"/>
                </a:lnTo>
                <a:lnTo>
                  <a:pt x="1452" y="1949"/>
                </a:lnTo>
                <a:lnTo>
                  <a:pt x="1458" y="1943"/>
                </a:lnTo>
                <a:lnTo>
                  <a:pt x="1458" y="1936"/>
                </a:lnTo>
                <a:lnTo>
                  <a:pt x="1458" y="1929"/>
                </a:lnTo>
                <a:lnTo>
                  <a:pt x="1464" y="1929"/>
                </a:lnTo>
                <a:lnTo>
                  <a:pt x="1464" y="1923"/>
                </a:lnTo>
                <a:lnTo>
                  <a:pt x="1464" y="1916"/>
                </a:lnTo>
                <a:lnTo>
                  <a:pt x="1471" y="1916"/>
                </a:lnTo>
                <a:lnTo>
                  <a:pt x="1471" y="1909"/>
                </a:lnTo>
                <a:lnTo>
                  <a:pt x="1471" y="1902"/>
                </a:lnTo>
                <a:lnTo>
                  <a:pt x="1477" y="1902"/>
                </a:lnTo>
                <a:lnTo>
                  <a:pt x="1477" y="1896"/>
                </a:lnTo>
                <a:lnTo>
                  <a:pt x="1477" y="1889"/>
                </a:lnTo>
                <a:lnTo>
                  <a:pt x="1483" y="1882"/>
                </a:lnTo>
                <a:lnTo>
                  <a:pt x="1483" y="1876"/>
                </a:lnTo>
                <a:lnTo>
                  <a:pt x="1483" y="1869"/>
                </a:lnTo>
                <a:lnTo>
                  <a:pt x="1490" y="1869"/>
                </a:lnTo>
                <a:lnTo>
                  <a:pt x="1490" y="1862"/>
                </a:lnTo>
                <a:lnTo>
                  <a:pt x="1490" y="1856"/>
                </a:lnTo>
                <a:lnTo>
                  <a:pt x="1496" y="1849"/>
                </a:lnTo>
                <a:lnTo>
                  <a:pt x="1496" y="1842"/>
                </a:lnTo>
                <a:lnTo>
                  <a:pt x="1496" y="1836"/>
                </a:lnTo>
                <a:lnTo>
                  <a:pt x="1502" y="1836"/>
                </a:lnTo>
                <a:lnTo>
                  <a:pt x="1502" y="1829"/>
                </a:lnTo>
                <a:lnTo>
                  <a:pt x="1502" y="1822"/>
                </a:lnTo>
                <a:lnTo>
                  <a:pt x="1502" y="1816"/>
                </a:lnTo>
                <a:lnTo>
                  <a:pt x="1509" y="1816"/>
                </a:lnTo>
                <a:lnTo>
                  <a:pt x="1509" y="1809"/>
                </a:lnTo>
                <a:lnTo>
                  <a:pt x="1509" y="1802"/>
                </a:lnTo>
                <a:lnTo>
                  <a:pt x="1509" y="1796"/>
                </a:lnTo>
                <a:lnTo>
                  <a:pt x="1515" y="1796"/>
                </a:lnTo>
                <a:lnTo>
                  <a:pt x="1515" y="1789"/>
                </a:lnTo>
                <a:lnTo>
                  <a:pt x="1515" y="1782"/>
                </a:lnTo>
                <a:lnTo>
                  <a:pt x="1515" y="1776"/>
                </a:lnTo>
                <a:lnTo>
                  <a:pt x="1521" y="1776"/>
                </a:lnTo>
                <a:lnTo>
                  <a:pt x="1521" y="1769"/>
                </a:lnTo>
                <a:lnTo>
                  <a:pt x="1521" y="1762"/>
                </a:lnTo>
                <a:lnTo>
                  <a:pt x="1528" y="1756"/>
                </a:lnTo>
                <a:lnTo>
                  <a:pt x="1528" y="1749"/>
                </a:lnTo>
                <a:lnTo>
                  <a:pt x="1528" y="1742"/>
                </a:lnTo>
                <a:lnTo>
                  <a:pt x="1528" y="1736"/>
                </a:lnTo>
                <a:lnTo>
                  <a:pt x="1534" y="1736"/>
                </a:lnTo>
                <a:lnTo>
                  <a:pt x="1534" y="1729"/>
                </a:lnTo>
                <a:lnTo>
                  <a:pt x="1534" y="1722"/>
                </a:lnTo>
                <a:lnTo>
                  <a:pt x="1534" y="1716"/>
                </a:lnTo>
                <a:lnTo>
                  <a:pt x="1540" y="1716"/>
                </a:lnTo>
                <a:lnTo>
                  <a:pt x="1540" y="1709"/>
                </a:lnTo>
                <a:lnTo>
                  <a:pt x="1540" y="1702"/>
                </a:lnTo>
                <a:lnTo>
                  <a:pt x="1540" y="1696"/>
                </a:lnTo>
                <a:lnTo>
                  <a:pt x="1547" y="1696"/>
                </a:lnTo>
                <a:lnTo>
                  <a:pt x="1547" y="1689"/>
                </a:lnTo>
                <a:lnTo>
                  <a:pt x="1547" y="1682"/>
                </a:lnTo>
                <a:lnTo>
                  <a:pt x="1547" y="1675"/>
                </a:lnTo>
                <a:lnTo>
                  <a:pt x="1547" y="1669"/>
                </a:lnTo>
                <a:lnTo>
                  <a:pt x="1553" y="1669"/>
                </a:lnTo>
                <a:lnTo>
                  <a:pt x="1553" y="1662"/>
                </a:lnTo>
                <a:lnTo>
                  <a:pt x="1553" y="1655"/>
                </a:lnTo>
                <a:lnTo>
                  <a:pt x="1553" y="1649"/>
                </a:lnTo>
                <a:lnTo>
                  <a:pt x="1559" y="1649"/>
                </a:lnTo>
                <a:lnTo>
                  <a:pt x="1559" y="1642"/>
                </a:lnTo>
                <a:lnTo>
                  <a:pt x="1559" y="1635"/>
                </a:lnTo>
                <a:lnTo>
                  <a:pt x="1559" y="1629"/>
                </a:lnTo>
                <a:lnTo>
                  <a:pt x="1566" y="1622"/>
                </a:lnTo>
                <a:lnTo>
                  <a:pt x="1566" y="1615"/>
                </a:lnTo>
                <a:lnTo>
                  <a:pt x="1566" y="1609"/>
                </a:lnTo>
                <a:lnTo>
                  <a:pt x="1566" y="1602"/>
                </a:lnTo>
                <a:lnTo>
                  <a:pt x="1572" y="1602"/>
                </a:lnTo>
                <a:lnTo>
                  <a:pt x="1572" y="1595"/>
                </a:lnTo>
                <a:lnTo>
                  <a:pt x="1572" y="1589"/>
                </a:lnTo>
                <a:lnTo>
                  <a:pt x="1572" y="1582"/>
                </a:lnTo>
                <a:lnTo>
                  <a:pt x="1572" y="1575"/>
                </a:lnTo>
                <a:lnTo>
                  <a:pt x="1578" y="1575"/>
                </a:lnTo>
                <a:lnTo>
                  <a:pt x="1578" y="1569"/>
                </a:lnTo>
                <a:lnTo>
                  <a:pt x="1578" y="1562"/>
                </a:lnTo>
                <a:lnTo>
                  <a:pt x="1578" y="1555"/>
                </a:lnTo>
                <a:lnTo>
                  <a:pt x="1578" y="1549"/>
                </a:lnTo>
                <a:lnTo>
                  <a:pt x="1585" y="1549"/>
                </a:lnTo>
                <a:lnTo>
                  <a:pt x="1585" y="1542"/>
                </a:lnTo>
                <a:lnTo>
                  <a:pt x="1585" y="1535"/>
                </a:lnTo>
                <a:lnTo>
                  <a:pt x="1585" y="1529"/>
                </a:lnTo>
                <a:lnTo>
                  <a:pt x="1591" y="1522"/>
                </a:lnTo>
                <a:lnTo>
                  <a:pt x="1591" y="1515"/>
                </a:lnTo>
                <a:lnTo>
                  <a:pt x="1591" y="1509"/>
                </a:lnTo>
                <a:lnTo>
                  <a:pt x="1591" y="1502"/>
                </a:lnTo>
                <a:lnTo>
                  <a:pt x="1597" y="1495"/>
                </a:lnTo>
                <a:lnTo>
                  <a:pt x="1597" y="1489"/>
                </a:lnTo>
                <a:lnTo>
                  <a:pt x="1597" y="1482"/>
                </a:lnTo>
                <a:lnTo>
                  <a:pt x="1597" y="1475"/>
                </a:lnTo>
                <a:lnTo>
                  <a:pt x="1597" y="1469"/>
                </a:lnTo>
                <a:lnTo>
                  <a:pt x="1604" y="1469"/>
                </a:lnTo>
                <a:lnTo>
                  <a:pt x="1604" y="1462"/>
                </a:lnTo>
                <a:lnTo>
                  <a:pt x="1604" y="1455"/>
                </a:lnTo>
                <a:lnTo>
                  <a:pt x="1604" y="1449"/>
                </a:lnTo>
                <a:lnTo>
                  <a:pt x="1604" y="1442"/>
                </a:lnTo>
                <a:lnTo>
                  <a:pt x="1610" y="1442"/>
                </a:lnTo>
                <a:lnTo>
                  <a:pt x="1610" y="1435"/>
                </a:lnTo>
                <a:lnTo>
                  <a:pt x="1610" y="1428"/>
                </a:lnTo>
                <a:lnTo>
                  <a:pt x="1610" y="1422"/>
                </a:lnTo>
                <a:lnTo>
                  <a:pt x="1610" y="1415"/>
                </a:lnTo>
                <a:lnTo>
                  <a:pt x="1616" y="1415"/>
                </a:lnTo>
                <a:lnTo>
                  <a:pt x="1616" y="1408"/>
                </a:lnTo>
                <a:lnTo>
                  <a:pt x="1616" y="1402"/>
                </a:lnTo>
                <a:lnTo>
                  <a:pt x="1616" y="1395"/>
                </a:lnTo>
                <a:lnTo>
                  <a:pt x="1616" y="1388"/>
                </a:lnTo>
                <a:lnTo>
                  <a:pt x="1623" y="1388"/>
                </a:lnTo>
                <a:lnTo>
                  <a:pt x="1623" y="1382"/>
                </a:lnTo>
                <a:lnTo>
                  <a:pt x="1623" y="1375"/>
                </a:lnTo>
                <a:lnTo>
                  <a:pt x="1623" y="1368"/>
                </a:lnTo>
                <a:lnTo>
                  <a:pt x="1623" y="1362"/>
                </a:lnTo>
                <a:lnTo>
                  <a:pt x="1623" y="1355"/>
                </a:lnTo>
                <a:lnTo>
                  <a:pt x="1629" y="1355"/>
                </a:lnTo>
                <a:lnTo>
                  <a:pt x="1629" y="1348"/>
                </a:lnTo>
                <a:lnTo>
                  <a:pt x="1629" y="1342"/>
                </a:lnTo>
                <a:lnTo>
                  <a:pt x="1629" y="1335"/>
                </a:lnTo>
                <a:lnTo>
                  <a:pt x="1629" y="1328"/>
                </a:lnTo>
                <a:lnTo>
                  <a:pt x="1635" y="1328"/>
                </a:lnTo>
                <a:lnTo>
                  <a:pt x="1635" y="1322"/>
                </a:lnTo>
                <a:lnTo>
                  <a:pt x="1635" y="1315"/>
                </a:lnTo>
                <a:lnTo>
                  <a:pt x="1635" y="1308"/>
                </a:lnTo>
                <a:lnTo>
                  <a:pt x="1635" y="1302"/>
                </a:lnTo>
                <a:lnTo>
                  <a:pt x="1635" y="1295"/>
                </a:lnTo>
                <a:lnTo>
                  <a:pt x="1642" y="1295"/>
                </a:lnTo>
                <a:lnTo>
                  <a:pt x="1642" y="1288"/>
                </a:lnTo>
                <a:lnTo>
                  <a:pt x="1642" y="1282"/>
                </a:lnTo>
                <a:lnTo>
                  <a:pt x="1642" y="1275"/>
                </a:lnTo>
                <a:lnTo>
                  <a:pt x="1642" y="1268"/>
                </a:lnTo>
                <a:lnTo>
                  <a:pt x="1648" y="1262"/>
                </a:lnTo>
                <a:lnTo>
                  <a:pt x="1648" y="1255"/>
                </a:lnTo>
                <a:lnTo>
                  <a:pt x="1648" y="1248"/>
                </a:lnTo>
                <a:lnTo>
                  <a:pt x="1648" y="1242"/>
                </a:lnTo>
                <a:lnTo>
                  <a:pt x="1648" y="1235"/>
                </a:lnTo>
                <a:lnTo>
                  <a:pt x="1654" y="1228"/>
                </a:lnTo>
                <a:lnTo>
                  <a:pt x="1654" y="1222"/>
                </a:lnTo>
                <a:lnTo>
                  <a:pt x="1654" y="1215"/>
                </a:lnTo>
                <a:lnTo>
                  <a:pt x="1654" y="1208"/>
                </a:lnTo>
                <a:lnTo>
                  <a:pt x="1654" y="1202"/>
                </a:lnTo>
                <a:lnTo>
                  <a:pt x="1661" y="1202"/>
                </a:lnTo>
                <a:lnTo>
                  <a:pt x="1661" y="1195"/>
                </a:lnTo>
                <a:lnTo>
                  <a:pt x="1661" y="1188"/>
                </a:lnTo>
                <a:lnTo>
                  <a:pt x="1661" y="1181"/>
                </a:lnTo>
                <a:lnTo>
                  <a:pt x="1661" y="1175"/>
                </a:lnTo>
                <a:lnTo>
                  <a:pt x="1661" y="1168"/>
                </a:lnTo>
                <a:lnTo>
                  <a:pt x="1667" y="1168"/>
                </a:lnTo>
                <a:lnTo>
                  <a:pt x="1667" y="1161"/>
                </a:lnTo>
                <a:lnTo>
                  <a:pt x="1667" y="1155"/>
                </a:lnTo>
                <a:lnTo>
                  <a:pt x="1667" y="1148"/>
                </a:lnTo>
                <a:lnTo>
                  <a:pt x="1667" y="1141"/>
                </a:lnTo>
                <a:lnTo>
                  <a:pt x="1667" y="1135"/>
                </a:lnTo>
                <a:lnTo>
                  <a:pt x="1673" y="1128"/>
                </a:lnTo>
                <a:lnTo>
                  <a:pt x="1673" y="1121"/>
                </a:lnTo>
                <a:lnTo>
                  <a:pt x="1673" y="1115"/>
                </a:lnTo>
                <a:lnTo>
                  <a:pt x="1673" y="1108"/>
                </a:lnTo>
                <a:lnTo>
                  <a:pt x="1673" y="1101"/>
                </a:lnTo>
                <a:lnTo>
                  <a:pt x="1680" y="1095"/>
                </a:lnTo>
                <a:lnTo>
                  <a:pt x="1680" y="1088"/>
                </a:lnTo>
                <a:lnTo>
                  <a:pt x="1680" y="1081"/>
                </a:lnTo>
                <a:lnTo>
                  <a:pt x="1680" y="1075"/>
                </a:lnTo>
                <a:lnTo>
                  <a:pt x="1680" y="1068"/>
                </a:lnTo>
                <a:lnTo>
                  <a:pt x="1686" y="1061"/>
                </a:lnTo>
                <a:lnTo>
                  <a:pt x="1686" y="1055"/>
                </a:lnTo>
                <a:lnTo>
                  <a:pt x="1686" y="1048"/>
                </a:lnTo>
                <a:lnTo>
                  <a:pt x="1686" y="1041"/>
                </a:lnTo>
                <a:lnTo>
                  <a:pt x="1686" y="1035"/>
                </a:lnTo>
                <a:lnTo>
                  <a:pt x="1686" y="1028"/>
                </a:lnTo>
                <a:lnTo>
                  <a:pt x="1692" y="1028"/>
                </a:lnTo>
                <a:lnTo>
                  <a:pt x="1692" y="1021"/>
                </a:lnTo>
                <a:lnTo>
                  <a:pt x="1692" y="1015"/>
                </a:lnTo>
                <a:lnTo>
                  <a:pt x="1692" y="1008"/>
                </a:lnTo>
                <a:lnTo>
                  <a:pt x="1692" y="1001"/>
                </a:lnTo>
                <a:lnTo>
                  <a:pt x="1692" y="995"/>
                </a:lnTo>
                <a:lnTo>
                  <a:pt x="1699" y="988"/>
                </a:lnTo>
                <a:lnTo>
                  <a:pt x="1699" y="981"/>
                </a:lnTo>
                <a:lnTo>
                  <a:pt x="1699" y="975"/>
                </a:lnTo>
                <a:lnTo>
                  <a:pt x="1699" y="968"/>
                </a:lnTo>
                <a:lnTo>
                  <a:pt x="1699" y="961"/>
                </a:lnTo>
                <a:lnTo>
                  <a:pt x="1699" y="955"/>
                </a:lnTo>
                <a:lnTo>
                  <a:pt x="1705" y="955"/>
                </a:lnTo>
                <a:lnTo>
                  <a:pt x="1705" y="948"/>
                </a:lnTo>
                <a:lnTo>
                  <a:pt x="1705" y="941"/>
                </a:lnTo>
                <a:lnTo>
                  <a:pt x="1705" y="934"/>
                </a:lnTo>
                <a:lnTo>
                  <a:pt x="1705" y="928"/>
                </a:lnTo>
                <a:lnTo>
                  <a:pt x="1705" y="921"/>
                </a:lnTo>
                <a:lnTo>
                  <a:pt x="1712" y="914"/>
                </a:lnTo>
                <a:lnTo>
                  <a:pt x="1712" y="908"/>
                </a:lnTo>
                <a:lnTo>
                  <a:pt x="1712" y="901"/>
                </a:lnTo>
                <a:lnTo>
                  <a:pt x="1712" y="894"/>
                </a:lnTo>
                <a:lnTo>
                  <a:pt x="1712" y="888"/>
                </a:lnTo>
                <a:lnTo>
                  <a:pt x="1712" y="881"/>
                </a:lnTo>
                <a:lnTo>
                  <a:pt x="1718" y="881"/>
                </a:lnTo>
                <a:lnTo>
                  <a:pt x="1718" y="874"/>
                </a:lnTo>
                <a:lnTo>
                  <a:pt x="1718" y="868"/>
                </a:lnTo>
                <a:lnTo>
                  <a:pt x="1718" y="861"/>
                </a:lnTo>
                <a:lnTo>
                  <a:pt x="1718" y="854"/>
                </a:lnTo>
                <a:lnTo>
                  <a:pt x="1718" y="848"/>
                </a:lnTo>
                <a:lnTo>
                  <a:pt x="1718" y="841"/>
                </a:lnTo>
                <a:lnTo>
                  <a:pt x="1724" y="841"/>
                </a:lnTo>
                <a:lnTo>
                  <a:pt x="1724" y="834"/>
                </a:lnTo>
                <a:lnTo>
                  <a:pt x="1724" y="828"/>
                </a:lnTo>
                <a:lnTo>
                  <a:pt x="1724" y="821"/>
                </a:lnTo>
                <a:lnTo>
                  <a:pt x="1724" y="814"/>
                </a:lnTo>
                <a:lnTo>
                  <a:pt x="1724" y="808"/>
                </a:lnTo>
                <a:lnTo>
                  <a:pt x="1731" y="801"/>
                </a:lnTo>
                <a:lnTo>
                  <a:pt x="1731" y="794"/>
                </a:lnTo>
                <a:lnTo>
                  <a:pt x="1731" y="788"/>
                </a:lnTo>
                <a:lnTo>
                  <a:pt x="1731" y="781"/>
                </a:lnTo>
                <a:lnTo>
                  <a:pt x="1731" y="774"/>
                </a:lnTo>
                <a:lnTo>
                  <a:pt x="1731" y="768"/>
                </a:lnTo>
                <a:lnTo>
                  <a:pt x="1737" y="761"/>
                </a:lnTo>
                <a:lnTo>
                  <a:pt x="1737" y="754"/>
                </a:lnTo>
                <a:lnTo>
                  <a:pt x="1737" y="748"/>
                </a:lnTo>
                <a:lnTo>
                  <a:pt x="1737" y="741"/>
                </a:lnTo>
                <a:lnTo>
                  <a:pt x="1737" y="734"/>
                </a:lnTo>
                <a:lnTo>
                  <a:pt x="1737" y="728"/>
                </a:lnTo>
                <a:lnTo>
                  <a:pt x="1743" y="721"/>
                </a:lnTo>
                <a:lnTo>
                  <a:pt x="1743" y="714"/>
                </a:lnTo>
                <a:lnTo>
                  <a:pt x="1743" y="707"/>
                </a:lnTo>
                <a:lnTo>
                  <a:pt x="1743" y="701"/>
                </a:lnTo>
                <a:lnTo>
                  <a:pt x="1743" y="694"/>
                </a:lnTo>
                <a:lnTo>
                  <a:pt x="1743" y="687"/>
                </a:lnTo>
                <a:lnTo>
                  <a:pt x="1743" y="681"/>
                </a:lnTo>
                <a:lnTo>
                  <a:pt x="1750" y="681"/>
                </a:lnTo>
                <a:lnTo>
                  <a:pt x="1750" y="674"/>
                </a:lnTo>
                <a:lnTo>
                  <a:pt x="1750" y="667"/>
                </a:lnTo>
                <a:lnTo>
                  <a:pt x="1750" y="661"/>
                </a:lnTo>
                <a:lnTo>
                  <a:pt x="1750" y="654"/>
                </a:lnTo>
                <a:lnTo>
                  <a:pt x="1750" y="647"/>
                </a:lnTo>
                <a:lnTo>
                  <a:pt x="1750" y="641"/>
                </a:lnTo>
                <a:lnTo>
                  <a:pt x="1756" y="641"/>
                </a:lnTo>
                <a:lnTo>
                  <a:pt x="1756" y="634"/>
                </a:lnTo>
                <a:lnTo>
                  <a:pt x="1756" y="627"/>
                </a:lnTo>
                <a:lnTo>
                  <a:pt x="1756" y="621"/>
                </a:lnTo>
                <a:lnTo>
                  <a:pt x="1756" y="614"/>
                </a:lnTo>
                <a:lnTo>
                  <a:pt x="1756" y="607"/>
                </a:lnTo>
                <a:lnTo>
                  <a:pt x="1756" y="601"/>
                </a:lnTo>
                <a:lnTo>
                  <a:pt x="1762" y="601"/>
                </a:lnTo>
                <a:lnTo>
                  <a:pt x="1762" y="594"/>
                </a:lnTo>
                <a:lnTo>
                  <a:pt x="1762" y="587"/>
                </a:lnTo>
                <a:lnTo>
                  <a:pt x="1762" y="581"/>
                </a:lnTo>
                <a:lnTo>
                  <a:pt x="1762" y="574"/>
                </a:lnTo>
                <a:lnTo>
                  <a:pt x="1762" y="567"/>
                </a:lnTo>
                <a:lnTo>
                  <a:pt x="1762" y="561"/>
                </a:lnTo>
                <a:lnTo>
                  <a:pt x="1769" y="561"/>
                </a:lnTo>
                <a:lnTo>
                  <a:pt x="1769" y="554"/>
                </a:lnTo>
                <a:lnTo>
                  <a:pt x="1769" y="547"/>
                </a:lnTo>
                <a:lnTo>
                  <a:pt x="1769" y="541"/>
                </a:lnTo>
                <a:lnTo>
                  <a:pt x="1769" y="534"/>
                </a:lnTo>
                <a:lnTo>
                  <a:pt x="1769" y="527"/>
                </a:lnTo>
                <a:lnTo>
                  <a:pt x="1769" y="521"/>
                </a:lnTo>
                <a:lnTo>
                  <a:pt x="1775" y="521"/>
                </a:lnTo>
                <a:lnTo>
                  <a:pt x="1775" y="514"/>
                </a:lnTo>
                <a:lnTo>
                  <a:pt x="1775" y="507"/>
                </a:lnTo>
                <a:lnTo>
                  <a:pt x="1775" y="501"/>
                </a:lnTo>
                <a:lnTo>
                  <a:pt x="1775" y="494"/>
                </a:lnTo>
                <a:lnTo>
                  <a:pt x="1781" y="487"/>
                </a:lnTo>
                <a:lnTo>
                  <a:pt x="1781" y="481"/>
                </a:lnTo>
                <a:lnTo>
                  <a:pt x="1781" y="474"/>
                </a:lnTo>
                <a:lnTo>
                  <a:pt x="1781" y="467"/>
                </a:lnTo>
                <a:lnTo>
                  <a:pt x="1788" y="467"/>
                </a:lnTo>
                <a:lnTo>
                  <a:pt x="1788" y="460"/>
                </a:lnTo>
                <a:lnTo>
                  <a:pt x="1788" y="454"/>
                </a:lnTo>
                <a:lnTo>
                  <a:pt x="1788" y="447"/>
                </a:lnTo>
                <a:lnTo>
                  <a:pt x="1794" y="447"/>
                </a:lnTo>
                <a:lnTo>
                  <a:pt x="1794" y="440"/>
                </a:lnTo>
                <a:lnTo>
                  <a:pt x="1794" y="434"/>
                </a:lnTo>
                <a:lnTo>
                  <a:pt x="1800" y="434"/>
                </a:lnTo>
                <a:lnTo>
                  <a:pt x="1800" y="427"/>
                </a:lnTo>
                <a:lnTo>
                  <a:pt x="1807" y="427"/>
                </a:lnTo>
                <a:lnTo>
                  <a:pt x="1807" y="420"/>
                </a:lnTo>
                <a:lnTo>
                  <a:pt x="1813" y="420"/>
                </a:lnTo>
                <a:lnTo>
                  <a:pt x="1813" y="427"/>
                </a:lnTo>
                <a:lnTo>
                  <a:pt x="1819" y="427"/>
                </a:lnTo>
                <a:lnTo>
                  <a:pt x="1819" y="434"/>
                </a:lnTo>
                <a:lnTo>
                  <a:pt x="1819" y="440"/>
                </a:lnTo>
                <a:lnTo>
                  <a:pt x="1826" y="440"/>
                </a:lnTo>
                <a:lnTo>
                  <a:pt x="1826" y="447"/>
                </a:lnTo>
                <a:lnTo>
                  <a:pt x="1826" y="454"/>
                </a:lnTo>
                <a:lnTo>
                  <a:pt x="1832" y="454"/>
                </a:lnTo>
                <a:lnTo>
                  <a:pt x="1832" y="460"/>
                </a:lnTo>
                <a:lnTo>
                  <a:pt x="1832" y="467"/>
                </a:lnTo>
                <a:lnTo>
                  <a:pt x="1832" y="474"/>
                </a:lnTo>
                <a:lnTo>
                  <a:pt x="1832" y="481"/>
                </a:lnTo>
                <a:lnTo>
                  <a:pt x="1838" y="481"/>
                </a:lnTo>
                <a:lnTo>
                  <a:pt x="1838" y="487"/>
                </a:lnTo>
                <a:lnTo>
                  <a:pt x="1838" y="494"/>
                </a:lnTo>
                <a:lnTo>
                  <a:pt x="1838" y="501"/>
                </a:lnTo>
                <a:lnTo>
                  <a:pt x="1838" y="507"/>
                </a:lnTo>
                <a:lnTo>
                  <a:pt x="1845" y="507"/>
                </a:lnTo>
                <a:lnTo>
                  <a:pt x="1845" y="514"/>
                </a:lnTo>
                <a:lnTo>
                  <a:pt x="1845" y="521"/>
                </a:lnTo>
                <a:lnTo>
                  <a:pt x="1845" y="527"/>
                </a:lnTo>
                <a:lnTo>
                  <a:pt x="1845" y="534"/>
                </a:lnTo>
                <a:lnTo>
                  <a:pt x="1845" y="541"/>
                </a:lnTo>
                <a:lnTo>
                  <a:pt x="1851" y="541"/>
                </a:lnTo>
                <a:lnTo>
                  <a:pt x="1851" y="547"/>
                </a:lnTo>
                <a:lnTo>
                  <a:pt x="1851" y="554"/>
                </a:lnTo>
                <a:lnTo>
                  <a:pt x="1851" y="561"/>
                </a:lnTo>
                <a:lnTo>
                  <a:pt x="1851" y="567"/>
                </a:lnTo>
                <a:lnTo>
                  <a:pt x="1851" y="574"/>
                </a:lnTo>
                <a:lnTo>
                  <a:pt x="1851" y="581"/>
                </a:lnTo>
                <a:lnTo>
                  <a:pt x="1857" y="587"/>
                </a:lnTo>
                <a:lnTo>
                  <a:pt x="1857" y="594"/>
                </a:lnTo>
                <a:lnTo>
                  <a:pt x="1857" y="601"/>
                </a:lnTo>
                <a:lnTo>
                  <a:pt x="1857" y="607"/>
                </a:lnTo>
                <a:lnTo>
                  <a:pt x="1857" y="614"/>
                </a:lnTo>
                <a:lnTo>
                  <a:pt x="1857" y="621"/>
                </a:lnTo>
                <a:lnTo>
                  <a:pt x="1864" y="621"/>
                </a:lnTo>
                <a:lnTo>
                  <a:pt x="1864" y="627"/>
                </a:lnTo>
                <a:lnTo>
                  <a:pt x="1864" y="634"/>
                </a:lnTo>
                <a:lnTo>
                  <a:pt x="1864" y="641"/>
                </a:lnTo>
                <a:lnTo>
                  <a:pt x="1864" y="647"/>
                </a:lnTo>
                <a:lnTo>
                  <a:pt x="1864" y="654"/>
                </a:lnTo>
                <a:lnTo>
                  <a:pt x="1870" y="661"/>
                </a:lnTo>
                <a:lnTo>
                  <a:pt x="1870" y="667"/>
                </a:lnTo>
                <a:lnTo>
                  <a:pt x="1870" y="674"/>
                </a:lnTo>
                <a:lnTo>
                  <a:pt x="1870" y="681"/>
                </a:lnTo>
                <a:lnTo>
                  <a:pt x="1870" y="687"/>
                </a:lnTo>
                <a:lnTo>
                  <a:pt x="1870" y="694"/>
                </a:lnTo>
                <a:lnTo>
                  <a:pt x="1876" y="694"/>
                </a:lnTo>
                <a:lnTo>
                  <a:pt x="1876" y="701"/>
                </a:lnTo>
                <a:lnTo>
                  <a:pt x="1876" y="707"/>
                </a:lnTo>
                <a:lnTo>
                  <a:pt x="1876" y="714"/>
                </a:lnTo>
                <a:lnTo>
                  <a:pt x="1876" y="721"/>
                </a:lnTo>
                <a:lnTo>
                  <a:pt x="1876" y="728"/>
                </a:lnTo>
                <a:lnTo>
                  <a:pt x="1883" y="734"/>
                </a:lnTo>
                <a:lnTo>
                  <a:pt x="1883" y="741"/>
                </a:lnTo>
                <a:lnTo>
                  <a:pt x="1883" y="748"/>
                </a:lnTo>
                <a:lnTo>
                  <a:pt x="1883" y="754"/>
                </a:lnTo>
                <a:lnTo>
                  <a:pt x="1883" y="761"/>
                </a:lnTo>
                <a:lnTo>
                  <a:pt x="1883" y="768"/>
                </a:lnTo>
                <a:lnTo>
                  <a:pt x="1889" y="768"/>
                </a:lnTo>
                <a:lnTo>
                  <a:pt x="1889" y="774"/>
                </a:lnTo>
                <a:lnTo>
                  <a:pt x="1889" y="781"/>
                </a:lnTo>
                <a:lnTo>
                  <a:pt x="1889" y="788"/>
                </a:lnTo>
                <a:lnTo>
                  <a:pt x="1889" y="794"/>
                </a:lnTo>
                <a:lnTo>
                  <a:pt x="1889" y="801"/>
                </a:lnTo>
                <a:lnTo>
                  <a:pt x="1895" y="801"/>
                </a:lnTo>
                <a:lnTo>
                  <a:pt x="1895" y="808"/>
                </a:lnTo>
                <a:lnTo>
                  <a:pt x="1895" y="814"/>
                </a:lnTo>
                <a:lnTo>
                  <a:pt x="1895" y="821"/>
                </a:lnTo>
                <a:lnTo>
                  <a:pt x="1895" y="828"/>
                </a:lnTo>
                <a:lnTo>
                  <a:pt x="1895" y="834"/>
                </a:lnTo>
                <a:lnTo>
                  <a:pt x="1902" y="834"/>
                </a:lnTo>
                <a:lnTo>
                  <a:pt x="1902" y="841"/>
                </a:lnTo>
                <a:lnTo>
                  <a:pt x="1902" y="848"/>
                </a:lnTo>
                <a:lnTo>
                  <a:pt x="1902" y="854"/>
                </a:lnTo>
                <a:lnTo>
                  <a:pt x="1902" y="861"/>
                </a:lnTo>
                <a:lnTo>
                  <a:pt x="1902" y="868"/>
                </a:lnTo>
                <a:lnTo>
                  <a:pt x="1908" y="874"/>
                </a:lnTo>
                <a:lnTo>
                  <a:pt x="1908" y="881"/>
                </a:lnTo>
                <a:lnTo>
                  <a:pt x="1908" y="888"/>
                </a:lnTo>
                <a:lnTo>
                  <a:pt x="1908" y="894"/>
                </a:lnTo>
                <a:lnTo>
                  <a:pt x="1908" y="901"/>
                </a:lnTo>
                <a:lnTo>
                  <a:pt x="1914" y="908"/>
                </a:lnTo>
                <a:lnTo>
                  <a:pt x="1914" y="914"/>
                </a:lnTo>
                <a:lnTo>
                  <a:pt x="1914" y="921"/>
                </a:lnTo>
                <a:lnTo>
                  <a:pt x="1914" y="928"/>
                </a:lnTo>
                <a:lnTo>
                  <a:pt x="1914" y="934"/>
                </a:lnTo>
                <a:lnTo>
                  <a:pt x="1921" y="941"/>
                </a:lnTo>
                <a:lnTo>
                  <a:pt x="1921" y="948"/>
                </a:lnTo>
                <a:lnTo>
                  <a:pt x="1921" y="955"/>
                </a:lnTo>
                <a:lnTo>
                  <a:pt x="1921" y="961"/>
                </a:lnTo>
                <a:lnTo>
                  <a:pt x="1921" y="968"/>
                </a:lnTo>
                <a:lnTo>
                  <a:pt x="1927" y="975"/>
                </a:lnTo>
                <a:lnTo>
                  <a:pt x="1927" y="981"/>
                </a:lnTo>
                <a:lnTo>
                  <a:pt x="1927" y="988"/>
                </a:lnTo>
                <a:lnTo>
                  <a:pt x="1927" y="995"/>
                </a:lnTo>
                <a:lnTo>
                  <a:pt x="1927" y="1001"/>
                </a:lnTo>
                <a:lnTo>
                  <a:pt x="1933" y="1008"/>
                </a:lnTo>
                <a:lnTo>
                  <a:pt x="1933" y="1015"/>
                </a:lnTo>
                <a:lnTo>
                  <a:pt x="1933" y="1021"/>
                </a:lnTo>
                <a:lnTo>
                  <a:pt x="1933" y="1028"/>
                </a:lnTo>
                <a:lnTo>
                  <a:pt x="1933" y="1035"/>
                </a:lnTo>
                <a:lnTo>
                  <a:pt x="1940" y="1035"/>
                </a:lnTo>
                <a:lnTo>
                  <a:pt x="1940" y="1041"/>
                </a:lnTo>
                <a:lnTo>
                  <a:pt x="1940" y="1048"/>
                </a:lnTo>
                <a:lnTo>
                  <a:pt x="1940" y="1055"/>
                </a:lnTo>
                <a:lnTo>
                  <a:pt x="1940" y="1061"/>
                </a:lnTo>
                <a:lnTo>
                  <a:pt x="1940" y="1068"/>
                </a:lnTo>
                <a:lnTo>
                  <a:pt x="1946" y="1068"/>
                </a:lnTo>
                <a:lnTo>
                  <a:pt x="1946" y="1075"/>
                </a:lnTo>
                <a:lnTo>
                  <a:pt x="1946" y="1081"/>
                </a:lnTo>
                <a:lnTo>
                  <a:pt x="1946" y="1088"/>
                </a:lnTo>
                <a:lnTo>
                  <a:pt x="1946" y="1095"/>
                </a:lnTo>
                <a:lnTo>
                  <a:pt x="1946" y="1101"/>
                </a:lnTo>
                <a:lnTo>
                  <a:pt x="1952" y="1101"/>
                </a:lnTo>
                <a:lnTo>
                  <a:pt x="1952" y="1108"/>
                </a:lnTo>
                <a:lnTo>
                  <a:pt x="1952" y="1115"/>
                </a:lnTo>
                <a:lnTo>
                  <a:pt x="1952" y="1121"/>
                </a:lnTo>
                <a:lnTo>
                  <a:pt x="1952" y="1128"/>
                </a:lnTo>
                <a:lnTo>
                  <a:pt x="1959" y="1135"/>
                </a:lnTo>
                <a:lnTo>
                  <a:pt x="1959" y="1141"/>
                </a:lnTo>
                <a:lnTo>
                  <a:pt x="1959" y="1148"/>
                </a:lnTo>
                <a:lnTo>
                  <a:pt x="1959" y="1155"/>
                </a:lnTo>
                <a:lnTo>
                  <a:pt x="1959" y="1161"/>
                </a:lnTo>
                <a:lnTo>
                  <a:pt x="1965" y="1161"/>
                </a:lnTo>
                <a:lnTo>
                  <a:pt x="1965" y="1168"/>
                </a:lnTo>
                <a:lnTo>
                  <a:pt x="1965" y="1175"/>
                </a:lnTo>
                <a:lnTo>
                  <a:pt x="1965" y="1181"/>
                </a:lnTo>
                <a:lnTo>
                  <a:pt x="1965" y="1188"/>
                </a:lnTo>
                <a:lnTo>
                  <a:pt x="1971" y="1188"/>
                </a:lnTo>
                <a:lnTo>
                  <a:pt x="1971" y="1195"/>
                </a:lnTo>
                <a:lnTo>
                  <a:pt x="1971" y="1202"/>
                </a:lnTo>
                <a:lnTo>
                  <a:pt x="1971" y="1208"/>
                </a:lnTo>
                <a:lnTo>
                  <a:pt x="1971" y="1215"/>
                </a:lnTo>
                <a:lnTo>
                  <a:pt x="1971" y="1222"/>
                </a:lnTo>
                <a:lnTo>
                  <a:pt x="1978" y="1222"/>
                </a:lnTo>
                <a:lnTo>
                  <a:pt x="1978" y="1228"/>
                </a:lnTo>
                <a:lnTo>
                  <a:pt x="1978" y="1235"/>
                </a:lnTo>
                <a:lnTo>
                  <a:pt x="1978" y="1242"/>
                </a:lnTo>
                <a:lnTo>
                  <a:pt x="1978" y="1248"/>
                </a:lnTo>
                <a:lnTo>
                  <a:pt x="1984" y="1248"/>
                </a:lnTo>
                <a:lnTo>
                  <a:pt x="1984" y="1255"/>
                </a:lnTo>
                <a:lnTo>
                  <a:pt x="1984" y="1262"/>
                </a:lnTo>
                <a:lnTo>
                  <a:pt x="1984" y="1268"/>
                </a:lnTo>
                <a:lnTo>
                  <a:pt x="1984" y="1275"/>
                </a:lnTo>
                <a:lnTo>
                  <a:pt x="1990" y="1275"/>
                </a:lnTo>
                <a:lnTo>
                  <a:pt x="1990" y="1282"/>
                </a:lnTo>
                <a:lnTo>
                  <a:pt x="1990" y="1288"/>
                </a:lnTo>
                <a:lnTo>
                  <a:pt x="1990" y="1295"/>
                </a:lnTo>
                <a:lnTo>
                  <a:pt x="1990" y="1302"/>
                </a:lnTo>
                <a:lnTo>
                  <a:pt x="1997" y="1302"/>
                </a:lnTo>
                <a:lnTo>
                  <a:pt x="1997" y="1308"/>
                </a:lnTo>
                <a:lnTo>
                  <a:pt x="1997" y="1315"/>
                </a:lnTo>
                <a:lnTo>
                  <a:pt x="1997" y="1322"/>
                </a:lnTo>
                <a:lnTo>
                  <a:pt x="1997" y="1328"/>
                </a:lnTo>
                <a:lnTo>
                  <a:pt x="2003" y="1335"/>
                </a:lnTo>
                <a:lnTo>
                  <a:pt x="2003" y="1342"/>
                </a:lnTo>
                <a:lnTo>
                  <a:pt x="2003" y="1348"/>
                </a:lnTo>
                <a:lnTo>
                  <a:pt x="2003" y="1355"/>
                </a:lnTo>
                <a:lnTo>
                  <a:pt x="2009" y="1362"/>
                </a:lnTo>
                <a:lnTo>
                  <a:pt x="2009" y="1368"/>
                </a:lnTo>
                <a:lnTo>
                  <a:pt x="2009" y="1375"/>
                </a:lnTo>
                <a:lnTo>
                  <a:pt x="2009" y="1382"/>
                </a:lnTo>
                <a:lnTo>
                  <a:pt x="2016" y="1388"/>
                </a:lnTo>
                <a:lnTo>
                  <a:pt x="2016" y="1395"/>
                </a:lnTo>
                <a:lnTo>
                  <a:pt x="2016" y="1402"/>
                </a:lnTo>
                <a:lnTo>
                  <a:pt x="2016" y="1408"/>
                </a:lnTo>
                <a:lnTo>
                  <a:pt x="2022" y="1408"/>
                </a:lnTo>
                <a:lnTo>
                  <a:pt x="2022" y="1415"/>
                </a:lnTo>
                <a:lnTo>
                  <a:pt x="2022" y="1422"/>
                </a:lnTo>
                <a:lnTo>
                  <a:pt x="2022" y="1428"/>
                </a:lnTo>
                <a:lnTo>
                  <a:pt x="2022" y="1435"/>
                </a:lnTo>
                <a:lnTo>
                  <a:pt x="2028" y="1435"/>
                </a:lnTo>
                <a:lnTo>
                  <a:pt x="2028" y="1442"/>
                </a:lnTo>
                <a:lnTo>
                  <a:pt x="2028" y="1449"/>
                </a:lnTo>
                <a:lnTo>
                  <a:pt x="2028" y="1455"/>
                </a:lnTo>
                <a:lnTo>
                  <a:pt x="2028" y="1462"/>
                </a:lnTo>
                <a:lnTo>
                  <a:pt x="2035" y="1462"/>
                </a:lnTo>
                <a:lnTo>
                  <a:pt x="2035" y="1469"/>
                </a:lnTo>
                <a:lnTo>
                  <a:pt x="2035" y="1475"/>
                </a:lnTo>
                <a:lnTo>
                  <a:pt x="2035" y="1482"/>
                </a:lnTo>
                <a:lnTo>
                  <a:pt x="2041" y="1489"/>
                </a:lnTo>
                <a:lnTo>
                  <a:pt x="2041" y="1495"/>
                </a:lnTo>
                <a:lnTo>
                  <a:pt x="2041" y="1502"/>
                </a:lnTo>
                <a:lnTo>
                  <a:pt x="2041" y="1509"/>
                </a:lnTo>
                <a:lnTo>
                  <a:pt x="2047" y="1509"/>
                </a:lnTo>
                <a:lnTo>
                  <a:pt x="2047" y="1515"/>
                </a:lnTo>
                <a:lnTo>
                  <a:pt x="2047" y="1522"/>
                </a:lnTo>
                <a:lnTo>
                  <a:pt x="2047" y="1529"/>
                </a:lnTo>
                <a:lnTo>
                  <a:pt x="2047" y="1535"/>
                </a:lnTo>
                <a:lnTo>
                  <a:pt x="2054" y="1535"/>
                </a:lnTo>
                <a:lnTo>
                  <a:pt x="2054" y="1542"/>
                </a:lnTo>
                <a:lnTo>
                  <a:pt x="2054" y="1549"/>
                </a:lnTo>
                <a:lnTo>
                  <a:pt x="2054" y="1555"/>
                </a:lnTo>
                <a:lnTo>
                  <a:pt x="2060" y="1555"/>
                </a:lnTo>
                <a:lnTo>
                  <a:pt x="2060" y="1562"/>
                </a:lnTo>
                <a:lnTo>
                  <a:pt x="2060" y="1569"/>
                </a:lnTo>
                <a:lnTo>
                  <a:pt x="2060" y="1575"/>
                </a:lnTo>
                <a:lnTo>
                  <a:pt x="2066" y="1582"/>
                </a:lnTo>
                <a:lnTo>
                  <a:pt x="2066" y="1589"/>
                </a:lnTo>
                <a:lnTo>
                  <a:pt x="2066" y="1595"/>
                </a:lnTo>
                <a:lnTo>
                  <a:pt x="2066" y="1602"/>
                </a:lnTo>
                <a:lnTo>
                  <a:pt x="2073" y="1602"/>
                </a:lnTo>
                <a:lnTo>
                  <a:pt x="2073" y="1609"/>
                </a:lnTo>
                <a:lnTo>
                  <a:pt x="2073" y="1615"/>
                </a:lnTo>
                <a:lnTo>
                  <a:pt x="2073" y="1622"/>
                </a:lnTo>
                <a:lnTo>
                  <a:pt x="2079" y="1622"/>
                </a:lnTo>
                <a:lnTo>
                  <a:pt x="2079" y="1629"/>
                </a:lnTo>
                <a:lnTo>
                  <a:pt x="2079" y="1635"/>
                </a:lnTo>
                <a:lnTo>
                  <a:pt x="2079" y="1642"/>
                </a:lnTo>
                <a:lnTo>
                  <a:pt x="2085" y="1642"/>
                </a:lnTo>
                <a:lnTo>
                  <a:pt x="2085" y="1649"/>
                </a:lnTo>
                <a:lnTo>
                  <a:pt x="2085" y="1655"/>
                </a:lnTo>
                <a:lnTo>
                  <a:pt x="2085" y="1662"/>
                </a:lnTo>
                <a:lnTo>
                  <a:pt x="2092" y="1662"/>
                </a:lnTo>
                <a:lnTo>
                  <a:pt x="2092" y="1669"/>
                </a:lnTo>
                <a:lnTo>
                  <a:pt x="2092" y="1675"/>
                </a:lnTo>
                <a:lnTo>
                  <a:pt x="2092" y="1682"/>
                </a:lnTo>
                <a:lnTo>
                  <a:pt x="2098" y="1682"/>
                </a:lnTo>
                <a:lnTo>
                  <a:pt x="2098" y="1689"/>
                </a:lnTo>
                <a:lnTo>
                  <a:pt x="2098" y="1696"/>
                </a:lnTo>
                <a:lnTo>
                  <a:pt x="2105" y="1696"/>
                </a:lnTo>
                <a:lnTo>
                  <a:pt x="2105" y="1702"/>
                </a:lnTo>
                <a:lnTo>
                  <a:pt x="2105" y="1709"/>
                </a:lnTo>
                <a:lnTo>
                  <a:pt x="2111" y="1709"/>
                </a:lnTo>
                <a:lnTo>
                  <a:pt x="2111" y="1716"/>
                </a:lnTo>
                <a:lnTo>
                  <a:pt x="2111" y="1722"/>
                </a:lnTo>
                <a:lnTo>
                  <a:pt x="2117" y="1729"/>
                </a:lnTo>
                <a:lnTo>
                  <a:pt x="2117" y="1736"/>
                </a:lnTo>
                <a:lnTo>
                  <a:pt x="2124" y="1736"/>
                </a:lnTo>
                <a:lnTo>
                  <a:pt x="2124" y="1742"/>
                </a:lnTo>
                <a:lnTo>
                  <a:pt x="2124" y="1749"/>
                </a:lnTo>
                <a:lnTo>
                  <a:pt x="2130" y="1749"/>
                </a:lnTo>
                <a:lnTo>
                  <a:pt x="2130" y="1756"/>
                </a:lnTo>
                <a:lnTo>
                  <a:pt x="2136" y="1762"/>
                </a:lnTo>
                <a:lnTo>
                  <a:pt x="2136" y="1769"/>
                </a:lnTo>
                <a:lnTo>
                  <a:pt x="2143" y="1769"/>
                </a:lnTo>
                <a:lnTo>
                  <a:pt x="2143" y="1776"/>
                </a:lnTo>
                <a:lnTo>
                  <a:pt x="2149" y="1776"/>
                </a:lnTo>
                <a:lnTo>
                  <a:pt x="2149" y="1782"/>
                </a:lnTo>
                <a:lnTo>
                  <a:pt x="2155" y="1782"/>
                </a:lnTo>
                <a:lnTo>
                  <a:pt x="2155" y="1789"/>
                </a:lnTo>
                <a:lnTo>
                  <a:pt x="2162" y="1796"/>
                </a:lnTo>
                <a:lnTo>
                  <a:pt x="2168" y="1796"/>
                </a:lnTo>
                <a:lnTo>
                  <a:pt x="2168" y="1802"/>
                </a:lnTo>
                <a:lnTo>
                  <a:pt x="2174" y="1802"/>
                </a:lnTo>
                <a:lnTo>
                  <a:pt x="2174" y="1809"/>
                </a:lnTo>
                <a:lnTo>
                  <a:pt x="2181" y="1809"/>
                </a:lnTo>
                <a:lnTo>
                  <a:pt x="2181" y="1816"/>
                </a:lnTo>
                <a:lnTo>
                  <a:pt x="2187" y="1816"/>
                </a:lnTo>
                <a:lnTo>
                  <a:pt x="2187" y="1822"/>
                </a:lnTo>
                <a:lnTo>
                  <a:pt x="2193" y="1822"/>
                </a:lnTo>
                <a:lnTo>
                  <a:pt x="2200" y="1829"/>
                </a:lnTo>
                <a:lnTo>
                  <a:pt x="2206" y="1829"/>
                </a:lnTo>
                <a:lnTo>
                  <a:pt x="2206" y="1836"/>
                </a:lnTo>
                <a:lnTo>
                  <a:pt x="2212" y="1836"/>
                </a:lnTo>
                <a:lnTo>
                  <a:pt x="2212" y="1842"/>
                </a:lnTo>
                <a:lnTo>
                  <a:pt x="2219" y="1842"/>
                </a:lnTo>
                <a:lnTo>
                  <a:pt x="2219" y="1849"/>
                </a:lnTo>
              </a:path>
            </a:pathLst>
          </a:custGeom>
          <a:noFill/>
          <a:ln w="15875">
            <a:solidFill>
              <a:srgbClr val="00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33854" name="Rectangle 127"/>
          <p:cNvSpPr>
            <a:spLocks noChangeArrowheads="1"/>
          </p:cNvSpPr>
          <p:nvPr/>
        </p:nvSpPr>
        <p:spPr bwMode="auto">
          <a:xfrm>
            <a:off x="5957888" y="5351463"/>
            <a:ext cx="455612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FF00"/>
                </a:solidFill>
                <a:latin typeface="Arial" pitchFamily="34" charset="0"/>
              </a:rPr>
              <a:t>BETA_Y</a:t>
            </a: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33855" name="Freeform 128"/>
          <p:cNvSpPr>
            <a:spLocks/>
          </p:cNvSpPr>
          <p:nvPr/>
        </p:nvSpPr>
        <p:spPr bwMode="auto">
          <a:xfrm>
            <a:off x="4870450" y="3476625"/>
            <a:ext cx="3522662" cy="1588"/>
          </a:xfrm>
          <a:custGeom>
            <a:avLst/>
            <a:gdLst>
              <a:gd name="T0" fmla="*/ 32 w 2219"/>
              <a:gd name="T1" fmla="*/ 0 h 1"/>
              <a:gd name="T2" fmla="*/ 70 w 2219"/>
              <a:gd name="T3" fmla="*/ 0 h 1"/>
              <a:gd name="T4" fmla="*/ 101 w 2219"/>
              <a:gd name="T5" fmla="*/ 0 h 1"/>
              <a:gd name="T6" fmla="*/ 140 w 2219"/>
              <a:gd name="T7" fmla="*/ 0 h 1"/>
              <a:gd name="T8" fmla="*/ 171 w 2219"/>
              <a:gd name="T9" fmla="*/ 0 h 1"/>
              <a:gd name="T10" fmla="*/ 209 w 2219"/>
              <a:gd name="T11" fmla="*/ 0 h 1"/>
              <a:gd name="T12" fmla="*/ 241 w 2219"/>
              <a:gd name="T13" fmla="*/ 0 h 1"/>
              <a:gd name="T14" fmla="*/ 279 w 2219"/>
              <a:gd name="T15" fmla="*/ 0 h 1"/>
              <a:gd name="T16" fmla="*/ 311 w 2219"/>
              <a:gd name="T17" fmla="*/ 0 h 1"/>
              <a:gd name="T18" fmla="*/ 349 w 2219"/>
              <a:gd name="T19" fmla="*/ 0 h 1"/>
              <a:gd name="T20" fmla="*/ 380 w 2219"/>
              <a:gd name="T21" fmla="*/ 0 h 1"/>
              <a:gd name="T22" fmla="*/ 418 w 2219"/>
              <a:gd name="T23" fmla="*/ 0 h 1"/>
              <a:gd name="T24" fmla="*/ 456 w 2219"/>
              <a:gd name="T25" fmla="*/ 0 h 1"/>
              <a:gd name="T26" fmla="*/ 488 w 2219"/>
              <a:gd name="T27" fmla="*/ 0 h 1"/>
              <a:gd name="T28" fmla="*/ 526 w 2219"/>
              <a:gd name="T29" fmla="*/ 0 h 1"/>
              <a:gd name="T30" fmla="*/ 558 w 2219"/>
              <a:gd name="T31" fmla="*/ 0 h 1"/>
              <a:gd name="T32" fmla="*/ 596 w 2219"/>
              <a:gd name="T33" fmla="*/ 0 h 1"/>
              <a:gd name="T34" fmla="*/ 628 w 2219"/>
              <a:gd name="T35" fmla="*/ 0 h 1"/>
              <a:gd name="T36" fmla="*/ 666 w 2219"/>
              <a:gd name="T37" fmla="*/ 0 h 1"/>
              <a:gd name="T38" fmla="*/ 697 w 2219"/>
              <a:gd name="T39" fmla="*/ 0 h 1"/>
              <a:gd name="T40" fmla="*/ 735 w 2219"/>
              <a:gd name="T41" fmla="*/ 0 h 1"/>
              <a:gd name="T42" fmla="*/ 767 w 2219"/>
              <a:gd name="T43" fmla="*/ 0 h 1"/>
              <a:gd name="T44" fmla="*/ 805 w 2219"/>
              <a:gd name="T45" fmla="*/ 0 h 1"/>
              <a:gd name="T46" fmla="*/ 843 w 2219"/>
              <a:gd name="T47" fmla="*/ 0 h 1"/>
              <a:gd name="T48" fmla="*/ 875 w 2219"/>
              <a:gd name="T49" fmla="*/ 0 h 1"/>
              <a:gd name="T50" fmla="*/ 913 w 2219"/>
              <a:gd name="T51" fmla="*/ 0 h 1"/>
              <a:gd name="T52" fmla="*/ 945 w 2219"/>
              <a:gd name="T53" fmla="*/ 0 h 1"/>
              <a:gd name="T54" fmla="*/ 983 w 2219"/>
              <a:gd name="T55" fmla="*/ 0 h 1"/>
              <a:gd name="T56" fmla="*/ 1014 w 2219"/>
              <a:gd name="T57" fmla="*/ 0 h 1"/>
              <a:gd name="T58" fmla="*/ 1052 w 2219"/>
              <a:gd name="T59" fmla="*/ 0 h 1"/>
              <a:gd name="T60" fmla="*/ 1084 w 2219"/>
              <a:gd name="T61" fmla="*/ 0 h 1"/>
              <a:gd name="T62" fmla="*/ 1122 w 2219"/>
              <a:gd name="T63" fmla="*/ 0 h 1"/>
              <a:gd name="T64" fmla="*/ 1154 w 2219"/>
              <a:gd name="T65" fmla="*/ 0 h 1"/>
              <a:gd name="T66" fmla="*/ 1192 w 2219"/>
              <a:gd name="T67" fmla="*/ 0 h 1"/>
              <a:gd name="T68" fmla="*/ 1230 w 2219"/>
              <a:gd name="T69" fmla="*/ 0 h 1"/>
              <a:gd name="T70" fmla="*/ 1261 w 2219"/>
              <a:gd name="T71" fmla="*/ 0 h 1"/>
              <a:gd name="T72" fmla="*/ 1299 w 2219"/>
              <a:gd name="T73" fmla="*/ 0 h 1"/>
              <a:gd name="T74" fmla="*/ 1331 w 2219"/>
              <a:gd name="T75" fmla="*/ 0 h 1"/>
              <a:gd name="T76" fmla="*/ 1369 w 2219"/>
              <a:gd name="T77" fmla="*/ 0 h 1"/>
              <a:gd name="T78" fmla="*/ 1401 w 2219"/>
              <a:gd name="T79" fmla="*/ 0 h 1"/>
              <a:gd name="T80" fmla="*/ 1439 w 2219"/>
              <a:gd name="T81" fmla="*/ 0 h 1"/>
              <a:gd name="T82" fmla="*/ 1471 w 2219"/>
              <a:gd name="T83" fmla="*/ 0 h 1"/>
              <a:gd name="T84" fmla="*/ 1509 w 2219"/>
              <a:gd name="T85" fmla="*/ 0 h 1"/>
              <a:gd name="T86" fmla="*/ 1547 w 2219"/>
              <a:gd name="T87" fmla="*/ 0 h 1"/>
              <a:gd name="T88" fmla="*/ 1578 w 2219"/>
              <a:gd name="T89" fmla="*/ 0 h 1"/>
              <a:gd name="T90" fmla="*/ 1616 w 2219"/>
              <a:gd name="T91" fmla="*/ 0 h 1"/>
              <a:gd name="T92" fmla="*/ 1648 w 2219"/>
              <a:gd name="T93" fmla="*/ 0 h 1"/>
              <a:gd name="T94" fmla="*/ 1686 w 2219"/>
              <a:gd name="T95" fmla="*/ 0 h 1"/>
              <a:gd name="T96" fmla="*/ 1718 w 2219"/>
              <a:gd name="T97" fmla="*/ 0 h 1"/>
              <a:gd name="T98" fmla="*/ 1756 w 2219"/>
              <a:gd name="T99" fmla="*/ 0 h 1"/>
              <a:gd name="T100" fmla="*/ 1788 w 2219"/>
              <a:gd name="T101" fmla="*/ 0 h 1"/>
              <a:gd name="T102" fmla="*/ 1826 w 2219"/>
              <a:gd name="T103" fmla="*/ 0 h 1"/>
              <a:gd name="T104" fmla="*/ 1857 w 2219"/>
              <a:gd name="T105" fmla="*/ 0 h 1"/>
              <a:gd name="T106" fmla="*/ 1895 w 2219"/>
              <a:gd name="T107" fmla="*/ 0 h 1"/>
              <a:gd name="T108" fmla="*/ 1933 w 2219"/>
              <a:gd name="T109" fmla="*/ 0 h 1"/>
              <a:gd name="T110" fmla="*/ 1965 w 2219"/>
              <a:gd name="T111" fmla="*/ 0 h 1"/>
              <a:gd name="T112" fmla="*/ 2003 w 2219"/>
              <a:gd name="T113" fmla="*/ 0 h 1"/>
              <a:gd name="T114" fmla="*/ 2035 w 2219"/>
              <a:gd name="T115" fmla="*/ 0 h 1"/>
              <a:gd name="T116" fmla="*/ 2073 w 2219"/>
              <a:gd name="T117" fmla="*/ 0 h 1"/>
              <a:gd name="T118" fmla="*/ 2105 w 2219"/>
              <a:gd name="T119" fmla="*/ 0 h 1"/>
              <a:gd name="T120" fmla="*/ 2143 w 2219"/>
              <a:gd name="T121" fmla="*/ 0 h 1"/>
              <a:gd name="T122" fmla="*/ 2174 w 2219"/>
              <a:gd name="T123" fmla="*/ 0 h 1"/>
              <a:gd name="T124" fmla="*/ 2212 w 2219"/>
              <a:gd name="T125" fmla="*/ 0 h 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219"/>
              <a:gd name="T190" fmla="*/ 0 h 1"/>
              <a:gd name="T191" fmla="*/ 2219 w 2219"/>
              <a:gd name="T192" fmla="*/ 1 h 1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219" h="1">
                <a:moveTo>
                  <a:pt x="0" y="0"/>
                </a:moveTo>
                <a:lnTo>
                  <a:pt x="0" y="0"/>
                </a:lnTo>
                <a:lnTo>
                  <a:pt x="6" y="0"/>
                </a:lnTo>
                <a:lnTo>
                  <a:pt x="13" y="0"/>
                </a:lnTo>
                <a:lnTo>
                  <a:pt x="19" y="0"/>
                </a:lnTo>
                <a:lnTo>
                  <a:pt x="25" y="0"/>
                </a:lnTo>
                <a:lnTo>
                  <a:pt x="32" y="0"/>
                </a:lnTo>
                <a:lnTo>
                  <a:pt x="38" y="0"/>
                </a:lnTo>
                <a:lnTo>
                  <a:pt x="44" y="0"/>
                </a:lnTo>
                <a:lnTo>
                  <a:pt x="51" y="0"/>
                </a:lnTo>
                <a:lnTo>
                  <a:pt x="57" y="0"/>
                </a:lnTo>
                <a:lnTo>
                  <a:pt x="63" y="0"/>
                </a:lnTo>
                <a:lnTo>
                  <a:pt x="70" y="0"/>
                </a:lnTo>
                <a:lnTo>
                  <a:pt x="76" y="0"/>
                </a:lnTo>
                <a:lnTo>
                  <a:pt x="82" y="0"/>
                </a:lnTo>
                <a:lnTo>
                  <a:pt x="89" y="0"/>
                </a:lnTo>
                <a:lnTo>
                  <a:pt x="95" y="0"/>
                </a:lnTo>
                <a:lnTo>
                  <a:pt x="101" y="0"/>
                </a:lnTo>
                <a:lnTo>
                  <a:pt x="108" y="0"/>
                </a:lnTo>
                <a:lnTo>
                  <a:pt x="114" y="0"/>
                </a:lnTo>
                <a:lnTo>
                  <a:pt x="120" y="0"/>
                </a:lnTo>
                <a:lnTo>
                  <a:pt x="127" y="0"/>
                </a:lnTo>
                <a:lnTo>
                  <a:pt x="133" y="0"/>
                </a:lnTo>
                <a:lnTo>
                  <a:pt x="140" y="0"/>
                </a:lnTo>
                <a:lnTo>
                  <a:pt x="146" y="0"/>
                </a:lnTo>
                <a:lnTo>
                  <a:pt x="152" y="0"/>
                </a:lnTo>
                <a:lnTo>
                  <a:pt x="159" y="0"/>
                </a:lnTo>
                <a:lnTo>
                  <a:pt x="165" y="0"/>
                </a:lnTo>
                <a:lnTo>
                  <a:pt x="171" y="0"/>
                </a:lnTo>
                <a:lnTo>
                  <a:pt x="178" y="0"/>
                </a:lnTo>
                <a:lnTo>
                  <a:pt x="184" y="0"/>
                </a:lnTo>
                <a:lnTo>
                  <a:pt x="190" y="0"/>
                </a:lnTo>
                <a:lnTo>
                  <a:pt x="197" y="0"/>
                </a:lnTo>
                <a:lnTo>
                  <a:pt x="203" y="0"/>
                </a:lnTo>
                <a:lnTo>
                  <a:pt x="209" y="0"/>
                </a:lnTo>
                <a:lnTo>
                  <a:pt x="216" y="0"/>
                </a:lnTo>
                <a:lnTo>
                  <a:pt x="222" y="0"/>
                </a:lnTo>
                <a:lnTo>
                  <a:pt x="228" y="0"/>
                </a:lnTo>
                <a:lnTo>
                  <a:pt x="235" y="0"/>
                </a:lnTo>
                <a:lnTo>
                  <a:pt x="241" y="0"/>
                </a:lnTo>
                <a:lnTo>
                  <a:pt x="247" y="0"/>
                </a:lnTo>
                <a:lnTo>
                  <a:pt x="254" y="0"/>
                </a:lnTo>
                <a:lnTo>
                  <a:pt x="260" y="0"/>
                </a:lnTo>
                <a:lnTo>
                  <a:pt x="266" y="0"/>
                </a:lnTo>
                <a:lnTo>
                  <a:pt x="273" y="0"/>
                </a:lnTo>
                <a:lnTo>
                  <a:pt x="279" y="0"/>
                </a:lnTo>
                <a:lnTo>
                  <a:pt x="285" y="0"/>
                </a:lnTo>
                <a:lnTo>
                  <a:pt x="292" y="0"/>
                </a:lnTo>
                <a:lnTo>
                  <a:pt x="298" y="0"/>
                </a:lnTo>
                <a:lnTo>
                  <a:pt x="304" y="0"/>
                </a:lnTo>
                <a:lnTo>
                  <a:pt x="311" y="0"/>
                </a:lnTo>
                <a:lnTo>
                  <a:pt x="317" y="0"/>
                </a:lnTo>
                <a:lnTo>
                  <a:pt x="323" y="0"/>
                </a:lnTo>
                <a:lnTo>
                  <a:pt x="330" y="0"/>
                </a:lnTo>
                <a:lnTo>
                  <a:pt x="336" y="0"/>
                </a:lnTo>
                <a:lnTo>
                  <a:pt x="342" y="0"/>
                </a:lnTo>
                <a:lnTo>
                  <a:pt x="349" y="0"/>
                </a:lnTo>
                <a:lnTo>
                  <a:pt x="355" y="0"/>
                </a:lnTo>
                <a:lnTo>
                  <a:pt x="361" y="0"/>
                </a:lnTo>
                <a:lnTo>
                  <a:pt x="368" y="0"/>
                </a:lnTo>
                <a:lnTo>
                  <a:pt x="374" y="0"/>
                </a:lnTo>
                <a:lnTo>
                  <a:pt x="380" y="0"/>
                </a:lnTo>
                <a:lnTo>
                  <a:pt x="387" y="0"/>
                </a:lnTo>
                <a:lnTo>
                  <a:pt x="393" y="0"/>
                </a:lnTo>
                <a:lnTo>
                  <a:pt x="399" y="0"/>
                </a:lnTo>
                <a:lnTo>
                  <a:pt x="406" y="0"/>
                </a:lnTo>
                <a:lnTo>
                  <a:pt x="412" y="0"/>
                </a:lnTo>
                <a:lnTo>
                  <a:pt x="418" y="0"/>
                </a:lnTo>
                <a:lnTo>
                  <a:pt x="425" y="0"/>
                </a:lnTo>
                <a:lnTo>
                  <a:pt x="431" y="0"/>
                </a:lnTo>
                <a:lnTo>
                  <a:pt x="437" y="0"/>
                </a:lnTo>
                <a:lnTo>
                  <a:pt x="444" y="0"/>
                </a:lnTo>
                <a:lnTo>
                  <a:pt x="450" y="0"/>
                </a:lnTo>
                <a:lnTo>
                  <a:pt x="456" y="0"/>
                </a:lnTo>
                <a:lnTo>
                  <a:pt x="463" y="0"/>
                </a:lnTo>
                <a:lnTo>
                  <a:pt x="469" y="0"/>
                </a:lnTo>
                <a:lnTo>
                  <a:pt x="475" y="0"/>
                </a:lnTo>
                <a:lnTo>
                  <a:pt x="482" y="0"/>
                </a:lnTo>
                <a:lnTo>
                  <a:pt x="488" y="0"/>
                </a:lnTo>
                <a:lnTo>
                  <a:pt x="494" y="0"/>
                </a:lnTo>
                <a:lnTo>
                  <a:pt x="501" y="0"/>
                </a:lnTo>
                <a:lnTo>
                  <a:pt x="507" y="0"/>
                </a:lnTo>
                <a:lnTo>
                  <a:pt x="513" y="0"/>
                </a:lnTo>
                <a:lnTo>
                  <a:pt x="520" y="0"/>
                </a:lnTo>
                <a:lnTo>
                  <a:pt x="526" y="0"/>
                </a:lnTo>
                <a:lnTo>
                  <a:pt x="533" y="0"/>
                </a:lnTo>
                <a:lnTo>
                  <a:pt x="539" y="0"/>
                </a:lnTo>
                <a:lnTo>
                  <a:pt x="545" y="0"/>
                </a:lnTo>
                <a:lnTo>
                  <a:pt x="552" y="0"/>
                </a:lnTo>
                <a:lnTo>
                  <a:pt x="558" y="0"/>
                </a:lnTo>
                <a:lnTo>
                  <a:pt x="564" y="0"/>
                </a:lnTo>
                <a:lnTo>
                  <a:pt x="571" y="0"/>
                </a:lnTo>
                <a:lnTo>
                  <a:pt x="577" y="0"/>
                </a:lnTo>
                <a:lnTo>
                  <a:pt x="583" y="0"/>
                </a:lnTo>
                <a:lnTo>
                  <a:pt x="590" y="0"/>
                </a:lnTo>
                <a:lnTo>
                  <a:pt x="596" y="0"/>
                </a:lnTo>
                <a:lnTo>
                  <a:pt x="602" y="0"/>
                </a:lnTo>
                <a:lnTo>
                  <a:pt x="609" y="0"/>
                </a:lnTo>
                <a:lnTo>
                  <a:pt x="615" y="0"/>
                </a:lnTo>
                <a:lnTo>
                  <a:pt x="621" y="0"/>
                </a:lnTo>
                <a:lnTo>
                  <a:pt x="628" y="0"/>
                </a:lnTo>
                <a:lnTo>
                  <a:pt x="634" y="0"/>
                </a:lnTo>
                <a:lnTo>
                  <a:pt x="640" y="0"/>
                </a:lnTo>
                <a:lnTo>
                  <a:pt x="647" y="0"/>
                </a:lnTo>
                <a:lnTo>
                  <a:pt x="653" y="0"/>
                </a:lnTo>
                <a:lnTo>
                  <a:pt x="659" y="0"/>
                </a:lnTo>
                <a:lnTo>
                  <a:pt x="666" y="0"/>
                </a:lnTo>
                <a:lnTo>
                  <a:pt x="672" y="0"/>
                </a:lnTo>
                <a:lnTo>
                  <a:pt x="678" y="0"/>
                </a:lnTo>
                <a:lnTo>
                  <a:pt x="685" y="0"/>
                </a:lnTo>
                <a:lnTo>
                  <a:pt x="691" y="0"/>
                </a:lnTo>
                <a:lnTo>
                  <a:pt x="697" y="0"/>
                </a:lnTo>
                <a:lnTo>
                  <a:pt x="704" y="0"/>
                </a:lnTo>
                <a:lnTo>
                  <a:pt x="710" y="0"/>
                </a:lnTo>
                <a:lnTo>
                  <a:pt x="716" y="0"/>
                </a:lnTo>
                <a:lnTo>
                  <a:pt x="723" y="0"/>
                </a:lnTo>
                <a:lnTo>
                  <a:pt x="729" y="0"/>
                </a:lnTo>
                <a:lnTo>
                  <a:pt x="735" y="0"/>
                </a:lnTo>
                <a:lnTo>
                  <a:pt x="742" y="0"/>
                </a:lnTo>
                <a:lnTo>
                  <a:pt x="748" y="0"/>
                </a:lnTo>
                <a:lnTo>
                  <a:pt x="754" y="0"/>
                </a:lnTo>
                <a:lnTo>
                  <a:pt x="761" y="0"/>
                </a:lnTo>
                <a:lnTo>
                  <a:pt x="767" y="0"/>
                </a:lnTo>
                <a:lnTo>
                  <a:pt x="773" y="0"/>
                </a:lnTo>
                <a:lnTo>
                  <a:pt x="780" y="0"/>
                </a:lnTo>
                <a:lnTo>
                  <a:pt x="786" y="0"/>
                </a:lnTo>
                <a:lnTo>
                  <a:pt x="792" y="0"/>
                </a:lnTo>
                <a:lnTo>
                  <a:pt x="799" y="0"/>
                </a:lnTo>
                <a:lnTo>
                  <a:pt x="805" y="0"/>
                </a:lnTo>
                <a:lnTo>
                  <a:pt x="811" y="0"/>
                </a:lnTo>
                <a:lnTo>
                  <a:pt x="818" y="0"/>
                </a:lnTo>
                <a:lnTo>
                  <a:pt x="824" y="0"/>
                </a:lnTo>
                <a:lnTo>
                  <a:pt x="830" y="0"/>
                </a:lnTo>
                <a:lnTo>
                  <a:pt x="837" y="0"/>
                </a:lnTo>
                <a:lnTo>
                  <a:pt x="843" y="0"/>
                </a:lnTo>
                <a:lnTo>
                  <a:pt x="849" y="0"/>
                </a:lnTo>
                <a:lnTo>
                  <a:pt x="856" y="0"/>
                </a:lnTo>
                <a:lnTo>
                  <a:pt x="862" y="0"/>
                </a:lnTo>
                <a:lnTo>
                  <a:pt x="868" y="0"/>
                </a:lnTo>
                <a:lnTo>
                  <a:pt x="875" y="0"/>
                </a:lnTo>
                <a:lnTo>
                  <a:pt x="881" y="0"/>
                </a:lnTo>
                <a:lnTo>
                  <a:pt x="887" y="0"/>
                </a:lnTo>
                <a:lnTo>
                  <a:pt x="894" y="0"/>
                </a:lnTo>
                <a:lnTo>
                  <a:pt x="900" y="0"/>
                </a:lnTo>
                <a:lnTo>
                  <a:pt x="906" y="0"/>
                </a:lnTo>
                <a:lnTo>
                  <a:pt x="913" y="0"/>
                </a:lnTo>
                <a:lnTo>
                  <a:pt x="919" y="0"/>
                </a:lnTo>
                <a:lnTo>
                  <a:pt x="926" y="0"/>
                </a:lnTo>
                <a:lnTo>
                  <a:pt x="932" y="0"/>
                </a:lnTo>
                <a:lnTo>
                  <a:pt x="938" y="0"/>
                </a:lnTo>
                <a:lnTo>
                  <a:pt x="945" y="0"/>
                </a:lnTo>
                <a:lnTo>
                  <a:pt x="951" y="0"/>
                </a:lnTo>
                <a:lnTo>
                  <a:pt x="957" y="0"/>
                </a:lnTo>
                <a:lnTo>
                  <a:pt x="964" y="0"/>
                </a:lnTo>
                <a:lnTo>
                  <a:pt x="970" y="0"/>
                </a:lnTo>
                <a:lnTo>
                  <a:pt x="976" y="0"/>
                </a:lnTo>
                <a:lnTo>
                  <a:pt x="983" y="0"/>
                </a:lnTo>
                <a:lnTo>
                  <a:pt x="989" y="0"/>
                </a:lnTo>
                <a:lnTo>
                  <a:pt x="995" y="0"/>
                </a:lnTo>
                <a:lnTo>
                  <a:pt x="1002" y="0"/>
                </a:lnTo>
                <a:lnTo>
                  <a:pt x="1008" y="0"/>
                </a:lnTo>
                <a:lnTo>
                  <a:pt x="1014" y="0"/>
                </a:lnTo>
                <a:lnTo>
                  <a:pt x="1021" y="0"/>
                </a:lnTo>
                <a:lnTo>
                  <a:pt x="1027" y="0"/>
                </a:lnTo>
                <a:lnTo>
                  <a:pt x="1033" y="0"/>
                </a:lnTo>
                <a:lnTo>
                  <a:pt x="1040" y="0"/>
                </a:lnTo>
                <a:lnTo>
                  <a:pt x="1046" y="0"/>
                </a:lnTo>
                <a:lnTo>
                  <a:pt x="1052" y="0"/>
                </a:lnTo>
                <a:lnTo>
                  <a:pt x="1059" y="0"/>
                </a:lnTo>
                <a:lnTo>
                  <a:pt x="1065" y="0"/>
                </a:lnTo>
                <a:lnTo>
                  <a:pt x="1071" y="0"/>
                </a:lnTo>
                <a:lnTo>
                  <a:pt x="1078" y="0"/>
                </a:lnTo>
                <a:lnTo>
                  <a:pt x="1084" y="0"/>
                </a:lnTo>
                <a:lnTo>
                  <a:pt x="1090" y="0"/>
                </a:lnTo>
                <a:lnTo>
                  <a:pt x="1097" y="0"/>
                </a:lnTo>
                <a:lnTo>
                  <a:pt x="1103" y="0"/>
                </a:lnTo>
                <a:lnTo>
                  <a:pt x="1109" y="0"/>
                </a:lnTo>
                <a:lnTo>
                  <a:pt x="1116" y="0"/>
                </a:lnTo>
                <a:lnTo>
                  <a:pt x="1122" y="0"/>
                </a:lnTo>
                <a:lnTo>
                  <a:pt x="1128" y="0"/>
                </a:lnTo>
                <a:lnTo>
                  <a:pt x="1135" y="0"/>
                </a:lnTo>
                <a:lnTo>
                  <a:pt x="1141" y="0"/>
                </a:lnTo>
                <a:lnTo>
                  <a:pt x="1147" y="0"/>
                </a:lnTo>
                <a:lnTo>
                  <a:pt x="1154" y="0"/>
                </a:lnTo>
                <a:lnTo>
                  <a:pt x="1160" y="0"/>
                </a:lnTo>
                <a:lnTo>
                  <a:pt x="1166" y="0"/>
                </a:lnTo>
                <a:lnTo>
                  <a:pt x="1173" y="0"/>
                </a:lnTo>
                <a:lnTo>
                  <a:pt x="1179" y="0"/>
                </a:lnTo>
                <a:lnTo>
                  <a:pt x="1185" y="0"/>
                </a:lnTo>
                <a:lnTo>
                  <a:pt x="1192" y="0"/>
                </a:lnTo>
                <a:lnTo>
                  <a:pt x="1198" y="0"/>
                </a:lnTo>
                <a:lnTo>
                  <a:pt x="1204" y="0"/>
                </a:lnTo>
                <a:lnTo>
                  <a:pt x="1211" y="0"/>
                </a:lnTo>
                <a:lnTo>
                  <a:pt x="1217" y="0"/>
                </a:lnTo>
                <a:lnTo>
                  <a:pt x="1223" y="0"/>
                </a:lnTo>
                <a:lnTo>
                  <a:pt x="1230" y="0"/>
                </a:lnTo>
                <a:lnTo>
                  <a:pt x="1236" y="0"/>
                </a:lnTo>
                <a:lnTo>
                  <a:pt x="1242" y="0"/>
                </a:lnTo>
                <a:lnTo>
                  <a:pt x="1249" y="0"/>
                </a:lnTo>
                <a:lnTo>
                  <a:pt x="1255" y="0"/>
                </a:lnTo>
                <a:lnTo>
                  <a:pt x="1261" y="0"/>
                </a:lnTo>
                <a:lnTo>
                  <a:pt x="1268" y="0"/>
                </a:lnTo>
                <a:lnTo>
                  <a:pt x="1274" y="0"/>
                </a:lnTo>
                <a:lnTo>
                  <a:pt x="1280" y="0"/>
                </a:lnTo>
                <a:lnTo>
                  <a:pt x="1287" y="0"/>
                </a:lnTo>
                <a:lnTo>
                  <a:pt x="1293" y="0"/>
                </a:lnTo>
                <a:lnTo>
                  <a:pt x="1299" y="0"/>
                </a:lnTo>
                <a:lnTo>
                  <a:pt x="1306" y="0"/>
                </a:lnTo>
                <a:lnTo>
                  <a:pt x="1312" y="0"/>
                </a:lnTo>
                <a:lnTo>
                  <a:pt x="1319" y="0"/>
                </a:lnTo>
                <a:lnTo>
                  <a:pt x="1325" y="0"/>
                </a:lnTo>
                <a:lnTo>
                  <a:pt x="1331" y="0"/>
                </a:lnTo>
                <a:lnTo>
                  <a:pt x="1338" y="0"/>
                </a:lnTo>
                <a:lnTo>
                  <a:pt x="1344" y="0"/>
                </a:lnTo>
                <a:lnTo>
                  <a:pt x="1350" y="0"/>
                </a:lnTo>
                <a:lnTo>
                  <a:pt x="1357" y="0"/>
                </a:lnTo>
                <a:lnTo>
                  <a:pt x="1363" y="0"/>
                </a:lnTo>
                <a:lnTo>
                  <a:pt x="1369" y="0"/>
                </a:lnTo>
                <a:lnTo>
                  <a:pt x="1376" y="0"/>
                </a:lnTo>
                <a:lnTo>
                  <a:pt x="1382" y="0"/>
                </a:lnTo>
                <a:lnTo>
                  <a:pt x="1388" y="0"/>
                </a:lnTo>
                <a:lnTo>
                  <a:pt x="1395" y="0"/>
                </a:lnTo>
                <a:lnTo>
                  <a:pt x="1401" y="0"/>
                </a:lnTo>
                <a:lnTo>
                  <a:pt x="1407" y="0"/>
                </a:lnTo>
                <a:lnTo>
                  <a:pt x="1414" y="0"/>
                </a:lnTo>
                <a:lnTo>
                  <a:pt x="1420" y="0"/>
                </a:lnTo>
                <a:lnTo>
                  <a:pt x="1426" y="0"/>
                </a:lnTo>
                <a:lnTo>
                  <a:pt x="1433" y="0"/>
                </a:lnTo>
                <a:lnTo>
                  <a:pt x="1439" y="0"/>
                </a:lnTo>
                <a:lnTo>
                  <a:pt x="1445" y="0"/>
                </a:lnTo>
                <a:lnTo>
                  <a:pt x="1452" y="0"/>
                </a:lnTo>
                <a:lnTo>
                  <a:pt x="1458" y="0"/>
                </a:lnTo>
                <a:lnTo>
                  <a:pt x="1464" y="0"/>
                </a:lnTo>
                <a:lnTo>
                  <a:pt x="1471" y="0"/>
                </a:lnTo>
                <a:lnTo>
                  <a:pt x="1477" y="0"/>
                </a:lnTo>
                <a:lnTo>
                  <a:pt x="1483" y="0"/>
                </a:lnTo>
                <a:lnTo>
                  <a:pt x="1490" y="0"/>
                </a:lnTo>
                <a:lnTo>
                  <a:pt x="1496" y="0"/>
                </a:lnTo>
                <a:lnTo>
                  <a:pt x="1502" y="0"/>
                </a:lnTo>
                <a:lnTo>
                  <a:pt x="1509" y="0"/>
                </a:lnTo>
                <a:lnTo>
                  <a:pt x="1515" y="0"/>
                </a:lnTo>
                <a:lnTo>
                  <a:pt x="1521" y="0"/>
                </a:lnTo>
                <a:lnTo>
                  <a:pt x="1528" y="0"/>
                </a:lnTo>
                <a:lnTo>
                  <a:pt x="1534" y="0"/>
                </a:lnTo>
                <a:lnTo>
                  <a:pt x="1540" y="0"/>
                </a:lnTo>
                <a:lnTo>
                  <a:pt x="1547" y="0"/>
                </a:lnTo>
                <a:lnTo>
                  <a:pt x="1553" y="0"/>
                </a:lnTo>
                <a:lnTo>
                  <a:pt x="1559" y="0"/>
                </a:lnTo>
                <a:lnTo>
                  <a:pt x="1566" y="0"/>
                </a:lnTo>
                <a:lnTo>
                  <a:pt x="1572" y="0"/>
                </a:lnTo>
                <a:lnTo>
                  <a:pt x="1578" y="0"/>
                </a:lnTo>
                <a:lnTo>
                  <a:pt x="1585" y="0"/>
                </a:lnTo>
                <a:lnTo>
                  <a:pt x="1591" y="0"/>
                </a:lnTo>
                <a:lnTo>
                  <a:pt x="1597" y="0"/>
                </a:lnTo>
                <a:lnTo>
                  <a:pt x="1604" y="0"/>
                </a:lnTo>
                <a:lnTo>
                  <a:pt x="1610" y="0"/>
                </a:lnTo>
                <a:lnTo>
                  <a:pt x="1616" y="0"/>
                </a:lnTo>
                <a:lnTo>
                  <a:pt x="1623" y="0"/>
                </a:lnTo>
                <a:lnTo>
                  <a:pt x="1629" y="0"/>
                </a:lnTo>
                <a:lnTo>
                  <a:pt x="1635" y="0"/>
                </a:lnTo>
                <a:lnTo>
                  <a:pt x="1642" y="0"/>
                </a:lnTo>
                <a:lnTo>
                  <a:pt x="1648" y="0"/>
                </a:lnTo>
                <a:lnTo>
                  <a:pt x="1654" y="0"/>
                </a:lnTo>
                <a:lnTo>
                  <a:pt x="1661" y="0"/>
                </a:lnTo>
                <a:lnTo>
                  <a:pt x="1667" y="0"/>
                </a:lnTo>
                <a:lnTo>
                  <a:pt x="1673" y="0"/>
                </a:lnTo>
                <a:lnTo>
                  <a:pt x="1680" y="0"/>
                </a:lnTo>
                <a:lnTo>
                  <a:pt x="1686" y="0"/>
                </a:lnTo>
                <a:lnTo>
                  <a:pt x="1692" y="0"/>
                </a:lnTo>
                <a:lnTo>
                  <a:pt x="1699" y="0"/>
                </a:lnTo>
                <a:lnTo>
                  <a:pt x="1705" y="0"/>
                </a:lnTo>
                <a:lnTo>
                  <a:pt x="1712" y="0"/>
                </a:lnTo>
                <a:lnTo>
                  <a:pt x="1718" y="0"/>
                </a:lnTo>
                <a:lnTo>
                  <a:pt x="1724" y="0"/>
                </a:lnTo>
                <a:lnTo>
                  <a:pt x="1731" y="0"/>
                </a:lnTo>
                <a:lnTo>
                  <a:pt x="1737" y="0"/>
                </a:lnTo>
                <a:lnTo>
                  <a:pt x="1743" y="0"/>
                </a:lnTo>
                <a:lnTo>
                  <a:pt x="1750" y="0"/>
                </a:lnTo>
                <a:lnTo>
                  <a:pt x="1756" y="0"/>
                </a:lnTo>
                <a:lnTo>
                  <a:pt x="1762" y="0"/>
                </a:lnTo>
                <a:lnTo>
                  <a:pt x="1769" y="0"/>
                </a:lnTo>
                <a:lnTo>
                  <a:pt x="1775" y="0"/>
                </a:lnTo>
                <a:lnTo>
                  <a:pt x="1781" y="0"/>
                </a:lnTo>
                <a:lnTo>
                  <a:pt x="1788" y="0"/>
                </a:lnTo>
                <a:lnTo>
                  <a:pt x="1794" y="0"/>
                </a:lnTo>
                <a:lnTo>
                  <a:pt x="1800" y="0"/>
                </a:lnTo>
                <a:lnTo>
                  <a:pt x="1807" y="0"/>
                </a:lnTo>
                <a:lnTo>
                  <a:pt x="1813" y="0"/>
                </a:lnTo>
                <a:lnTo>
                  <a:pt x="1819" y="0"/>
                </a:lnTo>
                <a:lnTo>
                  <a:pt x="1826" y="0"/>
                </a:lnTo>
                <a:lnTo>
                  <a:pt x="1832" y="0"/>
                </a:lnTo>
                <a:lnTo>
                  <a:pt x="1838" y="0"/>
                </a:lnTo>
                <a:lnTo>
                  <a:pt x="1845" y="0"/>
                </a:lnTo>
                <a:lnTo>
                  <a:pt x="1851" y="0"/>
                </a:lnTo>
                <a:lnTo>
                  <a:pt x="1857" y="0"/>
                </a:lnTo>
                <a:lnTo>
                  <a:pt x="1864" y="0"/>
                </a:lnTo>
                <a:lnTo>
                  <a:pt x="1870" y="0"/>
                </a:lnTo>
                <a:lnTo>
                  <a:pt x="1876" y="0"/>
                </a:lnTo>
                <a:lnTo>
                  <a:pt x="1883" y="0"/>
                </a:lnTo>
                <a:lnTo>
                  <a:pt x="1889" y="0"/>
                </a:lnTo>
                <a:lnTo>
                  <a:pt x="1895" y="0"/>
                </a:lnTo>
                <a:lnTo>
                  <a:pt x="1902" y="0"/>
                </a:lnTo>
                <a:lnTo>
                  <a:pt x="1908" y="0"/>
                </a:lnTo>
                <a:lnTo>
                  <a:pt x="1914" y="0"/>
                </a:lnTo>
                <a:lnTo>
                  <a:pt x="1921" y="0"/>
                </a:lnTo>
                <a:lnTo>
                  <a:pt x="1927" y="0"/>
                </a:lnTo>
                <a:lnTo>
                  <a:pt x="1933" y="0"/>
                </a:lnTo>
                <a:lnTo>
                  <a:pt x="1940" y="0"/>
                </a:lnTo>
                <a:lnTo>
                  <a:pt x="1946" y="0"/>
                </a:lnTo>
                <a:lnTo>
                  <a:pt x="1952" y="0"/>
                </a:lnTo>
                <a:lnTo>
                  <a:pt x="1959" y="0"/>
                </a:lnTo>
                <a:lnTo>
                  <a:pt x="1965" y="0"/>
                </a:lnTo>
                <a:lnTo>
                  <a:pt x="1971" y="0"/>
                </a:lnTo>
                <a:lnTo>
                  <a:pt x="1978" y="0"/>
                </a:lnTo>
                <a:lnTo>
                  <a:pt x="1984" y="0"/>
                </a:lnTo>
                <a:lnTo>
                  <a:pt x="1990" y="0"/>
                </a:lnTo>
                <a:lnTo>
                  <a:pt x="1997" y="0"/>
                </a:lnTo>
                <a:lnTo>
                  <a:pt x="2003" y="0"/>
                </a:lnTo>
                <a:lnTo>
                  <a:pt x="2009" y="0"/>
                </a:lnTo>
                <a:lnTo>
                  <a:pt x="2016" y="0"/>
                </a:lnTo>
                <a:lnTo>
                  <a:pt x="2022" y="0"/>
                </a:lnTo>
                <a:lnTo>
                  <a:pt x="2028" y="0"/>
                </a:lnTo>
                <a:lnTo>
                  <a:pt x="2035" y="0"/>
                </a:lnTo>
                <a:lnTo>
                  <a:pt x="2041" y="0"/>
                </a:lnTo>
                <a:lnTo>
                  <a:pt x="2047" y="0"/>
                </a:lnTo>
                <a:lnTo>
                  <a:pt x="2054" y="0"/>
                </a:lnTo>
                <a:lnTo>
                  <a:pt x="2060" y="0"/>
                </a:lnTo>
                <a:lnTo>
                  <a:pt x="2066" y="0"/>
                </a:lnTo>
                <a:lnTo>
                  <a:pt x="2073" y="0"/>
                </a:lnTo>
                <a:lnTo>
                  <a:pt x="2079" y="0"/>
                </a:lnTo>
                <a:lnTo>
                  <a:pt x="2085" y="0"/>
                </a:lnTo>
                <a:lnTo>
                  <a:pt x="2092" y="0"/>
                </a:lnTo>
                <a:lnTo>
                  <a:pt x="2098" y="0"/>
                </a:lnTo>
                <a:lnTo>
                  <a:pt x="2105" y="0"/>
                </a:lnTo>
                <a:lnTo>
                  <a:pt x="2111" y="0"/>
                </a:lnTo>
                <a:lnTo>
                  <a:pt x="2117" y="0"/>
                </a:lnTo>
                <a:lnTo>
                  <a:pt x="2124" y="0"/>
                </a:lnTo>
                <a:lnTo>
                  <a:pt x="2130" y="0"/>
                </a:lnTo>
                <a:lnTo>
                  <a:pt x="2136" y="0"/>
                </a:lnTo>
                <a:lnTo>
                  <a:pt x="2143" y="0"/>
                </a:lnTo>
                <a:lnTo>
                  <a:pt x="2149" y="0"/>
                </a:lnTo>
                <a:lnTo>
                  <a:pt x="2155" y="0"/>
                </a:lnTo>
                <a:lnTo>
                  <a:pt x="2162" y="0"/>
                </a:lnTo>
                <a:lnTo>
                  <a:pt x="2168" y="0"/>
                </a:lnTo>
                <a:lnTo>
                  <a:pt x="2174" y="0"/>
                </a:lnTo>
                <a:lnTo>
                  <a:pt x="2181" y="0"/>
                </a:lnTo>
                <a:lnTo>
                  <a:pt x="2187" y="0"/>
                </a:lnTo>
                <a:lnTo>
                  <a:pt x="2193" y="0"/>
                </a:lnTo>
                <a:lnTo>
                  <a:pt x="2200" y="0"/>
                </a:lnTo>
                <a:lnTo>
                  <a:pt x="2206" y="0"/>
                </a:lnTo>
                <a:lnTo>
                  <a:pt x="2212" y="0"/>
                </a:lnTo>
                <a:lnTo>
                  <a:pt x="2219" y="0"/>
                </a:lnTo>
              </a:path>
            </a:pathLst>
          </a:custGeom>
          <a:noFill/>
          <a:ln w="9525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33856" name="Rectangle 129"/>
          <p:cNvSpPr>
            <a:spLocks noChangeArrowheads="1"/>
          </p:cNvSpPr>
          <p:nvPr/>
        </p:nvSpPr>
        <p:spPr bwMode="auto">
          <a:xfrm>
            <a:off x="6661150" y="5351463"/>
            <a:ext cx="411162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FF"/>
                </a:solidFill>
                <a:latin typeface="Arial" pitchFamily="34" charset="0"/>
              </a:rPr>
              <a:t>DISP_X</a:t>
            </a: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33857" name="Freeform 130"/>
          <p:cNvSpPr>
            <a:spLocks/>
          </p:cNvSpPr>
          <p:nvPr/>
        </p:nvSpPr>
        <p:spPr bwMode="auto">
          <a:xfrm>
            <a:off x="4870450" y="3476625"/>
            <a:ext cx="3522662" cy="147638"/>
          </a:xfrm>
          <a:custGeom>
            <a:avLst/>
            <a:gdLst>
              <a:gd name="T0" fmla="*/ 32 w 2219"/>
              <a:gd name="T1" fmla="*/ 0 h 93"/>
              <a:gd name="T2" fmla="*/ 70 w 2219"/>
              <a:gd name="T3" fmla="*/ 7 h 93"/>
              <a:gd name="T4" fmla="*/ 101 w 2219"/>
              <a:gd name="T5" fmla="*/ 13 h 93"/>
              <a:gd name="T6" fmla="*/ 140 w 2219"/>
              <a:gd name="T7" fmla="*/ 20 h 93"/>
              <a:gd name="T8" fmla="*/ 171 w 2219"/>
              <a:gd name="T9" fmla="*/ 33 h 93"/>
              <a:gd name="T10" fmla="*/ 209 w 2219"/>
              <a:gd name="T11" fmla="*/ 47 h 93"/>
              <a:gd name="T12" fmla="*/ 241 w 2219"/>
              <a:gd name="T13" fmla="*/ 60 h 93"/>
              <a:gd name="T14" fmla="*/ 279 w 2219"/>
              <a:gd name="T15" fmla="*/ 67 h 93"/>
              <a:gd name="T16" fmla="*/ 311 w 2219"/>
              <a:gd name="T17" fmla="*/ 80 h 93"/>
              <a:gd name="T18" fmla="*/ 349 w 2219"/>
              <a:gd name="T19" fmla="*/ 87 h 93"/>
              <a:gd name="T20" fmla="*/ 380 w 2219"/>
              <a:gd name="T21" fmla="*/ 93 h 93"/>
              <a:gd name="T22" fmla="*/ 418 w 2219"/>
              <a:gd name="T23" fmla="*/ 87 h 93"/>
              <a:gd name="T24" fmla="*/ 456 w 2219"/>
              <a:gd name="T25" fmla="*/ 80 h 93"/>
              <a:gd name="T26" fmla="*/ 488 w 2219"/>
              <a:gd name="T27" fmla="*/ 67 h 93"/>
              <a:gd name="T28" fmla="*/ 526 w 2219"/>
              <a:gd name="T29" fmla="*/ 53 h 93"/>
              <a:gd name="T30" fmla="*/ 558 w 2219"/>
              <a:gd name="T31" fmla="*/ 40 h 93"/>
              <a:gd name="T32" fmla="*/ 596 w 2219"/>
              <a:gd name="T33" fmla="*/ 27 h 93"/>
              <a:gd name="T34" fmla="*/ 628 w 2219"/>
              <a:gd name="T35" fmla="*/ 20 h 93"/>
              <a:gd name="T36" fmla="*/ 666 w 2219"/>
              <a:gd name="T37" fmla="*/ 7 h 93"/>
              <a:gd name="T38" fmla="*/ 697 w 2219"/>
              <a:gd name="T39" fmla="*/ 7 h 93"/>
              <a:gd name="T40" fmla="*/ 735 w 2219"/>
              <a:gd name="T41" fmla="*/ 0 h 93"/>
              <a:gd name="T42" fmla="*/ 767 w 2219"/>
              <a:gd name="T43" fmla="*/ 0 h 93"/>
              <a:gd name="T44" fmla="*/ 805 w 2219"/>
              <a:gd name="T45" fmla="*/ 0 h 93"/>
              <a:gd name="T46" fmla="*/ 843 w 2219"/>
              <a:gd name="T47" fmla="*/ 0 h 93"/>
              <a:gd name="T48" fmla="*/ 875 w 2219"/>
              <a:gd name="T49" fmla="*/ 0 h 93"/>
              <a:gd name="T50" fmla="*/ 913 w 2219"/>
              <a:gd name="T51" fmla="*/ 0 h 93"/>
              <a:gd name="T52" fmla="*/ 945 w 2219"/>
              <a:gd name="T53" fmla="*/ 0 h 93"/>
              <a:gd name="T54" fmla="*/ 983 w 2219"/>
              <a:gd name="T55" fmla="*/ 0 h 93"/>
              <a:gd name="T56" fmla="*/ 1014 w 2219"/>
              <a:gd name="T57" fmla="*/ 0 h 93"/>
              <a:gd name="T58" fmla="*/ 1052 w 2219"/>
              <a:gd name="T59" fmla="*/ 0 h 93"/>
              <a:gd name="T60" fmla="*/ 1084 w 2219"/>
              <a:gd name="T61" fmla="*/ 0 h 93"/>
              <a:gd name="T62" fmla="*/ 1122 w 2219"/>
              <a:gd name="T63" fmla="*/ 0 h 93"/>
              <a:gd name="T64" fmla="*/ 1154 w 2219"/>
              <a:gd name="T65" fmla="*/ 0 h 93"/>
              <a:gd name="T66" fmla="*/ 1192 w 2219"/>
              <a:gd name="T67" fmla="*/ 0 h 93"/>
              <a:gd name="T68" fmla="*/ 1230 w 2219"/>
              <a:gd name="T69" fmla="*/ 0 h 93"/>
              <a:gd name="T70" fmla="*/ 1261 w 2219"/>
              <a:gd name="T71" fmla="*/ 0 h 93"/>
              <a:gd name="T72" fmla="*/ 1299 w 2219"/>
              <a:gd name="T73" fmla="*/ 0 h 93"/>
              <a:gd name="T74" fmla="*/ 1331 w 2219"/>
              <a:gd name="T75" fmla="*/ 0 h 93"/>
              <a:gd name="T76" fmla="*/ 1369 w 2219"/>
              <a:gd name="T77" fmla="*/ 0 h 93"/>
              <a:gd name="T78" fmla="*/ 1401 w 2219"/>
              <a:gd name="T79" fmla="*/ 0 h 93"/>
              <a:gd name="T80" fmla="*/ 1439 w 2219"/>
              <a:gd name="T81" fmla="*/ 0 h 93"/>
              <a:gd name="T82" fmla="*/ 1471 w 2219"/>
              <a:gd name="T83" fmla="*/ 0 h 93"/>
              <a:gd name="T84" fmla="*/ 1509 w 2219"/>
              <a:gd name="T85" fmla="*/ 0 h 93"/>
              <a:gd name="T86" fmla="*/ 1547 w 2219"/>
              <a:gd name="T87" fmla="*/ 0 h 93"/>
              <a:gd name="T88" fmla="*/ 1578 w 2219"/>
              <a:gd name="T89" fmla="*/ 0 h 93"/>
              <a:gd name="T90" fmla="*/ 1616 w 2219"/>
              <a:gd name="T91" fmla="*/ 0 h 93"/>
              <a:gd name="T92" fmla="*/ 1648 w 2219"/>
              <a:gd name="T93" fmla="*/ 0 h 93"/>
              <a:gd name="T94" fmla="*/ 1686 w 2219"/>
              <a:gd name="T95" fmla="*/ 0 h 93"/>
              <a:gd name="T96" fmla="*/ 1718 w 2219"/>
              <a:gd name="T97" fmla="*/ 0 h 93"/>
              <a:gd name="T98" fmla="*/ 1756 w 2219"/>
              <a:gd name="T99" fmla="*/ 0 h 93"/>
              <a:gd name="T100" fmla="*/ 1788 w 2219"/>
              <a:gd name="T101" fmla="*/ 0 h 93"/>
              <a:gd name="T102" fmla="*/ 1826 w 2219"/>
              <a:gd name="T103" fmla="*/ 0 h 93"/>
              <a:gd name="T104" fmla="*/ 1857 w 2219"/>
              <a:gd name="T105" fmla="*/ 0 h 93"/>
              <a:gd name="T106" fmla="*/ 1895 w 2219"/>
              <a:gd name="T107" fmla="*/ 0 h 93"/>
              <a:gd name="T108" fmla="*/ 1933 w 2219"/>
              <a:gd name="T109" fmla="*/ 0 h 93"/>
              <a:gd name="T110" fmla="*/ 1965 w 2219"/>
              <a:gd name="T111" fmla="*/ 0 h 93"/>
              <a:gd name="T112" fmla="*/ 2003 w 2219"/>
              <a:gd name="T113" fmla="*/ 0 h 93"/>
              <a:gd name="T114" fmla="*/ 2035 w 2219"/>
              <a:gd name="T115" fmla="*/ 0 h 93"/>
              <a:gd name="T116" fmla="*/ 2073 w 2219"/>
              <a:gd name="T117" fmla="*/ 0 h 93"/>
              <a:gd name="T118" fmla="*/ 2105 w 2219"/>
              <a:gd name="T119" fmla="*/ 0 h 93"/>
              <a:gd name="T120" fmla="*/ 2143 w 2219"/>
              <a:gd name="T121" fmla="*/ 0 h 93"/>
              <a:gd name="T122" fmla="*/ 2174 w 2219"/>
              <a:gd name="T123" fmla="*/ 0 h 93"/>
              <a:gd name="T124" fmla="*/ 2212 w 2219"/>
              <a:gd name="T125" fmla="*/ 0 h 9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219"/>
              <a:gd name="T190" fmla="*/ 0 h 93"/>
              <a:gd name="T191" fmla="*/ 2219 w 2219"/>
              <a:gd name="T192" fmla="*/ 93 h 9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219" h="93">
                <a:moveTo>
                  <a:pt x="0" y="0"/>
                </a:moveTo>
                <a:lnTo>
                  <a:pt x="0" y="0"/>
                </a:lnTo>
                <a:lnTo>
                  <a:pt x="6" y="0"/>
                </a:lnTo>
                <a:lnTo>
                  <a:pt x="13" y="0"/>
                </a:lnTo>
                <a:lnTo>
                  <a:pt x="19" y="0"/>
                </a:lnTo>
                <a:lnTo>
                  <a:pt x="25" y="0"/>
                </a:lnTo>
                <a:lnTo>
                  <a:pt x="32" y="0"/>
                </a:lnTo>
                <a:lnTo>
                  <a:pt x="38" y="0"/>
                </a:lnTo>
                <a:lnTo>
                  <a:pt x="44" y="0"/>
                </a:lnTo>
                <a:lnTo>
                  <a:pt x="51" y="0"/>
                </a:lnTo>
                <a:lnTo>
                  <a:pt x="57" y="7"/>
                </a:lnTo>
                <a:lnTo>
                  <a:pt x="63" y="7"/>
                </a:lnTo>
                <a:lnTo>
                  <a:pt x="70" y="7"/>
                </a:lnTo>
                <a:lnTo>
                  <a:pt x="76" y="7"/>
                </a:lnTo>
                <a:lnTo>
                  <a:pt x="82" y="7"/>
                </a:lnTo>
                <a:lnTo>
                  <a:pt x="89" y="7"/>
                </a:lnTo>
                <a:lnTo>
                  <a:pt x="95" y="7"/>
                </a:lnTo>
                <a:lnTo>
                  <a:pt x="95" y="13"/>
                </a:lnTo>
                <a:lnTo>
                  <a:pt x="101" y="13"/>
                </a:lnTo>
                <a:lnTo>
                  <a:pt x="108" y="13"/>
                </a:lnTo>
                <a:lnTo>
                  <a:pt x="114" y="13"/>
                </a:lnTo>
                <a:lnTo>
                  <a:pt x="120" y="13"/>
                </a:lnTo>
                <a:lnTo>
                  <a:pt x="127" y="13"/>
                </a:lnTo>
                <a:lnTo>
                  <a:pt x="127" y="20"/>
                </a:lnTo>
                <a:lnTo>
                  <a:pt x="133" y="20"/>
                </a:lnTo>
                <a:lnTo>
                  <a:pt x="140" y="20"/>
                </a:lnTo>
                <a:lnTo>
                  <a:pt x="146" y="20"/>
                </a:lnTo>
                <a:lnTo>
                  <a:pt x="146" y="27"/>
                </a:lnTo>
                <a:lnTo>
                  <a:pt x="152" y="27"/>
                </a:lnTo>
                <a:lnTo>
                  <a:pt x="159" y="27"/>
                </a:lnTo>
                <a:lnTo>
                  <a:pt x="165" y="27"/>
                </a:lnTo>
                <a:lnTo>
                  <a:pt x="171" y="27"/>
                </a:lnTo>
                <a:lnTo>
                  <a:pt x="171" y="33"/>
                </a:lnTo>
                <a:lnTo>
                  <a:pt x="178" y="33"/>
                </a:lnTo>
                <a:lnTo>
                  <a:pt x="184" y="33"/>
                </a:lnTo>
                <a:lnTo>
                  <a:pt x="190" y="40"/>
                </a:lnTo>
                <a:lnTo>
                  <a:pt x="197" y="40"/>
                </a:lnTo>
                <a:lnTo>
                  <a:pt x="203" y="40"/>
                </a:lnTo>
                <a:lnTo>
                  <a:pt x="203" y="47"/>
                </a:lnTo>
                <a:lnTo>
                  <a:pt x="209" y="47"/>
                </a:lnTo>
                <a:lnTo>
                  <a:pt x="216" y="47"/>
                </a:lnTo>
                <a:lnTo>
                  <a:pt x="222" y="47"/>
                </a:lnTo>
                <a:lnTo>
                  <a:pt x="222" y="53"/>
                </a:lnTo>
                <a:lnTo>
                  <a:pt x="228" y="53"/>
                </a:lnTo>
                <a:lnTo>
                  <a:pt x="235" y="53"/>
                </a:lnTo>
                <a:lnTo>
                  <a:pt x="241" y="53"/>
                </a:lnTo>
                <a:lnTo>
                  <a:pt x="241" y="60"/>
                </a:lnTo>
                <a:lnTo>
                  <a:pt x="247" y="60"/>
                </a:lnTo>
                <a:lnTo>
                  <a:pt x="254" y="60"/>
                </a:lnTo>
                <a:lnTo>
                  <a:pt x="260" y="60"/>
                </a:lnTo>
                <a:lnTo>
                  <a:pt x="260" y="67"/>
                </a:lnTo>
                <a:lnTo>
                  <a:pt x="266" y="67"/>
                </a:lnTo>
                <a:lnTo>
                  <a:pt x="273" y="67"/>
                </a:lnTo>
                <a:lnTo>
                  <a:pt x="279" y="67"/>
                </a:lnTo>
                <a:lnTo>
                  <a:pt x="279" y="73"/>
                </a:lnTo>
                <a:lnTo>
                  <a:pt x="285" y="73"/>
                </a:lnTo>
                <a:lnTo>
                  <a:pt x="292" y="73"/>
                </a:lnTo>
                <a:lnTo>
                  <a:pt x="298" y="73"/>
                </a:lnTo>
                <a:lnTo>
                  <a:pt x="298" y="80"/>
                </a:lnTo>
                <a:lnTo>
                  <a:pt x="304" y="80"/>
                </a:lnTo>
                <a:lnTo>
                  <a:pt x="311" y="80"/>
                </a:lnTo>
                <a:lnTo>
                  <a:pt x="317" y="80"/>
                </a:lnTo>
                <a:lnTo>
                  <a:pt x="317" y="87"/>
                </a:lnTo>
                <a:lnTo>
                  <a:pt x="323" y="87"/>
                </a:lnTo>
                <a:lnTo>
                  <a:pt x="330" y="87"/>
                </a:lnTo>
                <a:lnTo>
                  <a:pt x="336" y="87"/>
                </a:lnTo>
                <a:lnTo>
                  <a:pt x="342" y="87"/>
                </a:lnTo>
                <a:lnTo>
                  <a:pt x="349" y="87"/>
                </a:lnTo>
                <a:lnTo>
                  <a:pt x="355" y="87"/>
                </a:lnTo>
                <a:lnTo>
                  <a:pt x="355" y="93"/>
                </a:lnTo>
                <a:lnTo>
                  <a:pt x="361" y="93"/>
                </a:lnTo>
                <a:lnTo>
                  <a:pt x="368" y="93"/>
                </a:lnTo>
                <a:lnTo>
                  <a:pt x="374" y="93"/>
                </a:lnTo>
                <a:lnTo>
                  <a:pt x="380" y="93"/>
                </a:lnTo>
                <a:lnTo>
                  <a:pt x="387" y="93"/>
                </a:lnTo>
                <a:lnTo>
                  <a:pt x="393" y="93"/>
                </a:lnTo>
                <a:lnTo>
                  <a:pt x="399" y="93"/>
                </a:lnTo>
                <a:lnTo>
                  <a:pt x="406" y="93"/>
                </a:lnTo>
                <a:lnTo>
                  <a:pt x="406" y="87"/>
                </a:lnTo>
                <a:lnTo>
                  <a:pt x="412" y="87"/>
                </a:lnTo>
                <a:lnTo>
                  <a:pt x="418" y="87"/>
                </a:lnTo>
                <a:lnTo>
                  <a:pt x="425" y="87"/>
                </a:lnTo>
                <a:lnTo>
                  <a:pt x="431" y="87"/>
                </a:lnTo>
                <a:lnTo>
                  <a:pt x="437" y="87"/>
                </a:lnTo>
                <a:lnTo>
                  <a:pt x="437" y="80"/>
                </a:lnTo>
                <a:lnTo>
                  <a:pt x="444" y="80"/>
                </a:lnTo>
                <a:lnTo>
                  <a:pt x="450" y="80"/>
                </a:lnTo>
                <a:lnTo>
                  <a:pt x="456" y="80"/>
                </a:lnTo>
                <a:lnTo>
                  <a:pt x="463" y="80"/>
                </a:lnTo>
                <a:lnTo>
                  <a:pt x="463" y="73"/>
                </a:lnTo>
                <a:lnTo>
                  <a:pt x="469" y="73"/>
                </a:lnTo>
                <a:lnTo>
                  <a:pt x="475" y="73"/>
                </a:lnTo>
                <a:lnTo>
                  <a:pt x="482" y="73"/>
                </a:lnTo>
                <a:lnTo>
                  <a:pt x="482" y="67"/>
                </a:lnTo>
                <a:lnTo>
                  <a:pt x="488" y="67"/>
                </a:lnTo>
                <a:lnTo>
                  <a:pt x="494" y="67"/>
                </a:lnTo>
                <a:lnTo>
                  <a:pt x="494" y="60"/>
                </a:lnTo>
                <a:lnTo>
                  <a:pt x="501" y="60"/>
                </a:lnTo>
                <a:lnTo>
                  <a:pt x="507" y="60"/>
                </a:lnTo>
                <a:lnTo>
                  <a:pt x="513" y="60"/>
                </a:lnTo>
                <a:lnTo>
                  <a:pt x="513" y="53"/>
                </a:lnTo>
                <a:lnTo>
                  <a:pt x="520" y="53"/>
                </a:lnTo>
                <a:lnTo>
                  <a:pt x="526" y="53"/>
                </a:lnTo>
                <a:lnTo>
                  <a:pt x="533" y="53"/>
                </a:lnTo>
                <a:lnTo>
                  <a:pt x="533" y="47"/>
                </a:lnTo>
                <a:lnTo>
                  <a:pt x="539" y="47"/>
                </a:lnTo>
                <a:lnTo>
                  <a:pt x="545" y="47"/>
                </a:lnTo>
                <a:lnTo>
                  <a:pt x="552" y="47"/>
                </a:lnTo>
                <a:lnTo>
                  <a:pt x="552" y="40"/>
                </a:lnTo>
                <a:lnTo>
                  <a:pt x="558" y="40"/>
                </a:lnTo>
                <a:lnTo>
                  <a:pt x="564" y="40"/>
                </a:lnTo>
                <a:lnTo>
                  <a:pt x="571" y="40"/>
                </a:lnTo>
                <a:lnTo>
                  <a:pt x="571" y="33"/>
                </a:lnTo>
                <a:lnTo>
                  <a:pt x="577" y="33"/>
                </a:lnTo>
                <a:lnTo>
                  <a:pt x="583" y="33"/>
                </a:lnTo>
                <a:lnTo>
                  <a:pt x="590" y="33"/>
                </a:lnTo>
                <a:lnTo>
                  <a:pt x="590" y="27"/>
                </a:lnTo>
                <a:lnTo>
                  <a:pt x="596" y="27"/>
                </a:lnTo>
                <a:lnTo>
                  <a:pt x="602" y="27"/>
                </a:lnTo>
                <a:lnTo>
                  <a:pt x="609" y="27"/>
                </a:lnTo>
                <a:lnTo>
                  <a:pt x="609" y="20"/>
                </a:lnTo>
                <a:lnTo>
                  <a:pt x="615" y="20"/>
                </a:lnTo>
                <a:lnTo>
                  <a:pt x="621" y="20"/>
                </a:lnTo>
                <a:lnTo>
                  <a:pt x="628" y="20"/>
                </a:lnTo>
                <a:lnTo>
                  <a:pt x="634" y="20"/>
                </a:lnTo>
                <a:lnTo>
                  <a:pt x="634" y="13"/>
                </a:lnTo>
                <a:lnTo>
                  <a:pt x="640" y="13"/>
                </a:lnTo>
                <a:lnTo>
                  <a:pt x="647" y="13"/>
                </a:lnTo>
                <a:lnTo>
                  <a:pt x="653" y="13"/>
                </a:lnTo>
                <a:lnTo>
                  <a:pt x="659" y="13"/>
                </a:lnTo>
                <a:lnTo>
                  <a:pt x="659" y="7"/>
                </a:lnTo>
                <a:lnTo>
                  <a:pt x="666" y="7"/>
                </a:lnTo>
                <a:lnTo>
                  <a:pt x="672" y="7"/>
                </a:lnTo>
                <a:lnTo>
                  <a:pt x="678" y="7"/>
                </a:lnTo>
                <a:lnTo>
                  <a:pt x="685" y="7"/>
                </a:lnTo>
                <a:lnTo>
                  <a:pt x="691" y="7"/>
                </a:lnTo>
                <a:lnTo>
                  <a:pt x="697" y="7"/>
                </a:lnTo>
                <a:lnTo>
                  <a:pt x="704" y="7"/>
                </a:lnTo>
                <a:lnTo>
                  <a:pt x="704" y="0"/>
                </a:lnTo>
                <a:lnTo>
                  <a:pt x="710" y="0"/>
                </a:lnTo>
                <a:lnTo>
                  <a:pt x="716" y="0"/>
                </a:lnTo>
                <a:lnTo>
                  <a:pt x="723" y="0"/>
                </a:lnTo>
                <a:lnTo>
                  <a:pt x="729" y="0"/>
                </a:lnTo>
                <a:lnTo>
                  <a:pt x="735" y="0"/>
                </a:lnTo>
                <a:lnTo>
                  <a:pt x="742" y="0"/>
                </a:lnTo>
                <a:lnTo>
                  <a:pt x="748" y="0"/>
                </a:lnTo>
                <a:lnTo>
                  <a:pt x="754" y="0"/>
                </a:lnTo>
                <a:lnTo>
                  <a:pt x="761" y="0"/>
                </a:lnTo>
                <a:lnTo>
                  <a:pt x="767" y="0"/>
                </a:lnTo>
                <a:lnTo>
                  <a:pt x="773" y="0"/>
                </a:lnTo>
                <a:lnTo>
                  <a:pt x="780" y="0"/>
                </a:lnTo>
                <a:lnTo>
                  <a:pt x="786" y="0"/>
                </a:lnTo>
                <a:lnTo>
                  <a:pt x="792" y="0"/>
                </a:lnTo>
                <a:lnTo>
                  <a:pt x="799" y="0"/>
                </a:lnTo>
                <a:lnTo>
                  <a:pt x="805" y="0"/>
                </a:lnTo>
                <a:lnTo>
                  <a:pt x="811" y="0"/>
                </a:lnTo>
                <a:lnTo>
                  <a:pt x="818" y="0"/>
                </a:lnTo>
                <a:lnTo>
                  <a:pt x="824" y="0"/>
                </a:lnTo>
                <a:lnTo>
                  <a:pt x="830" y="0"/>
                </a:lnTo>
                <a:lnTo>
                  <a:pt x="837" y="0"/>
                </a:lnTo>
                <a:lnTo>
                  <a:pt x="843" y="0"/>
                </a:lnTo>
                <a:lnTo>
                  <a:pt x="849" y="0"/>
                </a:lnTo>
                <a:lnTo>
                  <a:pt x="856" y="0"/>
                </a:lnTo>
                <a:lnTo>
                  <a:pt x="862" y="0"/>
                </a:lnTo>
                <a:lnTo>
                  <a:pt x="868" y="0"/>
                </a:lnTo>
                <a:lnTo>
                  <a:pt x="875" y="0"/>
                </a:lnTo>
                <a:lnTo>
                  <a:pt x="881" y="0"/>
                </a:lnTo>
                <a:lnTo>
                  <a:pt x="887" y="0"/>
                </a:lnTo>
                <a:lnTo>
                  <a:pt x="894" y="0"/>
                </a:lnTo>
                <a:lnTo>
                  <a:pt x="900" y="0"/>
                </a:lnTo>
                <a:lnTo>
                  <a:pt x="906" y="0"/>
                </a:lnTo>
                <a:lnTo>
                  <a:pt x="913" y="0"/>
                </a:lnTo>
                <a:lnTo>
                  <a:pt x="919" y="0"/>
                </a:lnTo>
                <a:lnTo>
                  <a:pt x="926" y="0"/>
                </a:lnTo>
                <a:lnTo>
                  <a:pt x="932" y="0"/>
                </a:lnTo>
                <a:lnTo>
                  <a:pt x="938" y="0"/>
                </a:lnTo>
                <a:lnTo>
                  <a:pt x="945" y="0"/>
                </a:lnTo>
                <a:lnTo>
                  <a:pt x="951" y="0"/>
                </a:lnTo>
                <a:lnTo>
                  <a:pt x="957" y="0"/>
                </a:lnTo>
                <a:lnTo>
                  <a:pt x="964" y="0"/>
                </a:lnTo>
                <a:lnTo>
                  <a:pt x="970" y="0"/>
                </a:lnTo>
                <a:lnTo>
                  <a:pt x="976" y="0"/>
                </a:lnTo>
                <a:lnTo>
                  <a:pt x="983" y="0"/>
                </a:lnTo>
                <a:lnTo>
                  <a:pt x="989" y="0"/>
                </a:lnTo>
                <a:lnTo>
                  <a:pt x="995" y="0"/>
                </a:lnTo>
                <a:lnTo>
                  <a:pt x="1002" y="0"/>
                </a:lnTo>
                <a:lnTo>
                  <a:pt x="1008" y="0"/>
                </a:lnTo>
                <a:lnTo>
                  <a:pt x="1014" y="0"/>
                </a:lnTo>
                <a:lnTo>
                  <a:pt x="1021" y="0"/>
                </a:lnTo>
                <a:lnTo>
                  <a:pt x="1027" y="0"/>
                </a:lnTo>
                <a:lnTo>
                  <a:pt x="1033" y="0"/>
                </a:lnTo>
                <a:lnTo>
                  <a:pt x="1040" y="0"/>
                </a:lnTo>
                <a:lnTo>
                  <a:pt x="1046" y="0"/>
                </a:lnTo>
                <a:lnTo>
                  <a:pt x="1052" y="0"/>
                </a:lnTo>
                <a:lnTo>
                  <a:pt x="1059" y="0"/>
                </a:lnTo>
                <a:lnTo>
                  <a:pt x="1065" y="0"/>
                </a:lnTo>
                <a:lnTo>
                  <a:pt x="1071" y="0"/>
                </a:lnTo>
                <a:lnTo>
                  <a:pt x="1078" y="0"/>
                </a:lnTo>
                <a:lnTo>
                  <a:pt x="1084" y="0"/>
                </a:lnTo>
                <a:lnTo>
                  <a:pt x="1090" y="0"/>
                </a:lnTo>
                <a:lnTo>
                  <a:pt x="1097" y="0"/>
                </a:lnTo>
                <a:lnTo>
                  <a:pt x="1103" y="0"/>
                </a:lnTo>
                <a:lnTo>
                  <a:pt x="1109" y="0"/>
                </a:lnTo>
                <a:lnTo>
                  <a:pt x="1116" y="0"/>
                </a:lnTo>
                <a:lnTo>
                  <a:pt x="1122" y="0"/>
                </a:lnTo>
                <a:lnTo>
                  <a:pt x="1128" y="0"/>
                </a:lnTo>
                <a:lnTo>
                  <a:pt x="1135" y="0"/>
                </a:lnTo>
                <a:lnTo>
                  <a:pt x="1141" y="0"/>
                </a:lnTo>
                <a:lnTo>
                  <a:pt x="1147" y="0"/>
                </a:lnTo>
                <a:lnTo>
                  <a:pt x="1154" y="0"/>
                </a:lnTo>
                <a:lnTo>
                  <a:pt x="1160" y="0"/>
                </a:lnTo>
                <a:lnTo>
                  <a:pt x="1166" y="0"/>
                </a:lnTo>
                <a:lnTo>
                  <a:pt x="1173" y="0"/>
                </a:lnTo>
                <a:lnTo>
                  <a:pt x="1179" y="0"/>
                </a:lnTo>
                <a:lnTo>
                  <a:pt x="1185" y="0"/>
                </a:lnTo>
                <a:lnTo>
                  <a:pt x="1192" y="0"/>
                </a:lnTo>
                <a:lnTo>
                  <a:pt x="1198" y="0"/>
                </a:lnTo>
                <a:lnTo>
                  <a:pt x="1204" y="0"/>
                </a:lnTo>
                <a:lnTo>
                  <a:pt x="1211" y="0"/>
                </a:lnTo>
                <a:lnTo>
                  <a:pt x="1217" y="0"/>
                </a:lnTo>
                <a:lnTo>
                  <a:pt x="1223" y="0"/>
                </a:lnTo>
                <a:lnTo>
                  <a:pt x="1230" y="0"/>
                </a:lnTo>
                <a:lnTo>
                  <a:pt x="1236" y="0"/>
                </a:lnTo>
                <a:lnTo>
                  <a:pt x="1242" y="0"/>
                </a:lnTo>
                <a:lnTo>
                  <a:pt x="1249" y="0"/>
                </a:lnTo>
                <a:lnTo>
                  <a:pt x="1255" y="0"/>
                </a:lnTo>
                <a:lnTo>
                  <a:pt x="1261" y="0"/>
                </a:lnTo>
                <a:lnTo>
                  <a:pt x="1268" y="0"/>
                </a:lnTo>
                <a:lnTo>
                  <a:pt x="1274" y="0"/>
                </a:lnTo>
                <a:lnTo>
                  <a:pt x="1280" y="0"/>
                </a:lnTo>
                <a:lnTo>
                  <a:pt x="1287" y="0"/>
                </a:lnTo>
                <a:lnTo>
                  <a:pt x="1293" y="0"/>
                </a:lnTo>
                <a:lnTo>
                  <a:pt x="1299" y="0"/>
                </a:lnTo>
                <a:lnTo>
                  <a:pt x="1306" y="0"/>
                </a:lnTo>
                <a:lnTo>
                  <a:pt x="1312" y="0"/>
                </a:lnTo>
                <a:lnTo>
                  <a:pt x="1319" y="0"/>
                </a:lnTo>
                <a:lnTo>
                  <a:pt x="1325" y="0"/>
                </a:lnTo>
                <a:lnTo>
                  <a:pt x="1331" y="0"/>
                </a:lnTo>
                <a:lnTo>
                  <a:pt x="1338" y="0"/>
                </a:lnTo>
                <a:lnTo>
                  <a:pt x="1344" y="0"/>
                </a:lnTo>
                <a:lnTo>
                  <a:pt x="1350" y="0"/>
                </a:lnTo>
                <a:lnTo>
                  <a:pt x="1357" y="0"/>
                </a:lnTo>
                <a:lnTo>
                  <a:pt x="1363" y="0"/>
                </a:lnTo>
                <a:lnTo>
                  <a:pt x="1369" y="0"/>
                </a:lnTo>
                <a:lnTo>
                  <a:pt x="1376" y="0"/>
                </a:lnTo>
                <a:lnTo>
                  <a:pt x="1382" y="0"/>
                </a:lnTo>
                <a:lnTo>
                  <a:pt x="1388" y="0"/>
                </a:lnTo>
                <a:lnTo>
                  <a:pt x="1395" y="0"/>
                </a:lnTo>
                <a:lnTo>
                  <a:pt x="1401" y="0"/>
                </a:lnTo>
                <a:lnTo>
                  <a:pt x="1407" y="0"/>
                </a:lnTo>
                <a:lnTo>
                  <a:pt x="1414" y="0"/>
                </a:lnTo>
                <a:lnTo>
                  <a:pt x="1420" y="0"/>
                </a:lnTo>
                <a:lnTo>
                  <a:pt x="1426" y="0"/>
                </a:lnTo>
                <a:lnTo>
                  <a:pt x="1433" y="0"/>
                </a:lnTo>
                <a:lnTo>
                  <a:pt x="1439" y="0"/>
                </a:lnTo>
                <a:lnTo>
                  <a:pt x="1445" y="0"/>
                </a:lnTo>
                <a:lnTo>
                  <a:pt x="1452" y="0"/>
                </a:lnTo>
                <a:lnTo>
                  <a:pt x="1458" y="0"/>
                </a:lnTo>
                <a:lnTo>
                  <a:pt x="1464" y="0"/>
                </a:lnTo>
                <a:lnTo>
                  <a:pt x="1471" y="0"/>
                </a:lnTo>
                <a:lnTo>
                  <a:pt x="1477" y="0"/>
                </a:lnTo>
                <a:lnTo>
                  <a:pt x="1483" y="0"/>
                </a:lnTo>
                <a:lnTo>
                  <a:pt x="1490" y="0"/>
                </a:lnTo>
                <a:lnTo>
                  <a:pt x="1496" y="0"/>
                </a:lnTo>
                <a:lnTo>
                  <a:pt x="1502" y="0"/>
                </a:lnTo>
                <a:lnTo>
                  <a:pt x="1509" y="0"/>
                </a:lnTo>
                <a:lnTo>
                  <a:pt x="1515" y="0"/>
                </a:lnTo>
                <a:lnTo>
                  <a:pt x="1521" y="0"/>
                </a:lnTo>
                <a:lnTo>
                  <a:pt x="1528" y="0"/>
                </a:lnTo>
                <a:lnTo>
                  <a:pt x="1534" y="0"/>
                </a:lnTo>
                <a:lnTo>
                  <a:pt x="1540" y="0"/>
                </a:lnTo>
                <a:lnTo>
                  <a:pt x="1547" y="0"/>
                </a:lnTo>
                <a:lnTo>
                  <a:pt x="1553" y="0"/>
                </a:lnTo>
                <a:lnTo>
                  <a:pt x="1559" y="0"/>
                </a:lnTo>
                <a:lnTo>
                  <a:pt x="1566" y="0"/>
                </a:lnTo>
                <a:lnTo>
                  <a:pt x="1572" y="0"/>
                </a:lnTo>
                <a:lnTo>
                  <a:pt x="1578" y="0"/>
                </a:lnTo>
                <a:lnTo>
                  <a:pt x="1585" y="0"/>
                </a:lnTo>
                <a:lnTo>
                  <a:pt x="1591" y="0"/>
                </a:lnTo>
                <a:lnTo>
                  <a:pt x="1597" y="0"/>
                </a:lnTo>
                <a:lnTo>
                  <a:pt x="1604" y="0"/>
                </a:lnTo>
                <a:lnTo>
                  <a:pt x="1610" y="0"/>
                </a:lnTo>
                <a:lnTo>
                  <a:pt x="1616" y="0"/>
                </a:lnTo>
                <a:lnTo>
                  <a:pt x="1623" y="0"/>
                </a:lnTo>
                <a:lnTo>
                  <a:pt x="1629" y="0"/>
                </a:lnTo>
                <a:lnTo>
                  <a:pt x="1635" y="0"/>
                </a:lnTo>
                <a:lnTo>
                  <a:pt x="1642" y="0"/>
                </a:lnTo>
                <a:lnTo>
                  <a:pt x="1648" y="0"/>
                </a:lnTo>
                <a:lnTo>
                  <a:pt x="1654" y="0"/>
                </a:lnTo>
                <a:lnTo>
                  <a:pt x="1661" y="0"/>
                </a:lnTo>
                <a:lnTo>
                  <a:pt x="1667" y="0"/>
                </a:lnTo>
                <a:lnTo>
                  <a:pt x="1673" y="0"/>
                </a:lnTo>
                <a:lnTo>
                  <a:pt x="1680" y="0"/>
                </a:lnTo>
                <a:lnTo>
                  <a:pt x="1686" y="0"/>
                </a:lnTo>
                <a:lnTo>
                  <a:pt x="1692" y="0"/>
                </a:lnTo>
                <a:lnTo>
                  <a:pt x="1699" y="0"/>
                </a:lnTo>
                <a:lnTo>
                  <a:pt x="1705" y="0"/>
                </a:lnTo>
                <a:lnTo>
                  <a:pt x="1712" y="0"/>
                </a:lnTo>
                <a:lnTo>
                  <a:pt x="1718" y="0"/>
                </a:lnTo>
                <a:lnTo>
                  <a:pt x="1724" y="0"/>
                </a:lnTo>
                <a:lnTo>
                  <a:pt x="1731" y="0"/>
                </a:lnTo>
                <a:lnTo>
                  <a:pt x="1737" y="0"/>
                </a:lnTo>
                <a:lnTo>
                  <a:pt x="1743" y="0"/>
                </a:lnTo>
                <a:lnTo>
                  <a:pt x="1750" y="0"/>
                </a:lnTo>
                <a:lnTo>
                  <a:pt x="1756" y="0"/>
                </a:lnTo>
                <a:lnTo>
                  <a:pt x="1762" y="0"/>
                </a:lnTo>
                <a:lnTo>
                  <a:pt x="1769" y="0"/>
                </a:lnTo>
                <a:lnTo>
                  <a:pt x="1775" y="0"/>
                </a:lnTo>
                <a:lnTo>
                  <a:pt x="1781" y="0"/>
                </a:lnTo>
                <a:lnTo>
                  <a:pt x="1788" y="0"/>
                </a:lnTo>
                <a:lnTo>
                  <a:pt x="1794" y="0"/>
                </a:lnTo>
                <a:lnTo>
                  <a:pt x="1800" y="0"/>
                </a:lnTo>
                <a:lnTo>
                  <a:pt x="1807" y="0"/>
                </a:lnTo>
                <a:lnTo>
                  <a:pt x="1813" y="0"/>
                </a:lnTo>
                <a:lnTo>
                  <a:pt x="1819" y="0"/>
                </a:lnTo>
                <a:lnTo>
                  <a:pt x="1826" y="0"/>
                </a:lnTo>
                <a:lnTo>
                  <a:pt x="1832" y="0"/>
                </a:lnTo>
                <a:lnTo>
                  <a:pt x="1838" y="0"/>
                </a:lnTo>
                <a:lnTo>
                  <a:pt x="1845" y="0"/>
                </a:lnTo>
                <a:lnTo>
                  <a:pt x="1851" y="0"/>
                </a:lnTo>
                <a:lnTo>
                  <a:pt x="1857" y="0"/>
                </a:lnTo>
                <a:lnTo>
                  <a:pt x="1864" y="0"/>
                </a:lnTo>
                <a:lnTo>
                  <a:pt x="1870" y="0"/>
                </a:lnTo>
                <a:lnTo>
                  <a:pt x="1876" y="0"/>
                </a:lnTo>
                <a:lnTo>
                  <a:pt x="1883" y="0"/>
                </a:lnTo>
                <a:lnTo>
                  <a:pt x="1889" y="0"/>
                </a:lnTo>
                <a:lnTo>
                  <a:pt x="1895" y="0"/>
                </a:lnTo>
                <a:lnTo>
                  <a:pt x="1902" y="0"/>
                </a:lnTo>
                <a:lnTo>
                  <a:pt x="1908" y="0"/>
                </a:lnTo>
                <a:lnTo>
                  <a:pt x="1914" y="0"/>
                </a:lnTo>
                <a:lnTo>
                  <a:pt x="1921" y="0"/>
                </a:lnTo>
                <a:lnTo>
                  <a:pt x="1927" y="0"/>
                </a:lnTo>
                <a:lnTo>
                  <a:pt x="1933" y="0"/>
                </a:lnTo>
                <a:lnTo>
                  <a:pt x="1940" y="0"/>
                </a:lnTo>
                <a:lnTo>
                  <a:pt x="1946" y="0"/>
                </a:lnTo>
                <a:lnTo>
                  <a:pt x="1952" y="0"/>
                </a:lnTo>
                <a:lnTo>
                  <a:pt x="1959" y="0"/>
                </a:lnTo>
                <a:lnTo>
                  <a:pt x="1965" y="0"/>
                </a:lnTo>
                <a:lnTo>
                  <a:pt x="1971" y="0"/>
                </a:lnTo>
                <a:lnTo>
                  <a:pt x="1978" y="0"/>
                </a:lnTo>
                <a:lnTo>
                  <a:pt x="1984" y="0"/>
                </a:lnTo>
                <a:lnTo>
                  <a:pt x="1990" y="0"/>
                </a:lnTo>
                <a:lnTo>
                  <a:pt x="1997" y="0"/>
                </a:lnTo>
                <a:lnTo>
                  <a:pt x="2003" y="0"/>
                </a:lnTo>
                <a:lnTo>
                  <a:pt x="2009" y="0"/>
                </a:lnTo>
                <a:lnTo>
                  <a:pt x="2016" y="0"/>
                </a:lnTo>
                <a:lnTo>
                  <a:pt x="2022" y="0"/>
                </a:lnTo>
                <a:lnTo>
                  <a:pt x="2028" y="0"/>
                </a:lnTo>
                <a:lnTo>
                  <a:pt x="2035" y="0"/>
                </a:lnTo>
                <a:lnTo>
                  <a:pt x="2041" y="0"/>
                </a:lnTo>
                <a:lnTo>
                  <a:pt x="2047" y="0"/>
                </a:lnTo>
                <a:lnTo>
                  <a:pt x="2054" y="0"/>
                </a:lnTo>
                <a:lnTo>
                  <a:pt x="2060" y="0"/>
                </a:lnTo>
                <a:lnTo>
                  <a:pt x="2066" y="0"/>
                </a:lnTo>
                <a:lnTo>
                  <a:pt x="2073" y="0"/>
                </a:lnTo>
                <a:lnTo>
                  <a:pt x="2079" y="0"/>
                </a:lnTo>
                <a:lnTo>
                  <a:pt x="2085" y="0"/>
                </a:lnTo>
                <a:lnTo>
                  <a:pt x="2092" y="0"/>
                </a:lnTo>
                <a:lnTo>
                  <a:pt x="2098" y="0"/>
                </a:lnTo>
                <a:lnTo>
                  <a:pt x="2105" y="0"/>
                </a:lnTo>
                <a:lnTo>
                  <a:pt x="2111" y="0"/>
                </a:lnTo>
                <a:lnTo>
                  <a:pt x="2117" y="0"/>
                </a:lnTo>
                <a:lnTo>
                  <a:pt x="2124" y="0"/>
                </a:lnTo>
                <a:lnTo>
                  <a:pt x="2130" y="0"/>
                </a:lnTo>
                <a:lnTo>
                  <a:pt x="2136" y="0"/>
                </a:lnTo>
                <a:lnTo>
                  <a:pt x="2143" y="0"/>
                </a:lnTo>
                <a:lnTo>
                  <a:pt x="2149" y="0"/>
                </a:lnTo>
                <a:lnTo>
                  <a:pt x="2155" y="0"/>
                </a:lnTo>
                <a:lnTo>
                  <a:pt x="2162" y="0"/>
                </a:lnTo>
                <a:lnTo>
                  <a:pt x="2168" y="0"/>
                </a:lnTo>
                <a:lnTo>
                  <a:pt x="2174" y="0"/>
                </a:lnTo>
                <a:lnTo>
                  <a:pt x="2181" y="0"/>
                </a:lnTo>
                <a:lnTo>
                  <a:pt x="2187" y="0"/>
                </a:lnTo>
                <a:lnTo>
                  <a:pt x="2193" y="0"/>
                </a:lnTo>
                <a:lnTo>
                  <a:pt x="2200" y="0"/>
                </a:lnTo>
                <a:lnTo>
                  <a:pt x="2206" y="0"/>
                </a:lnTo>
                <a:lnTo>
                  <a:pt x="2212" y="0"/>
                </a:lnTo>
                <a:lnTo>
                  <a:pt x="2219" y="0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33858" name="Rectangle 131"/>
          <p:cNvSpPr>
            <a:spLocks noChangeArrowheads="1"/>
          </p:cNvSpPr>
          <p:nvPr/>
        </p:nvSpPr>
        <p:spPr bwMode="auto">
          <a:xfrm>
            <a:off x="7366000" y="5351463"/>
            <a:ext cx="411162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  <a:latin typeface="Arial" pitchFamily="34" charset="0"/>
              </a:rPr>
              <a:t>DISP_Y</a:t>
            </a: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33859" name="Rectangle 132"/>
          <p:cNvSpPr>
            <a:spLocks noChangeArrowheads="1"/>
          </p:cNvSpPr>
          <p:nvPr/>
        </p:nvSpPr>
        <p:spPr bwMode="auto">
          <a:xfrm>
            <a:off x="4870450" y="5532438"/>
            <a:ext cx="271462" cy="52388"/>
          </a:xfrm>
          <a:prstGeom prst="rect">
            <a:avLst/>
          </a:prstGeom>
          <a:solidFill>
            <a:srgbClr val="0080FF"/>
          </a:solidFill>
          <a:ln w="9525">
            <a:solidFill>
              <a:srgbClr val="0080FF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33860" name="Rectangle 133"/>
          <p:cNvSpPr>
            <a:spLocks noChangeArrowheads="1"/>
          </p:cNvSpPr>
          <p:nvPr/>
        </p:nvSpPr>
        <p:spPr bwMode="auto">
          <a:xfrm>
            <a:off x="5334000" y="5532438"/>
            <a:ext cx="280987" cy="52388"/>
          </a:xfrm>
          <a:prstGeom prst="rect">
            <a:avLst/>
          </a:prstGeom>
          <a:solidFill>
            <a:srgbClr val="0080FF"/>
          </a:solidFill>
          <a:ln w="9525">
            <a:solidFill>
              <a:srgbClr val="0080FF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33861" name="Rectangle 134"/>
          <p:cNvSpPr>
            <a:spLocks noChangeArrowheads="1"/>
          </p:cNvSpPr>
          <p:nvPr/>
        </p:nvSpPr>
        <p:spPr bwMode="auto">
          <a:xfrm>
            <a:off x="5795963" y="5532438"/>
            <a:ext cx="282575" cy="52388"/>
          </a:xfrm>
          <a:prstGeom prst="rect">
            <a:avLst/>
          </a:prstGeom>
          <a:solidFill>
            <a:srgbClr val="0080FF"/>
          </a:solidFill>
          <a:ln w="9525">
            <a:solidFill>
              <a:srgbClr val="0080FF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33862" name="Rectangle 135"/>
          <p:cNvSpPr>
            <a:spLocks noChangeArrowheads="1"/>
          </p:cNvSpPr>
          <p:nvPr/>
        </p:nvSpPr>
        <p:spPr bwMode="auto">
          <a:xfrm>
            <a:off x="6169025" y="5511800"/>
            <a:ext cx="139700" cy="7302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33863" name="Rectangle 136"/>
          <p:cNvSpPr>
            <a:spLocks noChangeArrowheads="1"/>
          </p:cNvSpPr>
          <p:nvPr/>
        </p:nvSpPr>
        <p:spPr bwMode="auto">
          <a:xfrm>
            <a:off x="6672263" y="5511800"/>
            <a:ext cx="139700" cy="7302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373" name="Footer Placeholder 3"/>
          <p:cNvSpPr txBox="1">
            <a:spLocks/>
          </p:cNvSpPr>
          <p:nvPr/>
        </p:nvSpPr>
        <p:spPr bwMode="auto">
          <a:xfrm>
            <a:off x="3376613" y="6619875"/>
            <a:ext cx="4597400" cy="238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srgbClr val="000000"/>
                </a:solidFill>
              </a:rPr>
              <a:t>Alex Bogacz       ERL-TF at CERN </a:t>
            </a:r>
            <a:r>
              <a:rPr lang="en-US" sz="1050" dirty="0" err="1">
                <a:solidFill>
                  <a:srgbClr val="000000"/>
                </a:solidFill>
              </a:rPr>
              <a:t>Mtg</a:t>
            </a:r>
            <a:r>
              <a:rPr lang="en-US" sz="1050" dirty="0">
                <a:solidFill>
                  <a:srgbClr val="000000"/>
                </a:solidFill>
              </a:rPr>
              <a:t>, Jefferson Lab, August 21, 2012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818063" y="5511800"/>
            <a:ext cx="3484562" cy="461963"/>
            <a:chOff x="4818063" y="5511800"/>
            <a:chExt cx="3484562" cy="461963"/>
          </a:xfrm>
        </p:grpSpPr>
        <p:sp>
          <p:nvSpPr>
            <p:cNvPr id="33799" name="Text Box 9"/>
            <p:cNvSpPr txBox="1">
              <a:spLocks noChangeArrowheads="1"/>
            </p:cNvSpPr>
            <p:nvPr/>
          </p:nvSpPr>
          <p:spPr bwMode="auto">
            <a:xfrm>
              <a:off x="4818063" y="5699125"/>
              <a:ext cx="13017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800080"/>
                  </a:solidFill>
                </a:rPr>
                <a:t>vertical chicane</a:t>
              </a:r>
            </a:p>
          </p:txBody>
        </p:sp>
        <p:sp>
          <p:nvSpPr>
            <p:cNvPr id="33864" name="Rectangle 137"/>
            <p:cNvSpPr>
              <a:spLocks noChangeArrowheads="1"/>
            </p:cNvSpPr>
            <p:nvPr/>
          </p:nvSpPr>
          <p:spPr bwMode="auto">
            <a:xfrm>
              <a:off x="7667625" y="5511800"/>
              <a:ext cx="141287" cy="7302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</a:endParaRPr>
            </a:p>
          </p:txBody>
        </p:sp>
        <p:sp>
          <p:nvSpPr>
            <p:cNvPr id="33865" name="Rectangle 138"/>
            <p:cNvSpPr>
              <a:spLocks noChangeArrowheads="1"/>
            </p:cNvSpPr>
            <p:nvPr/>
          </p:nvSpPr>
          <p:spPr bwMode="auto">
            <a:xfrm>
              <a:off x="8161338" y="5511800"/>
              <a:ext cx="141287" cy="7302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</a:endParaRPr>
            </a:p>
          </p:txBody>
        </p:sp>
        <p:sp>
          <p:nvSpPr>
            <p:cNvPr id="141" name="Rectangle 132"/>
            <p:cNvSpPr>
              <a:spLocks noChangeArrowheads="1"/>
            </p:cNvSpPr>
            <p:nvPr/>
          </p:nvSpPr>
          <p:spPr bwMode="auto">
            <a:xfrm>
              <a:off x="4902041" y="5532438"/>
              <a:ext cx="271462" cy="52388"/>
            </a:xfrm>
            <a:prstGeom prst="rect">
              <a:avLst/>
            </a:prstGeom>
            <a:solidFill>
              <a:srgbClr val="0080FF"/>
            </a:solidFill>
            <a:ln w="9525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</a:endParaRPr>
            </a:p>
          </p:txBody>
        </p:sp>
        <p:sp>
          <p:nvSpPr>
            <p:cNvPr id="142" name="Rectangle 133"/>
            <p:cNvSpPr>
              <a:spLocks noChangeArrowheads="1"/>
            </p:cNvSpPr>
            <p:nvPr/>
          </p:nvSpPr>
          <p:spPr bwMode="auto">
            <a:xfrm>
              <a:off x="5365591" y="5532438"/>
              <a:ext cx="280987" cy="52388"/>
            </a:xfrm>
            <a:prstGeom prst="rect">
              <a:avLst/>
            </a:prstGeom>
            <a:solidFill>
              <a:srgbClr val="0080FF"/>
            </a:solidFill>
            <a:ln w="9525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</a:endParaRPr>
            </a:p>
          </p:txBody>
        </p:sp>
        <p:sp>
          <p:nvSpPr>
            <p:cNvPr id="143" name="Rectangle 134"/>
            <p:cNvSpPr>
              <a:spLocks noChangeArrowheads="1"/>
            </p:cNvSpPr>
            <p:nvPr/>
          </p:nvSpPr>
          <p:spPr bwMode="auto">
            <a:xfrm>
              <a:off x="5827554" y="5532438"/>
              <a:ext cx="282575" cy="52388"/>
            </a:xfrm>
            <a:prstGeom prst="rect">
              <a:avLst/>
            </a:prstGeom>
            <a:solidFill>
              <a:srgbClr val="0080FF"/>
            </a:solidFill>
            <a:ln w="9525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</a:endParaRPr>
            </a:p>
          </p:txBody>
        </p:sp>
        <p:sp>
          <p:nvSpPr>
            <p:cNvPr id="144" name="Rectangle 135"/>
            <p:cNvSpPr>
              <a:spLocks noChangeArrowheads="1"/>
            </p:cNvSpPr>
            <p:nvPr/>
          </p:nvSpPr>
          <p:spPr bwMode="auto">
            <a:xfrm>
              <a:off x="6200616" y="5511800"/>
              <a:ext cx="139700" cy="7302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</a:endParaRPr>
            </a:p>
          </p:txBody>
        </p:sp>
        <p:sp>
          <p:nvSpPr>
            <p:cNvPr id="145" name="Rectangle 136"/>
            <p:cNvSpPr>
              <a:spLocks noChangeArrowheads="1"/>
            </p:cNvSpPr>
            <p:nvPr/>
          </p:nvSpPr>
          <p:spPr bwMode="auto">
            <a:xfrm>
              <a:off x="6703854" y="5511800"/>
              <a:ext cx="139700" cy="7302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5919531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260648"/>
            <a:ext cx="842493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cap="all" dirty="0">
                <a:latin typeface="Arial Narrow" pitchFamily="34" charset="0"/>
              </a:rPr>
              <a:t>What Does </a:t>
            </a:r>
            <a:r>
              <a:rPr lang="en-GB" sz="2400" b="1" cap="all" dirty="0" smtClean="0">
                <a:latin typeface="Arial Narrow" pitchFamily="34" charset="0"/>
              </a:rPr>
              <a:t>Optim </a:t>
            </a:r>
            <a:r>
              <a:rPr lang="en-GB" sz="2400" b="1" cap="all" dirty="0">
                <a:latin typeface="Arial Narrow" pitchFamily="34" charset="0"/>
              </a:rPr>
              <a:t>compute</a:t>
            </a:r>
            <a:r>
              <a:rPr lang="en-GB" sz="2400" b="1" cap="all" dirty="0" smtClean="0">
                <a:latin typeface="Arial Narrow" pitchFamily="34" charset="0"/>
              </a:rPr>
              <a:t>?</a:t>
            </a:r>
          </a:p>
          <a:p>
            <a:r>
              <a:rPr lang="en-US" sz="2400" dirty="0">
                <a:latin typeface="Arial Narrow" pitchFamily="34" charset="0"/>
              </a:rPr>
              <a:t>OptiM - Computer code for linear and non-linear optics calculations</a:t>
            </a:r>
            <a:endParaRPr lang="en-GB" sz="2400" dirty="0">
              <a:latin typeface="Arial Narrow" pitchFamily="34" charset="0"/>
            </a:endParaRPr>
          </a:p>
          <a:p>
            <a:endParaRPr lang="en-US" sz="2400" b="1" cap="all" dirty="0">
              <a:latin typeface="Arial Narrow" pitchFamily="34" charset="0"/>
            </a:endParaRPr>
          </a:p>
          <a:p>
            <a:pPr algn="just"/>
            <a:r>
              <a:rPr lang="en-GB" dirty="0" smtClean="0">
                <a:latin typeface="Arial Narrow" pitchFamily="34" charset="0"/>
              </a:rPr>
              <a:t>- </a:t>
            </a:r>
            <a:r>
              <a:rPr lang="en-US" dirty="0" smtClean="0">
                <a:latin typeface="Arial Narrow" pitchFamily="34" charset="0"/>
              </a:rPr>
              <a:t>OptiM </a:t>
            </a:r>
            <a:r>
              <a:rPr lang="en-GB" dirty="0">
                <a:latin typeface="Arial Narrow" pitchFamily="34" charset="0"/>
              </a:rPr>
              <a:t>is aimed to assist with </a:t>
            </a:r>
            <a:r>
              <a:rPr lang="en-GB" u="sng" dirty="0">
                <a:solidFill>
                  <a:srgbClr val="C00000"/>
                </a:solidFill>
                <a:latin typeface="Arial Narrow" pitchFamily="34" charset="0"/>
              </a:rPr>
              <a:t>linear optics design</a:t>
            </a:r>
            <a:r>
              <a:rPr lang="en-GB" dirty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en-GB" dirty="0">
                <a:latin typeface="Arial Narrow" pitchFamily="34" charset="0"/>
              </a:rPr>
              <a:t>of particle accelerators (calculations are based on 6x6 transfer matrices) but it is also quite proficient with </a:t>
            </a:r>
            <a:r>
              <a:rPr lang="en-GB" u="sng" dirty="0">
                <a:solidFill>
                  <a:srgbClr val="C00000"/>
                </a:solidFill>
                <a:latin typeface="Arial Narrow" pitchFamily="34" charset="0"/>
              </a:rPr>
              <a:t>non-linear </a:t>
            </a:r>
            <a:r>
              <a:rPr lang="en-GB" u="sng" dirty="0" smtClean="0">
                <a:solidFill>
                  <a:srgbClr val="C00000"/>
                </a:solidFill>
                <a:latin typeface="Arial Narrow" pitchFamily="34" charset="0"/>
              </a:rPr>
              <a:t>optics</a:t>
            </a:r>
            <a:r>
              <a:rPr lang="en-GB" dirty="0" smtClean="0">
                <a:latin typeface="Arial Narrow" pitchFamily="34" charset="0"/>
              </a:rPr>
              <a:t>, </a:t>
            </a:r>
            <a:r>
              <a:rPr lang="en-GB" u="sng" dirty="0">
                <a:solidFill>
                  <a:srgbClr val="C00000"/>
                </a:solidFill>
                <a:latin typeface="Arial Narrow" pitchFamily="34" charset="0"/>
              </a:rPr>
              <a:t>tracking</a:t>
            </a:r>
            <a:r>
              <a:rPr lang="en-GB" dirty="0">
                <a:latin typeface="Arial Narrow" pitchFamily="34" charset="0"/>
              </a:rPr>
              <a:t> and with </a:t>
            </a:r>
            <a:r>
              <a:rPr lang="en-GB" u="sng" dirty="0">
                <a:solidFill>
                  <a:srgbClr val="C00000"/>
                </a:solidFill>
                <a:latin typeface="Arial Narrow" pitchFamily="34" charset="0"/>
              </a:rPr>
              <a:t>linear effects due to space charge</a:t>
            </a:r>
            <a:endParaRPr lang="en-GB" dirty="0">
              <a:solidFill>
                <a:srgbClr val="C00000"/>
              </a:solidFill>
              <a:latin typeface="Arial Narrow" pitchFamily="34" charset="0"/>
            </a:endParaRPr>
          </a:p>
          <a:p>
            <a:pPr algn="just"/>
            <a:r>
              <a:rPr lang="en-GB" dirty="0">
                <a:latin typeface="Arial Narrow" pitchFamily="34" charset="0"/>
              </a:rPr>
              <a:t> </a:t>
            </a:r>
          </a:p>
          <a:p>
            <a:pPr algn="just"/>
            <a:r>
              <a:rPr lang="en-GB" dirty="0">
                <a:latin typeface="Arial Narrow" pitchFamily="34" charset="0"/>
              </a:rPr>
              <a:t>- </a:t>
            </a:r>
            <a:r>
              <a:rPr lang="en-US" dirty="0" smtClean="0">
                <a:latin typeface="Arial Narrow" pitchFamily="34" charset="0"/>
              </a:rPr>
              <a:t>It </a:t>
            </a:r>
            <a:r>
              <a:rPr lang="en-GB" dirty="0">
                <a:latin typeface="Arial Narrow" pitchFamily="34" charset="0"/>
              </a:rPr>
              <a:t>computes the </a:t>
            </a:r>
            <a:r>
              <a:rPr lang="en-GB" u="sng" dirty="0">
                <a:solidFill>
                  <a:srgbClr val="C00000"/>
                </a:solidFill>
                <a:latin typeface="Arial Narrow" pitchFamily="34" charset="0"/>
              </a:rPr>
              <a:t>dispersion and betatron functions</a:t>
            </a:r>
            <a:r>
              <a:rPr lang="en-GB" dirty="0">
                <a:latin typeface="Arial Narrow" pitchFamily="34" charset="0"/>
              </a:rPr>
              <a:t> (for both uncoupled and X-Y coupled particle motions), as well as the </a:t>
            </a:r>
            <a:r>
              <a:rPr lang="en-GB" u="sng" dirty="0">
                <a:solidFill>
                  <a:srgbClr val="C00000"/>
                </a:solidFill>
                <a:latin typeface="Arial Narrow" pitchFamily="34" charset="0"/>
              </a:rPr>
              <a:t>beam sizes, the betatron phase advances</a:t>
            </a:r>
            <a:r>
              <a:rPr lang="en-GB" dirty="0">
                <a:latin typeface="Arial Narrow" pitchFamily="34" charset="0"/>
              </a:rPr>
              <a:t>, etc. The values can be plotted or printed along machine circumference </a:t>
            </a:r>
            <a:r>
              <a:rPr lang="en-GB" dirty="0" smtClean="0">
                <a:latin typeface="Arial Narrow" pitchFamily="34" charset="0"/>
              </a:rPr>
              <a:t>or </a:t>
            </a:r>
            <a:r>
              <a:rPr lang="en-GB" dirty="0">
                <a:latin typeface="Arial Narrow" pitchFamily="34" charset="0"/>
              </a:rPr>
              <a:t>computed at the end of lattice or at any element</a:t>
            </a:r>
          </a:p>
          <a:p>
            <a:pPr algn="just"/>
            <a:r>
              <a:rPr lang="en-GB" dirty="0">
                <a:latin typeface="Arial Narrow" pitchFamily="34" charset="0"/>
              </a:rPr>
              <a:t> </a:t>
            </a:r>
          </a:p>
          <a:p>
            <a:pPr algn="just"/>
            <a:r>
              <a:rPr lang="en-GB" dirty="0" smtClean="0">
                <a:latin typeface="Arial Narrow" pitchFamily="34" charset="0"/>
              </a:rPr>
              <a:t>- It </a:t>
            </a:r>
            <a:r>
              <a:rPr lang="en-GB" dirty="0">
                <a:latin typeface="Arial Narrow" pitchFamily="34" charset="0"/>
              </a:rPr>
              <a:t>can also </a:t>
            </a:r>
            <a:r>
              <a:rPr lang="en-GB" u="sng" dirty="0">
                <a:solidFill>
                  <a:srgbClr val="C00000"/>
                </a:solidFill>
                <a:latin typeface="Arial Narrow" pitchFamily="34" charset="0"/>
              </a:rPr>
              <a:t>fit </a:t>
            </a:r>
            <a:r>
              <a:rPr lang="en-GB" u="sng" dirty="0" smtClean="0">
                <a:solidFill>
                  <a:srgbClr val="C00000"/>
                </a:solidFill>
                <a:latin typeface="Arial Narrow" pitchFamily="34" charset="0"/>
              </a:rPr>
              <a:t>parameters</a:t>
            </a:r>
            <a:r>
              <a:rPr lang="en-GB" dirty="0">
                <a:latin typeface="Arial Narrow" pitchFamily="34" charset="0"/>
              </a:rPr>
              <a:t> </a:t>
            </a:r>
            <a:r>
              <a:rPr lang="en-GB" dirty="0" smtClean="0">
                <a:latin typeface="Arial Narrow" pitchFamily="34" charset="0"/>
              </a:rPr>
              <a:t>of </a:t>
            </a:r>
            <a:r>
              <a:rPr lang="en-GB" dirty="0">
                <a:latin typeface="Arial Narrow" pitchFamily="34" charset="0"/>
              </a:rPr>
              <a:t>accelerator elements to get required optics functions </a:t>
            </a:r>
          </a:p>
          <a:p>
            <a:pPr algn="just"/>
            <a:r>
              <a:rPr lang="en-GB" dirty="0">
                <a:latin typeface="Arial Narrow" pitchFamily="34" charset="0"/>
              </a:rPr>
              <a:t> </a:t>
            </a:r>
          </a:p>
          <a:p>
            <a:pPr algn="just"/>
            <a:r>
              <a:rPr lang="en-GB" dirty="0">
                <a:latin typeface="Arial Narrow" pitchFamily="34" charset="0"/>
              </a:rPr>
              <a:t>- It offers a </a:t>
            </a:r>
            <a:r>
              <a:rPr lang="en-GB" u="sng" dirty="0">
                <a:solidFill>
                  <a:srgbClr val="C00000"/>
                </a:solidFill>
                <a:latin typeface="Arial Narrow" pitchFamily="34" charset="0"/>
              </a:rPr>
              <a:t>wide choice of elements</a:t>
            </a:r>
            <a:r>
              <a:rPr lang="en-GB" dirty="0">
                <a:latin typeface="Arial Narrow" pitchFamily="34" charset="0"/>
              </a:rPr>
              <a:t> that allows designing both circular and linear accelerators, along with recirculators</a:t>
            </a:r>
          </a:p>
          <a:p>
            <a:pPr algn="just"/>
            <a:r>
              <a:rPr lang="en-GB" dirty="0">
                <a:latin typeface="Arial Narrow" pitchFamily="34" charset="0"/>
              </a:rPr>
              <a:t> </a:t>
            </a:r>
          </a:p>
          <a:p>
            <a:pPr algn="just"/>
            <a:r>
              <a:rPr lang="en-GB" dirty="0">
                <a:latin typeface="Arial Narrow" pitchFamily="34" charset="0"/>
              </a:rPr>
              <a:t>- It can perform computations not only at the reference orbit but also at a closed orbit excited by machine errors, correctors or energy offset. In this case the program first finds a new "reference" orbit then expends nonlinear terms for machine elements and then performs computations. That allows one to perform both linear optics computations and non-linear tracking relative to this new </a:t>
            </a:r>
            <a:r>
              <a:rPr lang="en-GB" dirty="0" smtClean="0">
                <a:latin typeface="Arial Narrow" pitchFamily="34" charset="0"/>
              </a:rPr>
              <a:t>orbit</a:t>
            </a:r>
            <a:endParaRPr lang="en-GB" sz="1600" dirty="0">
              <a:latin typeface="Arial Narrow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098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46225" y="223838"/>
            <a:ext cx="6708775" cy="387350"/>
          </a:xfrm>
        </p:spPr>
        <p:txBody>
          <a:bodyPr/>
          <a:lstStyle/>
          <a:p>
            <a:pPr eaLnBrk="1" hangingPunct="1"/>
            <a:r>
              <a:rPr lang="en-US" sz="3200" b="0" smtClean="0">
                <a:solidFill>
                  <a:srgbClr val="00B050"/>
                </a:solidFill>
                <a:latin typeface="Arial" pitchFamily="34" charset="0"/>
              </a:rPr>
              <a:t>Arc 1 Optics (80 MeV)</a:t>
            </a:r>
          </a:p>
        </p:txBody>
      </p:sp>
      <p:sp>
        <p:nvSpPr>
          <p:cNvPr id="34820" name="Text Box 9"/>
          <p:cNvSpPr txBox="1">
            <a:spLocks noChangeArrowheads="1"/>
          </p:cNvSpPr>
          <p:nvPr/>
        </p:nvSpPr>
        <p:spPr bwMode="auto">
          <a:xfrm>
            <a:off x="4056063" y="4246563"/>
            <a:ext cx="1101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800080"/>
                </a:solidFill>
              </a:rPr>
              <a:t>180</a:t>
            </a:r>
            <a:r>
              <a:rPr lang="en-US" sz="1400" baseline="30000">
                <a:solidFill>
                  <a:srgbClr val="800080"/>
                </a:solidFill>
              </a:rPr>
              <a:t>0</a:t>
            </a:r>
            <a:r>
              <a:rPr lang="en-US" sz="1400">
                <a:solidFill>
                  <a:srgbClr val="800080"/>
                </a:solidFill>
              </a:rPr>
              <a:t> Arc</a:t>
            </a:r>
          </a:p>
        </p:txBody>
      </p:sp>
      <p:sp>
        <p:nvSpPr>
          <p:cNvPr id="34823" name="Text Box 40"/>
          <p:cNvSpPr txBox="1">
            <a:spLocks noChangeArrowheads="1"/>
          </p:cNvSpPr>
          <p:nvPr/>
        </p:nvSpPr>
        <p:spPr bwMode="auto">
          <a:xfrm>
            <a:off x="3717925" y="4662488"/>
            <a:ext cx="1622425" cy="1182687"/>
          </a:xfrm>
          <a:prstGeom prst="rect">
            <a:avLst/>
          </a:prstGeom>
          <a:noFill/>
          <a:ln w="19050">
            <a:solidFill>
              <a:srgbClr val="8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en-US" sz="1400" b="1">
                <a:solidFill>
                  <a:srgbClr val="800080"/>
                </a:solidFill>
                <a:cs typeface="Arial" pitchFamily="34" charset="0"/>
              </a:rPr>
              <a:t>Arc dipoles : </a:t>
            </a:r>
            <a:endParaRPr lang="en-US" sz="1400">
              <a:solidFill>
                <a:srgbClr val="800080"/>
              </a:solidFill>
              <a:cs typeface="Arial" pitchFamily="34" charset="0"/>
            </a:endParaRP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en-US" sz="1400">
                <a:solidFill>
                  <a:srgbClr val="800080"/>
                </a:solidFill>
              </a:rPr>
              <a:t>4</a:t>
            </a:r>
            <a:r>
              <a:rPr lang="en-US" sz="1400">
                <a:solidFill>
                  <a:srgbClr val="800080"/>
                </a:solidFill>
                <a:sym typeface="Symbol" pitchFamily="18" charset="2"/>
              </a:rPr>
              <a:t></a:t>
            </a:r>
            <a:r>
              <a:rPr lang="en-US" sz="1400">
                <a:solidFill>
                  <a:srgbClr val="800080"/>
                </a:solidFill>
              </a:rPr>
              <a:t>45</a:t>
            </a:r>
            <a:r>
              <a:rPr lang="en-US" sz="1400" baseline="30000">
                <a:solidFill>
                  <a:srgbClr val="800080"/>
                </a:solidFill>
              </a:rPr>
              <a:t>0 </a:t>
            </a:r>
            <a:r>
              <a:rPr lang="en-US" sz="1400">
                <a:solidFill>
                  <a:srgbClr val="800080"/>
                </a:solidFill>
                <a:cs typeface="Arial" pitchFamily="34" charset="0"/>
              </a:rPr>
              <a:t>bends(sec.)</a:t>
            </a: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en-US" sz="1400">
                <a:solidFill>
                  <a:srgbClr val="800080"/>
                </a:solidFill>
                <a:cs typeface="Arial" pitchFamily="34" charset="0"/>
              </a:rPr>
              <a:t>Lb = 40 cm</a:t>
            </a: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en-US" sz="1400">
                <a:solidFill>
                  <a:srgbClr val="800080"/>
                </a:solidFill>
                <a:cs typeface="Arial" pitchFamily="34" charset="0"/>
              </a:rPr>
              <a:t>B = 5 </a:t>
            </a:r>
            <a:r>
              <a:rPr lang="de-DE" sz="1400">
                <a:solidFill>
                  <a:srgbClr val="800080"/>
                </a:solidFill>
                <a:cs typeface="Arial" pitchFamily="34" charset="0"/>
              </a:rPr>
              <a:t>kGauss</a:t>
            </a:r>
          </a:p>
        </p:txBody>
      </p:sp>
      <p:sp>
        <p:nvSpPr>
          <p:cNvPr id="34833" name="AutoShape 240"/>
          <p:cNvSpPr>
            <a:spLocks noChangeAspect="1" noChangeArrowheads="1" noTextEdit="1"/>
          </p:cNvSpPr>
          <p:nvPr/>
        </p:nvSpPr>
        <p:spPr bwMode="auto">
          <a:xfrm>
            <a:off x="209842" y="865188"/>
            <a:ext cx="8680779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34834" name="Rectangle 242"/>
          <p:cNvSpPr>
            <a:spLocks noChangeArrowheads="1"/>
          </p:cNvSpPr>
          <p:nvPr/>
        </p:nvSpPr>
        <p:spPr bwMode="auto">
          <a:xfrm>
            <a:off x="209842" y="865188"/>
            <a:ext cx="8680779" cy="31464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34835" name="Rectangle 243"/>
          <p:cNvSpPr>
            <a:spLocks noChangeArrowheads="1"/>
          </p:cNvSpPr>
          <p:nvPr/>
        </p:nvSpPr>
        <p:spPr bwMode="auto">
          <a:xfrm>
            <a:off x="345127" y="1116066"/>
            <a:ext cx="8410209" cy="2634216"/>
          </a:xfrm>
          <a:prstGeom prst="rect">
            <a:avLst/>
          </a:prstGeom>
          <a:noFill/>
          <a:ln w="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34836" name="Rectangle 244"/>
          <p:cNvSpPr>
            <a:spLocks noChangeArrowheads="1"/>
          </p:cNvSpPr>
          <p:nvPr/>
        </p:nvSpPr>
        <p:spPr bwMode="auto">
          <a:xfrm>
            <a:off x="8281839" y="3771188"/>
            <a:ext cx="574961" cy="177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14.9409</a:t>
            </a: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34837" name="Rectangle 245"/>
          <p:cNvSpPr>
            <a:spLocks noChangeArrowheads="1"/>
          </p:cNvSpPr>
          <p:nvPr/>
        </p:nvSpPr>
        <p:spPr bwMode="auto">
          <a:xfrm>
            <a:off x="345127" y="3771188"/>
            <a:ext cx="146559" cy="177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0</a:t>
            </a: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34838" name="Rectangle 247"/>
          <p:cNvSpPr>
            <a:spLocks noChangeArrowheads="1"/>
          </p:cNvSpPr>
          <p:nvPr/>
        </p:nvSpPr>
        <p:spPr bwMode="auto">
          <a:xfrm>
            <a:off x="435317" y="1001080"/>
            <a:ext cx="913173" cy="177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                         </a:t>
            </a: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34839" name="Rectangle 248"/>
          <p:cNvSpPr>
            <a:spLocks noChangeArrowheads="1"/>
          </p:cNvSpPr>
          <p:nvPr/>
        </p:nvSpPr>
        <p:spPr bwMode="auto">
          <a:xfrm rot="16200000">
            <a:off x="199257" y="1041145"/>
            <a:ext cx="209065" cy="19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20</a:t>
            </a: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34840" name="Rectangle 249"/>
          <p:cNvSpPr>
            <a:spLocks noChangeArrowheads="1"/>
          </p:cNvSpPr>
          <p:nvPr/>
        </p:nvSpPr>
        <p:spPr bwMode="auto">
          <a:xfrm rot="16200000">
            <a:off x="235844" y="3596962"/>
            <a:ext cx="135892" cy="19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0</a:t>
            </a: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34841" name="Rectangle 250"/>
          <p:cNvSpPr>
            <a:spLocks noChangeArrowheads="1"/>
          </p:cNvSpPr>
          <p:nvPr/>
        </p:nvSpPr>
        <p:spPr bwMode="auto">
          <a:xfrm rot="16200000">
            <a:off x="8794490" y="1013270"/>
            <a:ext cx="135892" cy="19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2</a:t>
            </a: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34842" name="Rectangle 251"/>
          <p:cNvSpPr>
            <a:spLocks noChangeArrowheads="1"/>
          </p:cNvSpPr>
          <p:nvPr/>
        </p:nvSpPr>
        <p:spPr bwMode="auto">
          <a:xfrm rot="16200000">
            <a:off x="8773584" y="3576056"/>
            <a:ext cx="177705" cy="19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-2</a:t>
            </a: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34843" name="Rectangle 252"/>
          <p:cNvSpPr>
            <a:spLocks noChangeArrowheads="1"/>
          </p:cNvSpPr>
          <p:nvPr/>
        </p:nvSpPr>
        <p:spPr bwMode="auto">
          <a:xfrm rot="16200000">
            <a:off x="-171833" y="2206682"/>
            <a:ext cx="951245" cy="19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BETA_X&amp;Y[m]</a:t>
            </a: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34844" name="Rectangle 253"/>
          <p:cNvSpPr>
            <a:spLocks noChangeArrowheads="1"/>
          </p:cNvSpPr>
          <p:nvPr/>
        </p:nvSpPr>
        <p:spPr bwMode="auto">
          <a:xfrm rot="16200000">
            <a:off x="8418174" y="2236299"/>
            <a:ext cx="888525" cy="19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DISP_X&amp;Y[m]</a:t>
            </a: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34845" name="Line 254"/>
          <p:cNvSpPr>
            <a:spLocks noChangeShapeType="1"/>
          </p:cNvSpPr>
          <p:nvPr/>
        </p:nvSpPr>
        <p:spPr bwMode="auto">
          <a:xfrm flipH="1">
            <a:off x="8698967" y="1377397"/>
            <a:ext cx="45095" cy="174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34846" name="Line 255"/>
          <p:cNvSpPr>
            <a:spLocks noChangeShapeType="1"/>
          </p:cNvSpPr>
          <p:nvPr/>
        </p:nvSpPr>
        <p:spPr bwMode="auto">
          <a:xfrm>
            <a:off x="345127" y="1377397"/>
            <a:ext cx="45095" cy="174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34847" name="Line 256"/>
          <p:cNvSpPr>
            <a:spLocks noChangeShapeType="1"/>
          </p:cNvSpPr>
          <p:nvPr/>
        </p:nvSpPr>
        <p:spPr bwMode="auto">
          <a:xfrm flipV="1">
            <a:off x="1179383" y="3708469"/>
            <a:ext cx="1879" cy="418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34848" name="Line 257"/>
          <p:cNvSpPr>
            <a:spLocks noChangeShapeType="1"/>
          </p:cNvSpPr>
          <p:nvPr/>
        </p:nvSpPr>
        <p:spPr bwMode="auto">
          <a:xfrm>
            <a:off x="1179383" y="1116066"/>
            <a:ext cx="1879" cy="418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34849" name="Line 258"/>
          <p:cNvSpPr>
            <a:spLocks noChangeShapeType="1"/>
          </p:cNvSpPr>
          <p:nvPr/>
        </p:nvSpPr>
        <p:spPr bwMode="auto">
          <a:xfrm flipH="1">
            <a:off x="8698967" y="1638728"/>
            <a:ext cx="45095" cy="174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34850" name="Line 259"/>
          <p:cNvSpPr>
            <a:spLocks noChangeShapeType="1"/>
          </p:cNvSpPr>
          <p:nvPr/>
        </p:nvSpPr>
        <p:spPr bwMode="auto">
          <a:xfrm>
            <a:off x="345127" y="1638728"/>
            <a:ext cx="45095" cy="174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34851" name="Line 260"/>
          <p:cNvSpPr>
            <a:spLocks noChangeShapeType="1"/>
          </p:cNvSpPr>
          <p:nvPr/>
        </p:nvSpPr>
        <p:spPr bwMode="auto">
          <a:xfrm flipV="1">
            <a:off x="2024914" y="3708469"/>
            <a:ext cx="1879" cy="418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34852" name="Line 261"/>
          <p:cNvSpPr>
            <a:spLocks noChangeShapeType="1"/>
          </p:cNvSpPr>
          <p:nvPr/>
        </p:nvSpPr>
        <p:spPr bwMode="auto">
          <a:xfrm>
            <a:off x="2024914" y="1116066"/>
            <a:ext cx="1879" cy="418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34853" name="Line 262"/>
          <p:cNvSpPr>
            <a:spLocks noChangeShapeType="1"/>
          </p:cNvSpPr>
          <p:nvPr/>
        </p:nvSpPr>
        <p:spPr bwMode="auto">
          <a:xfrm flipH="1">
            <a:off x="8698967" y="1900059"/>
            <a:ext cx="45095" cy="174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34854" name="Line 263"/>
          <p:cNvSpPr>
            <a:spLocks noChangeShapeType="1"/>
          </p:cNvSpPr>
          <p:nvPr/>
        </p:nvSpPr>
        <p:spPr bwMode="auto">
          <a:xfrm>
            <a:off x="345127" y="1900059"/>
            <a:ext cx="45095" cy="174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34855" name="Line 264"/>
          <p:cNvSpPr>
            <a:spLocks noChangeShapeType="1"/>
          </p:cNvSpPr>
          <p:nvPr/>
        </p:nvSpPr>
        <p:spPr bwMode="auto">
          <a:xfrm flipV="1">
            <a:off x="2859170" y="3708469"/>
            <a:ext cx="1879" cy="418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34856" name="Line 265"/>
          <p:cNvSpPr>
            <a:spLocks noChangeShapeType="1"/>
          </p:cNvSpPr>
          <p:nvPr/>
        </p:nvSpPr>
        <p:spPr bwMode="auto">
          <a:xfrm>
            <a:off x="2859170" y="1116066"/>
            <a:ext cx="1879" cy="418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34857" name="Line 266"/>
          <p:cNvSpPr>
            <a:spLocks noChangeShapeType="1"/>
          </p:cNvSpPr>
          <p:nvPr/>
        </p:nvSpPr>
        <p:spPr bwMode="auto">
          <a:xfrm flipH="1">
            <a:off x="8698967" y="2171843"/>
            <a:ext cx="45095" cy="174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34858" name="Line 267"/>
          <p:cNvSpPr>
            <a:spLocks noChangeShapeType="1"/>
          </p:cNvSpPr>
          <p:nvPr/>
        </p:nvSpPr>
        <p:spPr bwMode="auto">
          <a:xfrm>
            <a:off x="345127" y="2171843"/>
            <a:ext cx="45095" cy="174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34859" name="Line 268"/>
          <p:cNvSpPr>
            <a:spLocks noChangeShapeType="1"/>
          </p:cNvSpPr>
          <p:nvPr/>
        </p:nvSpPr>
        <p:spPr bwMode="auto">
          <a:xfrm flipV="1">
            <a:off x="3704701" y="3708469"/>
            <a:ext cx="1879" cy="418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34860" name="Line 269"/>
          <p:cNvSpPr>
            <a:spLocks noChangeShapeType="1"/>
          </p:cNvSpPr>
          <p:nvPr/>
        </p:nvSpPr>
        <p:spPr bwMode="auto">
          <a:xfrm>
            <a:off x="3704701" y="1116066"/>
            <a:ext cx="1879" cy="418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34861" name="Line 270"/>
          <p:cNvSpPr>
            <a:spLocks noChangeShapeType="1"/>
          </p:cNvSpPr>
          <p:nvPr/>
        </p:nvSpPr>
        <p:spPr bwMode="auto">
          <a:xfrm flipH="1">
            <a:off x="8698967" y="2433174"/>
            <a:ext cx="45095" cy="174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34862" name="Line 271"/>
          <p:cNvSpPr>
            <a:spLocks noChangeShapeType="1"/>
          </p:cNvSpPr>
          <p:nvPr/>
        </p:nvSpPr>
        <p:spPr bwMode="auto">
          <a:xfrm>
            <a:off x="345127" y="2433174"/>
            <a:ext cx="45095" cy="174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34863" name="Line 272"/>
          <p:cNvSpPr>
            <a:spLocks noChangeShapeType="1"/>
          </p:cNvSpPr>
          <p:nvPr/>
        </p:nvSpPr>
        <p:spPr bwMode="auto">
          <a:xfrm flipV="1">
            <a:off x="4550231" y="3708469"/>
            <a:ext cx="1879" cy="418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34864" name="Line 273"/>
          <p:cNvSpPr>
            <a:spLocks noChangeShapeType="1"/>
          </p:cNvSpPr>
          <p:nvPr/>
        </p:nvSpPr>
        <p:spPr bwMode="auto">
          <a:xfrm>
            <a:off x="4550231" y="1116066"/>
            <a:ext cx="1879" cy="418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34865" name="Line 274"/>
          <p:cNvSpPr>
            <a:spLocks noChangeShapeType="1"/>
          </p:cNvSpPr>
          <p:nvPr/>
        </p:nvSpPr>
        <p:spPr bwMode="auto">
          <a:xfrm flipH="1">
            <a:off x="8698967" y="2694505"/>
            <a:ext cx="45095" cy="174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34866" name="Line 275"/>
          <p:cNvSpPr>
            <a:spLocks noChangeShapeType="1"/>
          </p:cNvSpPr>
          <p:nvPr/>
        </p:nvSpPr>
        <p:spPr bwMode="auto">
          <a:xfrm>
            <a:off x="345127" y="2694505"/>
            <a:ext cx="45095" cy="174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34867" name="Line 276"/>
          <p:cNvSpPr>
            <a:spLocks noChangeShapeType="1"/>
          </p:cNvSpPr>
          <p:nvPr/>
        </p:nvSpPr>
        <p:spPr bwMode="auto">
          <a:xfrm flipV="1">
            <a:off x="5384488" y="3708469"/>
            <a:ext cx="1879" cy="418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34868" name="Line 277"/>
          <p:cNvSpPr>
            <a:spLocks noChangeShapeType="1"/>
          </p:cNvSpPr>
          <p:nvPr/>
        </p:nvSpPr>
        <p:spPr bwMode="auto">
          <a:xfrm>
            <a:off x="5384488" y="1116066"/>
            <a:ext cx="1879" cy="418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34869" name="Line 278"/>
          <p:cNvSpPr>
            <a:spLocks noChangeShapeType="1"/>
          </p:cNvSpPr>
          <p:nvPr/>
        </p:nvSpPr>
        <p:spPr bwMode="auto">
          <a:xfrm flipH="1">
            <a:off x="8698967" y="2966289"/>
            <a:ext cx="45095" cy="174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34870" name="Line 279"/>
          <p:cNvSpPr>
            <a:spLocks noChangeShapeType="1"/>
          </p:cNvSpPr>
          <p:nvPr/>
        </p:nvSpPr>
        <p:spPr bwMode="auto">
          <a:xfrm>
            <a:off x="345127" y="2966289"/>
            <a:ext cx="45095" cy="174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34871" name="Line 280"/>
          <p:cNvSpPr>
            <a:spLocks noChangeShapeType="1"/>
          </p:cNvSpPr>
          <p:nvPr/>
        </p:nvSpPr>
        <p:spPr bwMode="auto">
          <a:xfrm flipV="1">
            <a:off x="6230018" y="3708469"/>
            <a:ext cx="1879" cy="418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34872" name="Line 281"/>
          <p:cNvSpPr>
            <a:spLocks noChangeShapeType="1"/>
          </p:cNvSpPr>
          <p:nvPr/>
        </p:nvSpPr>
        <p:spPr bwMode="auto">
          <a:xfrm>
            <a:off x="6230018" y="1116066"/>
            <a:ext cx="1879" cy="418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34873" name="Line 282"/>
          <p:cNvSpPr>
            <a:spLocks noChangeShapeType="1"/>
          </p:cNvSpPr>
          <p:nvPr/>
        </p:nvSpPr>
        <p:spPr bwMode="auto">
          <a:xfrm flipH="1">
            <a:off x="8698967" y="3227620"/>
            <a:ext cx="45095" cy="174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34874" name="Line 283"/>
          <p:cNvSpPr>
            <a:spLocks noChangeShapeType="1"/>
          </p:cNvSpPr>
          <p:nvPr/>
        </p:nvSpPr>
        <p:spPr bwMode="auto">
          <a:xfrm>
            <a:off x="345127" y="3227620"/>
            <a:ext cx="45095" cy="174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34875" name="Line 284"/>
          <p:cNvSpPr>
            <a:spLocks noChangeShapeType="1"/>
          </p:cNvSpPr>
          <p:nvPr/>
        </p:nvSpPr>
        <p:spPr bwMode="auto">
          <a:xfrm flipV="1">
            <a:off x="7064275" y="3708469"/>
            <a:ext cx="1879" cy="418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34876" name="Line 285"/>
          <p:cNvSpPr>
            <a:spLocks noChangeShapeType="1"/>
          </p:cNvSpPr>
          <p:nvPr/>
        </p:nvSpPr>
        <p:spPr bwMode="auto">
          <a:xfrm>
            <a:off x="7064275" y="1116066"/>
            <a:ext cx="1879" cy="418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34877" name="Line 286"/>
          <p:cNvSpPr>
            <a:spLocks noChangeShapeType="1"/>
          </p:cNvSpPr>
          <p:nvPr/>
        </p:nvSpPr>
        <p:spPr bwMode="auto">
          <a:xfrm flipH="1">
            <a:off x="8698967" y="3488951"/>
            <a:ext cx="45095" cy="174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34878" name="Line 287"/>
          <p:cNvSpPr>
            <a:spLocks noChangeShapeType="1"/>
          </p:cNvSpPr>
          <p:nvPr/>
        </p:nvSpPr>
        <p:spPr bwMode="auto">
          <a:xfrm>
            <a:off x="345127" y="3488951"/>
            <a:ext cx="45095" cy="174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34879" name="Line 288"/>
          <p:cNvSpPr>
            <a:spLocks noChangeShapeType="1"/>
          </p:cNvSpPr>
          <p:nvPr/>
        </p:nvSpPr>
        <p:spPr bwMode="auto">
          <a:xfrm flipV="1">
            <a:off x="7909805" y="3708469"/>
            <a:ext cx="1879" cy="418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34880" name="Line 289"/>
          <p:cNvSpPr>
            <a:spLocks noChangeShapeType="1"/>
          </p:cNvSpPr>
          <p:nvPr/>
        </p:nvSpPr>
        <p:spPr bwMode="auto">
          <a:xfrm>
            <a:off x="7909805" y="1116066"/>
            <a:ext cx="1879" cy="418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34881" name="Freeform 290"/>
          <p:cNvSpPr>
            <a:spLocks/>
          </p:cNvSpPr>
          <p:nvPr/>
        </p:nvSpPr>
        <p:spPr bwMode="auto">
          <a:xfrm>
            <a:off x="345127" y="2192749"/>
            <a:ext cx="8398935" cy="1526173"/>
          </a:xfrm>
          <a:custGeom>
            <a:avLst/>
            <a:gdLst>
              <a:gd name="T0" fmla="*/ 66 w 4470"/>
              <a:gd name="T1" fmla="*/ 36 h 876"/>
              <a:gd name="T2" fmla="*/ 138 w 4470"/>
              <a:gd name="T3" fmla="*/ 162 h 876"/>
              <a:gd name="T4" fmla="*/ 210 w 4470"/>
              <a:gd name="T5" fmla="*/ 372 h 876"/>
              <a:gd name="T6" fmla="*/ 282 w 4470"/>
              <a:gd name="T7" fmla="*/ 552 h 876"/>
              <a:gd name="T8" fmla="*/ 348 w 4470"/>
              <a:gd name="T9" fmla="*/ 534 h 876"/>
              <a:gd name="T10" fmla="*/ 420 w 4470"/>
              <a:gd name="T11" fmla="*/ 432 h 876"/>
              <a:gd name="T12" fmla="*/ 492 w 4470"/>
              <a:gd name="T13" fmla="*/ 750 h 876"/>
              <a:gd name="T14" fmla="*/ 564 w 4470"/>
              <a:gd name="T15" fmla="*/ 822 h 876"/>
              <a:gd name="T16" fmla="*/ 636 w 4470"/>
              <a:gd name="T17" fmla="*/ 852 h 876"/>
              <a:gd name="T18" fmla="*/ 702 w 4470"/>
              <a:gd name="T19" fmla="*/ 864 h 876"/>
              <a:gd name="T20" fmla="*/ 774 w 4470"/>
              <a:gd name="T21" fmla="*/ 852 h 876"/>
              <a:gd name="T22" fmla="*/ 846 w 4470"/>
              <a:gd name="T23" fmla="*/ 810 h 876"/>
              <a:gd name="T24" fmla="*/ 918 w 4470"/>
              <a:gd name="T25" fmla="*/ 756 h 876"/>
              <a:gd name="T26" fmla="*/ 990 w 4470"/>
              <a:gd name="T27" fmla="*/ 738 h 876"/>
              <a:gd name="T28" fmla="*/ 1056 w 4470"/>
              <a:gd name="T29" fmla="*/ 732 h 876"/>
              <a:gd name="T30" fmla="*/ 1128 w 4470"/>
              <a:gd name="T31" fmla="*/ 660 h 876"/>
              <a:gd name="T32" fmla="*/ 1200 w 4470"/>
              <a:gd name="T33" fmla="*/ 666 h 876"/>
              <a:gd name="T34" fmla="*/ 1272 w 4470"/>
              <a:gd name="T35" fmla="*/ 744 h 876"/>
              <a:gd name="T36" fmla="*/ 1338 w 4470"/>
              <a:gd name="T37" fmla="*/ 834 h 876"/>
              <a:gd name="T38" fmla="*/ 1410 w 4470"/>
              <a:gd name="T39" fmla="*/ 876 h 876"/>
              <a:gd name="T40" fmla="*/ 1482 w 4470"/>
              <a:gd name="T41" fmla="*/ 864 h 876"/>
              <a:gd name="T42" fmla="*/ 1554 w 4470"/>
              <a:gd name="T43" fmla="*/ 768 h 876"/>
              <a:gd name="T44" fmla="*/ 1626 w 4470"/>
              <a:gd name="T45" fmla="*/ 564 h 876"/>
              <a:gd name="T46" fmla="*/ 1692 w 4470"/>
              <a:gd name="T47" fmla="*/ 654 h 876"/>
              <a:gd name="T48" fmla="*/ 1764 w 4470"/>
              <a:gd name="T49" fmla="*/ 768 h 876"/>
              <a:gd name="T50" fmla="*/ 1836 w 4470"/>
              <a:gd name="T51" fmla="*/ 762 h 876"/>
              <a:gd name="T52" fmla="*/ 1908 w 4470"/>
              <a:gd name="T53" fmla="*/ 738 h 876"/>
              <a:gd name="T54" fmla="*/ 1974 w 4470"/>
              <a:gd name="T55" fmla="*/ 714 h 876"/>
              <a:gd name="T56" fmla="*/ 2046 w 4470"/>
              <a:gd name="T57" fmla="*/ 726 h 876"/>
              <a:gd name="T58" fmla="*/ 2118 w 4470"/>
              <a:gd name="T59" fmla="*/ 786 h 876"/>
              <a:gd name="T60" fmla="*/ 2190 w 4470"/>
              <a:gd name="T61" fmla="*/ 834 h 876"/>
              <a:gd name="T62" fmla="*/ 2262 w 4470"/>
              <a:gd name="T63" fmla="*/ 846 h 876"/>
              <a:gd name="T64" fmla="*/ 2328 w 4470"/>
              <a:gd name="T65" fmla="*/ 804 h 876"/>
              <a:gd name="T66" fmla="*/ 2400 w 4470"/>
              <a:gd name="T67" fmla="*/ 738 h 876"/>
              <a:gd name="T68" fmla="*/ 2472 w 4470"/>
              <a:gd name="T69" fmla="*/ 708 h 876"/>
              <a:gd name="T70" fmla="*/ 2544 w 4470"/>
              <a:gd name="T71" fmla="*/ 732 h 876"/>
              <a:gd name="T72" fmla="*/ 2616 w 4470"/>
              <a:gd name="T73" fmla="*/ 756 h 876"/>
              <a:gd name="T74" fmla="*/ 2682 w 4470"/>
              <a:gd name="T75" fmla="*/ 774 h 876"/>
              <a:gd name="T76" fmla="*/ 2754 w 4470"/>
              <a:gd name="T77" fmla="*/ 696 h 876"/>
              <a:gd name="T78" fmla="*/ 2826 w 4470"/>
              <a:gd name="T79" fmla="*/ 552 h 876"/>
              <a:gd name="T80" fmla="*/ 2898 w 4470"/>
              <a:gd name="T81" fmla="*/ 714 h 876"/>
              <a:gd name="T82" fmla="*/ 2970 w 4470"/>
              <a:gd name="T83" fmla="*/ 852 h 876"/>
              <a:gd name="T84" fmla="*/ 3036 w 4470"/>
              <a:gd name="T85" fmla="*/ 876 h 876"/>
              <a:gd name="T86" fmla="*/ 3108 w 4470"/>
              <a:gd name="T87" fmla="*/ 852 h 876"/>
              <a:gd name="T88" fmla="*/ 3180 w 4470"/>
              <a:gd name="T89" fmla="*/ 774 h 876"/>
              <a:gd name="T90" fmla="*/ 3252 w 4470"/>
              <a:gd name="T91" fmla="*/ 684 h 876"/>
              <a:gd name="T92" fmla="*/ 3324 w 4470"/>
              <a:gd name="T93" fmla="*/ 654 h 876"/>
              <a:gd name="T94" fmla="*/ 3390 w 4470"/>
              <a:gd name="T95" fmla="*/ 714 h 876"/>
              <a:gd name="T96" fmla="*/ 3462 w 4470"/>
              <a:gd name="T97" fmla="*/ 744 h 876"/>
              <a:gd name="T98" fmla="*/ 3534 w 4470"/>
              <a:gd name="T99" fmla="*/ 732 h 876"/>
              <a:gd name="T100" fmla="*/ 3606 w 4470"/>
              <a:gd name="T101" fmla="*/ 798 h 876"/>
              <a:gd name="T102" fmla="*/ 3672 w 4470"/>
              <a:gd name="T103" fmla="*/ 840 h 876"/>
              <a:gd name="T104" fmla="*/ 3744 w 4470"/>
              <a:gd name="T105" fmla="*/ 864 h 876"/>
              <a:gd name="T106" fmla="*/ 3816 w 4470"/>
              <a:gd name="T107" fmla="*/ 858 h 876"/>
              <a:gd name="T108" fmla="*/ 3888 w 4470"/>
              <a:gd name="T109" fmla="*/ 834 h 876"/>
              <a:gd name="T110" fmla="*/ 3960 w 4470"/>
              <a:gd name="T111" fmla="*/ 786 h 876"/>
              <a:gd name="T112" fmla="*/ 4026 w 4470"/>
              <a:gd name="T113" fmla="*/ 546 h 876"/>
              <a:gd name="T114" fmla="*/ 4098 w 4470"/>
              <a:gd name="T115" fmla="*/ 468 h 876"/>
              <a:gd name="T116" fmla="*/ 4170 w 4470"/>
              <a:gd name="T117" fmla="*/ 594 h 876"/>
              <a:gd name="T118" fmla="*/ 4242 w 4470"/>
              <a:gd name="T119" fmla="*/ 426 h 876"/>
              <a:gd name="T120" fmla="*/ 4314 w 4470"/>
              <a:gd name="T121" fmla="*/ 228 h 876"/>
              <a:gd name="T122" fmla="*/ 4380 w 4470"/>
              <a:gd name="T123" fmla="*/ 6 h 876"/>
              <a:gd name="T124" fmla="*/ 4452 w 4470"/>
              <a:gd name="T125" fmla="*/ 108 h 87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4470"/>
              <a:gd name="T190" fmla="*/ 0 h 876"/>
              <a:gd name="T191" fmla="*/ 4470 w 4470"/>
              <a:gd name="T192" fmla="*/ 876 h 87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4470" h="876">
                <a:moveTo>
                  <a:pt x="0" y="132"/>
                </a:moveTo>
                <a:lnTo>
                  <a:pt x="0" y="132"/>
                </a:lnTo>
                <a:lnTo>
                  <a:pt x="0" y="126"/>
                </a:lnTo>
                <a:lnTo>
                  <a:pt x="6" y="126"/>
                </a:lnTo>
                <a:lnTo>
                  <a:pt x="6" y="120"/>
                </a:lnTo>
                <a:lnTo>
                  <a:pt x="12" y="114"/>
                </a:lnTo>
                <a:lnTo>
                  <a:pt x="12" y="108"/>
                </a:lnTo>
                <a:lnTo>
                  <a:pt x="18" y="108"/>
                </a:lnTo>
                <a:lnTo>
                  <a:pt x="18" y="102"/>
                </a:lnTo>
                <a:lnTo>
                  <a:pt x="24" y="102"/>
                </a:lnTo>
                <a:lnTo>
                  <a:pt x="24" y="96"/>
                </a:lnTo>
                <a:lnTo>
                  <a:pt x="24" y="90"/>
                </a:lnTo>
                <a:lnTo>
                  <a:pt x="30" y="90"/>
                </a:lnTo>
                <a:lnTo>
                  <a:pt x="30" y="84"/>
                </a:lnTo>
                <a:lnTo>
                  <a:pt x="36" y="84"/>
                </a:lnTo>
                <a:lnTo>
                  <a:pt x="36" y="78"/>
                </a:lnTo>
                <a:lnTo>
                  <a:pt x="42" y="72"/>
                </a:lnTo>
                <a:lnTo>
                  <a:pt x="42" y="66"/>
                </a:lnTo>
                <a:lnTo>
                  <a:pt x="48" y="66"/>
                </a:lnTo>
                <a:lnTo>
                  <a:pt x="48" y="60"/>
                </a:lnTo>
                <a:lnTo>
                  <a:pt x="54" y="60"/>
                </a:lnTo>
                <a:lnTo>
                  <a:pt x="54" y="54"/>
                </a:lnTo>
                <a:lnTo>
                  <a:pt x="54" y="48"/>
                </a:lnTo>
                <a:lnTo>
                  <a:pt x="60" y="48"/>
                </a:lnTo>
                <a:lnTo>
                  <a:pt x="60" y="42"/>
                </a:lnTo>
                <a:lnTo>
                  <a:pt x="66" y="42"/>
                </a:lnTo>
                <a:lnTo>
                  <a:pt x="66" y="36"/>
                </a:lnTo>
                <a:lnTo>
                  <a:pt x="66" y="30"/>
                </a:lnTo>
                <a:lnTo>
                  <a:pt x="72" y="30"/>
                </a:lnTo>
                <a:lnTo>
                  <a:pt x="72" y="24"/>
                </a:lnTo>
                <a:lnTo>
                  <a:pt x="78" y="24"/>
                </a:lnTo>
                <a:lnTo>
                  <a:pt x="78" y="18"/>
                </a:lnTo>
                <a:lnTo>
                  <a:pt x="78" y="12"/>
                </a:lnTo>
                <a:lnTo>
                  <a:pt x="84" y="12"/>
                </a:lnTo>
                <a:lnTo>
                  <a:pt x="84" y="6"/>
                </a:lnTo>
                <a:lnTo>
                  <a:pt x="90" y="6"/>
                </a:lnTo>
                <a:lnTo>
                  <a:pt x="90" y="0"/>
                </a:lnTo>
                <a:lnTo>
                  <a:pt x="90" y="6"/>
                </a:lnTo>
                <a:lnTo>
                  <a:pt x="96" y="6"/>
                </a:lnTo>
                <a:lnTo>
                  <a:pt x="96" y="12"/>
                </a:lnTo>
                <a:lnTo>
                  <a:pt x="96" y="18"/>
                </a:lnTo>
                <a:lnTo>
                  <a:pt x="96" y="24"/>
                </a:lnTo>
                <a:lnTo>
                  <a:pt x="102" y="30"/>
                </a:lnTo>
                <a:lnTo>
                  <a:pt x="102" y="36"/>
                </a:lnTo>
                <a:lnTo>
                  <a:pt x="102" y="42"/>
                </a:lnTo>
                <a:lnTo>
                  <a:pt x="102" y="48"/>
                </a:lnTo>
                <a:lnTo>
                  <a:pt x="108" y="48"/>
                </a:lnTo>
                <a:lnTo>
                  <a:pt x="108" y="54"/>
                </a:lnTo>
                <a:lnTo>
                  <a:pt x="108" y="60"/>
                </a:lnTo>
                <a:lnTo>
                  <a:pt x="108" y="66"/>
                </a:lnTo>
                <a:lnTo>
                  <a:pt x="114" y="72"/>
                </a:lnTo>
                <a:lnTo>
                  <a:pt x="114" y="78"/>
                </a:lnTo>
                <a:lnTo>
                  <a:pt x="114" y="84"/>
                </a:lnTo>
                <a:lnTo>
                  <a:pt x="114" y="90"/>
                </a:lnTo>
                <a:lnTo>
                  <a:pt x="120" y="90"/>
                </a:lnTo>
                <a:lnTo>
                  <a:pt x="120" y="96"/>
                </a:lnTo>
                <a:lnTo>
                  <a:pt x="120" y="102"/>
                </a:lnTo>
                <a:lnTo>
                  <a:pt x="120" y="108"/>
                </a:lnTo>
                <a:lnTo>
                  <a:pt x="126" y="114"/>
                </a:lnTo>
                <a:lnTo>
                  <a:pt x="126" y="120"/>
                </a:lnTo>
                <a:lnTo>
                  <a:pt x="126" y="126"/>
                </a:lnTo>
                <a:lnTo>
                  <a:pt x="126" y="132"/>
                </a:lnTo>
                <a:lnTo>
                  <a:pt x="132" y="132"/>
                </a:lnTo>
                <a:lnTo>
                  <a:pt x="132" y="138"/>
                </a:lnTo>
                <a:lnTo>
                  <a:pt x="132" y="144"/>
                </a:lnTo>
                <a:lnTo>
                  <a:pt x="132" y="150"/>
                </a:lnTo>
                <a:lnTo>
                  <a:pt x="138" y="150"/>
                </a:lnTo>
                <a:lnTo>
                  <a:pt x="138" y="156"/>
                </a:lnTo>
                <a:lnTo>
                  <a:pt x="138" y="162"/>
                </a:lnTo>
                <a:lnTo>
                  <a:pt x="138" y="168"/>
                </a:lnTo>
                <a:lnTo>
                  <a:pt x="144" y="174"/>
                </a:lnTo>
                <a:lnTo>
                  <a:pt x="144" y="180"/>
                </a:lnTo>
                <a:lnTo>
                  <a:pt x="144" y="186"/>
                </a:lnTo>
                <a:lnTo>
                  <a:pt x="150" y="192"/>
                </a:lnTo>
                <a:lnTo>
                  <a:pt x="150" y="198"/>
                </a:lnTo>
                <a:lnTo>
                  <a:pt x="150" y="204"/>
                </a:lnTo>
                <a:lnTo>
                  <a:pt x="150" y="210"/>
                </a:lnTo>
                <a:lnTo>
                  <a:pt x="156" y="210"/>
                </a:lnTo>
                <a:lnTo>
                  <a:pt x="156" y="216"/>
                </a:lnTo>
                <a:lnTo>
                  <a:pt x="156" y="222"/>
                </a:lnTo>
                <a:lnTo>
                  <a:pt x="156" y="228"/>
                </a:lnTo>
                <a:lnTo>
                  <a:pt x="162" y="228"/>
                </a:lnTo>
                <a:lnTo>
                  <a:pt x="162" y="234"/>
                </a:lnTo>
                <a:lnTo>
                  <a:pt x="162" y="240"/>
                </a:lnTo>
                <a:lnTo>
                  <a:pt x="162" y="246"/>
                </a:lnTo>
                <a:lnTo>
                  <a:pt x="168" y="246"/>
                </a:lnTo>
                <a:lnTo>
                  <a:pt x="168" y="252"/>
                </a:lnTo>
                <a:lnTo>
                  <a:pt x="168" y="258"/>
                </a:lnTo>
                <a:lnTo>
                  <a:pt x="168" y="264"/>
                </a:lnTo>
                <a:lnTo>
                  <a:pt x="174" y="264"/>
                </a:lnTo>
                <a:lnTo>
                  <a:pt x="174" y="270"/>
                </a:lnTo>
                <a:lnTo>
                  <a:pt x="174" y="276"/>
                </a:lnTo>
                <a:lnTo>
                  <a:pt x="174" y="282"/>
                </a:lnTo>
                <a:lnTo>
                  <a:pt x="180" y="282"/>
                </a:lnTo>
                <a:lnTo>
                  <a:pt x="180" y="288"/>
                </a:lnTo>
                <a:lnTo>
                  <a:pt x="180" y="294"/>
                </a:lnTo>
                <a:lnTo>
                  <a:pt x="180" y="300"/>
                </a:lnTo>
                <a:lnTo>
                  <a:pt x="186" y="300"/>
                </a:lnTo>
                <a:lnTo>
                  <a:pt x="186" y="306"/>
                </a:lnTo>
                <a:lnTo>
                  <a:pt x="186" y="312"/>
                </a:lnTo>
                <a:lnTo>
                  <a:pt x="186" y="318"/>
                </a:lnTo>
                <a:lnTo>
                  <a:pt x="192" y="318"/>
                </a:lnTo>
                <a:lnTo>
                  <a:pt x="192" y="324"/>
                </a:lnTo>
                <a:lnTo>
                  <a:pt x="192" y="330"/>
                </a:lnTo>
                <a:lnTo>
                  <a:pt x="192" y="336"/>
                </a:lnTo>
                <a:lnTo>
                  <a:pt x="198" y="336"/>
                </a:lnTo>
                <a:lnTo>
                  <a:pt x="198" y="342"/>
                </a:lnTo>
                <a:lnTo>
                  <a:pt x="198" y="348"/>
                </a:lnTo>
                <a:lnTo>
                  <a:pt x="204" y="354"/>
                </a:lnTo>
                <a:lnTo>
                  <a:pt x="204" y="360"/>
                </a:lnTo>
                <a:lnTo>
                  <a:pt x="204" y="366"/>
                </a:lnTo>
                <a:lnTo>
                  <a:pt x="210" y="372"/>
                </a:lnTo>
                <a:lnTo>
                  <a:pt x="210" y="378"/>
                </a:lnTo>
                <a:lnTo>
                  <a:pt x="210" y="384"/>
                </a:lnTo>
                <a:lnTo>
                  <a:pt x="216" y="384"/>
                </a:lnTo>
                <a:lnTo>
                  <a:pt x="216" y="390"/>
                </a:lnTo>
                <a:lnTo>
                  <a:pt x="216" y="396"/>
                </a:lnTo>
                <a:lnTo>
                  <a:pt x="216" y="402"/>
                </a:lnTo>
                <a:lnTo>
                  <a:pt x="222" y="402"/>
                </a:lnTo>
                <a:lnTo>
                  <a:pt x="222" y="408"/>
                </a:lnTo>
                <a:lnTo>
                  <a:pt x="222" y="414"/>
                </a:lnTo>
                <a:lnTo>
                  <a:pt x="228" y="420"/>
                </a:lnTo>
                <a:lnTo>
                  <a:pt x="228" y="426"/>
                </a:lnTo>
                <a:lnTo>
                  <a:pt x="228" y="432"/>
                </a:lnTo>
                <a:lnTo>
                  <a:pt x="234" y="432"/>
                </a:lnTo>
                <a:lnTo>
                  <a:pt x="234" y="438"/>
                </a:lnTo>
                <a:lnTo>
                  <a:pt x="234" y="444"/>
                </a:lnTo>
                <a:lnTo>
                  <a:pt x="240" y="450"/>
                </a:lnTo>
                <a:lnTo>
                  <a:pt x="240" y="456"/>
                </a:lnTo>
                <a:lnTo>
                  <a:pt x="240" y="462"/>
                </a:lnTo>
                <a:lnTo>
                  <a:pt x="246" y="462"/>
                </a:lnTo>
                <a:lnTo>
                  <a:pt x="246" y="468"/>
                </a:lnTo>
                <a:lnTo>
                  <a:pt x="246" y="474"/>
                </a:lnTo>
                <a:lnTo>
                  <a:pt x="246" y="480"/>
                </a:lnTo>
                <a:lnTo>
                  <a:pt x="252" y="480"/>
                </a:lnTo>
                <a:lnTo>
                  <a:pt x="252" y="486"/>
                </a:lnTo>
                <a:lnTo>
                  <a:pt x="252" y="492"/>
                </a:lnTo>
                <a:lnTo>
                  <a:pt x="258" y="492"/>
                </a:lnTo>
                <a:lnTo>
                  <a:pt x="258" y="498"/>
                </a:lnTo>
                <a:lnTo>
                  <a:pt x="258" y="504"/>
                </a:lnTo>
                <a:lnTo>
                  <a:pt x="264" y="510"/>
                </a:lnTo>
                <a:lnTo>
                  <a:pt x="264" y="516"/>
                </a:lnTo>
                <a:lnTo>
                  <a:pt x="264" y="522"/>
                </a:lnTo>
                <a:lnTo>
                  <a:pt x="270" y="522"/>
                </a:lnTo>
                <a:lnTo>
                  <a:pt x="270" y="528"/>
                </a:lnTo>
                <a:lnTo>
                  <a:pt x="270" y="534"/>
                </a:lnTo>
                <a:lnTo>
                  <a:pt x="276" y="540"/>
                </a:lnTo>
                <a:lnTo>
                  <a:pt x="276" y="546"/>
                </a:lnTo>
                <a:lnTo>
                  <a:pt x="282" y="552"/>
                </a:lnTo>
                <a:lnTo>
                  <a:pt x="282" y="558"/>
                </a:lnTo>
                <a:lnTo>
                  <a:pt x="288" y="564"/>
                </a:lnTo>
                <a:lnTo>
                  <a:pt x="288" y="570"/>
                </a:lnTo>
                <a:lnTo>
                  <a:pt x="294" y="576"/>
                </a:lnTo>
                <a:lnTo>
                  <a:pt x="294" y="582"/>
                </a:lnTo>
                <a:lnTo>
                  <a:pt x="294" y="588"/>
                </a:lnTo>
                <a:lnTo>
                  <a:pt x="300" y="588"/>
                </a:lnTo>
                <a:lnTo>
                  <a:pt x="300" y="594"/>
                </a:lnTo>
                <a:lnTo>
                  <a:pt x="300" y="600"/>
                </a:lnTo>
                <a:lnTo>
                  <a:pt x="306" y="600"/>
                </a:lnTo>
                <a:lnTo>
                  <a:pt x="306" y="606"/>
                </a:lnTo>
                <a:lnTo>
                  <a:pt x="312" y="606"/>
                </a:lnTo>
                <a:lnTo>
                  <a:pt x="312" y="612"/>
                </a:lnTo>
                <a:lnTo>
                  <a:pt x="318" y="612"/>
                </a:lnTo>
                <a:lnTo>
                  <a:pt x="318" y="606"/>
                </a:lnTo>
                <a:lnTo>
                  <a:pt x="324" y="606"/>
                </a:lnTo>
                <a:lnTo>
                  <a:pt x="324" y="600"/>
                </a:lnTo>
                <a:lnTo>
                  <a:pt x="330" y="600"/>
                </a:lnTo>
                <a:lnTo>
                  <a:pt x="330" y="594"/>
                </a:lnTo>
                <a:lnTo>
                  <a:pt x="330" y="588"/>
                </a:lnTo>
                <a:lnTo>
                  <a:pt x="330" y="582"/>
                </a:lnTo>
                <a:lnTo>
                  <a:pt x="336" y="582"/>
                </a:lnTo>
                <a:lnTo>
                  <a:pt x="336" y="576"/>
                </a:lnTo>
                <a:lnTo>
                  <a:pt x="336" y="570"/>
                </a:lnTo>
                <a:lnTo>
                  <a:pt x="336" y="564"/>
                </a:lnTo>
                <a:lnTo>
                  <a:pt x="342" y="564"/>
                </a:lnTo>
                <a:lnTo>
                  <a:pt x="342" y="558"/>
                </a:lnTo>
                <a:lnTo>
                  <a:pt x="342" y="552"/>
                </a:lnTo>
                <a:lnTo>
                  <a:pt x="348" y="546"/>
                </a:lnTo>
                <a:lnTo>
                  <a:pt x="348" y="540"/>
                </a:lnTo>
                <a:lnTo>
                  <a:pt x="348" y="534"/>
                </a:lnTo>
                <a:lnTo>
                  <a:pt x="354" y="528"/>
                </a:lnTo>
                <a:lnTo>
                  <a:pt x="354" y="522"/>
                </a:lnTo>
                <a:lnTo>
                  <a:pt x="354" y="516"/>
                </a:lnTo>
                <a:lnTo>
                  <a:pt x="360" y="510"/>
                </a:lnTo>
                <a:lnTo>
                  <a:pt x="360" y="504"/>
                </a:lnTo>
                <a:lnTo>
                  <a:pt x="360" y="498"/>
                </a:lnTo>
                <a:lnTo>
                  <a:pt x="366" y="492"/>
                </a:lnTo>
                <a:lnTo>
                  <a:pt x="366" y="486"/>
                </a:lnTo>
                <a:lnTo>
                  <a:pt x="366" y="480"/>
                </a:lnTo>
                <a:lnTo>
                  <a:pt x="372" y="474"/>
                </a:lnTo>
                <a:lnTo>
                  <a:pt x="372" y="468"/>
                </a:lnTo>
                <a:lnTo>
                  <a:pt x="372" y="462"/>
                </a:lnTo>
                <a:lnTo>
                  <a:pt x="372" y="456"/>
                </a:lnTo>
                <a:lnTo>
                  <a:pt x="378" y="456"/>
                </a:lnTo>
                <a:lnTo>
                  <a:pt x="378" y="450"/>
                </a:lnTo>
                <a:lnTo>
                  <a:pt x="378" y="444"/>
                </a:lnTo>
                <a:lnTo>
                  <a:pt x="378" y="438"/>
                </a:lnTo>
                <a:lnTo>
                  <a:pt x="384" y="432"/>
                </a:lnTo>
                <a:lnTo>
                  <a:pt x="384" y="426"/>
                </a:lnTo>
                <a:lnTo>
                  <a:pt x="384" y="420"/>
                </a:lnTo>
                <a:lnTo>
                  <a:pt x="390" y="414"/>
                </a:lnTo>
                <a:lnTo>
                  <a:pt x="390" y="408"/>
                </a:lnTo>
                <a:lnTo>
                  <a:pt x="390" y="402"/>
                </a:lnTo>
                <a:lnTo>
                  <a:pt x="390" y="396"/>
                </a:lnTo>
                <a:lnTo>
                  <a:pt x="396" y="396"/>
                </a:lnTo>
                <a:lnTo>
                  <a:pt x="396" y="390"/>
                </a:lnTo>
                <a:lnTo>
                  <a:pt x="396" y="384"/>
                </a:lnTo>
                <a:lnTo>
                  <a:pt x="402" y="384"/>
                </a:lnTo>
                <a:lnTo>
                  <a:pt x="402" y="378"/>
                </a:lnTo>
                <a:lnTo>
                  <a:pt x="402" y="384"/>
                </a:lnTo>
                <a:lnTo>
                  <a:pt x="408" y="384"/>
                </a:lnTo>
                <a:lnTo>
                  <a:pt x="408" y="390"/>
                </a:lnTo>
                <a:lnTo>
                  <a:pt x="414" y="390"/>
                </a:lnTo>
                <a:lnTo>
                  <a:pt x="414" y="396"/>
                </a:lnTo>
                <a:lnTo>
                  <a:pt x="414" y="402"/>
                </a:lnTo>
                <a:lnTo>
                  <a:pt x="414" y="408"/>
                </a:lnTo>
                <a:lnTo>
                  <a:pt x="414" y="414"/>
                </a:lnTo>
                <a:lnTo>
                  <a:pt x="420" y="414"/>
                </a:lnTo>
                <a:lnTo>
                  <a:pt x="420" y="420"/>
                </a:lnTo>
                <a:lnTo>
                  <a:pt x="420" y="426"/>
                </a:lnTo>
                <a:lnTo>
                  <a:pt x="420" y="432"/>
                </a:lnTo>
                <a:lnTo>
                  <a:pt x="420" y="438"/>
                </a:lnTo>
                <a:lnTo>
                  <a:pt x="420" y="444"/>
                </a:lnTo>
                <a:lnTo>
                  <a:pt x="426" y="450"/>
                </a:lnTo>
                <a:lnTo>
                  <a:pt x="426" y="456"/>
                </a:lnTo>
                <a:lnTo>
                  <a:pt x="426" y="462"/>
                </a:lnTo>
                <a:lnTo>
                  <a:pt x="426" y="468"/>
                </a:lnTo>
                <a:lnTo>
                  <a:pt x="426" y="474"/>
                </a:lnTo>
                <a:lnTo>
                  <a:pt x="426" y="480"/>
                </a:lnTo>
                <a:lnTo>
                  <a:pt x="432" y="486"/>
                </a:lnTo>
                <a:lnTo>
                  <a:pt x="432" y="492"/>
                </a:lnTo>
                <a:lnTo>
                  <a:pt x="432" y="498"/>
                </a:lnTo>
                <a:lnTo>
                  <a:pt x="432" y="504"/>
                </a:lnTo>
                <a:lnTo>
                  <a:pt x="432" y="510"/>
                </a:lnTo>
                <a:lnTo>
                  <a:pt x="438" y="516"/>
                </a:lnTo>
                <a:lnTo>
                  <a:pt x="438" y="522"/>
                </a:lnTo>
                <a:lnTo>
                  <a:pt x="438" y="528"/>
                </a:lnTo>
                <a:lnTo>
                  <a:pt x="438" y="534"/>
                </a:lnTo>
                <a:lnTo>
                  <a:pt x="438" y="540"/>
                </a:lnTo>
                <a:lnTo>
                  <a:pt x="438" y="546"/>
                </a:lnTo>
                <a:lnTo>
                  <a:pt x="444" y="546"/>
                </a:lnTo>
                <a:lnTo>
                  <a:pt x="444" y="552"/>
                </a:lnTo>
                <a:lnTo>
                  <a:pt x="444" y="558"/>
                </a:lnTo>
                <a:lnTo>
                  <a:pt x="444" y="564"/>
                </a:lnTo>
                <a:lnTo>
                  <a:pt x="444" y="570"/>
                </a:lnTo>
                <a:lnTo>
                  <a:pt x="444" y="576"/>
                </a:lnTo>
                <a:lnTo>
                  <a:pt x="450" y="582"/>
                </a:lnTo>
                <a:lnTo>
                  <a:pt x="450" y="588"/>
                </a:lnTo>
                <a:lnTo>
                  <a:pt x="450" y="594"/>
                </a:lnTo>
                <a:lnTo>
                  <a:pt x="450" y="600"/>
                </a:lnTo>
                <a:lnTo>
                  <a:pt x="450" y="606"/>
                </a:lnTo>
                <a:lnTo>
                  <a:pt x="456" y="612"/>
                </a:lnTo>
                <a:lnTo>
                  <a:pt x="456" y="618"/>
                </a:lnTo>
                <a:lnTo>
                  <a:pt x="456" y="624"/>
                </a:lnTo>
                <a:lnTo>
                  <a:pt x="456" y="630"/>
                </a:lnTo>
                <a:lnTo>
                  <a:pt x="462" y="636"/>
                </a:lnTo>
                <a:lnTo>
                  <a:pt x="462" y="642"/>
                </a:lnTo>
                <a:lnTo>
                  <a:pt x="462" y="648"/>
                </a:lnTo>
                <a:lnTo>
                  <a:pt x="462" y="654"/>
                </a:lnTo>
                <a:lnTo>
                  <a:pt x="462" y="660"/>
                </a:lnTo>
                <a:lnTo>
                  <a:pt x="468" y="660"/>
                </a:lnTo>
                <a:lnTo>
                  <a:pt x="468" y="666"/>
                </a:lnTo>
                <a:lnTo>
                  <a:pt x="468" y="672"/>
                </a:lnTo>
                <a:lnTo>
                  <a:pt x="468" y="678"/>
                </a:lnTo>
                <a:lnTo>
                  <a:pt x="468" y="684"/>
                </a:lnTo>
                <a:lnTo>
                  <a:pt x="474" y="684"/>
                </a:lnTo>
                <a:lnTo>
                  <a:pt x="474" y="690"/>
                </a:lnTo>
                <a:lnTo>
                  <a:pt x="474" y="696"/>
                </a:lnTo>
                <a:lnTo>
                  <a:pt x="474" y="702"/>
                </a:lnTo>
                <a:lnTo>
                  <a:pt x="480" y="708"/>
                </a:lnTo>
                <a:lnTo>
                  <a:pt x="480" y="714"/>
                </a:lnTo>
                <a:lnTo>
                  <a:pt x="480" y="720"/>
                </a:lnTo>
                <a:lnTo>
                  <a:pt x="480" y="726"/>
                </a:lnTo>
                <a:lnTo>
                  <a:pt x="486" y="732"/>
                </a:lnTo>
                <a:lnTo>
                  <a:pt x="486" y="738"/>
                </a:lnTo>
                <a:lnTo>
                  <a:pt x="486" y="744"/>
                </a:lnTo>
                <a:lnTo>
                  <a:pt x="492" y="750"/>
                </a:lnTo>
                <a:lnTo>
                  <a:pt x="492" y="756"/>
                </a:lnTo>
                <a:lnTo>
                  <a:pt x="498" y="762"/>
                </a:lnTo>
                <a:lnTo>
                  <a:pt x="498" y="768"/>
                </a:lnTo>
                <a:lnTo>
                  <a:pt x="498" y="774"/>
                </a:lnTo>
                <a:lnTo>
                  <a:pt x="504" y="774"/>
                </a:lnTo>
                <a:lnTo>
                  <a:pt x="504" y="780"/>
                </a:lnTo>
                <a:lnTo>
                  <a:pt x="510" y="780"/>
                </a:lnTo>
                <a:lnTo>
                  <a:pt x="510" y="786"/>
                </a:lnTo>
                <a:lnTo>
                  <a:pt x="516" y="786"/>
                </a:lnTo>
                <a:lnTo>
                  <a:pt x="516" y="792"/>
                </a:lnTo>
                <a:lnTo>
                  <a:pt x="522" y="792"/>
                </a:lnTo>
                <a:lnTo>
                  <a:pt x="522" y="798"/>
                </a:lnTo>
                <a:lnTo>
                  <a:pt x="528" y="798"/>
                </a:lnTo>
                <a:lnTo>
                  <a:pt x="534" y="798"/>
                </a:lnTo>
                <a:lnTo>
                  <a:pt x="534" y="804"/>
                </a:lnTo>
                <a:lnTo>
                  <a:pt x="540" y="804"/>
                </a:lnTo>
                <a:lnTo>
                  <a:pt x="540" y="810"/>
                </a:lnTo>
                <a:lnTo>
                  <a:pt x="546" y="810"/>
                </a:lnTo>
                <a:lnTo>
                  <a:pt x="552" y="816"/>
                </a:lnTo>
                <a:lnTo>
                  <a:pt x="558" y="816"/>
                </a:lnTo>
                <a:lnTo>
                  <a:pt x="558" y="822"/>
                </a:lnTo>
                <a:lnTo>
                  <a:pt x="564" y="822"/>
                </a:lnTo>
                <a:lnTo>
                  <a:pt x="570" y="822"/>
                </a:lnTo>
                <a:lnTo>
                  <a:pt x="570" y="828"/>
                </a:lnTo>
                <a:lnTo>
                  <a:pt x="576" y="828"/>
                </a:lnTo>
                <a:lnTo>
                  <a:pt x="576" y="834"/>
                </a:lnTo>
                <a:lnTo>
                  <a:pt x="582" y="834"/>
                </a:lnTo>
                <a:lnTo>
                  <a:pt x="588" y="834"/>
                </a:lnTo>
                <a:lnTo>
                  <a:pt x="588" y="840"/>
                </a:lnTo>
                <a:lnTo>
                  <a:pt x="594" y="840"/>
                </a:lnTo>
                <a:lnTo>
                  <a:pt x="600" y="840"/>
                </a:lnTo>
                <a:lnTo>
                  <a:pt x="606" y="840"/>
                </a:lnTo>
                <a:lnTo>
                  <a:pt x="606" y="846"/>
                </a:lnTo>
                <a:lnTo>
                  <a:pt x="612" y="846"/>
                </a:lnTo>
                <a:lnTo>
                  <a:pt x="618" y="846"/>
                </a:lnTo>
                <a:lnTo>
                  <a:pt x="618" y="852"/>
                </a:lnTo>
                <a:lnTo>
                  <a:pt x="624" y="852"/>
                </a:lnTo>
                <a:lnTo>
                  <a:pt x="630" y="852"/>
                </a:lnTo>
                <a:lnTo>
                  <a:pt x="636" y="852"/>
                </a:lnTo>
                <a:lnTo>
                  <a:pt x="636" y="858"/>
                </a:lnTo>
                <a:lnTo>
                  <a:pt x="642" y="858"/>
                </a:lnTo>
                <a:lnTo>
                  <a:pt x="648" y="858"/>
                </a:lnTo>
                <a:lnTo>
                  <a:pt x="654" y="858"/>
                </a:lnTo>
                <a:lnTo>
                  <a:pt x="660" y="858"/>
                </a:lnTo>
                <a:lnTo>
                  <a:pt x="666" y="858"/>
                </a:lnTo>
                <a:lnTo>
                  <a:pt x="666" y="864"/>
                </a:lnTo>
                <a:lnTo>
                  <a:pt x="672" y="864"/>
                </a:lnTo>
                <a:lnTo>
                  <a:pt x="678" y="864"/>
                </a:lnTo>
                <a:lnTo>
                  <a:pt x="684" y="864"/>
                </a:lnTo>
                <a:lnTo>
                  <a:pt x="690" y="864"/>
                </a:lnTo>
                <a:lnTo>
                  <a:pt x="696" y="864"/>
                </a:lnTo>
                <a:lnTo>
                  <a:pt x="702" y="864"/>
                </a:lnTo>
                <a:lnTo>
                  <a:pt x="708" y="864"/>
                </a:lnTo>
                <a:lnTo>
                  <a:pt x="714" y="864"/>
                </a:lnTo>
                <a:lnTo>
                  <a:pt x="720" y="864"/>
                </a:lnTo>
                <a:lnTo>
                  <a:pt x="726" y="864"/>
                </a:lnTo>
                <a:lnTo>
                  <a:pt x="726" y="858"/>
                </a:lnTo>
                <a:lnTo>
                  <a:pt x="732" y="858"/>
                </a:lnTo>
                <a:lnTo>
                  <a:pt x="738" y="858"/>
                </a:lnTo>
                <a:lnTo>
                  <a:pt x="744" y="858"/>
                </a:lnTo>
                <a:lnTo>
                  <a:pt x="750" y="858"/>
                </a:lnTo>
                <a:lnTo>
                  <a:pt x="756" y="858"/>
                </a:lnTo>
                <a:lnTo>
                  <a:pt x="756" y="852"/>
                </a:lnTo>
                <a:lnTo>
                  <a:pt x="762" y="852"/>
                </a:lnTo>
                <a:lnTo>
                  <a:pt x="768" y="852"/>
                </a:lnTo>
                <a:lnTo>
                  <a:pt x="774" y="852"/>
                </a:lnTo>
                <a:lnTo>
                  <a:pt x="774" y="846"/>
                </a:lnTo>
                <a:lnTo>
                  <a:pt x="780" y="846"/>
                </a:lnTo>
                <a:lnTo>
                  <a:pt x="786" y="846"/>
                </a:lnTo>
                <a:lnTo>
                  <a:pt x="792" y="846"/>
                </a:lnTo>
                <a:lnTo>
                  <a:pt x="792" y="840"/>
                </a:lnTo>
                <a:lnTo>
                  <a:pt x="798" y="840"/>
                </a:lnTo>
                <a:lnTo>
                  <a:pt x="804" y="840"/>
                </a:lnTo>
                <a:lnTo>
                  <a:pt x="804" y="834"/>
                </a:lnTo>
                <a:lnTo>
                  <a:pt x="810" y="834"/>
                </a:lnTo>
                <a:lnTo>
                  <a:pt x="816" y="834"/>
                </a:lnTo>
                <a:lnTo>
                  <a:pt x="816" y="828"/>
                </a:lnTo>
                <a:lnTo>
                  <a:pt x="822" y="828"/>
                </a:lnTo>
                <a:lnTo>
                  <a:pt x="828" y="828"/>
                </a:lnTo>
                <a:lnTo>
                  <a:pt x="828" y="822"/>
                </a:lnTo>
                <a:lnTo>
                  <a:pt x="834" y="822"/>
                </a:lnTo>
                <a:lnTo>
                  <a:pt x="834" y="816"/>
                </a:lnTo>
                <a:lnTo>
                  <a:pt x="840" y="816"/>
                </a:lnTo>
                <a:lnTo>
                  <a:pt x="846" y="816"/>
                </a:lnTo>
                <a:lnTo>
                  <a:pt x="846" y="810"/>
                </a:lnTo>
                <a:lnTo>
                  <a:pt x="852" y="810"/>
                </a:lnTo>
                <a:lnTo>
                  <a:pt x="852" y="804"/>
                </a:lnTo>
                <a:lnTo>
                  <a:pt x="858" y="804"/>
                </a:lnTo>
                <a:lnTo>
                  <a:pt x="864" y="804"/>
                </a:lnTo>
                <a:lnTo>
                  <a:pt x="864" y="798"/>
                </a:lnTo>
                <a:lnTo>
                  <a:pt x="870" y="798"/>
                </a:lnTo>
                <a:lnTo>
                  <a:pt x="870" y="792"/>
                </a:lnTo>
                <a:lnTo>
                  <a:pt x="876" y="792"/>
                </a:lnTo>
                <a:lnTo>
                  <a:pt x="876" y="786"/>
                </a:lnTo>
                <a:lnTo>
                  <a:pt x="882" y="786"/>
                </a:lnTo>
                <a:lnTo>
                  <a:pt x="888" y="780"/>
                </a:lnTo>
                <a:lnTo>
                  <a:pt x="894" y="774"/>
                </a:lnTo>
                <a:lnTo>
                  <a:pt x="900" y="774"/>
                </a:lnTo>
                <a:lnTo>
                  <a:pt x="900" y="768"/>
                </a:lnTo>
                <a:lnTo>
                  <a:pt x="906" y="768"/>
                </a:lnTo>
                <a:lnTo>
                  <a:pt x="906" y="762"/>
                </a:lnTo>
                <a:lnTo>
                  <a:pt x="912" y="762"/>
                </a:lnTo>
                <a:lnTo>
                  <a:pt x="912" y="756"/>
                </a:lnTo>
                <a:lnTo>
                  <a:pt x="918" y="756"/>
                </a:lnTo>
                <a:lnTo>
                  <a:pt x="918" y="750"/>
                </a:lnTo>
                <a:lnTo>
                  <a:pt x="924" y="750"/>
                </a:lnTo>
                <a:lnTo>
                  <a:pt x="924" y="744"/>
                </a:lnTo>
                <a:lnTo>
                  <a:pt x="930" y="744"/>
                </a:lnTo>
                <a:lnTo>
                  <a:pt x="930" y="738"/>
                </a:lnTo>
                <a:lnTo>
                  <a:pt x="936" y="738"/>
                </a:lnTo>
                <a:lnTo>
                  <a:pt x="936" y="732"/>
                </a:lnTo>
                <a:lnTo>
                  <a:pt x="942" y="732"/>
                </a:lnTo>
                <a:lnTo>
                  <a:pt x="942" y="726"/>
                </a:lnTo>
                <a:lnTo>
                  <a:pt x="948" y="726"/>
                </a:lnTo>
                <a:lnTo>
                  <a:pt x="954" y="726"/>
                </a:lnTo>
                <a:lnTo>
                  <a:pt x="960" y="726"/>
                </a:lnTo>
                <a:lnTo>
                  <a:pt x="966" y="726"/>
                </a:lnTo>
                <a:lnTo>
                  <a:pt x="972" y="726"/>
                </a:lnTo>
                <a:lnTo>
                  <a:pt x="972" y="732"/>
                </a:lnTo>
                <a:lnTo>
                  <a:pt x="978" y="732"/>
                </a:lnTo>
                <a:lnTo>
                  <a:pt x="984" y="732"/>
                </a:lnTo>
                <a:lnTo>
                  <a:pt x="984" y="738"/>
                </a:lnTo>
                <a:lnTo>
                  <a:pt x="990" y="738"/>
                </a:lnTo>
                <a:lnTo>
                  <a:pt x="996" y="738"/>
                </a:lnTo>
                <a:lnTo>
                  <a:pt x="1002" y="738"/>
                </a:lnTo>
                <a:lnTo>
                  <a:pt x="1002" y="744"/>
                </a:lnTo>
                <a:lnTo>
                  <a:pt x="1008" y="744"/>
                </a:lnTo>
                <a:lnTo>
                  <a:pt x="1014" y="744"/>
                </a:lnTo>
                <a:lnTo>
                  <a:pt x="1020" y="744"/>
                </a:lnTo>
                <a:lnTo>
                  <a:pt x="1020" y="750"/>
                </a:lnTo>
                <a:lnTo>
                  <a:pt x="1026" y="750"/>
                </a:lnTo>
                <a:lnTo>
                  <a:pt x="1032" y="750"/>
                </a:lnTo>
                <a:lnTo>
                  <a:pt x="1038" y="750"/>
                </a:lnTo>
                <a:lnTo>
                  <a:pt x="1044" y="750"/>
                </a:lnTo>
                <a:lnTo>
                  <a:pt x="1044" y="744"/>
                </a:lnTo>
                <a:lnTo>
                  <a:pt x="1050" y="744"/>
                </a:lnTo>
                <a:lnTo>
                  <a:pt x="1050" y="738"/>
                </a:lnTo>
                <a:lnTo>
                  <a:pt x="1056" y="738"/>
                </a:lnTo>
                <a:lnTo>
                  <a:pt x="1056" y="732"/>
                </a:lnTo>
                <a:lnTo>
                  <a:pt x="1062" y="732"/>
                </a:lnTo>
                <a:lnTo>
                  <a:pt x="1062" y="726"/>
                </a:lnTo>
                <a:lnTo>
                  <a:pt x="1068" y="726"/>
                </a:lnTo>
                <a:lnTo>
                  <a:pt x="1068" y="720"/>
                </a:lnTo>
                <a:lnTo>
                  <a:pt x="1074" y="720"/>
                </a:lnTo>
                <a:lnTo>
                  <a:pt x="1074" y="714"/>
                </a:lnTo>
                <a:lnTo>
                  <a:pt x="1080" y="714"/>
                </a:lnTo>
                <a:lnTo>
                  <a:pt x="1080" y="708"/>
                </a:lnTo>
                <a:lnTo>
                  <a:pt x="1086" y="708"/>
                </a:lnTo>
                <a:lnTo>
                  <a:pt x="1086" y="702"/>
                </a:lnTo>
                <a:lnTo>
                  <a:pt x="1092" y="702"/>
                </a:lnTo>
                <a:lnTo>
                  <a:pt x="1092" y="696"/>
                </a:lnTo>
                <a:lnTo>
                  <a:pt x="1098" y="690"/>
                </a:lnTo>
                <a:lnTo>
                  <a:pt x="1098" y="684"/>
                </a:lnTo>
                <a:lnTo>
                  <a:pt x="1104" y="684"/>
                </a:lnTo>
                <a:lnTo>
                  <a:pt x="1104" y="678"/>
                </a:lnTo>
                <a:lnTo>
                  <a:pt x="1110" y="678"/>
                </a:lnTo>
                <a:lnTo>
                  <a:pt x="1110" y="672"/>
                </a:lnTo>
                <a:lnTo>
                  <a:pt x="1116" y="672"/>
                </a:lnTo>
                <a:lnTo>
                  <a:pt x="1116" y="666"/>
                </a:lnTo>
                <a:lnTo>
                  <a:pt x="1122" y="666"/>
                </a:lnTo>
                <a:lnTo>
                  <a:pt x="1122" y="660"/>
                </a:lnTo>
                <a:lnTo>
                  <a:pt x="1128" y="660"/>
                </a:lnTo>
                <a:lnTo>
                  <a:pt x="1128" y="654"/>
                </a:lnTo>
                <a:lnTo>
                  <a:pt x="1134" y="654"/>
                </a:lnTo>
                <a:lnTo>
                  <a:pt x="1140" y="654"/>
                </a:lnTo>
                <a:lnTo>
                  <a:pt x="1146" y="654"/>
                </a:lnTo>
                <a:lnTo>
                  <a:pt x="1152" y="654"/>
                </a:lnTo>
                <a:lnTo>
                  <a:pt x="1158" y="654"/>
                </a:lnTo>
                <a:lnTo>
                  <a:pt x="1164" y="654"/>
                </a:lnTo>
                <a:lnTo>
                  <a:pt x="1164" y="660"/>
                </a:lnTo>
                <a:lnTo>
                  <a:pt x="1170" y="660"/>
                </a:lnTo>
                <a:lnTo>
                  <a:pt x="1176" y="660"/>
                </a:lnTo>
                <a:lnTo>
                  <a:pt x="1182" y="660"/>
                </a:lnTo>
                <a:lnTo>
                  <a:pt x="1188" y="660"/>
                </a:lnTo>
                <a:lnTo>
                  <a:pt x="1188" y="666"/>
                </a:lnTo>
                <a:lnTo>
                  <a:pt x="1194" y="666"/>
                </a:lnTo>
                <a:lnTo>
                  <a:pt x="1200" y="666"/>
                </a:lnTo>
                <a:lnTo>
                  <a:pt x="1200" y="672"/>
                </a:lnTo>
                <a:lnTo>
                  <a:pt x="1206" y="672"/>
                </a:lnTo>
                <a:lnTo>
                  <a:pt x="1212" y="672"/>
                </a:lnTo>
                <a:lnTo>
                  <a:pt x="1212" y="678"/>
                </a:lnTo>
                <a:lnTo>
                  <a:pt x="1218" y="678"/>
                </a:lnTo>
                <a:lnTo>
                  <a:pt x="1218" y="684"/>
                </a:lnTo>
                <a:lnTo>
                  <a:pt x="1224" y="684"/>
                </a:lnTo>
                <a:lnTo>
                  <a:pt x="1224" y="690"/>
                </a:lnTo>
                <a:lnTo>
                  <a:pt x="1230" y="690"/>
                </a:lnTo>
                <a:lnTo>
                  <a:pt x="1230" y="696"/>
                </a:lnTo>
                <a:lnTo>
                  <a:pt x="1236" y="696"/>
                </a:lnTo>
                <a:lnTo>
                  <a:pt x="1236" y="702"/>
                </a:lnTo>
                <a:lnTo>
                  <a:pt x="1242" y="702"/>
                </a:lnTo>
                <a:lnTo>
                  <a:pt x="1242" y="708"/>
                </a:lnTo>
                <a:lnTo>
                  <a:pt x="1248" y="714"/>
                </a:lnTo>
                <a:lnTo>
                  <a:pt x="1254" y="720"/>
                </a:lnTo>
                <a:lnTo>
                  <a:pt x="1254" y="726"/>
                </a:lnTo>
                <a:lnTo>
                  <a:pt x="1260" y="726"/>
                </a:lnTo>
                <a:lnTo>
                  <a:pt x="1260" y="732"/>
                </a:lnTo>
                <a:lnTo>
                  <a:pt x="1266" y="732"/>
                </a:lnTo>
                <a:lnTo>
                  <a:pt x="1266" y="738"/>
                </a:lnTo>
                <a:lnTo>
                  <a:pt x="1266" y="744"/>
                </a:lnTo>
                <a:lnTo>
                  <a:pt x="1272" y="744"/>
                </a:lnTo>
                <a:lnTo>
                  <a:pt x="1272" y="750"/>
                </a:lnTo>
                <a:lnTo>
                  <a:pt x="1278" y="750"/>
                </a:lnTo>
                <a:lnTo>
                  <a:pt x="1278" y="756"/>
                </a:lnTo>
                <a:lnTo>
                  <a:pt x="1284" y="762"/>
                </a:lnTo>
                <a:lnTo>
                  <a:pt x="1284" y="768"/>
                </a:lnTo>
                <a:lnTo>
                  <a:pt x="1290" y="768"/>
                </a:lnTo>
                <a:lnTo>
                  <a:pt x="1290" y="774"/>
                </a:lnTo>
                <a:lnTo>
                  <a:pt x="1296" y="774"/>
                </a:lnTo>
                <a:lnTo>
                  <a:pt x="1296" y="780"/>
                </a:lnTo>
                <a:lnTo>
                  <a:pt x="1296" y="786"/>
                </a:lnTo>
                <a:lnTo>
                  <a:pt x="1302" y="786"/>
                </a:lnTo>
                <a:lnTo>
                  <a:pt x="1302" y="792"/>
                </a:lnTo>
                <a:lnTo>
                  <a:pt x="1308" y="792"/>
                </a:lnTo>
                <a:lnTo>
                  <a:pt x="1308" y="798"/>
                </a:lnTo>
                <a:lnTo>
                  <a:pt x="1314" y="804"/>
                </a:lnTo>
                <a:lnTo>
                  <a:pt x="1314" y="810"/>
                </a:lnTo>
                <a:lnTo>
                  <a:pt x="1320" y="810"/>
                </a:lnTo>
                <a:lnTo>
                  <a:pt x="1320" y="816"/>
                </a:lnTo>
                <a:lnTo>
                  <a:pt x="1326" y="816"/>
                </a:lnTo>
                <a:lnTo>
                  <a:pt x="1326" y="822"/>
                </a:lnTo>
                <a:lnTo>
                  <a:pt x="1332" y="822"/>
                </a:lnTo>
                <a:lnTo>
                  <a:pt x="1332" y="828"/>
                </a:lnTo>
                <a:lnTo>
                  <a:pt x="1338" y="828"/>
                </a:lnTo>
                <a:lnTo>
                  <a:pt x="1338" y="834"/>
                </a:lnTo>
                <a:lnTo>
                  <a:pt x="1344" y="834"/>
                </a:lnTo>
                <a:lnTo>
                  <a:pt x="1344" y="840"/>
                </a:lnTo>
                <a:lnTo>
                  <a:pt x="1350" y="840"/>
                </a:lnTo>
                <a:lnTo>
                  <a:pt x="1350" y="846"/>
                </a:lnTo>
                <a:lnTo>
                  <a:pt x="1356" y="846"/>
                </a:lnTo>
                <a:lnTo>
                  <a:pt x="1356" y="852"/>
                </a:lnTo>
                <a:lnTo>
                  <a:pt x="1362" y="852"/>
                </a:lnTo>
                <a:lnTo>
                  <a:pt x="1368" y="858"/>
                </a:lnTo>
                <a:lnTo>
                  <a:pt x="1374" y="858"/>
                </a:lnTo>
                <a:lnTo>
                  <a:pt x="1374" y="864"/>
                </a:lnTo>
                <a:lnTo>
                  <a:pt x="1380" y="864"/>
                </a:lnTo>
                <a:lnTo>
                  <a:pt x="1386" y="864"/>
                </a:lnTo>
                <a:lnTo>
                  <a:pt x="1386" y="870"/>
                </a:lnTo>
                <a:lnTo>
                  <a:pt x="1392" y="870"/>
                </a:lnTo>
                <a:lnTo>
                  <a:pt x="1398" y="870"/>
                </a:lnTo>
                <a:lnTo>
                  <a:pt x="1398" y="876"/>
                </a:lnTo>
                <a:lnTo>
                  <a:pt x="1404" y="876"/>
                </a:lnTo>
                <a:lnTo>
                  <a:pt x="1410" y="876"/>
                </a:lnTo>
                <a:lnTo>
                  <a:pt x="1416" y="876"/>
                </a:lnTo>
                <a:lnTo>
                  <a:pt x="1422" y="876"/>
                </a:lnTo>
                <a:lnTo>
                  <a:pt x="1428" y="876"/>
                </a:lnTo>
                <a:lnTo>
                  <a:pt x="1434" y="876"/>
                </a:lnTo>
                <a:lnTo>
                  <a:pt x="1440" y="876"/>
                </a:lnTo>
                <a:lnTo>
                  <a:pt x="1446" y="876"/>
                </a:lnTo>
                <a:lnTo>
                  <a:pt x="1452" y="876"/>
                </a:lnTo>
                <a:lnTo>
                  <a:pt x="1458" y="876"/>
                </a:lnTo>
                <a:lnTo>
                  <a:pt x="1464" y="876"/>
                </a:lnTo>
                <a:lnTo>
                  <a:pt x="1464" y="870"/>
                </a:lnTo>
                <a:lnTo>
                  <a:pt x="1470" y="870"/>
                </a:lnTo>
                <a:lnTo>
                  <a:pt x="1476" y="870"/>
                </a:lnTo>
                <a:lnTo>
                  <a:pt x="1482" y="870"/>
                </a:lnTo>
                <a:lnTo>
                  <a:pt x="1482" y="864"/>
                </a:lnTo>
                <a:lnTo>
                  <a:pt x="1488" y="864"/>
                </a:lnTo>
                <a:lnTo>
                  <a:pt x="1488" y="858"/>
                </a:lnTo>
                <a:lnTo>
                  <a:pt x="1494" y="858"/>
                </a:lnTo>
                <a:lnTo>
                  <a:pt x="1500" y="852"/>
                </a:lnTo>
                <a:lnTo>
                  <a:pt x="1506" y="846"/>
                </a:lnTo>
                <a:lnTo>
                  <a:pt x="1512" y="840"/>
                </a:lnTo>
                <a:lnTo>
                  <a:pt x="1512" y="834"/>
                </a:lnTo>
                <a:lnTo>
                  <a:pt x="1518" y="834"/>
                </a:lnTo>
                <a:lnTo>
                  <a:pt x="1518" y="828"/>
                </a:lnTo>
                <a:lnTo>
                  <a:pt x="1524" y="828"/>
                </a:lnTo>
                <a:lnTo>
                  <a:pt x="1524" y="822"/>
                </a:lnTo>
                <a:lnTo>
                  <a:pt x="1524" y="816"/>
                </a:lnTo>
                <a:lnTo>
                  <a:pt x="1530" y="816"/>
                </a:lnTo>
                <a:lnTo>
                  <a:pt x="1530" y="810"/>
                </a:lnTo>
                <a:lnTo>
                  <a:pt x="1530" y="804"/>
                </a:lnTo>
                <a:lnTo>
                  <a:pt x="1536" y="804"/>
                </a:lnTo>
                <a:lnTo>
                  <a:pt x="1536" y="798"/>
                </a:lnTo>
                <a:lnTo>
                  <a:pt x="1542" y="792"/>
                </a:lnTo>
                <a:lnTo>
                  <a:pt x="1542" y="786"/>
                </a:lnTo>
                <a:lnTo>
                  <a:pt x="1548" y="780"/>
                </a:lnTo>
                <a:lnTo>
                  <a:pt x="1548" y="774"/>
                </a:lnTo>
                <a:lnTo>
                  <a:pt x="1548" y="768"/>
                </a:lnTo>
                <a:lnTo>
                  <a:pt x="1554" y="768"/>
                </a:lnTo>
                <a:lnTo>
                  <a:pt x="1554" y="762"/>
                </a:lnTo>
                <a:lnTo>
                  <a:pt x="1554" y="756"/>
                </a:lnTo>
                <a:lnTo>
                  <a:pt x="1560" y="756"/>
                </a:lnTo>
                <a:lnTo>
                  <a:pt x="1560" y="750"/>
                </a:lnTo>
                <a:lnTo>
                  <a:pt x="1560" y="744"/>
                </a:lnTo>
                <a:lnTo>
                  <a:pt x="1566" y="738"/>
                </a:lnTo>
                <a:lnTo>
                  <a:pt x="1566" y="732"/>
                </a:lnTo>
                <a:lnTo>
                  <a:pt x="1566" y="726"/>
                </a:lnTo>
                <a:lnTo>
                  <a:pt x="1572" y="726"/>
                </a:lnTo>
                <a:lnTo>
                  <a:pt x="1572" y="720"/>
                </a:lnTo>
                <a:lnTo>
                  <a:pt x="1572" y="714"/>
                </a:lnTo>
                <a:lnTo>
                  <a:pt x="1572" y="708"/>
                </a:lnTo>
                <a:lnTo>
                  <a:pt x="1578" y="708"/>
                </a:lnTo>
                <a:lnTo>
                  <a:pt x="1578" y="702"/>
                </a:lnTo>
                <a:lnTo>
                  <a:pt x="1578" y="696"/>
                </a:lnTo>
                <a:lnTo>
                  <a:pt x="1584" y="690"/>
                </a:lnTo>
                <a:lnTo>
                  <a:pt x="1584" y="684"/>
                </a:lnTo>
                <a:lnTo>
                  <a:pt x="1584" y="678"/>
                </a:lnTo>
                <a:lnTo>
                  <a:pt x="1590" y="672"/>
                </a:lnTo>
                <a:lnTo>
                  <a:pt x="1590" y="666"/>
                </a:lnTo>
                <a:lnTo>
                  <a:pt x="1590" y="660"/>
                </a:lnTo>
                <a:lnTo>
                  <a:pt x="1596" y="654"/>
                </a:lnTo>
                <a:lnTo>
                  <a:pt x="1596" y="648"/>
                </a:lnTo>
                <a:lnTo>
                  <a:pt x="1596" y="642"/>
                </a:lnTo>
                <a:lnTo>
                  <a:pt x="1596" y="636"/>
                </a:lnTo>
                <a:lnTo>
                  <a:pt x="1602" y="636"/>
                </a:lnTo>
                <a:lnTo>
                  <a:pt x="1602" y="630"/>
                </a:lnTo>
                <a:lnTo>
                  <a:pt x="1602" y="624"/>
                </a:lnTo>
                <a:lnTo>
                  <a:pt x="1602" y="618"/>
                </a:lnTo>
                <a:lnTo>
                  <a:pt x="1608" y="618"/>
                </a:lnTo>
                <a:lnTo>
                  <a:pt x="1608" y="612"/>
                </a:lnTo>
                <a:lnTo>
                  <a:pt x="1608" y="606"/>
                </a:lnTo>
                <a:lnTo>
                  <a:pt x="1608" y="600"/>
                </a:lnTo>
                <a:lnTo>
                  <a:pt x="1614" y="594"/>
                </a:lnTo>
                <a:lnTo>
                  <a:pt x="1614" y="588"/>
                </a:lnTo>
                <a:lnTo>
                  <a:pt x="1614" y="582"/>
                </a:lnTo>
                <a:lnTo>
                  <a:pt x="1620" y="576"/>
                </a:lnTo>
                <a:lnTo>
                  <a:pt x="1620" y="570"/>
                </a:lnTo>
                <a:lnTo>
                  <a:pt x="1620" y="564"/>
                </a:lnTo>
                <a:lnTo>
                  <a:pt x="1626" y="564"/>
                </a:lnTo>
                <a:lnTo>
                  <a:pt x="1626" y="558"/>
                </a:lnTo>
                <a:lnTo>
                  <a:pt x="1626" y="552"/>
                </a:lnTo>
                <a:lnTo>
                  <a:pt x="1632" y="552"/>
                </a:lnTo>
                <a:lnTo>
                  <a:pt x="1638" y="552"/>
                </a:lnTo>
                <a:lnTo>
                  <a:pt x="1644" y="552"/>
                </a:lnTo>
                <a:lnTo>
                  <a:pt x="1650" y="558"/>
                </a:lnTo>
                <a:lnTo>
                  <a:pt x="1650" y="564"/>
                </a:lnTo>
                <a:lnTo>
                  <a:pt x="1656" y="564"/>
                </a:lnTo>
                <a:lnTo>
                  <a:pt x="1656" y="570"/>
                </a:lnTo>
                <a:lnTo>
                  <a:pt x="1656" y="576"/>
                </a:lnTo>
                <a:lnTo>
                  <a:pt x="1662" y="582"/>
                </a:lnTo>
                <a:lnTo>
                  <a:pt x="1662" y="588"/>
                </a:lnTo>
                <a:lnTo>
                  <a:pt x="1662" y="594"/>
                </a:lnTo>
                <a:lnTo>
                  <a:pt x="1668" y="594"/>
                </a:lnTo>
                <a:lnTo>
                  <a:pt x="1668" y="600"/>
                </a:lnTo>
                <a:lnTo>
                  <a:pt x="1668" y="606"/>
                </a:lnTo>
                <a:lnTo>
                  <a:pt x="1674" y="606"/>
                </a:lnTo>
                <a:lnTo>
                  <a:pt x="1674" y="612"/>
                </a:lnTo>
                <a:lnTo>
                  <a:pt x="1674" y="618"/>
                </a:lnTo>
                <a:lnTo>
                  <a:pt x="1680" y="618"/>
                </a:lnTo>
                <a:lnTo>
                  <a:pt x="1680" y="624"/>
                </a:lnTo>
                <a:lnTo>
                  <a:pt x="1680" y="630"/>
                </a:lnTo>
                <a:lnTo>
                  <a:pt x="1686" y="636"/>
                </a:lnTo>
                <a:lnTo>
                  <a:pt x="1686" y="642"/>
                </a:lnTo>
                <a:lnTo>
                  <a:pt x="1686" y="648"/>
                </a:lnTo>
                <a:lnTo>
                  <a:pt x="1692" y="648"/>
                </a:lnTo>
                <a:lnTo>
                  <a:pt x="1692" y="654"/>
                </a:lnTo>
                <a:lnTo>
                  <a:pt x="1698" y="660"/>
                </a:lnTo>
                <a:lnTo>
                  <a:pt x="1698" y="666"/>
                </a:lnTo>
                <a:lnTo>
                  <a:pt x="1704" y="672"/>
                </a:lnTo>
                <a:lnTo>
                  <a:pt x="1704" y="678"/>
                </a:lnTo>
                <a:lnTo>
                  <a:pt x="1710" y="684"/>
                </a:lnTo>
                <a:lnTo>
                  <a:pt x="1710" y="690"/>
                </a:lnTo>
                <a:lnTo>
                  <a:pt x="1716" y="690"/>
                </a:lnTo>
                <a:lnTo>
                  <a:pt x="1716" y="696"/>
                </a:lnTo>
                <a:lnTo>
                  <a:pt x="1716" y="702"/>
                </a:lnTo>
                <a:lnTo>
                  <a:pt x="1722" y="702"/>
                </a:lnTo>
                <a:lnTo>
                  <a:pt x="1722" y="708"/>
                </a:lnTo>
                <a:lnTo>
                  <a:pt x="1722" y="714"/>
                </a:lnTo>
                <a:lnTo>
                  <a:pt x="1728" y="714"/>
                </a:lnTo>
                <a:lnTo>
                  <a:pt x="1728" y="720"/>
                </a:lnTo>
                <a:lnTo>
                  <a:pt x="1728" y="726"/>
                </a:lnTo>
                <a:lnTo>
                  <a:pt x="1734" y="726"/>
                </a:lnTo>
                <a:lnTo>
                  <a:pt x="1734" y="732"/>
                </a:lnTo>
                <a:lnTo>
                  <a:pt x="1740" y="732"/>
                </a:lnTo>
                <a:lnTo>
                  <a:pt x="1740" y="738"/>
                </a:lnTo>
                <a:lnTo>
                  <a:pt x="1740" y="744"/>
                </a:lnTo>
                <a:lnTo>
                  <a:pt x="1746" y="744"/>
                </a:lnTo>
                <a:lnTo>
                  <a:pt x="1746" y="750"/>
                </a:lnTo>
                <a:lnTo>
                  <a:pt x="1752" y="750"/>
                </a:lnTo>
                <a:lnTo>
                  <a:pt x="1752" y="756"/>
                </a:lnTo>
                <a:lnTo>
                  <a:pt x="1752" y="762"/>
                </a:lnTo>
                <a:lnTo>
                  <a:pt x="1758" y="762"/>
                </a:lnTo>
                <a:lnTo>
                  <a:pt x="1764" y="768"/>
                </a:lnTo>
                <a:lnTo>
                  <a:pt x="1770" y="768"/>
                </a:lnTo>
                <a:lnTo>
                  <a:pt x="1770" y="774"/>
                </a:lnTo>
                <a:lnTo>
                  <a:pt x="1776" y="774"/>
                </a:lnTo>
                <a:lnTo>
                  <a:pt x="1782" y="774"/>
                </a:lnTo>
                <a:lnTo>
                  <a:pt x="1788" y="774"/>
                </a:lnTo>
                <a:lnTo>
                  <a:pt x="1794" y="774"/>
                </a:lnTo>
                <a:lnTo>
                  <a:pt x="1800" y="774"/>
                </a:lnTo>
                <a:lnTo>
                  <a:pt x="1806" y="768"/>
                </a:lnTo>
                <a:lnTo>
                  <a:pt x="1812" y="768"/>
                </a:lnTo>
                <a:lnTo>
                  <a:pt x="1818" y="768"/>
                </a:lnTo>
                <a:lnTo>
                  <a:pt x="1824" y="768"/>
                </a:lnTo>
                <a:lnTo>
                  <a:pt x="1830" y="768"/>
                </a:lnTo>
                <a:lnTo>
                  <a:pt x="1830" y="762"/>
                </a:lnTo>
                <a:lnTo>
                  <a:pt x="1836" y="762"/>
                </a:lnTo>
                <a:lnTo>
                  <a:pt x="1842" y="762"/>
                </a:lnTo>
                <a:lnTo>
                  <a:pt x="1848" y="762"/>
                </a:lnTo>
                <a:lnTo>
                  <a:pt x="1848" y="756"/>
                </a:lnTo>
                <a:lnTo>
                  <a:pt x="1854" y="756"/>
                </a:lnTo>
                <a:lnTo>
                  <a:pt x="1860" y="756"/>
                </a:lnTo>
                <a:lnTo>
                  <a:pt x="1866" y="756"/>
                </a:lnTo>
                <a:lnTo>
                  <a:pt x="1872" y="756"/>
                </a:lnTo>
                <a:lnTo>
                  <a:pt x="1872" y="750"/>
                </a:lnTo>
                <a:lnTo>
                  <a:pt x="1878" y="750"/>
                </a:lnTo>
                <a:lnTo>
                  <a:pt x="1884" y="750"/>
                </a:lnTo>
                <a:lnTo>
                  <a:pt x="1890" y="750"/>
                </a:lnTo>
                <a:lnTo>
                  <a:pt x="1890" y="744"/>
                </a:lnTo>
                <a:lnTo>
                  <a:pt x="1896" y="744"/>
                </a:lnTo>
                <a:lnTo>
                  <a:pt x="1902" y="744"/>
                </a:lnTo>
                <a:lnTo>
                  <a:pt x="1908" y="744"/>
                </a:lnTo>
                <a:lnTo>
                  <a:pt x="1908" y="738"/>
                </a:lnTo>
                <a:lnTo>
                  <a:pt x="1914" y="738"/>
                </a:lnTo>
                <a:lnTo>
                  <a:pt x="1920" y="738"/>
                </a:lnTo>
                <a:lnTo>
                  <a:pt x="1926" y="732"/>
                </a:lnTo>
                <a:lnTo>
                  <a:pt x="1932" y="732"/>
                </a:lnTo>
                <a:lnTo>
                  <a:pt x="1938" y="732"/>
                </a:lnTo>
                <a:lnTo>
                  <a:pt x="1938" y="726"/>
                </a:lnTo>
                <a:lnTo>
                  <a:pt x="1944" y="726"/>
                </a:lnTo>
                <a:lnTo>
                  <a:pt x="1950" y="726"/>
                </a:lnTo>
                <a:lnTo>
                  <a:pt x="1950" y="720"/>
                </a:lnTo>
                <a:lnTo>
                  <a:pt x="1956" y="720"/>
                </a:lnTo>
                <a:lnTo>
                  <a:pt x="1962" y="720"/>
                </a:lnTo>
                <a:lnTo>
                  <a:pt x="1968" y="720"/>
                </a:lnTo>
                <a:lnTo>
                  <a:pt x="1968" y="714"/>
                </a:lnTo>
                <a:lnTo>
                  <a:pt x="1974" y="714"/>
                </a:lnTo>
                <a:lnTo>
                  <a:pt x="1980" y="714"/>
                </a:lnTo>
                <a:lnTo>
                  <a:pt x="1986" y="714"/>
                </a:lnTo>
                <a:lnTo>
                  <a:pt x="1986" y="708"/>
                </a:lnTo>
                <a:lnTo>
                  <a:pt x="1992" y="708"/>
                </a:lnTo>
                <a:lnTo>
                  <a:pt x="1998" y="708"/>
                </a:lnTo>
                <a:lnTo>
                  <a:pt x="2004" y="708"/>
                </a:lnTo>
                <a:lnTo>
                  <a:pt x="2010" y="708"/>
                </a:lnTo>
                <a:lnTo>
                  <a:pt x="2016" y="708"/>
                </a:lnTo>
                <a:lnTo>
                  <a:pt x="2022" y="714"/>
                </a:lnTo>
                <a:lnTo>
                  <a:pt x="2028" y="714"/>
                </a:lnTo>
                <a:lnTo>
                  <a:pt x="2034" y="714"/>
                </a:lnTo>
                <a:lnTo>
                  <a:pt x="2034" y="720"/>
                </a:lnTo>
                <a:lnTo>
                  <a:pt x="2040" y="720"/>
                </a:lnTo>
                <a:lnTo>
                  <a:pt x="2046" y="720"/>
                </a:lnTo>
                <a:lnTo>
                  <a:pt x="2046" y="726"/>
                </a:lnTo>
                <a:lnTo>
                  <a:pt x="2052" y="726"/>
                </a:lnTo>
                <a:lnTo>
                  <a:pt x="2058" y="726"/>
                </a:lnTo>
                <a:lnTo>
                  <a:pt x="2058" y="732"/>
                </a:lnTo>
                <a:lnTo>
                  <a:pt x="2064" y="732"/>
                </a:lnTo>
                <a:lnTo>
                  <a:pt x="2064" y="738"/>
                </a:lnTo>
                <a:lnTo>
                  <a:pt x="2070" y="738"/>
                </a:lnTo>
                <a:lnTo>
                  <a:pt x="2070" y="744"/>
                </a:lnTo>
                <a:lnTo>
                  <a:pt x="2076" y="744"/>
                </a:lnTo>
                <a:lnTo>
                  <a:pt x="2076" y="750"/>
                </a:lnTo>
                <a:lnTo>
                  <a:pt x="2082" y="750"/>
                </a:lnTo>
                <a:lnTo>
                  <a:pt x="2082" y="756"/>
                </a:lnTo>
                <a:lnTo>
                  <a:pt x="2088" y="756"/>
                </a:lnTo>
                <a:lnTo>
                  <a:pt x="2088" y="762"/>
                </a:lnTo>
                <a:lnTo>
                  <a:pt x="2094" y="762"/>
                </a:lnTo>
                <a:lnTo>
                  <a:pt x="2100" y="768"/>
                </a:lnTo>
                <a:lnTo>
                  <a:pt x="2100" y="774"/>
                </a:lnTo>
                <a:lnTo>
                  <a:pt x="2106" y="774"/>
                </a:lnTo>
                <a:lnTo>
                  <a:pt x="2106" y="780"/>
                </a:lnTo>
                <a:lnTo>
                  <a:pt x="2112" y="780"/>
                </a:lnTo>
                <a:lnTo>
                  <a:pt x="2118" y="780"/>
                </a:lnTo>
                <a:lnTo>
                  <a:pt x="2118" y="786"/>
                </a:lnTo>
                <a:lnTo>
                  <a:pt x="2124" y="786"/>
                </a:lnTo>
                <a:lnTo>
                  <a:pt x="2124" y="792"/>
                </a:lnTo>
                <a:lnTo>
                  <a:pt x="2130" y="792"/>
                </a:lnTo>
                <a:lnTo>
                  <a:pt x="2130" y="798"/>
                </a:lnTo>
                <a:lnTo>
                  <a:pt x="2136" y="798"/>
                </a:lnTo>
                <a:lnTo>
                  <a:pt x="2136" y="804"/>
                </a:lnTo>
                <a:lnTo>
                  <a:pt x="2142" y="804"/>
                </a:lnTo>
                <a:lnTo>
                  <a:pt x="2142" y="810"/>
                </a:lnTo>
                <a:lnTo>
                  <a:pt x="2148" y="810"/>
                </a:lnTo>
                <a:lnTo>
                  <a:pt x="2154" y="810"/>
                </a:lnTo>
                <a:lnTo>
                  <a:pt x="2154" y="816"/>
                </a:lnTo>
                <a:lnTo>
                  <a:pt x="2160" y="816"/>
                </a:lnTo>
                <a:lnTo>
                  <a:pt x="2160" y="822"/>
                </a:lnTo>
                <a:lnTo>
                  <a:pt x="2166" y="822"/>
                </a:lnTo>
                <a:lnTo>
                  <a:pt x="2172" y="828"/>
                </a:lnTo>
                <a:lnTo>
                  <a:pt x="2178" y="828"/>
                </a:lnTo>
                <a:lnTo>
                  <a:pt x="2178" y="834"/>
                </a:lnTo>
                <a:lnTo>
                  <a:pt x="2184" y="834"/>
                </a:lnTo>
                <a:lnTo>
                  <a:pt x="2190" y="834"/>
                </a:lnTo>
                <a:lnTo>
                  <a:pt x="2190" y="840"/>
                </a:lnTo>
                <a:lnTo>
                  <a:pt x="2196" y="840"/>
                </a:lnTo>
                <a:lnTo>
                  <a:pt x="2202" y="840"/>
                </a:lnTo>
                <a:lnTo>
                  <a:pt x="2202" y="846"/>
                </a:lnTo>
                <a:lnTo>
                  <a:pt x="2208" y="846"/>
                </a:lnTo>
                <a:lnTo>
                  <a:pt x="2214" y="846"/>
                </a:lnTo>
                <a:lnTo>
                  <a:pt x="2214" y="852"/>
                </a:lnTo>
                <a:lnTo>
                  <a:pt x="2220" y="852"/>
                </a:lnTo>
                <a:lnTo>
                  <a:pt x="2226" y="852"/>
                </a:lnTo>
                <a:lnTo>
                  <a:pt x="2232" y="852"/>
                </a:lnTo>
                <a:lnTo>
                  <a:pt x="2238" y="852"/>
                </a:lnTo>
                <a:lnTo>
                  <a:pt x="2244" y="852"/>
                </a:lnTo>
                <a:lnTo>
                  <a:pt x="2250" y="852"/>
                </a:lnTo>
                <a:lnTo>
                  <a:pt x="2256" y="852"/>
                </a:lnTo>
                <a:lnTo>
                  <a:pt x="2256" y="846"/>
                </a:lnTo>
                <a:lnTo>
                  <a:pt x="2262" y="846"/>
                </a:lnTo>
                <a:lnTo>
                  <a:pt x="2268" y="846"/>
                </a:lnTo>
                <a:lnTo>
                  <a:pt x="2268" y="840"/>
                </a:lnTo>
                <a:lnTo>
                  <a:pt x="2274" y="840"/>
                </a:lnTo>
                <a:lnTo>
                  <a:pt x="2280" y="840"/>
                </a:lnTo>
                <a:lnTo>
                  <a:pt x="2280" y="834"/>
                </a:lnTo>
                <a:lnTo>
                  <a:pt x="2286" y="834"/>
                </a:lnTo>
                <a:lnTo>
                  <a:pt x="2292" y="834"/>
                </a:lnTo>
                <a:lnTo>
                  <a:pt x="2292" y="828"/>
                </a:lnTo>
                <a:lnTo>
                  <a:pt x="2298" y="828"/>
                </a:lnTo>
                <a:lnTo>
                  <a:pt x="2304" y="822"/>
                </a:lnTo>
                <a:lnTo>
                  <a:pt x="2310" y="822"/>
                </a:lnTo>
                <a:lnTo>
                  <a:pt x="2310" y="816"/>
                </a:lnTo>
                <a:lnTo>
                  <a:pt x="2316" y="816"/>
                </a:lnTo>
                <a:lnTo>
                  <a:pt x="2316" y="810"/>
                </a:lnTo>
                <a:lnTo>
                  <a:pt x="2322" y="810"/>
                </a:lnTo>
                <a:lnTo>
                  <a:pt x="2328" y="810"/>
                </a:lnTo>
                <a:lnTo>
                  <a:pt x="2328" y="804"/>
                </a:lnTo>
                <a:lnTo>
                  <a:pt x="2334" y="804"/>
                </a:lnTo>
                <a:lnTo>
                  <a:pt x="2334" y="798"/>
                </a:lnTo>
                <a:lnTo>
                  <a:pt x="2340" y="798"/>
                </a:lnTo>
                <a:lnTo>
                  <a:pt x="2340" y="792"/>
                </a:lnTo>
                <a:lnTo>
                  <a:pt x="2346" y="792"/>
                </a:lnTo>
                <a:lnTo>
                  <a:pt x="2346" y="786"/>
                </a:lnTo>
                <a:lnTo>
                  <a:pt x="2352" y="786"/>
                </a:lnTo>
                <a:lnTo>
                  <a:pt x="2352" y="780"/>
                </a:lnTo>
                <a:lnTo>
                  <a:pt x="2358" y="780"/>
                </a:lnTo>
                <a:lnTo>
                  <a:pt x="2364" y="780"/>
                </a:lnTo>
                <a:lnTo>
                  <a:pt x="2364" y="774"/>
                </a:lnTo>
                <a:lnTo>
                  <a:pt x="2370" y="774"/>
                </a:lnTo>
                <a:lnTo>
                  <a:pt x="2370" y="768"/>
                </a:lnTo>
                <a:lnTo>
                  <a:pt x="2376" y="762"/>
                </a:lnTo>
                <a:lnTo>
                  <a:pt x="2382" y="762"/>
                </a:lnTo>
                <a:lnTo>
                  <a:pt x="2382" y="756"/>
                </a:lnTo>
                <a:lnTo>
                  <a:pt x="2388" y="756"/>
                </a:lnTo>
                <a:lnTo>
                  <a:pt x="2388" y="750"/>
                </a:lnTo>
                <a:lnTo>
                  <a:pt x="2394" y="750"/>
                </a:lnTo>
                <a:lnTo>
                  <a:pt x="2394" y="744"/>
                </a:lnTo>
                <a:lnTo>
                  <a:pt x="2400" y="744"/>
                </a:lnTo>
                <a:lnTo>
                  <a:pt x="2400" y="738"/>
                </a:lnTo>
                <a:lnTo>
                  <a:pt x="2406" y="738"/>
                </a:lnTo>
                <a:lnTo>
                  <a:pt x="2406" y="732"/>
                </a:lnTo>
                <a:lnTo>
                  <a:pt x="2412" y="732"/>
                </a:lnTo>
                <a:lnTo>
                  <a:pt x="2412" y="726"/>
                </a:lnTo>
                <a:lnTo>
                  <a:pt x="2418" y="726"/>
                </a:lnTo>
                <a:lnTo>
                  <a:pt x="2424" y="726"/>
                </a:lnTo>
                <a:lnTo>
                  <a:pt x="2424" y="720"/>
                </a:lnTo>
                <a:lnTo>
                  <a:pt x="2430" y="720"/>
                </a:lnTo>
                <a:lnTo>
                  <a:pt x="2436" y="720"/>
                </a:lnTo>
                <a:lnTo>
                  <a:pt x="2436" y="714"/>
                </a:lnTo>
                <a:lnTo>
                  <a:pt x="2442" y="714"/>
                </a:lnTo>
                <a:lnTo>
                  <a:pt x="2448" y="714"/>
                </a:lnTo>
                <a:lnTo>
                  <a:pt x="2454" y="708"/>
                </a:lnTo>
                <a:lnTo>
                  <a:pt x="2460" y="708"/>
                </a:lnTo>
                <a:lnTo>
                  <a:pt x="2466" y="708"/>
                </a:lnTo>
                <a:lnTo>
                  <a:pt x="2472" y="708"/>
                </a:lnTo>
                <a:lnTo>
                  <a:pt x="2478" y="708"/>
                </a:lnTo>
                <a:lnTo>
                  <a:pt x="2484" y="708"/>
                </a:lnTo>
                <a:lnTo>
                  <a:pt x="2484" y="714"/>
                </a:lnTo>
                <a:lnTo>
                  <a:pt x="2490" y="714"/>
                </a:lnTo>
                <a:lnTo>
                  <a:pt x="2496" y="714"/>
                </a:lnTo>
                <a:lnTo>
                  <a:pt x="2502" y="714"/>
                </a:lnTo>
                <a:lnTo>
                  <a:pt x="2502" y="720"/>
                </a:lnTo>
                <a:lnTo>
                  <a:pt x="2508" y="720"/>
                </a:lnTo>
                <a:lnTo>
                  <a:pt x="2514" y="720"/>
                </a:lnTo>
                <a:lnTo>
                  <a:pt x="2520" y="720"/>
                </a:lnTo>
                <a:lnTo>
                  <a:pt x="2520" y="726"/>
                </a:lnTo>
                <a:lnTo>
                  <a:pt x="2526" y="726"/>
                </a:lnTo>
                <a:lnTo>
                  <a:pt x="2532" y="726"/>
                </a:lnTo>
                <a:lnTo>
                  <a:pt x="2532" y="732"/>
                </a:lnTo>
                <a:lnTo>
                  <a:pt x="2538" y="732"/>
                </a:lnTo>
                <a:lnTo>
                  <a:pt x="2544" y="732"/>
                </a:lnTo>
                <a:lnTo>
                  <a:pt x="2550" y="738"/>
                </a:lnTo>
                <a:lnTo>
                  <a:pt x="2556" y="738"/>
                </a:lnTo>
                <a:lnTo>
                  <a:pt x="2562" y="738"/>
                </a:lnTo>
                <a:lnTo>
                  <a:pt x="2562" y="744"/>
                </a:lnTo>
                <a:lnTo>
                  <a:pt x="2568" y="744"/>
                </a:lnTo>
                <a:lnTo>
                  <a:pt x="2574" y="744"/>
                </a:lnTo>
                <a:lnTo>
                  <a:pt x="2580" y="744"/>
                </a:lnTo>
                <a:lnTo>
                  <a:pt x="2580" y="750"/>
                </a:lnTo>
                <a:lnTo>
                  <a:pt x="2586" y="750"/>
                </a:lnTo>
                <a:lnTo>
                  <a:pt x="2592" y="750"/>
                </a:lnTo>
                <a:lnTo>
                  <a:pt x="2598" y="750"/>
                </a:lnTo>
                <a:lnTo>
                  <a:pt x="2598" y="756"/>
                </a:lnTo>
                <a:lnTo>
                  <a:pt x="2604" y="756"/>
                </a:lnTo>
                <a:lnTo>
                  <a:pt x="2610" y="756"/>
                </a:lnTo>
                <a:lnTo>
                  <a:pt x="2616" y="756"/>
                </a:lnTo>
                <a:lnTo>
                  <a:pt x="2622" y="756"/>
                </a:lnTo>
                <a:lnTo>
                  <a:pt x="2622" y="762"/>
                </a:lnTo>
                <a:lnTo>
                  <a:pt x="2628" y="762"/>
                </a:lnTo>
                <a:lnTo>
                  <a:pt x="2634" y="762"/>
                </a:lnTo>
                <a:lnTo>
                  <a:pt x="2640" y="762"/>
                </a:lnTo>
                <a:lnTo>
                  <a:pt x="2640" y="768"/>
                </a:lnTo>
                <a:lnTo>
                  <a:pt x="2646" y="768"/>
                </a:lnTo>
                <a:lnTo>
                  <a:pt x="2652" y="768"/>
                </a:lnTo>
                <a:lnTo>
                  <a:pt x="2658" y="768"/>
                </a:lnTo>
                <a:lnTo>
                  <a:pt x="2664" y="768"/>
                </a:lnTo>
                <a:lnTo>
                  <a:pt x="2670" y="774"/>
                </a:lnTo>
                <a:lnTo>
                  <a:pt x="2676" y="774"/>
                </a:lnTo>
                <a:lnTo>
                  <a:pt x="2682" y="774"/>
                </a:lnTo>
                <a:lnTo>
                  <a:pt x="2688" y="774"/>
                </a:lnTo>
                <a:lnTo>
                  <a:pt x="2694" y="774"/>
                </a:lnTo>
                <a:lnTo>
                  <a:pt x="2700" y="774"/>
                </a:lnTo>
                <a:lnTo>
                  <a:pt x="2700" y="768"/>
                </a:lnTo>
                <a:lnTo>
                  <a:pt x="2706" y="768"/>
                </a:lnTo>
                <a:lnTo>
                  <a:pt x="2712" y="762"/>
                </a:lnTo>
                <a:lnTo>
                  <a:pt x="2718" y="762"/>
                </a:lnTo>
                <a:lnTo>
                  <a:pt x="2718" y="756"/>
                </a:lnTo>
                <a:lnTo>
                  <a:pt x="2718" y="750"/>
                </a:lnTo>
                <a:lnTo>
                  <a:pt x="2724" y="750"/>
                </a:lnTo>
                <a:lnTo>
                  <a:pt x="2724" y="744"/>
                </a:lnTo>
                <a:lnTo>
                  <a:pt x="2730" y="744"/>
                </a:lnTo>
                <a:lnTo>
                  <a:pt x="2730" y="738"/>
                </a:lnTo>
                <a:lnTo>
                  <a:pt x="2730" y="732"/>
                </a:lnTo>
                <a:lnTo>
                  <a:pt x="2736" y="732"/>
                </a:lnTo>
                <a:lnTo>
                  <a:pt x="2736" y="726"/>
                </a:lnTo>
                <a:lnTo>
                  <a:pt x="2742" y="726"/>
                </a:lnTo>
                <a:lnTo>
                  <a:pt x="2742" y="720"/>
                </a:lnTo>
                <a:lnTo>
                  <a:pt x="2742" y="714"/>
                </a:lnTo>
                <a:lnTo>
                  <a:pt x="2748" y="714"/>
                </a:lnTo>
                <a:lnTo>
                  <a:pt x="2748" y="708"/>
                </a:lnTo>
                <a:lnTo>
                  <a:pt x="2748" y="702"/>
                </a:lnTo>
                <a:lnTo>
                  <a:pt x="2754" y="702"/>
                </a:lnTo>
                <a:lnTo>
                  <a:pt x="2754" y="696"/>
                </a:lnTo>
                <a:lnTo>
                  <a:pt x="2754" y="690"/>
                </a:lnTo>
                <a:lnTo>
                  <a:pt x="2760" y="690"/>
                </a:lnTo>
                <a:lnTo>
                  <a:pt x="2760" y="684"/>
                </a:lnTo>
                <a:lnTo>
                  <a:pt x="2766" y="678"/>
                </a:lnTo>
                <a:lnTo>
                  <a:pt x="2766" y="672"/>
                </a:lnTo>
                <a:lnTo>
                  <a:pt x="2772" y="666"/>
                </a:lnTo>
                <a:lnTo>
                  <a:pt x="2772" y="660"/>
                </a:lnTo>
                <a:lnTo>
                  <a:pt x="2778" y="654"/>
                </a:lnTo>
                <a:lnTo>
                  <a:pt x="2778" y="648"/>
                </a:lnTo>
                <a:lnTo>
                  <a:pt x="2784" y="648"/>
                </a:lnTo>
                <a:lnTo>
                  <a:pt x="2784" y="642"/>
                </a:lnTo>
                <a:lnTo>
                  <a:pt x="2784" y="636"/>
                </a:lnTo>
                <a:lnTo>
                  <a:pt x="2790" y="630"/>
                </a:lnTo>
                <a:lnTo>
                  <a:pt x="2790" y="624"/>
                </a:lnTo>
                <a:lnTo>
                  <a:pt x="2790" y="618"/>
                </a:lnTo>
                <a:lnTo>
                  <a:pt x="2796" y="618"/>
                </a:lnTo>
                <a:lnTo>
                  <a:pt x="2796" y="612"/>
                </a:lnTo>
                <a:lnTo>
                  <a:pt x="2796" y="606"/>
                </a:lnTo>
                <a:lnTo>
                  <a:pt x="2802" y="606"/>
                </a:lnTo>
                <a:lnTo>
                  <a:pt x="2802" y="600"/>
                </a:lnTo>
                <a:lnTo>
                  <a:pt x="2802" y="594"/>
                </a:lnTo>
                <a:lnTo>
                  <a:pt x="2808" y="594"/>
                </a:lnTo>
                <a:lnTo>
                  <a:pt x="2808" y="588"/>
                </a:lnTo>
                <a:lnTo>
                  <a:pt x="2808" y="582"/>
                </a:lnTo>
                <a:lnTo>
                  <a:pt x="2814" y="576"/>
                </a:lnTo>
                <a:lnTo>
                  <a:pt x="2814" y="570"/>
                </a:lnTo>
                <a:lnTo>
                  <a:pt x="2814" y="564"/>
                </a:lnTo>
                <a:lnTo>
                  <a:pt x="2820" y="564"/>
                </a:lnTo>
                <a:lnTo>
                  <a:pt x="2820" y="558"/>
                </a:lnTo>
                <a:lnTo>
                  <a:pt x="2826" y="552"/>
                </a:lnTo>
                <a:lnTo>
                  <a:pt x="2832" y="552"/>
                </a:lnTo>
                <a:lnTo>
                  <a:pt x="2838" y="552"/>
                </a:lnTo>
                <a:lnTo>
                  <a:pt x="2844" y="552"/>
                </a:lnTo>
                <a:lnTo>
                  <a:pt x="2844" y="558"/>
                </a:lnTo>
                <a:lnTo>
                  <a:pt x="2844" y="564"/>
                </a:lnTo>
                <a:lnTo>
                  <a:pt x="2850" y="564"/>
                </a:lnTo>
                <a:lnTo>
                  <a:pt x="2850" y="570"/>
                </a:lnTo>
                <a:lnTo>
                  <a:pt x="2850" y="576"/>
                </a:lnTo>
                <a:lnTo>
                  <a:pt x="2856" y="582"/>
                </a:lnTo>
                <a:lnTo>
                  <a:pt x="2856" y="588"/>
                </a:lnTo>
                <a:lnTo>
                  <a:pt x="2856" y="594"/>
                </a:lnTo>
                <a:lnTo>
                  <a:pt x="2862" y="600"/>
                </a:lnTo>
                <a:lnTo>
                  <a:pt x="2862" y="606"/>
                </a:lnTo>
                <a:lnTo>
                  <a:pt x="2862" y="612"/>
                </a:lnTo>
                <a:lnTo>
                  <a:pt x="2862" y="618"/>
                </a:lnTo>
                <a:lnTo>
                  <a:pt x="2868" y="618"/>
                </a:lnTo>
                <a:lnTo>
                  <a:pt x="2868" y="624"/>
                </a:lnTo>
                <a:lnTo>
                  <a:pt x="2868" y="630"/>
                </a:lnTo>
                <a:lnTo>
                  <a:pt x="2868" y="636"/>
                </a:lnTo>
                <a:lnTo>
                  <a:pt x="2874" y="636"/>
                </a:lnTo>
                <a:lnTo>
                  <a:pt x="2874" y="642"/>
                </a:lnTo>
                <a:lnTo>
                  <a:pt x="2874" y="648"/>
                </a:lnTo>
                <a:lnTo>
                  <a:pt x="2874" y="654"/>
                </a:lnTo>
                <a:lnTo>
                  <a:pt x="2880" y="660"/>
                </a:lnTo>
                <a:lnTo>
                  <a:pt x="2880" y="666"/>
                </a:lnTo>
                <a:lnTo>
                  <a:pt x="2880" y="672"/>
                </a:lnTo>
                <a:lnTo>
                  <a:pt x="2886" y="678"/>
                </a:lnTo>
                <a:lnTo>
                  <a:pt x="2886" y="684"/>
                </a:lnTo>
                <a:lnTo>
                  <a:pt x="2886" y="690"/>
                </a:lnTo>
                <a:lnTo>
                  <a:pt x="2892" y="696"/>
                </a:lnTo>
                <a:lnTo>
                  <a:pt x="2892" y="702"/>
                </a:lnTo>
                <a:lnTo>
                  <a:pt x="2892" y="708"/>
                </a:lnTo>
                <a:lnTo>
                  <a:pt x="2898" y="708"/>
                </a:lnTo>
                <a:lnTo>
                  <a:pt x="2898" y="714"/>
                </a:lnTo>
                <a:lnTo>
                  <a:pt x="2898" y="720"/>
                </a:lnTo>
                <a:lnTo>
                  <a:pt x="2898" y="726"/>
                </a:lnTo>
                <a:lnTo>
                  <a:pt x="2904" y="726"/>
                </a:lnTo>
                <a:lnTo>
                  <a:pt x="2904" y="732"/>
                </a:lnTo>
                <a:lnTo>
                  <a:pt x="2904" y="738"/>
                </a:lnTo>
                <a:lnTo>
                  <a:pt x="2910" y="744"/>
                </a:lnTo>
                <a:lnTo>
                  <a:pt x="2910" y="750"/>
                </a:lnTo>
                <a:lnTo>
                  <a:pt x="2910" y="756"/>
                </a:lnTo>
                <a:lnTo>
                  <a:pt x="2916" y="756"/>
                </a:lnTo>
                <a:lnTo>
                  <a:pt x="2916" y="762"/>
                </a:lnTo>
                <a:lnTo>
                  <a:pt x="2916" y="768"/>
                </a:lnTo>
                <a:lnTo>
                  <a:pt x="2922" y="768"/>
                </a:lnTo>
                <a:lnTo>
                  <a:pt x="2922" y="774"/>
                </a:lnTo>
                <a:lnTo>
                  <a:pt x="2922" y="780"/>
                </a:lnTo>
                <a:lnTo>
                  <a:pt x="2928" y="786"/>
                </a:lnTo>
                <a:lnTo>
                  <a:pt x="2928" y="792"/>
                </a:lnTo>
                <a:lnTo>
                  <a:pt x="2934" y="798"/>
                </a:lnTo>
                <a:lnTo>
                  <a:pt x="2934" y="804"/>
                </a:lnTo>
                <a:lnTo>
                  <a:pt x="2940" y="804"/>
                </a:lnTo>
                <a:lnTo>
                  <a:pt x="2940" y="810"/>
                </a:lnTo>
                <a:lnTo>
                  <a:pt x="2940" y="816"/>
                </a:lnTo>
                <a:lnTo>
                  <a:pt x="2946" y="816"/>
                </a:lnTo>
                <a:lnTo>
                  <a:pt x="2946" y="822"/>
                </a:lnTo>
                <a:lnTo>
                  <a:pt x="2946" y="828"/>
                </a:lnTo>
                <a:lnTo>
                  <a:pt x="2952" y="828"/>
                </a:lnTo>
                <a:lnTo>
                  <a:pt x="2952" y="834"/>
                </a:lnTo>
                <a:lnTo>
                  <a:pt x="2958" y="834"/>
                </a:lnTo>
                <a:lnTo>
                  <a:pt x="2958" y="840"/>
                </a:lnTo>
                <a:lnTo>
                  <a:pt x="2964" y="846"/>
                </a:lnTo>
                <a:lnTo>
                  <a:pt x="2970" y="852"/>
                </a:lnTo>
                <a:lnTo>
                  <a:pt x="2976" y="858"/>
                </a:lnTo>
                <a:lnTo>
                  <a:pt x="2982" y="858"/>
                </a:lnTo>
                <a:lnTo>
                  <a:pt x="2982" y="864"/>
                </a:lnTo>
                <a:lnTo>
                  <a:pt x="2988" y="864"/>
                </a:lnTo>
                <a:lnTo>
                  <a:pt x="2988" y="870"/>
                </a:lnTo>
                <a:lnTo>
                  <a:pt x="2994" y="870"/>
                </a:lnTo>
                <a:lnTo>
                  <a:pt x="3000" y="870"/>
                </a:lnTo>
                <a:lnTo>
                  <a:pt x="3006" y="870"/>
                </a:lnTo>
                <a:lnTo>
                  <a:pt x="3006" y="876"/>
                </a:lnTo>
                <a:lnTo>
                  <a:pt x="3012" y="876"/>
                </a:lnTo>
                <a:lnTo>
                  <a:pt x="3018" y="876"/>
                </a:lnTo>
                <a:lnTo>
                  <a:pt x="3024" y="876"/>
                </a:lnTo>
                <a:lnTo>
                  <a:pt x="3030" y="876"/>
                </a:lnTo>
                <a:lnTo>
                  <a:pt x="3036" y="876"/>
                </a:lnTo>
                <a:lnTo>
                  <a:pt x="3042" y="876"/>
                </a:lnTo>
                <a:lnTo>
                  <a:pt x="3048" y="876"/>
                </a:lnTo>
                <a:lnTo>
                  <a:pt x="3054" y="876"/>
                </a:lnTo>
                <a:lnTo>
                  <a:pt x="3060" y="876"/>
                </a:lnTo>
                <a:lnTo>
                  <a:pt x="3066" y="876"/>
                </a:lnTo>
                <a:lnTo>
                  <a:pt x="3072" y="876"/>
                </a:lnTo>
                <a:lnTo>
                  <a:pt x="3072" y="870"/>
                </a:lnTo>
                <a:lnTo>
                  <a:pt x="3078" y="870"/>
                </a:lnTo>
                <a:lnTo>
                  <a:pt x="3084" y="870"/>
                </a:lnTo>
                <a:lnTo>
                  <a:pt x="3084" y="864"/>
                </a:lnTo>
                <a:lnTo>
                  <a:pt x="3090" y="864"/>
                </a:lnTo>
                <a:lnTo>
                  <a:pt x="3096" y="864"/>
                </a:lnTo>
                <a:lnTo>
                  <a:pt x="3096" y="858"/>
                </a:lnTo>
                <a:lnTo>
                  <a:pt x="3102" y="858"/>
                </a:lnTo>
                <a:lnTo>
                  <a:pt x="3108" y="852"/>
                </a:lnTo>
                <a:lnTo>
                  <a:pt x="3114" y="852"/>
                </a:lnTo>
                <a:lnTo>
                  <a:pt x="3114" y="846"/>
                </a:lnTo>
                <a:lnTo>
                  <a:pt x="3120" y="846"/>
                </a:lnTo>
                <a:lnTo>
                  <a:pt x="3120" y="840"/>
                </a:lnTo>
                <a:lnTo>
                  <a:pt x="3126" y="840"/>
                </a:lnTo>
                <a:lnTo>
                  <a:pt x="3126" y="834"/>
                </a:lnTo>
                <a:lnTo>
                  <a:pt x="3132" y="834"/>
                </a:lnTo>
                <a:lnTo>
                  <a:pt x="3132" y="828"/>
                </a:lnTo>
                <a:lnTo>
                  <a:pt x="3138" y="828"/>
                </a:lnTo>
                <a:lnTo>
                  <a:pt x="3138" y="822"/>
                </a:lnTo>
                <a:lnTo>
                  <a:pt x="3144" y="822"/>
                </a:lnTo>
                <a:lnTo>
                  <a:pt x="3144" y="816"/>
                </a:lnTo>
                <a:lnTo>
                  <a:pt x="3150" y="816"/>
                </a:lnTo>
                <a:lnTo>
                  <a:pt x="3150" y="810"/>
                </a:lnTo>
                <a:lnTo>
                  <a:pt x="3156" y="810"/>
                </a:lnTo>
                <a:lnTo>
                  <a:pt x="3156" y="804"/>
                </a:lnTo>
                <a:lnTo>
                  <a:pt x="3162" y="798"/>
                </a:lnTo>
                <a:lnTo>
                  <a:pt x="3162" y="792"/>
                </a:lnTo>
                <a:lnTo>
                  <a:pt x="3168" y="792"/>
                </a:lnTo>
                <a:lnTo>
                  <a:pt x="3168" y="786"/>
                </a:lnTo>
                <a:lnTo>
                  <a:pt x="3174" y="786"/>
                </a:lnTo>
                <a:lnTo>
                  <a:pt x="3174" y="780"/>
                </a:lnTo>
                <a:lnTo>
                  <a:pt x="3174" y="774"/>
                </a:lnTo>
                <a:lnTo>
                  <a:pt x="3180" y="774"/>
                </a:lnTo>
                <a:lnTo>
                  <a:pt x="3180" y="768"/>
                </a:lnTo>
                <a:lnTo>
                  <a:pt x="3186" y="768"/>
                </a:lnTo>
                <a:lnTo>
                  <a:pt x="3186" y="762"/>
                </a:lnTo>
                <a:lnTo>
                  <a:pt x="3192" y="756"/>
                </a:lnTo>
                <a:lnTo>
                  <a:pt x="3192" y="750"/>
                </a:lnTo>
                <a:lnTo>
                  <a:pt x="3198" y="750"/>
                </a:lnTo>
                <a:lnTo>
                  <a:pt x="3198" y="744"/>
                </a:lnTo>
                <a:lnTo>
                  <a:pt x="3204" y="744"/>
                </a:lnTo>
                <a:lnTo>
                  <a:pt x="3204" y="738"/>
                </a:lnTo>
                <a:lnTo>
                  <a:pt x="3204" y="732"/>
                </a:lnTo>
                <a:lnTo>
                  <a:pt x="3210" y="732"/>
                </a:lnTo>
                <a:lnTo>
                  <a:pt x="3210" y="726"/>
                </a:lnTo>
                <a:lnTo>
                  <a:pt x="3216" y="726"/>
                </a:lnTo>
                <a:lnTo>
                  <a:pt x="3216" y="720"/>
                </a:lnTo>
                <a:lnTo>
                  <a:pt x="3222" y="714"/>
                </a:lnTo>
                <a:lnTo>
                  <a:pt x="3228" y="708"/>
                </a:lnTo>
                <a:lnTo>
                  <a:pt x="3228" y="702"/>
                </a:lnTo>
                <a:lnTo>
                  <a:pt x="3234" y="702"/>
                </a:lnTo>
                <a:lnTo>
                  <a:pt x="3234" y="696"/>
                </a:lnTo>
                <a:lnTo>
                  <a:pt x="3240" y="696"/>
                </a:lnTo>
                <a:lnTo>
                  <a:pt x="3240" y="690"/>
                </a:lnTo>
                <a:lnTo>
                  <a:pt x="3246" y="690"/>
                </a:lnTo>
                <a:lnTo>
                  <a:pt x="3246" y="684"/>
                </a:lnTo>
                <a:lnTo>
                  <a:pt x="3252" y="684"/>
                </a:lnTo>
                <a:lnTo>
                  <a:pt x="3252" y="678"/>
                </a:lnTo>
                <a:lnTo>
                  <a:pt x="3258" y="678"/>
                </a:lnTo>
                <a:lnTo>
                  <a:pt x="3258" y="672"/>
                </a:lnTo>
                <a:lnTo>
                  <a:pt x="3264" y="672"/>
                </a:lnTo>
                <a:lnTo>
                  <a:pt x="3270" y="672"/>
                </a:lnTo>
                <a:lnTo>
                  <a:pt x="3270" y="666"/>
                </a:lnTo>
                <a:lnTo>
                  <a:pt x="3276" y="666"/>
                </a:lnTo>
                <a:lnTo>
                  <a:pt x="3282" y="666"/>
                </a:lnTo>
                <a:lnTo>
                  <a:pt x="3282" y="660"/>
                </a:lnTo>
                <a:lnTo>
                  <a:pt x="3288" y="660"/>
                </a:lnTo>
                <a:lnTo>
                  <a:pt x="3294" y="660"/>
                </a:lnTo>
                <a:lnTo>
                  <a:pt x="3300" y="660"/>
                </a:lnTo>
                <a:lnTo>
                  <a:pt x="3306" y="660"/>
                </a:lnTo>
                <a:lnTo>
                  <a:pt x="3306" y="654"/>
                </a:lnTo>
                <a:lnTo>
                  <a:pt x="3312" y="654"/>
                </a:lnTo>
                <a:lnTo>
                  <a:pt x="3318" y="654"/>
                </a:lnTo>
                <a:lnTo>
                  <a:pt x="3324" y="654"/>
                </a:lnTo>
                <a:lnTo>
                  <a:pt x="3330" y="654"/>
                </a:lnTo>
                <a:lnTo>
                  <a:pt x="3336" y="654"/>
                </a:lnTo>
                <a:lnTo>
                  <a:pt x="3342" y="654"/>
                </a:lnTo>
                <a:lnTo>
                  <a:pt x="3342" y="660"/>
                </a:lnTo>
                <a:lnTo>
                  <a:pt x="3348" y="660"/>
                </a:lnTo>
                <a:lnTo>
                  <a:pt x="3348" y="666"/>
                </a:lnTo>
                <a:lnTo>
                  <a:pt x="3354" y="666"/>
                </a:lnTo>
                <a:lnTo>
                  <a:pt x="3354" y="672"/>
                </a:lnTo>
                <a:lnTo>
                  <a:pt x="3360" y="672"/>
                </a:lnTo>
                <a:lnTo>
                  <a:pt x="3360" y="678"/>
                </a:lnTo>
                <a:lnTo>
                  <a:pt x="3366" y="678"/>
                </a:lnTo>
                <a:lnTo>
                  <a:pt x="3366" y="684"/>
                </a:lnTo>
                <a:lnTo>
                  <a:pt x="3372" y="684"/>
                </a:lnTo>
                <a:lnTo>
                  <a:pt x="3372" y="690"/>
                </a:lnTo>
                <a:lnTo>
                  <a:pt x="3378" y="696"/>
                </a:lnTo>
                <a:lnTo>
                  <a:pt x="3378" y="702"/>
                </a:lnTo>
                <a:lnTo>
                  <a:pt x="3384" y="702"/>
                </a:lnTo>
                <a:lnTo>
                  <a:pt x="3384" y="708"/>
                </a:lnTo>
                <a:lnTo>
                  <a:pt x="3390" y="708"/>
                </a:lnTo>
                <a:lnTo>
                  <a:pt x="3390" y="714"/>
                </a:lnTo>
                <a:lnTo>
                  <a:pt x="3396" y="714"/>
                </a:lnTo>
                <a:lnTo>
                  <a:pt x="3396" y="720"/>
                </a:lnTo>
                <a:lnTo>
                  <a:pt x="3402" y="720"/>
                </a:lnTo>
                <a:lnTo>
                  <a:pt x="3402" y="726"/>
                </a:lnTo>
                <a:lnTo>
                  <a:pt x="3408" y="726"/>
                </a:lnTo>
                <a:lnTo>
                  <a:pt x="3408" y="732"/>
                </a:lnTo>
                <a:lnTo>
                  <a:pt x="3414" y="732"/>
                </a:lnTo>
                <a:lnTo>
                  <a:pt x="3414" y="738"/>
                </a:lnTo>
                <a:lnTo>
                  <a:pt x="3420" y="738"/>
                </a:lnTo>
                <a:lnTo>
                  <a:pt x="3420" y="744"/>
                </a:lnTo>
                <a:lnTo>
                  <a:pt x="3426" y="744"/>
                </a:lnTo>
                <a:lnTo>
                  <a:pt x="3426" y="750"/>
                </a:lnTo>
                <a:lnTo>
                  <a:pt x="3432" y="750"/>
                </a:lnTo>
                <a:lnTo>
                  <a:pt x="3438" y="750"/>
                </a:lnTo>
                <a:lnTo>
                  <a:pt x="3444" y="750"/>
                </a:lnTo>
                <a:lnTo>
                  <a:pt x="3450" y="750"/>
                </a:lnTo>
                <a:lnTo>
                  <a:pt x="3450" y="744"/>
                </a:lnTo>
                <a:lnTo>
                  <a:pt x="3456" y="744"/>
                </a:lnTo>
                <a:lnTo>
                  <a:pt x="3462" y="744"/>
                </a:lnTo>
                <a:lnTo>
                  <a:pt x="3468" y="744"/>
                </a:lnTo>
                <a:lnTo>
                  <a:pt x="3468" y="738"/>
                </a:lnTo>
                <a:lnTo>
                  <a:pt x="3474" y="738"/>
                </a:lnTo>
                <a:lnTo>
                  <a:pt x="3480" y="738"/>
                </a:lnTo>
                <a:lnTo>
                  <a:pt x="3486" y="738"/>
                </a:lnTo>
                <a:lnTo>
                  <a:pt x="3486" y="732"/>
                </a:lnTo>
                <a:lnTo>
                  <a:pt x="3492" y="732"/>
                </a:lnTo>
                <a:lnTo>
                  <a:pt x="3498" y="732"/>
                </a:lnTo>
                <a:lnTo>
                  <a:pt x="3498" y="726"/>
                </a:lnTo>
                <a:lnTo>
                  <a:pt x="3504" y="726"/>
                </a:lnTo>
                <a:lnTo>
                  <a:pt x="3510" y="726"/>
                </a:lnTo>
                <a:lnTo>
                  <a:pt x="3516" y="726"/>
                </a:lnTo>
                <a:lnTo>
                  <a:pt x="3522" y="726"/>
                </a:lnTo>
                <a:lnTo>
                  <a:pt x="3528" y="726"/>
                </a:lnTo>
                <a:lnTo>
                  <a:pt x="3528" y="732"/>
                </a:lnTo>
                <a:lnTo>
                  <a:pt x="3534" y="732"/>
                </a:lnTo>
                <a:lnTo>
                  <a:pt x="3534" y="738"/>
                </a:lnTo>
                <a:lnTo>
                  <a:pt x="3540" y="738"/>
                </a:lnTo>
                <a:lnTo>
                  <a:pt x="3540" y="744"/>
                </a:lnTo>
                <a:lnTo>
                  <a:pt x="3546" y="744"/>
                </a:lnTo>
                <a:lnTo>
                  <a:pt x="3546" y="750"/>
                </a:lnTo>
                <a:lnTo>
                  <a:pt x="3552" y="750"/>
                </a:lnTo>
                <a:lnTo>
                  <a:pt x="3552" y="756"/>
                </a:lnTo>
                <a:lnTo>
                  <a:pt x="3558" y="756"/>
                </a:lnTo>
                <a:lnTo>
                  <a:pt x="3558" y="762"/>
                </a:lnTo>
                <a:lnTo>
                  <a:pt x="3564" y="762"/>
                </a:lnTo>
                <a:lnTo>
                  <a:pt x="3564" y="768"/>
                </a:lnTo>
                <a:lnTo>
                  <a:pt x="3570" y="768"/>
                </a:lnTo>
                <a:lnTo>
                  <a:pt x="3570" y="774"/>
                </a:lnTo>
                <a:lnTo>
                  <a:pt x="3576" y="774"/>
                </a:lnTo>
                <a:lnTo>
                  <a:pt x="3582" y="780"/>
                </a:lnTo>
                <a:lnTo>
                  <a:pt x="3588" y="786"/>
                </a:lnTo>
                <a:lnTo>
                  <a:pt x="3594" y="786"/>
                </a:lnTo>
                <a:lnTo>
                  <a:pt x="3594" y="792"/>
                </a:lnTo>
                <a:lnTo>
                  <a:pt x="3600" y="792"/>
                </a:lnTo>
                <a:lnTo>
                  <a:pt x="3600" y="798"/>
                </a:lnTo>
                <a:lnTo>
                  <a:pt x="3606" y="798"/>
                </a:lnTo>
                <a:lnTo>
                  <a:pt x="3606" y="804"/>
                </a:lnTo>
                <a:lnTo>
                  <a:pt x="3612" y="804"/>
                </a:lnTo>
                <a:lnTo>
                  <a:pt x="3618" y="804"/>
                </a:lnTo>
                <a:lnTo>
                  <a:pt x="3618" y="810"/>
                </a:lnTo>
                <a:lnTo>
                  <a:pt x="3624" y="810"/>
                </a:lnTo>
                <a:lnTo>
                  <a:pt x="3624" y="816"/>
                </a:lnTo>
                <a:lnTo>
                  <a:pt x="3630" y="816"/>
                </a:lnTo>
                <a:lnTo>
                  <a:pt x="3636" y="816"/>
                </a:lnTo>
                <a:lnTo>
                  <a:pt x="3636" y="822"/>
                </a:lnTo>
                <a:lnTo>
                  <a:pt x="3642" y="822"/>
                </a:lnTo>
                <a:lnTo>
                  <a:pt x="3642" y="828"/>
                </a:lnTo>
                <a:lnTo>
                  <a:pt x="3648" y="828"/>
                </a:lnTo>
                <a:lnTo>
                  <a:pt x="3654" y="828"/>
                </a:lnTo>
                <a:lnTo>
                  <a:pt x="3654" y="834"/>
                </a:lnTo>
                <a:lnTo>
                  <a:pt x="3660" y="834"/>
                </a:lnTo>
                <a:lnTo>
                  <a:pt x="3666" y="834"/>
                </a:lnTo>
                <a:lnTo>
                  <a:pt x="3666" y="840"/>
                </a:lnTo>
                <a:lnTo>
                  <a:pt x="3672" y="840"/>
                </a:lnTo>
                <a:lnTo>
                  <a:pt x="3678" y="840"/>
                </a:lnTo>
                <a:lnTo>
                  <a:pt x="3678" y="846"/>
                </a:lnTo>
                <a:lnTo>
                  <a:pt x="3684" y="846"/>
                </a:lnTo>
                <a:lnTo>
                  <a:pt x="3690" y="846"/>
                </a:lnTo>
                <a:lnTo>
                  <a:pt x="3696" y="846"/>
                </a:lnTo>
                <a:lnTo>
                  <a:pt x="3696" y="852"/>
                </a:lnTo>
                <a:lnTo>
                  <a:pt x="3702" y="852"/>
                </a:lnTo>
                <a:lnTo>
                  <a:pt x="3708" y="852"/>
                </a:lnTo>
                <a:lnTo>
                  <a:pt x="3714" y="852"/>
                </a:lnTo>
                <a:lnTo>
                  <a:pt x="3714" y="858"/>
                </a:lnTo>
                <a:lnTo>
                  <a:pt x="3720" y="858"/>
                </a:lnTo>
                <a:lnTo>
                  <a:pt x="3726" y="858"/>
                </a:lnTo>
                <a:lnTo>
                  <a:pt x="3732" y="858"/>
                </a:lnTo>
                <a:lnTo>
                  <a:pt x="3738" y="858"/>
                </a:lnTo>
                <a:lnTo>
                  <a:pt x="3744" y="858"/>
                </a:lnTo>
                <a:lnTo>
                  <a:pt x="3744" y="864"/>
                </a:lnTo>
                <a:lnTo>
                  <a:pt x="3750" y="864"/>
                </a:lnTo>
                <a:lnTo>
                  <a:pt x="3756" y="864"/>
                </a:lnTo>
                <a:lnTo>
                  <a:pt x="3762" y="864"/>
                </a:lnTo>
                <a:lnTo>
                  <a:pt x="3768" y="864"/>
                </a:lnTo>
                <a:lnTo>
                  <a:pt x="3774" y="864"/>
                </a:lnTo>
                <a:lnTo>
                  <a:pt x="3780" y="864"/>
                </a:lnTo>
                <a:lnTo>
                  <a:pt x="3786" y="864"/>
                </a:lnTo>
                <a:lnTo>
                  <a:pt x="3792" y="864"/>
                </a:lnTo>
                <a:lnTo>
                  <a:pt x="3798" y="864"/>
                </a:lnTo>
                <a:lnTo>
                  <a:pt x="3804" y="864"/>
                </a:lnTo>
                <a:lnTo>
                  <a:pt x="3804" y="858"/>
                </a:lnTo>
                <a:lnTo>
                  <a:pt x="3810" y="858"/>
                </a:lnTo>
                <a:lnTo>
                  <a:pt x="3816" y="858"/>
                </a:lnTo>
                <a:lnTo>
                  <a:pt x="3822" y="858"/>
                </a:lnTo>
                <a:lnTo>
                  <a:pt x="3828" y="858"/>
                </a:lnTo>
                <a:lnTo>
                  <a:pt x="3834" y="858"/>
                </a:lnTo>
                <a:lnTo>
                  <a:pt x="3834" y="852"/>
                </a:lnTo>
                <a:lnTo>
                  <a:pt x="3840" y="852"/>
                </a:lnTo>
                <a:lnTo>
                  <a:pt x="3846" y="852"/>
                </a:lnTo>
                <a:lnTo>
                  <a:pt x="3852" y="852"/>
                </a:lnTo>
                <a:lnTo>
                  <a:pt x="3852" y="846"/>
                </a:lnTo>
                <a:lnTo>
                  <a:pt x="3858" y="846"/>
                </a:lnTo>
                <a:lnTo>
                  <a:pt x="3864" y="846"/>
                </a:lnTo>
                <a:lnTo>
                  <a:pt x="3864" y="840"/>
                </a:lnTo>
                <a:lnTo>
                  <a:pt x="3870" y="840"/>
                </a:lnTo>
                <a:lnTo>
                  <a:pt x="3876" y="840"/>
                </a:lnTo>
                <a:lnTo>
                  <a:pt x="3882" y="840"/>
                </a:lnTo>
                <a:lnTo>
                  <a:pt x="3882" y="834"/>
                </a:lnTo>
                <a:lnTo>
                  <a:pt x="3888" y="834"/>
                </a:lnTo>
                <a:lnTo>
                  <a:pt x="3894" y="834"/>
                </a:lnTo>
                <a:lnTo>
                  <a:pt x="3894" y="828"/>
                </a:lnTo>
                <a:lnTo>
                  <a:pt x="3900" y="828"/>
                </a:lnTo>
                <a:lnTo>
                  <a:pt x="3900" y="822"/>
                </a:lnTo>
                <a:lnTo>
                  <a:pt x="3906" y="822"/>
                </a:lnTo>
                <a:lnTo>
                  <a:pt x="3912" y="822"/>
                </a:lnTo>
                <a:lnTo>
                  <a:pt x="3912" y="816"/>
                </a:lnTo>
                <a:lnTo>
                  <a:pt x="3918" y="816"/>
                </a:lnTo>
                <a:lnTo>
                  <a:pt x="3924" y="810"/>
                </a:lnTo>
                <a:lnTo>
                  <a:pt x="3930" y="810"/>
                </a:lnTo>
                <a:lnTo>
                  <a:pt x="3930" y="804"/>
                </a:lnTo>
                <a:lnTo>
                  <a:pt x="3936" y="804"/>
                </a:lnTo>
                <a:lnTo>
                  <a:pt x="3936" y="798"/>
                </a:lnTo>
                <a:lnTo>
                  <a:pt x="3942" y="798"/>
                </a:lnTo>
                <a:lnTo>
                  <a:pt x="3948" y="798"/>
                </a:lnTo>
                <a:lnTo>
                  <a:pt x="3948" y="792"/>
                </a:lnTo>
                <a:lnTo>
                  <a:pt x="3954" y="792"/>
                </a:lnTo>
                <a:lnTo>
                  <a:pt x="3954" y="786"/>
                </a:lnTo>
                <a:lnTo>
                  <a:pt x="3960" y="786"/>
                </a:lnTo>
                <a:lnTo>
                  <a:pt x="3960" y="780"/>
                </a:lnTo>
                <a:lnTo>
                  <a:pt x="3966" y="780"/>
                </a:lnTo>
                <a:lnTo>
                  <a:pt x="3966" y="774"/>
                </a:lnTo>
                <a:lnTo>
                  <a:pt x="3972" y="774"/>
                </a:lnTo>
                <a:lnTo>
                  <a:pt x="3972" y="768"/>
                </a:lnTo>
                <a:lnTo>
                  <a:pt x="3972" y="762"/>
                </a:lnTo>
                <a:lnTo>
                  <a:pt x="3978" y="762"/>
                </a:lnTo>
                <a:lnTo>
                  <a:pt x="3978" y="756"/>
                </a:lnTo>
                <a:lnTo>
                  <a:pt x="3978" y="750"/>
                </a:lnTo>
                <a:lnTo>
                  <a:pt x="3984" y="744"/>
                </a:lnTo>
                <a:lnTo>
                  <a:pt x="3984" y="738"/>
                </a:lnTo>
                <a:lnTo>
                  <a:pt x="3984" y="732"/>
                </a:lnTo>
                <a:lnTo>
                  <a:pt x="3990" y="726"/>
                </a:lnTo>
                <a:lnTo>
                  <a:pt x="3990" y="720"/>
                </a:lnTo>
                <a:lnTo>
                  <a:pt x="3990" y="714"/>
                </a:lnTo>
                <a:lnTo>
                  <a:pt x="3990" y="708"/>
                </a:lnTo>
                <a:lnTo>
                  <a:pt x="3996" y="702"/>
                </a:lnTo>
                <a:lnTo>
                  <a:pt x="3996" y="696"/>
                </a:lnTo>
                <a:lnTo>
                  <a:pt x="3996" y="690"/>
                </a:lnTo>
                <a:lnTo>
                  <a:pt x="3996" y="684"/>
                </a:lnTo>
                <a:lnTo>
                  <a:pt x="4002" y="684"/>
                </a:lnTo>
                <a:lnTo>
                  <a:pt x="4002" y="678"/>
                </a:lnTo>
                <a:lnTo>
                  <a:pt x="4002" y="672"/>
                </a:lnTo>
                <a:lnTo>
                  <a:pt x="4002" y="666"/>
                </a:lnTo>
                <a:lnTo>
                  <a:pt x="4002" y="660"/>
                </a:lnTo>
                <a:lnTo>
                  <a:pt x="4008" y="660"/>
                </a:lnTo>
                <a:lnTo>
                  <a:pt x="4008" y="654"/>
                </a:lnTo>
                <a:lnTo>
                  <a:pt x="4008" y="648"/>
                </a:lnTo>
                <a:lnTo>
                  <a:pt x="4008" y="642"/>
                </a:lnTo>
                <a:lnTo>
                  <a:pt x="4008" y="636"/>
                </a:lnTo>
                <a:lnTo>
                  <a:pt x="4014" y="630"/>
                </a:lnTo>
                <a:lnTo>
                  <a:pt x="4014" y="624"/>
                </a:lnTo>
                <a:lnTo>
                  <a:pt x="4014" y="618"/>
                </a:lnTo>
                <a:lnTo>
                  <a:pt x="4014" y="612"/>
                </a:lnTo>
                <a:lnTo>
                  <a:pt x="4020" y="606"/>
                </a:lnTo>
                <a:lnTo>
                  <a:pt x="4020" y="600"/>
                </a:lnTo>
                <a:lnTo>
                  <a:pt x="4020" y="594"/>
                </a:lnTo>
                <a:lnTo>
                  <a:pt x="4020" y="588"/>
                </a:lnTo>
                <a:lnTo>
                  <a:pt x="4020" y="582"/>
                </a:lnTo>
                <a:lnTo>
                  <a:pt x="4026" y="576"/>
                </a:lnTo>
                <a:lnTo>
                  <a:pt x="4026" y="570"/>
                </a:lnTo>
                <a:lnTo>
                  <a:pt x="4026" y="564"/>
                </a:lnTo>
                <a:lnTo>
                  <a:pt x="4026" y="558"/>
                </a:lnTo>
                <a:lnTo>
                  <a:pt x="4026" y="552"/>
                </a:lnTo>
                <a:lnTo>
                  <a:pt x="4026" y="546"/>
                </a:lnTo>
                <a:lnTo>
                  <a:pt x="4032" y="546"/>
                </a:lnTo>
                <a:lnTo>
                  <a:pt x="4032" y="540"/>
                </a:lnTo>
                <a:lnTo>
                  <a:pt x="4032" y="534"/>
                </a:lnTo>
                <a:lnTo>
                  <a:pt x="4032" y="528"/>
                </a:lnTo>
                <a:lnTo>
                  <a:pt x="4032" y="522"/>
                </a:lnTo>
                <a:lnTo>
                  <a:pt x="4032" y="516"/>
                </a:lnTo>
                <a:lnTo>
                  <a:pt x="4038" y="510"/>
                </a:lnTo>
                <a:lnTo>
                  <a:pt x="4038" y="504"/>
                </a:lnTo>
                <a:lnTo>
                  <a:pt x="4038" y="498"/>
                </a:lnTo>
                <a:lnTo>
                  <a:pt x="4038" y="492"/>
                </a:lnTo>
                <a:lnTo>
                  <a:pt x="4038" y="486"/>
                </a:lnTo>
                <a:lnTo>
                  <a:pt x="4044" y="480"/>
                </a:lnTo>
                <a:lnTo>
                  <a:pt x="4044" y="474"/>
                </a:lnTo>
                <a:lnTo>
                  <a:pt x="4044" y="468"/>
                </a:lnTo>
                <a:lnTo>
                  <a:pt x="4044" y="462"/>
                </a:lnTo>
                <a:lnTo>
                  <a:pt x="4044" y="456"/>
                </a:lnTo>
                <a:lnTo>
                  <a:pt x="4044" y="450"/>
                </a:lnTo>
                <a:lnTo>
                  <a:pt x="4050" y="444"/>
                </a:lnTo>
                <a:lnTo>
                  <a:pt x="4050" y="438"/>
                </a:lnTo>
                <a:lnTo>
                  <a:pt x="4050" y="432"/>
                </a:lnTo>
                <a:lnTo>
                  <a:pt x="4050" y="426"/>
                </a:lnTo>
                <a:lnTo>
                  <a:pt x="4050" y="420"/>
                </a:lnTo>
                <a:lnTo>
                  <a:pt x="4050" y="414"/>
                </a:lnTo>
                <a:lnTo>
                  <a:pt x="4056" y="414"/>
                </a:lnTo>
                <a:lnTo>
                  <a:pt x="4056" y="408"/>
                </a:lnTo>
                <a:lnTo>
                  <a:pt x="4056" y="402"/>
                </a:lnTo>
                <a:lnTo>
                  <a:pt x="4056" y="396"/>
                </a:lnTo>
                <a:lnTo>
                  <a:pt x="4056" y="390"/>
                </a:lnTo>
                <a:lnTo>
                  <a:pt x="4062" y="390"/>
                </a:lnTo>
                <a:lnTo>
                  <a:pt x="4062" y="384"/>
                </a:lnTo>
                <a:lnTo>
                  <a:pt x="4068" y="384"/>
                </a:lnTo>
                <a:lnTo>
                  <a:pt x="4068" y="378"/>
                </a:lnTo>
                <a:lnTo>
                  <a:pt x="4068" y="384"/>
                </a:lnTo>
                <a:lnTo>
                  <a:pt x="4074" y="384"/>
                </a:lnTo>
                <a:lnTo>
                  <a:pt x="4074" y="390"/>
                </a:lnTo>
                <a:lnTo>
                  <a:pt x="4074" y="396"/>
                </a:lnTo>
                <a:lnTo>
                  <a:pt x="4080" y="396"/>
                </a:lnTo>
                <a:lnTo>
                  <a:pt x="4080" y="402"/>
                </a:lnTo>
                <a:lnTo>
                  <a:pt x="4080" y="408"/>
                </a:lnTo>
                <a:lnTo>
                  <a:pt x="4080" y="414"/>
                </a:lnTo>
                <a:lnTo>
                  <a:pt x="4086" y="420"/>
                </a:lnTo>
                <a:lnTo>
                  <a:pt x="4086" y="426"/>
                </a:lnTo>
                <a:lnTo>
                  <a:pt x="4086" y="432"/>
                </a:lnTo>
                <a:lnTo>
                  <a:pt x="4092" y="438"/>
                </a:lnTo>
                <a:lnTo>
                  <a:pt x="4092" y="444"/>
                </a:lnTo>
                <a:lnTo>
                  <a:pt x="4092" y="450"/>
                </a:lnTo>
                <a:lnTo>
                  <a:pt x="4092" y="456"/>
                </a:lnTo>
                <a:lnTo>
                  <a:pt x="4098" y="456"/>
                </a:lnTo>
                <a:lnTo>
                  <a:pt x="4098" y="462"/>
                </a:lnTo>
                <a:lnTo>
                  <a:pt x="4098" y="468"/>
                </a:lnTo>
                <a:lnTo>
                  <a:pt x="4098" y="474"/>
                </a:lnTo>
                <a:lnTo>
                  <a:pt x="4104" y="480"/>
                </a:lnTo>
                <a:lnTo>
                  <a:pt x="4104" y="486"/>
                </a:lnTo>
                <a:lnTo>
                  <a:pt x="4104" y="492"/>
                </a:lnTo>
                <a:lnTo>
                  <a:pt x="4110" y="498"/>
                </a:lnTo>
                <a:lnTo>
                  <a:pt x="4110" y="504"/>
                </a:lnTo>
                <a:lnTo>
                  <a:pt x="4110" y="510"/>
                </a:lnTo>
                <a:lnTo>
                  <a:pt x="4116" y="516"/>
                </a:lnTo>
                <a:lnTo>
                  <a:pt x="4116" y="522"/>
                </a:lnTo>
                <a:lnTo>
                  <a:pt x="4116" y="528"/>
                </a:lnTo>
                <a:lnTo>
                  <a:pt x="4122" y="534"/>
                </a:lnTo>
                <a:lnTo>
                  <a:pt x="4122" y="540"/>
                </a:lnTo>
                <a:lnTo>
                  <a:pt x="4122" y="546"/>
                </a:lnTo>
                <a:lnTo>
                  <a:pt x="4128" y="552"/>
                </a:lnTo>
                <a:lnTo>
                  <a:pt x="4128" y="558"/>
                </a:lnTo>
                <a:lnTo>
                  <a:pt x="4128" y="564"/>
                </a:lnTo>
                <a:lnTo>
                  <a:pt x="4134" y="564"/>
                </a:lnTo>
                <a:lnTo>
                  <a:pt x="4134" y="570"/>
                </a:lnTo>
                <a:lnTo>
                  <a:pt x="4134" y="576"/>
                </a:lnTo>
                <a:lnTo>
                  <a:pt x="4134" y="582"/>
                </a:lnTo>
                <a:lnTo>
                  <a:pt x="4140" y="582"/>
                </a:lnTo>
                <a:lnTo>
                  <a:pt x="4140" y="588"/>
                </a:lnTo>
                <a:lnTo>
                  <a:pt x="4140" y="594"/>
                </a:lnTo>
                <a:lnTo>
                  <a:pt x="4146" y="600"/>
                </a:lnTo>
                <a:lnTo>
                  <a:pt x="4146" y="606"/>
                </a:lnTo>
                <a:lnTo>
                  <a:pt x="4152" y="606"/>
                </a:lnTo>
                <a:lnTo>
                  <a:pt x="4152" y="612"/>
                </a:lnTo>
                <a:lnTo>
                  <a:pt x="4158" y="612"/>
                </a:lnTo>
                <a:lnTo>
                  <a:pt x="4158" y="606"/>
                </a:lnTo>
                <a:lnTo>
                  <a:pt x="4164" y="606"/>
                </a:lnTo>
                <a:lnTo>
                  <a:pt x="4164" y="600"/>
                </a:lnTo>
                <a:lnTo>
                  <a:pt x="4170" y="600"/>
                </a:lnTo>
                <a:lnTo>
                  <a:pt x="4170" y="594"/>
                </a:lnTo>
                <a:lnTo>
                  <a:pt x="4170" y="588"/>
                </a:lnTo>
                <a:lnTo>
                  <a:pt x="4176" y="588"/>
                </a:lnTo>
                <a:lnTo>
                  <a:pt x="4176" y="582"/>
                </a:lnTo>
                <a:lnTo>
                  <a:pt x="4176" y="576"/>
                </a:lnTo>
                <a:lnTo>
                  <a:pt x="4182" y="570"/>
                </a:lnTo>
                <a:lnTo>
                  <a:pt x="4182" y="564"/>
                </a:lnTo>
                <a:lnTo>
                  <a:pt x="4188" y="558"/>
                </a:lnTo>
                <a:lnTo>
                  <a:pt x="4188" y="552"/>
                </a:lnTo>
                <a:lnTo>
                  <a:pt x="4194" y="546"/>
                </a:lnTo>
                <a:lnTo>
                  <a:pt x="4194" y="540"/>
                </a:lnTo>
                <a:lnTo>
                  <a:pt x="4194" y="534"/>
                </a:lnTo>
                <a:lnTo>
                  <a:pt x="4200" y="534"/>
                </a:lnTo>
                <a:lnTo>
                  <a:pt x="4200" y="528"/>
                </a:lnTo>
                <a:lnTo>
                  <a:pt x="4200" y="522"/>
                </a:lnTo>
                <a:lnTo>
                  <a:pt x="4206" y="522"/>
                </a:lnTo>
                <a:lnTo>
                  <a:pt x="4206" y="516"/>
                </a:lnTo>
                <a:lnTo>
                  <a:pt x="4206" y="510"/>
                </a:lnTo>
                <a:lnTo>
                  <a:pt x="4212" y="504"/>
                </a:lnTo>
                <a:lnTo>
                  <a:pt x="4212" y="498"/>
                </a:lnTo>
                <a:lnTo>
                  <a:pt x="4212" y="492"/>
                </a:lnTo>
                <a:lnTo>
                  <a:pt x="4218" y="492"/>
                </a:lnTo>
                <a:lnTo>
                  <a:pt x="4218" y="486"/>
                </a:lnTo>
                <a:lnTo>
                  <a:pt x="4218" y="480"/>
                </a:lnTo>
                <a:lnTo>
                  <a:pt x="4224" y="480"/>
                </a:lnTo>
                <a:lnTo>
                  <a:pt x="4224" y="474"/>
                </a:lnTo>
                <a:lnTo>
                  <a:pt x="4224" y="468"/>
                </a:lnTo>
                <a:lnTo>
                  <a:pt x="4224" y="462"/>
                </a:lnTo>
                <a:lnTo>
                  <a:pt x="4230" y="462"/>
                </a:lnTo>
                <a:lnTo>
                  <a:pt x="4230" y="456"/>
                </a:lnTo>
                <a:lnTo>
                  <a:pt x="4230" y="450"/>
                </a:lnTo>
                <a:lnTo>
                  <a:pt x="4236" y="444"/>
                </a:lnTo>
                <a:lnTo>
                  <a:pt x="4236" y="438"/>
                </a:lnTo>
                <a:lnTo>
                  <a:pt x="4236" y="432"/>
                </a:lnTo>
                <a:lnTo>
                  <a:pt x="4242" y="432"/>
                </a:lnTo>
                <a:lnTo>
                  <a:pt x="4242" y="426"/>
                </a:lnTo>
                <a:lnTo>
                  <a:pt x="4242" y="420"/>
                </a:lnTo>
                <a:lnTo>
                  <a:pt x="4248" y="414"/>
                </a:lnTo>
                <a:lnTo>
                  <a:pt x="4248" y="408"/>
                </a:lnTo>
                <a:lnTo>
                  <a:pt x="4248" y="402"/>
                </a:lnTo>
                <a:lnTo>
                  <a:pt x="4254" y="402"/>
                </a:lnTo>
                <a:lnTo>
                  <a:pt x="4254" y="396"/>
                </a:lnTo>
                <a:lnTo>
                  <a:pt x="4254" y="390"/>
                </a:lnTo>
                <a:lnTo>
                  <a:pt x="4254" y="384"/>
                </a:lnTo>
                <a:lnTo>
                  <a:pt x="4260" y="384"/>
                </a:lnTo>
                <a:lnTo>
                  <a:pt x="4260" y="378"/>
                </a:lnTo>
                <a:lnTo>
                  <a:pt x="4260" y="372"/>
                </a:lnTo>
                <a:lnTo>
                  <a:pt x="4266" y="366"/>
                </a:lnTo>
                <a:lnTo>
                  <a:pt x="4266" y="360"/>
                </a:lnTo>
                <a:lnTo>
                  <a:pt x="4266" y="354"/>
                </a:lnTo>
                <a:lnTo>
                  <a:pt x="4272" y="348"/>
                </a:lnTo>
                <a:lnTo>
                  <a:pt x="4272" y="342"/>
                </a:lnTo>
                <a:lnTo>
                  <a:pt x="4272" y="336"/>
                </a:lnTo>
                <a:lnTo>
                  <a:pt x="4278" y="336"/>
                </a:lnTo>
                <a:lnTo>
                  <a:pt x="4278" y="330"/>
                </a:lnTo>
                <a:lnTo>
                  <a:pt x="4278" y="324"/>
                </a:lnTo>
                <a:lnTo>
                  <a:pt x="4278" y="318"/>
                </a:lnTo>
                <a:lnTo>
                  <a:pt x="4284" y="318"/>
                </a:lnTo>
                <a:lnTo>
                  <a:pt x="4284" y="312"/>
                </a:lnTo>
                <a:lnTo>
                  <a:pt x="4284" y="306"/>
                </a:lnTo>
                <a:lnTo>
                  <a:pt x="4284" y="300"/>
                </a:lnTo>
                <a:lnTo>
                  <a:pt x="4290" y="300"/>
                </a:lnTo>
                <a:lnTo>
                  <a:pt x="4290" y="294"/>
                </a:lnTo>
                <a:lnTo>
                  <a:pt x="4290" y="288"/>
                </a:lnTo>
                <a:lnTo>
                  <a:pt x="4290" y="282"/>
                </a:lnTo>
                <a:lnTo>
                  <a:pt x="4296" y="282"/>
                </a:lnTo>
                <a:lnTo>
                  <a:pt x="4296" y="276"/>
                </a:lnTo>
                <a:lnTo>
                  <a:pt x="4296" y="270"/>
                </a:lnTo>
                <a:lnTo>
                  <a:pt x="4296" y="264"/>
                </a:lnTo>
                <a:lnTo>
                  <a:pt x="4302" y="264"/>
                </a:lnTo>
                <a:lnTo>
                  <a:pt x="4302" y="258"/>
                </a:lnTo>
                <a:lnTo>
                  <a:pt x="4302" y="252"/>
                </a:lnTo>
                <a:lnTo>
                  <a:pt x="4302" y="246"/>
                </a:lnTo>
                <a:lnTo>
                  <a:pt x="4308" y="246"/>
                </a:lnTo>
                <a:lnTo>
                  <a:pt x="4308" y="240"/>
                </a:lnTo>
                <a:lnTo>
                  <a:pt x="4308" y="234"/>
                </a:lnTo>
                <a:lnTo>
                  <a:pt x="4308" y="228"/>
                </a:lnTo>
                <a:lnTo>
                  <a:pt x="4314" y="228"/>
                </a:lnTo>
                <a:lnTo>
                  <a:pt x="4314" y="222"/>
                </a:lnTo>
                <a:lnTo>
                  <a:pt x="4314" y="216"/>
                </a:lnTo>
                <a:lnTo>
                  <a:pt x="4314" y="210"/>
                </a:lnTo>
                <a:lnTo>
                  <a:pt x="4320" y="210"/>
                </a:lnTo>
                <a:lnTo>
                  <a:pt x="4320" y="204"/>
                </a:lnTo>
                <a:lnTo>
                  <a:pt x="4320" y="198"/>
                </a:lnTo>
                <a:lnTo>
                  <a:pt x="4320" y="192"/>
                </a:lnTo>
                <a:lnTo>
                  <a:pt x="4326" y="186"/>
                </a:lnTo>
                <a:lnTo>
                  <a:pt x="4326" y="180"/>
                </a:lnTo>
                <a:lnTo>
                  <a:pt x="4326" y="174"/>
                </a:lnTo>
                <a:lnTo>
                  <a:pt x="4332" y="168"/>
                </a:lnTo>
                <a:lnTo>
                  <a:pt x="4332" y="162"/>
                </a:lnTo>
                <a:lnTo>
                  <a:pt x="4332" y="156"/>
                </a:lnTo>
                <a:lnTo>
                  <a:pt x="4332" y="150"/>
                </a:lnTo>
                <a:lnTo>
                  <a:pt x="4338" y="150"/>
                </a:lnTo>
                <a:lnTo>
                  <a:pt x="4338" y="144"/>
                </a:lnTo>
                <a:lnTo>
                  <a:pt x="4338" y="138"/>
                </a:lnTo>
                <a:lnTo>
                  <a:pt x="4338" y="132"/>
                </a:lnTo>
                <a:lnTo>
                  <a:pt x="4344" y="132"/>
                </a:lnTo>
                <a:lnTo>
                  <a:pt x="4344" y="126"/>
                </a:lnTo>
                <a:lnTo>
                  <a:pt x="4344" y="120"/>
                </a:lnTo>
                <a:lnTo>
                  <a:pt x="4344" y="114"/>
                </a:lnTo>
                <a:lnTo>
                  <a:pt x="4350" y="108"/>
                </a:lnTo>
                <a:lnTo>
                  <a:pt x="4350" y="102"/>
                </a:lnTo>
                <a:lnTo>
                  <a:pt x="4350" y="96"/>
                </a:lnTo>
                <a:lnTo>
                  <a:pt x="4350" y="90"/>
                </a:lnTo>
                <a:lnTo>
                  <a:pt x="4356" y="90"/>
                </a:lnTo>
                <a:lnTo>
                  <a:pt x="4356" y="84"/>
                </a:lnTo>
                <a:lnTo>
                  <a:pt x="4356" y="78"/>
                </a:lnTo>
                <a:lnTo>
                  <a:pt x="4356" y="72"/>
                </a:lnTo>
                <a:lnTo>
                  <a:pt x="4362" y="66"/>
                </a:lnTo>
                <a:lnTo>
                  <a:pt x="4362" y="60"/>
                </a:lnTo>
                <a:lnTo>
                  <a:pt x="4362" y="54"/>
                </a:lnTo>
                <a:lnTo>
                  <a:pt x="4362" y="48"/>
                </a:lnTo>
                <a:lnTo>
                  <a:pt x="4368" y="48"/>
                </a:lnTo>
                <a:lnTo>
                  <a:pt x="4368" y="42"/>
                </a:lnTo>
                <a:lnTo>
                  <a:pt x="4368" y="36"/>
                </a:lnTo>
                <a:lnTo>
                  <a:pt x="4368" y="30"/>
                </a:lnTo>
                <a:lnTo>
                  <a:pt x="4374" y="24"/>
                </a:lnTo>
                <a:lnTo>
                  <a:pt x="4374" y="18"/>
                </a:lnTo>
                <a:lnTo>
                  <a:pt x="4374" y="12"/>
                </a:lnTo>
                <a:lnTo>
                  <a:pt x="4374" y="6"/>
                </a:lnTo>
                <a:lnTo>
                  <a:pt x="4380" y="6"/>
                </a:lnTo>
                <a:lnTo>
                  <a:pt x="4380" y="0"/>
                </a:lnTo>
                <a:lnTo>
                  <a:pt x="4380" y="6"/>
                </a:lnTo>
                <a:lnTo>
                  <a:pt x="4386" y="6"/>
                </a:lnTo>
                <a:lnTo>
                  <a:pt x="4386" y="12"/>
                </a:lnTo>
                <a:lnTo>
                  <a:pt x="4392" y="12"/>
                </a:lnTo>
                <a:lnTo>
                  <a:pt x="4392" y="18"/>
                </a:lnTo>
                <a:lnTo>
                  <a:pt x="4392" y="24"/>
                </a:lnTo>
                <a:lnTo>
                  <a:pt x="4398" y="24"/>
                </a:lnTo>
                <a:lnTo>
                  <a:pt x="4398" y="30"/>
                </a:lnTo>
                <a:lnTo>
                  <a:pt x="4404" y="30"/>
                </a:lnTo>
                <a:lnTo>
                  <a:pt x="4404" y="36"/>
                </a:lnTo>
                <a:lnTo>
                  <a:pt x="4404" y="42"/>
                </a:lnTo>
                <a:lnTo>
                  <a:pt x="4410" y="42"/>
                </a:lnTo>
                <a:lnTo>
                  <a:pt x="4410" y="48"/>
                </a:lnTo>
                <a:lnTo>
                  <a:pt x="4416" y="48"/>
                </a:lnTo>
                <a:lnTo>
                  <a:pt x="4416" y="54"/>
                </a:lnTo>
                <a:lnTo>
                  <a:pt x="4416" y="60"/>
                </a:lnTo>
                <a:lnTo>
                  <a:pt x="4422" y="60"/>
                </a:lnTo>
                <a:lnTo>
                  <a:pt x="4422" y="66"/>
                </a:lnTo>
                <a:lnTo>
                  <a:pt x="4428" y="66"/>
                </a:lnTo>
                <a:lnTo>
                  <a:pt x="4428" y="72"/>
                </a:lnTo>
                <a:lnTo>
                  <a:pt x="4434" y="78"/>
                </a:lnTo>
                <a:lnTo>
                  <a:pt x="4434" y="84"/>
                </a:lnTo>
                <a:lnTo>
                  <a:pt x="4440" y="84"/>
                </a:lnTo>
                <a:lnTo>
                  <a:pt x="4440" y="90"/>
                </a:lnTo>
                <a:lnTo>
                  <a:pt x="4446" y="90"/>
                </a:lnTo>
                <a:lnTo>
                  <a:pt x="4446" y="96"/>
                </a:lnTo>
                <a:lnTo>
                  <a:pt x="4446" y="102"/>
                </a:lnTo>
                <a:lnTo>
                  <a:pt x="4452" y="102"/>
                </a:lnTo>
                <a:lnTo>
                  <a:pt x="4452" y="108"/>
                </a:lnTo>
                <a:lnTo>
                  <a:pt x="4458" y="108"/>
                </a:lnTo>
                <a:lnTo>
                  <a:pt x="4458" y="114"/>
                </a:lnTo>
                <a:lnTo>
                  <a:pt x="4464" y="120"/>
                </a:lnTo>
                <a:lnTo>
                  <a:pt x="4464" y="126"/>
                </a:lnTo>
                <a:lnTo>
                  <a:pt x="4470" y="126"/>
                </a:lnTo>
                <a:lnTo>
                  <a:pt x="4470" y="132"/>
                </a:lnTo>
              </a:path>
            </a:pathLst>
          </a:custGeom>
          <a:noFill/>
          <a:ln w="15875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34882" name="Rectangle 291"/>
          <p:cNvSpPr>
            <a:spLocks noChangeArrowheads="1"/>
          </p:cNvSpPr>
          <p:nvPr/>
        </p:nvSpPr>
        <p:spPr bwMode="auto">
          <a:xfrm>
            <a:off x="773529" y="3771188"/>
            <a:ext cx="620056" cy="177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b="1">
                <a:solidFill>
                  <a:srgbClr val="FF0000"/>
                </a:solidFill>
                <a:latin typeface="Arial" pitchFamily="34" charset="0"/>
              </a:rPr>
              <a:t>BETA_X</a:t>
            </a: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34883" name="Freeform 292"/>
          <p:cNvSpPr>
            <a:spLocks/>
          </p:cNvSpPr>
          <p:nvPr/>
        </p:nvSpPr>
        <p:spPr bwMode="auto">
          <a:xfrm>
            <a:off x="345127" y="2370454"/>
            <a:ext cx="8398935" cy="1369374"/>
          </a:xfrm>
          <a:custGeom>
            <a:avLst/>
            <a:gdLst>
              <a:gd name="T0" fmla="*/ 66 w 4470"/>
              <a:gd name="T1" fmla="*/ 72 h 786"/>
              <a:gd name="T2" fmla="*/ 138 w 4470"/>
              <a:gd name="T3" fmla="*/ 72 h 786"/>
              <a:gd name="T4" fmla="*/ 210 w 4470"/>
              <a:gd name="T5" fmla="*/ 0 h 786"/>
              <a:gd name="T6" fmla="*/ 282 w 4470"/>
              <a:gd name="T7" fmla="*/ 132 h 786"/>
              <a:gd name="T8" fmla="*/ 348 w 4470"/>
              <a:gd name="T9" fmla="*/ 558 h 786"/>
              <a:gd name="T10" fmla="*/ 420 w 4470"/>
              <a:gd name="T11" fmla="*/ 786 h 786"/>
              <a:gd name="T12" fmla="*/ 492 w 4470"/>
              <a:gd name="T13" fmla="*/ 498 h 786"/>
              <a:gd name="T14" fmla="*/ 564 w 4470"/>
              <a:gd name="T15" fmla="*/ 246 h 786"/>
              <a:gd name="T16" fmla="*/ 636 w 4470"/>
              <a:gd name="T17" fmla="*/ 138 h 786"/>
              <a:gd name="T18" fmla="*/ 702 w 4470"/>
              <a:gd name="T19" fmla="*/ 132 h 786"/>
              <a:gd name="T20" fmla="*/ 774 w 4470"/>
              <a:gd name="T21" fmla="*/ 186 h 786"/>
              <a:gd name="T22" fmla="*/ 846 w 4470"/>
              <a:gd name="T23" fmla="*/ 384 h 786"/>
              <a:gd name="T24" fmla="*/ 918 w 4470"/>
              <a:gd name="T25" fmla="*/ 564 h 786"/>
              <a:gd name="T26" fmla="*/ 990 w 4470"/>
              <a:gd name="T27" fmla="*/ 630 h 786"/>
              <a:gd name="T28" fmla="*/ 1056 w 4470"/>
              <a:gd name="T29" fmla="*/ 666 h 786"/>
              <a:gd name="T30" fmla="*/ 1128 w 4470"/>
              <a:gd name="T31" fmla="*/ 738 h 786"/>
              <a:gd name="T32" fmla="*/ 1200 w 4470"/>
              <a:gd name="T33" fmla="*/ 756 h 786"/>
              <a:gd name="T34" fmla="*/ 1272 w 4470"/>
              <a:gd name="T35" fmla="*/ 756 h 786"/>
              <a:gd name="T36" fmla="*/ 1338 w 4470"/>
              <a:gd name="T37" fmla="*/ 732 h 786"/>
              <a:gd name="T38" fmla="*/ 1410 w 4470"/>
              <a:gd name="T39" fmla="*/ 690 h 786"/>
              <a:gd name="T40" fmla="*/ 1482 w 4470"/>
              <a:gd name="T41" fmla="*/ 630 h 786"/>
              <a:gd name="T42" fmla="*/ 1554 w 4470"/>
              <a:gd name="T43" fmla="*/ 654 h 786"/>
              <a:gd name="T44" fmla="*/ 1626 w 4470"/>
              <a:gd name="T45" fmla="*/ 696 h 786"/>
              <a:gd name="T46" fmla="*/ 1692 w 4470"/>
              <a:gd name="T47" fmla="*/ 612 h 786"/>
              <a:gd name="T48" fmla="*/ 1764 w 4470"/>
              <a:gd name="T49" fmla="*/ 474 h 786"/>
              <a:gd name="T50" fmla="*/ 1836 w 4470"/>
              <a:gd name="T51" fmla="*/ 552 h 786"/>
              <a:gd name="T52" fmla="*/ 1908 w 4470"/>
              <a:gd name="T53" fmla="*/ 636 h 786"/>
              <a:gd name="T54" fmla="*/ 1974 w 4470"/>
              <a:gd name="T55" fmla="*/ 696 h 786"/>
              <a:gd name="T56" fmla="*/ 2046 w 4470"/>
              <a:gd name="T57" fmla="*/ 738 h 786"/>
              <a:gd name="T58" fmla="*/ 2118 w 4470"/>
              <a:gd name="T59" fmla="*/ 756 h 786"/>
              <a:gd name="T60" fmla="*/ 2190 w 4470"/>
              <a:gd name="T61" fmla="*/ 756 h 786"/>
              <a:gd name="T62" fmla="*/ 2262 w 4470"/>
              <a:gd name="T63" fmla="*/ 750 h 786"/>
              <a:gd name="T64" fmla="*/ 2328 w 4470"/>
              <a:gd name="T65" fmla="*/ 756 h 786"/>
              <a:gd name="T66" fmla="*/ 2400 w 4470"/>
              <a:gd name="T67" fmla="*/ 744 h 786"/>
              <a:gd name="T68" fmla="*/ 2472 w 4470"/>
              <a:gd name="T69" fmla="*/ 708 h 786"/>
              <a:gd name="T70" fmla="*/ 2544 w 4470"/>
              <a:gd name="T71" fmla="*/ 654 h 786"/>
              <a:gd name="T72" fmla="*/ 2616 w 4470"/>
              <a:gd name="T73" fmla="*/ 576 h 786"/>
              <a:gd name="T74" fmla="*/ 2682 w 4470"/>
              <a:gd name="T75" fmla="*/ 480 h 786"/>
              <a:gd name="T76" fmla="*/ 2754 w 4470"/>
              <a:gd name="T77" fmla="*/ 570 h 786"/>
              <a:gd name="T78" fmla="*/ 2826 w 4470"/>
              <a:gd name="T79" fmla="*/ 690 h 786"/>
              <a:gd name="T80" fmla="*/ 2898 w 4470"/>
              <a:gd name="T81" fmla="*/ 666 h 786"/>
              <a:gd name="T82" fmla="*/ 2970 w 4470"/>
              <a:gd name="T83" fmla="*/ 618 h 786"/>
              <a:gd name="T84" fmla="*/ 3036 w 4470"/>
              <a:gd name="T85" fmla="*/ 672 h 786"/>
              <a:gd name="T86" fmla="*/ 3108 w 4470"/>
              <a:gd name="T87" fmla="*/ 720 h 786"/>
              <a:gd name="T88" fmla="*/ 3180 w 4470"/>
              <a:gd name="T89" fmla="*/ 750 h 786"/>
              <a:gd name="T90" fmla="*/ 3252 w 4470"/>
              <a:gd name="T91" fmla="*/ 756 h 786"/>
              <a:gd name="T92" fmla="*/ 3324 w 4470"/>
              <a:gd name="T93" fmla="*/ 744 h 786"/>
              <a:gd name="T94" fmla="*/ 3390 w 4470"/>
              <a:gd name="T95" fmla="*/ 690 h 786"/>
              <a:gd name="T96" fmla="*/ 3462 w 4470"/>
              <a:gd name="T97" fmla="*/ 636 h 786"/>
              <a:gd name="T98" fmla="*/ 3534 w 4470"/>
              <a:gd name="T99" fmla="*/ 606 h 786"/>
              <a:gd name="T100" fmla="*/ 3606 w 4470"/>
              <a:gd name="T101" fmla="*/ 444 h 786"/>
              <a:gd name="T102" fmla="*/ 3672 w 4470"/>
              <a:gd name="T103" fmla="*/ 234 h 786"/>
              <a:gd name="T104" fmla="*/ 3744 w 4470"/>
              <a:gd name="T105" fmla="*/ 132 h 786"/>
              <a:gd name="T106" fmla="*/ 3816 w 4470"/>
              <a:gd name="T107" fmla="*/ 138 h 786"/>
              <a:gd name="T108" fmla="*/ 3888 w 4470"/>
              <a:gd name="T109" fmla="*/ 192 h 786"/>
              <a:gd name="T110" fmla="*/ 3960 w 4470"/>
              <a:gd name="T111" fmla="*/ 396 h 786"/>
              <a:gd name="T112" fmla="*/ 4026 w 4470"/>
              <a:gd name="T113" fmla="*/ 750 h 786"/>
              <a:gd name="T114" fmla="*/ 4098 w 4470"/>
              <a:gd name="T115" fmla="*/ 684 h 786"/>
              <a:gd name="T116" fmla="*/ 4170 w 4470"/>
              <a:gd name="T117" fmla="*/ 192 h 786"/>
              <a:gd name="T118" fmla="*/ 4242 w 4470"/>
              <a:gd name="T119" fmla="*/ 12 h 786"/>
              <a:gd name="T120" fmla="*/ 4314 w 4470"/>
              <a:gd name="T121" fmla="*/ 48 h 786"/>
              <a:gd name="T122" fmla="*/ 4380 w 4470"/>
              <a:gd name="T123" fmla="*/ 120 h 786"/>
              <a:gd name="T124" fmla="*/ 4452 w 4470"/>
              <a:gd name="T125" fmla="*/ 18 h 78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4470"/>
              <a:gd name="T190" fmla="*/ 0 h 786"/>
              <a:gd name="T191" fmla="*/ 4470 w 4470"/>
              <a:gd name="T192" fmla="*/ 786 h 78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4470" h="786">
                <a:moveTo>
                  <a:pt x="0" y="30"/>
                </a:moveTo>
                <a:lnTo>
                  <a:pt x="0" y="30"/>
                </a:lnTo>
                <a:lnTo>
                  <a:pt x="0" y="24"/>
                </a:lnTo>
                <a:lnTo>
                  <a:pt x="6" y="24"/>
                </a:lnTo>
                <a:lnTo>
                  <a:pt x="12" y="24"/>
                </a:lnTo>
                <a:lnTo>
                  <a:pt x="12" y="18"/>
                </a:lnTo>
                <a:lnTo>
                  <a:pt x="18" y="18"/>
                </a:lnTo>
                <a:lnTo>
                  <a:pt x="24" y="18"/>
                </a:lnTo>
                <a:lnTo>
                  <a:pt x="30" y="18"/>
                </a:lnTo>
                <a:lnTo>
                  <a:pt x="30" y="24"/>
                </a:lnTo>
                <a:lnTo>
                  <a:pt x="36" y="24"/>
                </a:lnTo>
                <a:lnTo>
                  <a:pt x="42" y="30"/>
                </a:lnTo>
                <a:lnTo>
                  <a:pt x="48" y="36"/>
                </a:lnTo>
                <a:lnTo>
                  <a:pt x="48" y="42"/>
                </a:lnTo>
                <a:lnTo>
                  <a:pt x="54" y="42"/>
                </a:lnTo>
                <a:lnTo>
                  <a:pt x="54" y="48"/>
                </a:lnTo>
                <a:lnTo>
                  <a:pt x="60" y="48"/>
                </a:lnTo>
                <a:lnTo>
                  <a:pt x="60" y="54"/>
                </a:lnTo>
                <a:lnTo>
                  <a:pt x="60" y="60"/>
                </a:lnTo>
                <a:lnTo>
                  <a:pt x="66" y="60"/>
                </a:lnTo>
                <a:lnTo>
                  <a:pt x="66" y="66"/>
                </a:lnTo>
                <a:lnTo>
                  <a:pt x="66" y="72"/>
                </a:lnTo>
                <a:lnTo>
                  <a:pt x="72" y="78"/>
                </a:lnTo>
                <a:lnTo>
                  <a:pt x="72" y="84"/>
                </a:lnTo>
                <a:lnTo>
                  <a:pt x="78" y="90"/>
                </a:lnTo>
                <a:lnTo>
                  <a:pt x="78" y="96"/>
                </a:lnTo>
                <a:lnTo>
                  <a:pt x="78" y="102"/>
                </a:lnTo>
                <a:lnTo>
                  <a:pt x="84" y="102"/>
                </a:lnTo>
                <a:lnTo>
                  <a:pt x="84" y="108"/>
                </a:lnTo>
                <a:lnTo>
                  <a:pt x="84" y="114"/>
                </a:lnTo>
                <a:lnTo>
                  <a:pt x="84" y="120"/>
                </a:lnTo>
                <a:lnTo>
                  <a:pt x="90" y="120"/>
                </a:lnTo>
                <a:lnTo>
                  <a:pt x="90" y="126"/>
                </a:lnTo>
                <a:lnTo>
                  <a:pt x="90" y="132"/>
                </a:lnTo>
                <a:lnTo>
                  <a:pt x="96" y="126"/>
                </a:lnTo>
                <a:lnTo>
                  <a:pt x="96" y="120"/>
                </a:lnTo>
                <a:lnTo>
                  <a:pt x="102" y="120"/>
                </a:lnTo>
                <a:lnTo>
                  <a:pt x="102" y="114"/>
                </a:lnTo>
                <a:lnTo>
                  <a:pt x="108" y="114"/>
                </a:lnTo>
                <a:lnTo>
                  <a:pt x="108" y="108"/>
                </a:lnTo>
                <a:lnTo>
                  <a:pt x="114" y="108"/>
                </a:lnTo>
                <a:lnTo>
                  <a:pt x="114" y="102"/>
                </a:lnTo>
                <a:lnTo>
                  <a:pt x="120" y="102"/>
                </a:lnTo>
                <a:lnTo>
                  <a:pt x="120" y="96"/>
                </a:lnTo>
                <a:lnTo>
                  <a:pt x="126" y="90"/>
                </a:lnTo>
                <a:lnTo>
                  <a:pt x="126" y="84"/>
                </a:lnTo>
                <a:lnTo>
                  <a:pt x="132" y="84"/>
                </a:lnTo>
                <a:lnTo>
                  <a:pt x="132" y="78"/>
                </a:lnTo>
                <a:lnTo>
                  <a:pt x="138" y="78"/>
                </a:lnTo>
                <a:lnTo>
                  <a:pt x="138" y="72"/>
                </a:lnTo>
                <a:lnTo>
                  <a:pt x="144" y="72"/>
                </a:lnTo>
                <a:lnTo>
                  <a:pt x="144" y="66"/>
                </a:lnTo>
                <a:lnTo>
                  <a:pt x="150" y="60"/>
                </a:lnTo>
                <a:lnTo>
                  <a:pt x="150" y="54"/>
                </a:lnTo>
                <a:lnTo>
                  <a:pt x="156" y="54"/>
                </a:lnTo>
                <a:lnTo>
                  <a:pt x="156" y="48"/>
                </a:lnTo>
                <a:lnTo>
                  <a:pt x="162" y="48"/>
                </a:lnTo>
                <a:lnTo>
                  <a:pt x="162" y="42"/>
                </a:lnTo>
                <a:lnTo>
                  <a:pt x="168" y="36"/>
                </a:lnTo>
                <a:lnTo>
                  <a:pt x="168" y="30"/>
                </a:lnTo>
                <a:lnTo>
                  <a:pt x="174" y="30"/>
                </a:lnTo>
                <a:lnTo>
                  <a:pt x="174" y="24"/>
                </a:lnTo>
                <a:lnTo>
                  <a:pt x="180" y="24"/>
                </a:lnTo>
                <a:lnTo>
                  <a:pt x="180" y="18"/>
                </a:lnTo>
                <a:lnTo>
                  <a:pt x="186" y="18"/>
                </a:lnTo>
                <a:lnTo>
                  <a:pt x="186" y="12"/>
                </a:lnTo>
                <a:lnTo>
                  <a:pt x="192" y="12"/>
                </a:lnTo>
                <a:lnTo>
                  <a:pt x="192" y="6"/>
                </a:lnTo>
                <a:lnTo>
                  <a:pt x="198" y="6"/>
                </a:lnTo>
                <a:lnTo>
                  <a:pt x="198" y="0"/>
                </a:lnTo>
                <a:lnTo>
                  <a:pt x="204" y="0"/>
                </a:lnTo>
                <a:lnTo>
                  <a:pt x="210" y="0"/>
                </a:lnTo>
                <a:lnTo>
                  <a:pt x="216" y="0"/>
                </a:lnTo>
                <a:lnTo>
                  <a:pt x="216" y="6"/>
                </a:lnTo>
                <a:lnTo>
                  <a:pt x="222" y="6"/>
                </a:lnTo>
                <a:lnTo>
                  <a:pt x="222" y="12"/>
                </a:lnTo>
                <a:lnTo>
                  <a:pt x="228" y="12"/>
                </a:lnTo>
                <a:lnTo>
                  <a:pt x="228" y="18"/>
                </a:lnTo>
                <a:lnTo>
                  <a:pt x="234" y="18"/>
                </a:lnTo>
                <a:lnTo>
                  <a:pt x="234" y="24"/>
                </a:lnTo>
                <a:lnTo>
                  <a:pt x="240" y="24"/>
                </a:lnTo>
                <a:lnTo>
                  <a:pt x="240" y="30"/>
                </a:lnTo>
                <a:lnTo>
                  <a:pt x="240" y="36"/>
                </a:lnTo>
                <a:lnTo>
                  <a:pt x="246" y="36"/>
                </a:lnTo>
                <a:lnTo>
                  <a:pt x="246" y="42"/>
                </a:lnTo>
                <a:lnTo>
                  <a:pt x="246" y="48"/>
                </a:lnTo>
                <a:lnTo>
                  <a:pt x="252" y="48"/>
                </a:lnTo>
                <a:lnTo>
                  <a:pt x="252" y="54"/>
                </a:lnTo>
                <a:lnTo>
                  <a:pt x="252" y="60"/>
                </a:lnTo>
                <a:lnTo>
                  <a:pt x="258" y="66"/>
                </a:lnTo>
                <a:lnTo>
                  <a:pt x="258" y="72"/>
                </a:lnTo>
                <a:lnTo>
                  <a:pt x="264" y="78"/>
                </a:lnTo>
                <a:lnTo>
                  <a:pt x="264" y="84"/>
                </a:lnTo>
                <a:lnTo>
                  <a:pt x="264" y="90"/>
                </a:lnTo>
                <a:lnTo>
                  <a:pt x="270" y="96"/>
                </a:lnTo>
                <a:lnTo>
                  <a:pt x="270" y="102"/>
                </a:lnTo>
                <a:lnTo>
                  <a:pt x="270" y="108"/>
                </a:lnTo>
                <a:lnTo>
                  <a:pt x="276" y="114"/>
                </a:lnTo>
                <a:lnTo>
                  <a:pt x="276" y="120"/>
                </a:lnTo>
                <a:lnTo>
                  <a:pt x="276" y="126"/>
                </a:lnTo>
                <a:lnTo>
                  <a:pt x="276" y="132"/>
                </a:lnTo>
                <a:lnTo>
                  <a:pt x="282" y="132"/>
                </a:lnTo>
                <a:lnTo>
                  <a:pt x="282" y="138"/>
                </a:lnTo>
                <a:lnTo>
                  <a:pt x="282" y="144"/>
                </a:lnTo>
                <a:lnTo>
                  <a:pt x="288" y="150"/>
                </a:lnTo>
                <a:lnTo>
                  <a:pt x="288" y="156"/>
                </a:lnTo>
                <a:lnTo>
                  <a:pt x="288" y="162"/>
                </a:lnTo>
                <a:lnTo>
                  <a:pt x="294" y="168"/>
                </a:lnTo>
                <a:lnTo>
                  <a:pt x="294" y="174"/>
                </a:lnTo>
                <a:lnTo>
                  <a:pt x="294" y="180"/>
                </a:lnTo>
                <a:lnTo>
                  <a:pt x="300" y="186"/>
                </a:lnTo>
                <a:lnTo>
                  <a:pt x="300" y="192"/>
                </a:lnTo>
                <a:lnTo>
                  <a:pt x="300" y="198"/>
                </a:lnTo>
                <a:lnTo>
                  <a:pt x="306" y="204"/>
                </a:lnTo>
                <a:lnTo>
                  <a:pt x="306" y="210"/>
                </a:lnTo>
                <a:lnTo>
                  <a:pt x="306" y="216"/>
                </a:lnTo>
                <a:lnTo>
                  <a:pt x="306" y="222"/>
                </a:lnTo>
                <a:lnTo>
                  <a:pt x="312" y="228"/>
                </a:lnTo>
                <a:lnTo>
                  <a:pt x="312" y="234"/>
                </a:lnTo>
                <a:lnTo>
                  <a:pt x="312" y="240"/>
                </a:lnTo>
                <a:lnTo>
                  <a:pt x="312" y="246"/>
                </a:lnTo>
                <a:lnTo>
                  <a:pt x="312" y="252"/>
                </a:lnTo>
                <a:lnTo>
                  <a:pt x="318" y="258"/>
                </a:lnTo>
                <a:lnTo>
                  <a:pt x="318" y="264"/>
                </a:lnTo>
                <a:lnTo>
                  <a:pt x="318" y="270"/>
                </a:lnTo>
                <a:lnTo>
                  <a:pt x="318" y="282"/>
                </a:lnTo>
                <a:lnTo>
                  <a:pt x="318" y="288"/>
                </a:lnTo>
                <a:lnTo>
                  <a:pt x="318" y="294"/>
                </a:lnTo>
                <a:lnTo>
                  <a:pt x="318" y="300"/>
                </a:lnTo>
                <a:lnTo>
                  <a:pt x="324" y="306"/>
                </a:lnTo>
                <a:lnTo>
                  <a:pt x="324" y="312"/>
                </a:lnTo>
                <a:lnTo>
                  <a:pt x="324" y="318"/>
                </a:lnTo>
                <a:lnTo>
                  <a:pt x="324" y="330"/>
                </a:lnTo>
                <a:lnTo>
                  <a:pt x="324" y="336"/>
                </a:lnTo>
                <a:lnTo>
                  <a:pt x="324" y="342"/>
                </a:lnTo>
                <a:lnTo>
                  <a:pt x="324" y="348"/>
                </a:lnTo>
                <a:lnTo>
                  <a:pt x="330" y="360"/>
                </a:lnTo>
                <a:lnTo>
                  <a:pt x="330" y="372"/>
                </a:lnTo>
                <a:lnTo>
                  <a:pt x="330" y="384"/>
                </a:lnTo>
                <a:lnTo>
                  <a:pt x="330" y="390"/>
                </a:lnTo>
                <a:lnTo>
                  <a:pt x="330" y="402"/>
                </a:lnTo>
                <a:lnTo>
                  <a:pt x="330" y="408"/>
                </a:lnTo>
                <a:lnTo>
                  <a:pt x="336" y="414"/>
                </a:lnTo>
                <a:lnTo>
                  <a:pt x="336" y="426"/>
                </a:lnTo>
                <a:lnTo>
                  <a:pt x="336" y="432"/>
                </a:lnTo>
                <a:lnTo>
                  <a:pt x="336" y="438"/>
                </a:lnTo>
                <a:lnTo>
                  <a:pt x="336" y="450"/>
                </a:lnTo>
                <a:lnTo>
                  <a:pt x="336" y="456"/>
                </a:lnTo>
                <a:lnTo>
                  <a:pt x="336" y="462"/>
                </a:lnTo>
                <a:lnTo>
                  <a:pt x="342" y="474"/>
                </a:lnTo>
                <a:lnTo>
                  <a:pt x="342" y="480"/>
                </a:lnTo>
                <a:lnTo>
                  <a:pt x="342" y="486"/>
                </a:lnTo>
                <a:lnTo>
                  <a:pt x="342" y="498"/>
                </a:lnTo>
                <a:lnTo>
                  <a:pt x="342" y="504"/>
                </a:lnTo>
                <a:lnTo>
                  <a:pt x="342" y="510"/>
                </a:lnTo>
                <a:lnTo>
                  <a:pt x="348" y="516"/>
                </a:lnTo>
                <a:lnTo>
                  <a:pt x="348" y="522"/>
                </a:lnTo>
                <a:lnTo>
                  <a:pt x="348" y="528"/>
                </a:lnTo>
                <a:lnTo>
                  <a:pt x="348" y="540"/>
                </a:lnTo>
                <a:lnTo>
                  <a:pt x="348" y="546"/>
                </a:lnTo>
                <a:lnTo>
                  <a:pt x="348" y="552"/>
                </a:lnTo>
                <a:lnTo>
                  <a:pt x="348" y="558"/>
                </a:lnTo>
                <a:lnTo>
                  <a:pt x="354" y="564"/>
                </a:lnTo>
                <a:lnTo>
                  <a:pt x="354" y="570"/>
                </a:lnTo>
                <a:lnTo>
                  <a:pt x="354" y="576"/>
                </a:lnTo>
                <a:lnTo>
                  <a:pt x="354" y="582"/>
                </a:lnTo>
                <a:lnTo>
                  <a:pt x="354" y="588"/>
                </a:lnTo>
                <a:lnTo>
                  <a:pt x="354" y="594"/>
                </a:lnTo>
                <a:lnTo>
                  <a:pt x="354" y="600"/>
                </a:lnTo>
                <a:lnTo>
                  <a:pt x="360" y="606"/>
                </a:lnTo>
                <a:lnTo>
                  <a:pt x="360" y="612"/>
                </a:lnTo>
                <a:lnTo>
                  <a:pt x="360" y="618"/>
                </a:lnTo>
                <a:lnTo>
                  <a:pt x="360" y="624"/>
                </a:lnTo>
                <a:lnTo>
                  <a:pt x="360" y="630"/>
                </a:lnTo>
                <a:lnTo>
                  <a:pt x="360" y="636"/>
                </a:lnTo>
                <a:lnTo>
                  <a:pt x="366" y="642"/>
                </a:lnTo>
                <a:lnTo>
                  <a:pt x="366" y="648"/>
                </a:lnTo>
                <a:lnTo>
                  <a:pt x="366" y="654"/>
                </a:lnTo>
                <a:lnTo>
                  <a:pt x="366" y="660"/>
                </a:lnTo>
                <a:lnTo>
                  <a:pt x="366" y="666"/>
                </a:lnTo>
                <a:lnTo>
                  <a:pt x="366" y="672"/>
                </a:lnTo>
                <a:lnTo>
                  <a:pt x="372" y="678"/>
                </a:lnTo>
                <a:lnTo>
                  <a:pt x="372" y="684"/>
                </a:lnTo>
                <a:lnTo>
                  <a:pt x="372" y="690"/>
                </a:lnTo>
                <a:lnTo>
                  <a:pt x="372" y="696"/>
                </a:lnTo>
                <a:lnTo>
                  <a:pt x="372" y="702"/>
                </a:lnTo>
                <a:lnTo>
                  <a:pt x="378" y="702"/>
                </a:lnTo>
                <a:lnTo>
                  <a:pt x="378" y="708"/>
                </a:lnTo>
                <a:lnTo>
                  <a:pt x="378" y="714"/>
                </a:lnTo>
                <a:lnTo>
                  <a:pt x="378" y="720"/>
                </a:lnTo>
                <a:lnTo>
                  <a:pt x="378" y="726"/>
                </a:lnTo>
                <a:lnTo>
                  <a:pt x="384" y="732"/>
                </a:lnTo>
                <a:lnTo>
                  <a:pt x="384" y="738"/>
                </a:lnTo>
                <a:lnTo>
                  <a:pt x="384" y="744"/>
                </a:lnTo>
                <a:lnTo>
                  <a:pt x="390" y="750"/>
                </a:lnTo>
                <a:lnTo>
                  <a:pt x="390" y="756"/>
                </a:lnTo>
                <a:lnTo>
                  <a:pt x="390" y="762"/>
                </a:lnTo>
                <a:lnTo>
                  <a:pt x="396" y="762"/>
                </a:lnTo>
                <a:lnTo>
                  <a:pt x="396" y="768"/>
                </a:lnTo>
                <a:lnTo>
                  <a:pt x="396" y="774"/>
                </a:lnTo>
                <a:lnTo>
                  <a:pt x="402" y="774"/>
                </a:lnTo>
                <a:lnTo>
                  <a:pt x="402" y="780"/>
                </a:lnTo>
                <a:lnTo>
                  <a:pt x="402" y="786"/>
                </a:lnTo>
                <a:lnTo>
                  <a:pt x="408" y="786"/>
                </a:lnTo>
                <a:lnTo>
                  <a:pt x="414" y="786"/>
                </a:lnTo>
                <a:lnTo>
                  <a:pt x="420" y="786"/>
                </a:lnTo>
                <a:lnTo>
                  <a:pt x="426" y="786"/>
                </a:lnTo>
                <a:lnTo>
                  <a:pt x="426" y="780"/>
                </a:lnTo>
                <a:lnTo>
                  <a:pt x="432" y="774"/>
                </a:lnTo>
                <a:lnTo>
                  <a:pt x="432" y="768"/>
                </a:lnTo>
                <a:lnTo>
                  <a:pt x="438" y="768"/>
                </a:lnTo>
                <a:lnTo>
                  <a:pt x="438" y="762"/>
                </a:lnTo>
                <a:lnTo>
                  <a:pt x="438" y="756"/>
                </a:lnTo>
                <a:lnTo>
                  <a:pt x="444" y="750"/>
                </a:lnTo>
                <a:lnTo>
                  <a:pt x="444" y="744"/>
                </a:lnTo>
                <a:lnTo>
                  <a:pt x="444" y="738"/>
                </a:lnTo>
                <a:lnTo>
                  <a:pt x="444" y="732"/>
                </a:lnTo>
                <a:lnTo>
                  <a:pt x="450" y="732"/>
                </a:lnTo>
                <a:lnTo>
                  <a:pt x="450" y="726"/>
                </a:lnTo>
                <a:lnTo>
                  <a:pt x="450" y="720"/>
                </a:lnTo>
                <a:lnTo>
                  <a:pt x="450" y="714"/>
                </a:lnTo>
                <a:lnTo>
                  <a:pt x="456" y="708"/>
                </a:lnTo>
                <a:lnTo>
                  <a:pt x="456" y="702"/>
                </a:lnTo>
                <a:lnTo>
                  <a:pt x="456" y="696"/>
                </a:lnTo>
                <a:lnTo>
                  <a:pt x="456" y="690"/>
                </a:lnTo>
                <a:lnTo>
                  <a:pt x="462" y="684"/>
                </a:lnTo>
                <a:lnTo>
                  <a:pt x="462" y="678"/>
                </a:lnTo>
                <a:lnTo>
                  <a:pt x="462" y="672"/>
                </a:lnTo>
                <a:lnTo>
                  <a:pt x="462" y="666"/>
                </a:lnTo>
                <a:lnTo>
                  <a:pt x="462" y="660"/>
                </a:lnTo>
                <a:lnTo>
                  <a:pt x="468" y="654"/>
                </a:lnTo>
                <a:lnTo>
                  <a:pt x="468" y="648"/>
                </a:lnTo>
                <a:lnTo>
                  <a:pt x="468" y="642"/>
                </a:lnTo>
                <a:lnTo>
                  <a:pt x="468" y="636"/>
                </a:lnTo>
                <a:lnTo>
                  <a:pt x="468" y="630"/>
                </a:lnTo>
                <a:lnTo>
                  <a:pt x="468" y="624"/>
                </a:lnTo>
                <a:lnTo>
                  <a:pt x="474" y="618"/>
                </a:lnTo>
                <a:lnTo>
                  <a:pt x="474" y="612"/>
                </a:lnTo>
                <a:lnTo>
                  <a:pt x="474" y="606"/>
                </a:lnTo>
                <a:lnTo>
                  <a:pt x="474" y="600"/>
                </a:lnTo>
                <a:lnTo>
                  <a:pt x="474" y="594"/>
                </a:lnTo>
                <a:lnTo>
                  <a:pt x="480" y="588"/>
                </a:lnTo>
                <a:lnTo>
                  <a:pt x="480" y="582"/>
                </a:lnTo>
                <a:lnTo>
                  <a:pt x="480" y="576"/>
                </a:lnTo>
                <a:lnTo>
                  <a:pt x="480" y="570"/>
                </a:lnTo>
                <a:lnTo>
                  <a:pt x="480" y="564"/>
                </a:lnTo>
                <a:lnTo>
                  <a:pt x="480" y="558"/>
                </a:lnTo>
                <a:lnTo>
                  <a:pt x="480" y="552"/>
                </a:lnTo>
                <a:lnTo>
                  <a:pt x="486" y="546"/>
                </a:lnTo>
                <a:lnTo>
                  <a:pt x="486" y="540"/>
                </a:lnTo>
                <a:lnTo>
                  <a:pt x="486" y="534"/>
                </a:lnTo>
                <a:lnTo>
                  <a:pt x="486" y="528"/>
                </a:lnTo>
                <a:lnTo>
                  <a:pt x="486" y="522"/>
                </a:lnTo>
                <a:lnTo>
                  <a:pt x="486" y="516"/>
                </a:lnTo>
                <a:lnTo>
                  <a:pt x="486" y="510"/>
                </a:lnTo>
                <a:lnTo>
                  <a:pt x="492" y="504"/>
                </a:lnTo>
                <a:lnTo>
                  <a:pt x="492" y="498"/>
                </a:lnTo>
                <a:lnTo>
                  <a:pt x="492" y="492"/>
                </a:lnTo>
                <a:lnTo>
                  <a:pt x="492" y="486"/>
                </a:lnTo>
                <a:lnTo>
                  <a:pt x="492" y="480"/>
                </a:lnTo>
                <a:lnTo>
                  <a:pt x="498" y="468"/>
                </a:lnTo>
                <a:lnTo>
                  <a:pt x="498" y="462"/>
                </a:lnTo>
                <a:lnTo>
                  <a:pt x="498" y="456"/>
                </a:lnTo>
                <a:lnTo>
                  <a:pt x="498" y="450"/>
                </a:lnTo>
                <a:lnTo>
                  <a:pt x="498" y="444"/>
                </a:lnTo>
                <a:lnTo>
                  <a:pt x="504" y="438"/>
                </a:lnTo>
                <a:lnTo>
                  <a:pt x="504" y="432"/>
                </a:lnTo>
                <a:lnTo>
                  <a:pt x="504" y="426"/>
                </a:lnTo>
                <a:lnTo>
                  <a:pt x="504" y="420"/>
                </a:lnTo>
                <a:lnTo>
                  <a:pt x="510" y="414"/>
                </a:lnTo>
                <a:lnTo>
                  <a:pt x="510" y="408"/>
                </a:lnTo>
                <a:lnTo>
                  <a:pt x="510" y="402"/>
                </a:lnTo>
                <a:lnTo>
                  <a:pt x="510" y="396"/>
                </a:lnTo>
                <a:lnTo>
                  <a:pt x="516" y="396"/>
                </a:lnTo>
                <a:lnTo>
                  <a:pt x="516" y="390"/>
                </a:lnTo>
                <a:lnTo>
                  <a:pt x="516" y="384"/>
                </a:lnTo>
                <a:lnTo>
                  <a:pt x="516" y="378"/>
                </a:lnTo>
                <a:lnTo>
                  <a:pt x="522" y="378"/>
                </a:lnTo>
                <a:lnTo>
                  <a:pt x="522" y="372"/>
                </a:lnTo>
                <a:lnTo>
                  <a:pt x="522" y="366"/>
                </a:lnTo>
                <a:lnTo>
                  <a:pt x="522" y="360"/>
                </a:lnTo>
                <a:lnTo>
                  <a:pt x="528" y="354"/>
                </a:lnTo>
                <a:lnTo>
                  <a:pt x="528" y="348"/>
                </a:lnTo>
                <a:lnTo>
                  <a:pt x="528" y="342"/>
                </a:lnTo>
                <a:lnTo>
                  <a:pt x="534" y="336"/>
                </a:lnTo>
                <a:lnTo>
                  <a:pt x="534" y="330"/>
                </a:lnTo>
                <a:lnTo>
                  <a:pt x="534" y="324"/>
                </a:lnTo>
                <a:lnTo>
                  <a:pt x="540" y="318"/>
                </a:lnTo>
                <a:lnTo>
                  <a:pt x="540" y="312"/>
                </a:lnTo>
                <a:lnTo>
                  <a:pt x="540" y="306"/>
                </a:lnTo>
                <a:lnTo>
                  <a:pt x="546" y="300"/>
                </a:lnTo>
                <a:lnTo>
                  <a:pt x="546" y="294"/>
                </a:lnTo>
                <a:lnTo>
                  <a:pt x="546" y="288"/>
                </a:lnTo>
                <a:lnTo>
                  <a:pt x="546" y="282"/>
                </a:lnTo>
                <a:lnTo>
                  <a:pt x="552" y="282"/>
                </a:lnTo>
                <a:lnTo>
                  <a:pt x="552" y="276"/>
                </a:lnTo>
                <a:lnTo>
                  <a:pt x="552" y="270"/>
                </a:lnTo>
                <a:lnTo>
                  <a:pt x="552" y="264"/>
                </a:lnTo>
                <a:lnTo>
                  <a:pt x="558" y="264"/>
                </a:lnTo>
                <a:lnTo>
                  <a:pt x="558" y="258"/>
                </a:lnTo>
                <a:lnTo>
                  <a:pt x="558" y="252"/>
                </a:lnTo>
                <a:lnTo>
                  <a:pt x="564" y="246"/>
                </a:lnTo>
                <a:lnTo>
                  <a:pt x="564" y="240"/>
                </a:lnTo>
                <a:lnTo>
                  <a:pt x="564" y="234"/>
                </a:lnTo>
                <a:lnTo>
                  <a:pt x="570" y="228"/>
                </a:lnTo>
                <a:lnTo>
                  <a:pt x="570" y="222"/>
                </a:lnTo>
                <a:lnTo>
                  <a:pt x="570" y="216"/>
                </a:lnTo>
                <a:lnTo>
                  <a:pt x="576" y="216"/>
                </a:lnTo>
                <a:lnTo>
                  <a:pt x="576" y="210"/>
                </a:lnTo>
                <a:lnTo>
                  <a:pt x="576" y="204"/>
                </a:lnTo>
                <a:lnTo>
                  <a:pt x="582" y="198"/>
                </a:lnTo>
                <a:lnTo>
                  <a:pt x="582" y="192"/>
                </a:lnTo>
                <a:lnTo>
                  <a:pt x="588" y="186"/>
                </a:lnTo>
                <a:lnTo>
                  <a:pt x="588" y="180"/>
                </a:lnTo>
                <a:lnTo>
                  <a:pt x="594" y="180"/>
                </a:lnTo>
                <a:lnTo>
                  <a:pt x="594" y="174"/>
                </a:lnTo>
                <a:lnTo>
                  <a:pt x="594" y="168"/>
                </a:lnTo>
                <a:lnTo>
                  <a:pt x="600" y="168"/>
                </a:lnTo>
                <a:lnTo>
                  <a:pt x="600" y="162"/>
                </a:lnTo>
                <a:lnTo>
                  <a:pt x="606" y="162"/>
                </a:lnTo>
                <a:lnTo>
                  <a:pt x="606" y="156"/>
                </a:lnTo>
                <a:lnTo>
                  <a:pt x="606" y="150"/>
                </a:lnTo>
                <a:lnTo>
                  <a:pt x="612" y="150"/>
                </a:lnTo>
                <a:lnTo>
                  <a:pt x="612" y="144"/>
                </a:lnTo>
                <a:lnTo>
                  <a:pt x="618" y="144"/>
                </a:lnTo>
                <a:lnTo>
                  <a:pt x="624" y="144"/>
                </a:lnTo>
                <a:lnTo>
                  <a:pt x="624" y="138"/>
                </a:lnTo>
                <a:lnTo>
                  <a:pt x="630" y="138"/>
                </a:lnTo>
                <a:lnTo>
                  <a:pt x="636" y="138"/>
                </a:lnTo>
                <a:lnTo>
                  <a:pt x="642" y="138"/>
                </a:lnTo>
                <a:lnTo>
                  <a:pt x="648" y="138"/>
                </a:lnTo>
                <a:lnTo>
                  <a:pt x="654" y="138"/>
                </a:lnTo>
                <a:lnTo>
                  <a:pt x="660" y="138"/>
                </a:lnTo>
                <a:lnTo>
                  <a:pt x="666" y="138"/>
                </a:lnTo>
                <a:lnTo>
                  <a:pt x="672" y="138"/>
                </a:lnTo>
                <a:lnTo>
                  <a:pt x="672" y="132"/>
                </a:lnTo>
                <a:lnTo>
                  <a:pt x="678" y="132"/>
                </a:lnTo>
                <a:lnTo>
                  <a:pt x="684" y="132"/>
                </a:lnTo>
                <a:lnTo>
                  <a:pt x="690" y="132"/>
                </a:lnTo>
                <a:lnTo>
                  <a:pt x="696" y="132"/>
                </a:lnTo>
                <a:lnTo>
                  <a:pt x="702" y="132"/>
                </a:lnTo>
                <a:lnTo>
                  <a:pt x="708" y="132"/>
                </a:lnTo>
                <a:lnTo>
                  <a:pt x="714" y="132"/>
                </a:lnTo>
                <a:lnTo>
                  <a:pt x="720" y="132"/>
                </a:lnTo>
                <a:lnTo>
                  <a:pt x="726" y="132"/>
                </a:lnTo>
                <a:lnTo>
                  <a:pt x="732" y="132"/>
                </a:lnTo>
                <a:lnTo>
                  <a:pt x="738" y="132"/>
                </a:lnTo>
                <a:lnTo>
                  <a:pt x="738" y="138"/>
                </a:lnTo>
                <a:lnTo>
                  <a:pt x="744" y="138"/>
                </a:lnTo>
                <a:lnTo>
                  <a:pt x="750" y="144"/>
                </a:lnTo>
                <a:lnTo>
                  <a:pt x="756" y="150"/>
                </a:lnTo>
                <a:lnTo>
                  <a:pt x="756" y="156"/>
                </a:lnTo>
                <a:lnTo>
                  <a:pt x="762" y="156"/>
                </a:lnTo>
                <a:lnTo>
                  <a:pt x="762" y="162"/>
                </a:lnTo>
                <a:lnTo>
                  <a:pt x="768" y="168"/>
                </a:lnTo>
                <a:lnTo>
                  <a:pt x="768" y="174"/>
                </a:lnTo>
                <a:lnTo>
                  <a:pt x="774" y="174"/>
                </a:lnTo>
                <a:lnTo>
                  <a:pt x="774" y="180"/>
                </a:lnTo>
                <a:lnTo>
                  <a:pt x="774" y="186"/>
                </a:lnTo>
                <a:lnTo>
                  <a:pt x="780" y="192"/>
                </a:lnTo>
                <a:lnTo>
                  <a:pt x="780" y="198"/>
                </a:lnTo>
                <a:lnTo>
                  <a:pt x="780" y="204"/>
                </a:lnTo>
                <a:lnTo>
                  <a:pt x="786" y="204"/>
                </a:lnTo>
                <a:lnTo>
                  <a:pt x="786" y="210"/>
                </a:lnTo>
                <a:lnTo>
                  <a:pt x="786" y="216"/>
                </a:lnTo>
                <a:lnTo>
                  <a:pt x="792" y="216"/>
                </a:lnTo>
                <a:lnTo>
                  <a:pt x="792" y="222"/>
                </a:lnTo>
                <a:lnTo>
                  <a:pt x="792" y="228"/>
                </a:lnTo>
                <a:lnTo>
                  <a:pt x="798" y="234"/>
                </a:lnTo>
                <a:lnTo>
                  <a:pt x="798" y="240"/>
                </a:lnTo>
                <a:lnTo>
                  <a:pt x="798" y="246"/>
                </a:lnTo>
                <a:lnTo>
                  <a:pt x="804" y="252"/>
                </a:lnTo>
                <a:lnTo>
                  <a:pt x="804" y="258"/>
                </a:lnTo>
                <a:lnTo>
                  <a:pt x="804" y="264"/>
                </a:lnTo>
                <a:lnTo>
                  <a:pt x="810" y="270"/>
                </a:lnTo>
                <a:lnTo>
                  <a:pt x="810" y="276"/>
                </a:lnTo>
                <a:lnTo>
                  <a:pt x="810" y="282"/>
                </a:lnTo>
                <a:lnTo>
                  <a:pt x="816" y="288"/>
                </a:lnTo>
                <a:lnTo>
                  <a:pt x="816" y="294"/>
                </a:lnTo>
                <a:lnTo>
                  <a:pt x="816" y="300"/>
                </a:lnTo>
                <a:lnTo>
                  <a:pt x="816" y="306"/>
                </a:lnTo>
                <a:lnTo>
                  <a:pt x="822" y="306"/>
                </a:lnTo>
                <a:lnTo>
                  <a:pt x="822" y="312"/>
                </a:lnTo>
                <a:lnTo>
                  <a:pt x="822" y="318"/>
                </a:lnTo>
                <a:lnTo>
                  <a:pt x="822" y="324"/>
                </a:lnTo>
                <a:lnTo>
                  <a:pt x="828" y="324"/>
                </a:lnTo>
                <a:lnTo>
                  <a:pt x="828" y="330"/>
                </a:lnTo>
                <a:lnTo>
                  <a:pt x="828" y="336"/>
                </a:lnTo>
                <a:lnTo>
                  <a:pt x="828" y="342"/>
                </a:lnTo>
                <a:lnTo>
                  <a:pt x="834" y="342"/>
                </a:lnTo>
                <a:lnTo>
                  <a:pt x="834" y="348"/>
                </a:lnTo>
                <a:lnTo>
                  <a:pt x="834" y="354"/>
                </a:lnTo>
                <a:lnTo>
                  <a:pt x="834" y="360"/>
                </a:lnTo>
                <a:lnTo>
                  <a:pt x="840" y="360"/>
                </a:lnTo>
                <a:lnTo>
                  <a:pt x="840" y="366"/>
                </a:lnTo>
                <a:lnTo>
                  <a:pt x="840" y="372"/>
                </a:lnTo>
                <a:lnTo>
                  <a:pt x="840" y="378"/>
                </a:lnTo>
                <a:lnTo>
                  <a:pt x="846" y="378"/>
                </a:lnTo>
                <a:lnTo>
                  <a:pt x="846" y="384"/>
                </a:lnTo>
                <a:lnTo>
                  <a:pt x="846" y="390"/>
                </a:lnTo>
                <a:lnTo>
                  <a:pt x="846" y="396"/>
                </a:lnTo>
                <a:lnTo>
                  <a:pt x="852" y="396"/>
                </a:lnTo>
                <a:lnTo>
                  <a:pt x="852" y="402"/>
                </a:lnTo>
                <a:lnTo>
                  <a:pt x="852" y="408"/>
                </a:lnTo>
                <a:lnTo>
                  <a:pt x="858" y="414"/>
                </a:lnTo>
                <a:lnTo>
                  <a:pt x="858" y="420"/>
                </a:lnTo>
                <a:lnTo>
                  <a:pt x="858" y="426"/>
                </a:lnTo>
                <a:lnTo>
                  <a:pt x="864" y="432"/>
                </a:lnTo>
                <a:lnTo>
                  <a:pt x="864" y="438"/>
                </a:lnTo>
                <a:lnTo>
                  <a:pt x="864" y="444"/>
                </a:lnTo>
                <a:lnTo>
                  <a:pt x="870" y="444"/>
                </a:lnTo>
                <a:lnTo>
                  <a:pt x="870" y="450"/>
                </a:lnTo>
                <a:lnTo>
                  <a:pt x="870" y="456"/>
                </a:lnTo>
                <a:lnTo>
                  <a:pt x="876" y="462"/>
                </a:lnTo>
                <a:lnTo>
                  <a:pt x="876" y="468"/>
                </a:lnTo>
                <a:lnTo>
                  <a:pt x="876" y="474"/>
                </a:lnTo>
                <a:lnTo>
                  <a:pt x="882" y="474"/>
                </a:lnTo>
                <a:lnTo>
                  <a:pt x="882" y="480"/>
                </a:lnTo>
                <a:lnTo>
                  <a:pt x="882" y="486"/>
                </a:lnTo>
                <a:lnTo>
                  <a:pt x="882" y="492"/>
                </a:lnTo>
                <a:lnTo>
                  <a:pt x="888" y="492"/>
                </a:lnTo>
                <a:lnTo>
                  <a:pt x="888" y="498"/>
                </a:lnTo>
                <a:lnTo>
                  <a:pt x="888" y="504"/>
                </a:lnTo>
                <a:lnTo>
                  <a:pt x="894" y="504"/>
                </a:lnTo>
                <a:lnTo>
                  <a:pt x="894" y="510"/>
                </a:lnTo>
                <a:lnTo>
                  <a:pt x="894" y="516"/>
                </a:lnTo>
                <a:lnTo>
                  <a:pt x="894" y="522"/>
                </a:lnTo>
                <a:lnTo>
                  <a:pt x="900" y="522"/>
                </a:lnTo>
                <a:lnTo>
                  <a:pt x="900" y="528"/>
                </a:lnTo>
                <a:lnTo>
                  <a:pt x="900" y="534"/>
                </a:lnTo>
                <a:lnTo>
                  <a:pt x="906" y="534"/>
                </a:lnTo>
                <a:lnTo>
                  <a:pt x="906" y="540"/>
                </a:lnTo>
                <a:lnTo>
                  <a:pt x="906" y="546"/>
                </a:lnTo>
                <a:lnTo>
                  <a:pt x="912" y="546"/>
                </a:lnTo>
                <a:lnTo>
                  <a:pt x="912" y="552"/>
                </a:lnTo>
                <a:lnTo>
                  <a:pt x="912" y="558"/>
                </a:lnTo>
                <a:lnTo>
                  <a:pt x="918" y="558"/>
                </a:lnTo>
                <a:lnTo>
                  <a:pt x="918" y="564"/>
                </a:lnTo>
                <a:lnTo>
                  <a:pt x="918" y="570"/>
                </a:lnTo>
                <a:lnTo>
                  <a:pt x="924" y="576"/>
                </a:lnTo>
                <a:lnTo>
                  <a:pt x="924" y="582"/>
                </a:lnTo>
                <a:lnTo>
                  <a:pt x="930" y="588"/>
                </a:lnTo>
                <a:lnTo>
                  <a:pt x="930" y="594"/>
                </a:lnTo>
                <a:lnTo>
                  <a:pt x="936" y="594"/>
                </a:lnTo>
                <a:lnTo>
                  <a:pt x="936" y="600"/>
                </a:lnTo>
                <a:lnTo>
                  <a:pt x="936" y="606"/>
                </a:lnTo>
                <a:lnTo>
                  <a:pt x="942" y="606"/>
                </a:lnTo>
                <a:lnTo>
                  <a:pt x="942" y="612"/>
                </a:lnTo>
                <a:lnTo>
                  <a:pt x="948" y="618"/>
                </a:lnTo>
                <a:lnTo>
                  <a:pt x="954" y="624"/>
                </a:lnTo>
                <a:lnTo>
                  <a:pt x="960" y="624"/>
                </a:lnTo>
                <a:lnTo>
                  <a:pt x="960" y="630"/>
                </a:lnTo>
                <a:lnTo>
                  <a:pt x="966" y="630"/>
                </a:lnTo>
                <a:lnTo>
                  <a:pt x="972" y="630"/>
                </a:lnTo>
                <a:lnTo>
                  <a:pt x="978" y="630"/>
                </a:lnTo>
                <a:lnTo>
                  <a:pt x="984" y="630"/>
                </a:lnTo>
                <a:lnTo>
                  <a:pt x="990" y="630"/>
                </a:lnTo>
                <a:lnTo>
                  <a:pt x="996" y="630"/>
                </a:lnTo>
                <a:lnTo>
                  <a:pt x="996" y="636"/>
                </a:lnTo>
                <a:lnTo>
                  <a:pt x="1002" y="636"/>
                </a:lnTo>
                <a:lnTo>
                  <a:pt x="1008" y="636"/>
                </a:lnTo>
                <a:lnTo>
                  <a:pt x="1014" y="636"/>
                </a:lnTo>
                <a:lnTo>
                  <a:pt x="1020" y="636"/>
                </a:lnTo>
                <a:lnTo>
                  <a:pt x="1026" y="636"/>
                </a:lnTo>
                <a:lnTo>
                  <a:pt x="1032" y="642"/>
                </a:lnTo>
                <a:lnTo>
                  <a:pt x="1038" y="642"/>
                </a:lnTo>
                <a:lnTo>
                  <a:pt x="1038" y="648"/>
                </a:lnTo>
                <a:lnTo>
                  <a:pt x="1044" y="648"/>
                </a:lnTo>
                <a:lnTo>
                  <a:pt x="1044" y="654"/>
                </a:lnTo>
                <a:lnTo>
                  <a:pt x="1050" y="654"/>
                </a:lnTo>
                <a:lnTo>
                  <a:pt x="1050" y="660"/>
                </a:lnTo>
                <a:lnTo>
                  <a:pt x="1056" y="660"/>
                </a:lnTo>
                <a:lnTo>
                  <a:pt x="1056" y="666"/>
                </a:lnTo>
                <a:lnTo>
                  <a:pt x="1062" y="666"/>
                </a:lnTo>
                <a:lnTo>
                  <a:pt x="1062" y="672"/>
                </a:lnTo>
                <a:lnTo>
                  <a:pt x="1062" y="678"/>
                </a:lnTo>
                <a:lnTo>
                  <a:pt x="1068" y="678"/>
                </a:lnTo>
                <a:lnTo>
                  <a:pt x="1068" y="684"/>
                </a:lnTo>
                <a:lnTo>
                  <a:pt x="1074" y="684"/>
                </a:lnTo>
                <a:lnTo>
                  <a:pt x="1074" y="690"/>
                </a:lnTo>
                <a:lnTo>
                  <a:pt x="1080" y="690"/>
                </a:lnTo>
                <a:lnTo>
                  <a:pt x="1080" y="696"/>
                </a:lnTo>
                <a:lnTo>
                  <a:pt x="1086" y="696"/>
                </a:lnTo>
                <a:lnTo>
                  <a:pt x="1086" y="702"/>
                </a:lnTo>
                <a:lnTo>
                  <a:pt x="1092" y="702"/>
                </a:lnTo>
                <a:lnTo>
                  <a:pt x="1092" y="708"/>
                </a:lnTo>
                <a:lnTo>
                  <a:pt x="1098" y="708"/>
                </a:lnTo>
                <a:lnTo>
                  <a:pt x="1098" y="714"/>
                </a:lnTo>
                <a:lnTo>
                  <a:pt x="1104" y="714"/>
                </a:lnTo>
                <a:lnTo>
                  <a:pt x="1104" y="720"/>
                </a:lnTo>
                <a:lnTo>
                  <a:pt x="1110" y="720"/>
                </a:lnTo>
                <a:lnTo>
                  <a:pt x="1110" y="726"/>
                </a:lnTo>
                <a:lnTo>
                  <a:pt x="1116" y="726"/>
                </a:lnTo>
                <a:lnTo>
                  <a:pt x="1116" y="732"/>
                </a:lnTo>
                <a:lnTo>
                  <a:pt x="1122" y="732"/>
                </a:lnTo>
                <a:lnTo>
                  <a:pt x="1128" y="732"/>
                </a:lnTo>
                <a:lnTo>
                  <a:pt x="1128" y="738"/>
                </a:lnTo>
                <a:lnTo>
                  <a:pt x="1134" y="738"/>
                </a:lnTo>
                <a:lnTo>
                  <a:pt x="1140" y="738"/>
                </a:lnTo>
                <a:lnTo>
                  <a:pt x="1140" y="744"/>
                </a:lnTo>
                <a:lnTo>
                  <a:pt x="1146" y="744"/>
                </a:lnTo>
                <a:lnTo>
                  <a:pt x="1152" y="744"/>
                </a:lnTo>
                <a:lnTo>
                  <a:pt x="1158" y="744"/>
                </a:lnTo>
                <a:lnTo>
                  <a:pt x="1158" y="750"/>
                </a:lnTo>
                <a:lnTo>
                  <a:pt x="1164" y="750"/>
                </a:lnTo>
                <a:lnTo>
                  <a:pt x="1170" y="750"/>
                </a:lnTo>
                <a:lnTo>
                  <a:pt x="1176" y="750"/>
                </a:lnTo>
                <a:lnTo>
                  <a:pt x="1182" y="756"/>
                </a:lnTo>
                <a:lnTo>
                  <a:pt x="1188" y="756"/>
                </a:lnTo>
                <a:lnTo>
                  <a:pt x="1194" y="756"/>
                </a:lnTo>
                <a:lnTo>
                  <a:pt x="1200" y="756"/>
                </a:lnTo>
                <a:lnTo>
                  <a:pt x="1206" y="756"/>
                </a:lnTo>
                <a:lnTo>
                  <a:pt x="1212" y="756"/>
                </a:lnTo>
                <a:lnTo>
                  <a:pt x="1218" y="756"/>
                </a:lnTo>
                <a:lnTo>
                  <a:pt x="1224" y="756"/>
                </a:lnTo>
                <a:lnTo>
                  <a:pt x="1230" y="756"/>
                </a:lnTo>
                <a:lnTo>
                  <a:pt x="1236" y="756"/>
                </a:lnTo>
                <a:lnTo>
                  <a:pt x="1242" y="756"/>
                </a:lnTo>
                <a:lnTo>
                  <a:pt x="1248" y="756"/>
                </a:lnTo>
                <a:lnTo>
                  <a:pt x="1254" y="756"/>
                </a:lnTo>
                <a:lnTo>
                  <a:pt x="1260" y="756"/>
                </a:lnTo>
                <a:lnTo>
                  <a:pt x="1266" y="756"/>
                </a:lnTo>
                <a:lnTo>
                  <a:pt x="1272" y="756"/>
                </a:lnTo>
                <a:lnTo>
                  <a:pt x="1278" y="756"/>
                </a:lnTo>
                <a:lnTo>
                  <a:pt x="1278" y="750"/>
                </a:lnTo>
                <a:lnTo>
                  <a:pt x="1284" y="750"/>
                </a:lnTo>
                <a:lnTo>
                  <a:pt x="1290" y="750"/>
                </a:lnTo>
                <a:lnTo>
                  <a:pt x="1296" y="750"/>
                </a:lnTo>
                <a:lnTo>
                  <a:pt x="1302" y="750"/>
                </a:lnTo>
                <a:lnTo>
                  <a:pt x="1302" y="744"/>
                </a:lnTo>
                <a:lnTo>
                  <a:pt x="1308" y="744"/>
                </a:lnTo>
                <a:lnTo>
                  <a:pt x="1314" y="744"/>
                </a:lnTo>
                <a:lnTo>
                  <a:pt x="1320" y="744"/>
                </a:lnTo>
                <a:lnTo>
                  <a:pt x="1320" y="738"/>
                </a:lnTo>
                <a:lnTo>
                  <a:pt x="1326" y="738"/>
                </a:lnTo>
                <a:lnTo>
                  <a:pt x="1332" y="738"/>
                </a:lnTo>
                <a:lnTo>
                  <a:pt x="1338" y="732"/>
                </a:lnTo>
                <a:lnTo>
                  <a:pt x="1344" y="732"/>
                </a:lnTo>
                <a:lnTo>
                  <a:pt x="1350" y="726"/>
                </a:lnTo>
                <a:lnTo>
                  <a:pt x="1356" y="726"/>
                </a:lnTo>
                <a:lnTo>
                  <a:pt x="1362" y="720"/>
                </a:lnTo>
                <a:lnTo>
                  <a:pt x="1368" y="720"/>
                </a:lnTo>
                <a:lnTo>
                  <a:pt x="1368" y="714"/>
                </a:lnTo>
                <a:lnTo>
                  <a:pt x="1374" y="714"/>
                </a:lnTo>
                <a:lnTo>
                  <a:pt x="1380" y="714"/>
                </a:lnTo>
                <a:lnTo>
                  <a:pt x="1380" y="708"/>
                </a:lnTo>
                <a:lnTo>
                  <a:pt x="1386" y="708"/>
                </a:lnTo>
                <a:lnTo>
                  <a:pt x="1392" y="702"/>
                </a:lnTo>
                <a:lnTo>
                  <a:pt x="1398" y="702"/>
                </a:lnTo>
                <a:lnTo>
                  <a:pt x="1398" y="696"/>
                </a:lnTo>
                <a:lnTo>
                  <a:pt x="1404" y="696"/>
                </a:lnTo>
                <a:lnTo>
                  <a:pt x="1404" y="690"/>
                </a:lnTo>
                <a:lnTo>
                  <a:pt x="1410" y="690"/>
                </a:lnTo>
                <a:lnTo>
                  <a:pt x="1416" y="690"/>
                </a:lnTo>
                <a:lnTo>
                  <a:pt x="1416" y="684"/>
                </a:lnTo>
                <a:lnTo>
                  <a:pt x="1422" y="684"/>
                </a:lnTo>
                <a:lnTo>
                  <a:pt x="1422" y="678"/>
                </a:lnTo>
                <a:lnTo>
                  <a:pt x="1428" y="678"/>
                </a:lnTo>
                <a:lnTo>
                  <a:pt x="1428" y="672"/>
                </a:lnTo>
                <a:lnTo>
                  <a:pt x="1434" y="672"/>
                </a:lnTo>
                <a:lnTo>
                  <a:pt x="1434" y="666"/>
                </a:lnTo>
                <a:lnTo>
                  <a:pt x="1440" y="666"/>
                </a:lnTo>
                <a:lnTo>
                  <a:pt x="1446" y="666"/>
                </a:lnTo>
                <a:lnTo>
                  <a:pt x="1446" y="660"/>
                </a:lnTo>
                <a:lnTo>
                  <a:pt x="1452" y="660"/>
                </a:lnTo>
                <a:lnTo>
                  <a:pt x="1452" y="654"/>
                </a:lnTo>
                <a:lnTo>
                  <a:pt x="1458" y="654"/>
                </a:lnTo>
                <a:lnTo>
                  <a:pt x="1458" y="648"/>
                </a:lnTo>
                <a:lnTo>
                  <a:pt x="1464" y="648"/>
                </a:lnTo>
                <a:lnTo>
                  <a:pt x="1464" y="642"/>
                </a:lnTo>
                <a:lnTo>
                  <a:pt x="1470" y="642"/>
                </a:lnTo>
                <a:lnTo>
                  <a:pt x="1470" y="636"/>
                </a:lnTo>
                <a:lnTo>
                  <a:pt x="1476" y="636"/>
                </a:lnTo>
                <a:lnTo>
                  <a:pt x="1476" y="630"/>
                </a:lnTo>
                <a:lnTo>
                  <a:pt x="1482" y="630"/>
                </a:lnTo>
                <a:lnTo>
                  <a:pt x="1482" y="624"/>
                </a:lnTo>
                <a:lnTo>
                  <a:pt x="1488" y="624"/>
                </a:lnTo>
                <a:lnTo>
                  <a:pt x="1494" y="624"/>
                </a:lnTo>
                <a:lnTo>
                  <a:pt x="1494" y="618"/>
                </a:lnTo>
                <a:lnTo>
                  <a:pt x="1500" y="618"/>
                </a:lnTo>
                <a:lnTo>
                  <a:pt x="1506" y="618"/>
                </a:lnTo>
                <a:lnTo>
                  <a:pt x="1506" y="624"/>
                </a:lnTo>
                <a:lnTo>
                  <a:pt x="1512" y="624"/>
                </a:lnTo>
                <a:lnTo>
                  <a:pt x="1518" y="624"/>
                </a:lnTo>
                <a:lnTo>
                  <a:pt x="1518" y="630"/>
                </a:lnTo>
                <a:lnTo>
                  <a:pt x="1524" y="630"/>
                </a:lnTo>
                <a:lnTo>
                  <a:pt x="1524" y="636"/>
                </a:lnTo>
                <a:lnTo>
                  <a:pt x="1530" y="636"/>
                </a:lnTo>
                <a:lnTo>
                  <a:pt x="1536" y="642"/>
                </a:lnTo>
                <a:lnTo>
                  <a:pt x="1542" y="642"/>
                </a:lnTo>
                <a:lnTo>
                  <a:pt x="1542" y="648"/>
                </a:lnTo>
                <a:lnTo>
                  <a:pt x="1548" y="648"/>
                </a:lnTo>
                <a:lnTo>
                  <a:pt x="1548" y="654"/>
                </a:lnTo>
                <a:lnTo>
                  <a:pt x="1554" y="654"/>
                </a:lnTo>
                <a:lnTo>
                  <a:pt x="1560" y="660"/>
                </a:lnTo>
                <a:lnTo>
                  <a:pt x="1566" y="660"/>
                </a:lnTo>
                <a:lnTo>
                  <a:pt x="1566" y="666"/>
                </a:lnTo>
                <a:lnTo>
                  <a:pt x="1572" y="666"/>
                </a:lnTo>
                <a:lnTo>
                  <a:pt x="1572" y="672"/>
                </a:lnTo>
                <a:lnTo>
                  <a:pt x="1578" y="672"/>
                </a:lnTo>
                <a:lnTo>
                  <a:pt x="1584" y="672"/>
                </a:lnTo>
                <a:lnTo>
                  <a:pt x="1584" y="678"/>
                </a:lnTo>
                <a:lnTo>
                  <a:pt x="1590" y="678"/>
                </a:lnTo>
                <a:lnTo>
                  <a:pt x="1596" y="684"/>
                </a:lnTo>
                <a:lnTo>
                  <a:pt x="1602" y="684"/>
                </a:lnTo>
                <a:lnTo>
                  <a:pt x="1602" y="690"/>
                </a:lnTo>
                <a:lnTo>
                  <a:pt x="1608" y="690"/>
                </a:lnTo>
                <a:lnTo>
                  <a:pt x="1614" y="690"/>
                </a:lnTo>
                <a:lnTo>
                  <a:pt x="1614" y="696"/>
                </a:lnTo>
                <a:lnTo>
                  <a:pt x="1620" y="696"/>
                </a:lnTo>
                <a:lnTo>
                  <a:pt x="1626" y="696"/>
                </a:lnTo>
                <a:lnTo>
                  <a:pt x="1632" y="696"/>
                </a:lnTo>
                <a:lnTo>
                  <a:pt x="1638" y="690"/>
                </a:lnTo>
                <a:lnTo>
                  <a:pt x="1644" y="690"/>
                </a:lnTo>
                <a:lnTo>
                  <a:pt x="1644" y="684"/>
                </a:lnTo>
                <a:lnTo>
                  <a:pt x="1650" y="684"/>
                </a:lnTo>
                <a:lnTo>
                  <a:pt x="1650" y="678"/>
                </a:lnTo>
                <a:lnTo>
                  <a:pt x="1656" y="678"/>
                </a:lnTo>
                <a:lnTo>
                  <a:pt x="1656" y="672"/>
                </a:lnTo>
                <a:lnTo>
                  <a:pt x="1662" y="666"/>
                </a:lnTo>
                <a:lnTo>
                  <a:pt x="1662" y="660"/>
                </a:lnTo>
                <a:lnTo>
                  <a:pt x="1668" y="660"/>
                </a:lnTo>
                <a:lnTo>
                  <a:pt x="1668" y="654"/>
                </a:lnTo>
                <a:lnTo>
                  <a:pt x="1674" y="648"/>
                </a:lnTo>
                <a:lnTo>
                  <a:pt x="1674" y="642"/>
                </a:lnTo>
                <a:lnTo>
                  <a:pt x="1680" y="642"/>
                </a:lnTo>
                <a:lnTo>
                  <a:pt x="1680" y="636"/>
                </a:lnTo>
                <a:lnTo>
                  <a:pt x="1680" y="630"/>
                </a:lnTo>
                <a:lnTo>
                  <a:pt x="1686" y="630"/>
                </a:lnTo>
                <a:lnTo>
                  <a:pt x="1686" y="624"/>
                </a:lnTo>
                <a:lnTo>
                  <a:pt x="1686" y="618"/>
                </a:lnTo>
                <a:lnTo>
                  <a:pt x="1692" y="618"/>
                </a:lnTo>
                <a:lnTo>
                  <a:pt x="1692" y="612"/>
                </a:lnTo>
                <a:lnTo>
                  <a:pt x="1698" y="612"/>
                </a:lnTo>
                <a:lnTo>
                  <a:pt x="1698" y="606"/>
                </a:lnTo>
                <a:lnTo>
                  <a:pt x="1698" y="600"/>
                </a:lnTo>
                <a:lnTo>
                  <a:pt x="1704" y="600"/>
                </a:lnTo>
                <a:lnTo>
                  <a:pt x="1704" y="594"/>
                </a:lnTo>
                <a:lnTo>
                  <a:pt x="1704" y="588"/>
                </a:lnTo>
                <a:lnTo>
                  <a:pt x="1710" y="588"/>
                </a:lnTo>
                <a:lnTo>
                  <a:pt x="1710" y="582"/>
                </a:lnTo>
                <a:lnTo>
                  <a:pt x="1710" y="576"/>
                </a:lnTo>
                <a:lnTo>
                  <a:pt x="1716" y="576"/>
                </a:lnTo>
                <a:lnTo>
                  <a:pt x="1716" y="570"/>
                </a:lnTo>
                <a:lnTo>
                  <a:pt x="1716" y="564"/>
                </a:lnTo>
                <a:lnTo>
                  <a:pt x="1722" y="564"/>
                </a:lnTo>
                <a:lnTo>
                  <a:pt x="1722" y="558"/>
                </a:lnTo>
                <a:lnTo>
                  <a:pt x="1722" y="552"/>
                </a:lnTo>
                <a:lnTo>
                  <a:pt x="1728" y="552"/>
                </a:lnTo>
                <a:lnTo>
                  <a:pt x="1728" y="546"/>
                </a:lnTo>
                <a:lnTo>
                  <a:pt x="1728" y="540"/>
                </a:lnTo>
                <a:lnTo>
                  <a:pt x="1734" y="534"/>
                </a:lnTo>
                <a:lnTo>
                  <a:pt x="1734" y="528"/>
                </a:lnTo>
                <a:lnTo>
                  <a:pt x="1740" y="522"/>
                </a:lnTo>
                <a:lnTo>
                  <a:pt x="1740" y="516"/>
                </a:lnTo>
                <a:lnTo>
                  <a:pt x="1740" y="510"/>
                </a:lnTo>
                <a:lnTo>
                  <a:pt x="1746" y="510"/>
                </a:lnTo>
                <a:lnTo>
                  <a:pt x="1746" y="504"/>
                </a:lnTo>
                <a:lnTo>
                  <a:pt x="1746" y="498"/>
                </a:lnTo>
                <a:lnTo>
                  <a:pt x="1752" y="498"/>
                </a:lnTo>
                <a:lnTo>
                  <a:pt x="1752" y="492"/>
                </a:lnTo>
                <a:lnTo>
                  <a:pt x="1752" y="486"/>
                </a:lnTo>
                <a:lnTo>
                  <a:pt x="1758" y="486"/>
                </a:lnTo>
                <a:lnTo>
                  <a:pt x="1758" y="480"/>
                </a:lnTo>
                <a:lnTo>
                  <a:pt x="1764" y="480"/>
                </a:lnTo>
                <a:lnTo>
                  <a:pt x="1764" y="474"/>
                </a:lnTo>
                <a:lnTo>
                  <a:pt x="1770" y="474"/>
                </a:lnTo>
                <a:lnTo>
                  <a:pt x="1776" y="474"/>
                </a:lnTo>
                <a:lnTo>
                  <a:pt x="1782" y="474"/>
                </a:lnTo>
                <a:lnTo>
                  <a:pt x="1782" y="480"/>
                </a:lnTo>
                <a:lnTo>
                  <a:pt x="1788" y="480"/>
                </a:lnTo>
                <a:lnTo>
                  <a:pt x="1788" y="486"/>
                </a:lnTo>
                <a:lnTo>
                  <a:pt x="1794" y="486"/>
                </a:lnTo>
                <a:lnTo>
                  <a:pt x="1794" y="492"/>
                </a:lnTo>
                <a:lnTo>
                  <a:pt x="1794" y="498"/>
                </a:lnTo>
                <a:lnTo>
                  <a:pt x="1800" y="498"/>
                </a:lnTo>
                <a:lnTo>
                  <a:pt x="1800" y="504"/>
                </a:lnTo>
                <a:lnTo>
                  <a:pt x="1806" y="504"/>
                </a:lnTo>
                <a:lnTo>
                  <a:pt x="1806" y="510"/>
                </a:lnTo>
                <a:lnTo>
                  <a:pt x="1806" y="516"/>
                </a:lnTo>
                <a:lnTo>
                  <a:pt x="1812" y="516"/>
                </a:lnTo>
                <a:lnTo>
                  <a:pt x="1812" y="522"/>
                </a:lnTo>
                <a:lnTo>
                  <a:pt x="1818" y="522"/>
                </a:lnTo>
                <a:lnTo>
                  <a:pt x="1818" y="528"/>
                </a:lnTo>
                <a:lnTo>
                  <a:pt x="1824" y="534"/>
                </a:lnTo>
                <a:lnTo>
                  <a:pt x="1824" y="540"/>
                </a:lnTo>
                <a:lnTo>
                  <a:pt x="1830" y="540"/>
                </a:lnTo>
                <a:lnTo>
                  <a:pt x="1830" y="546"/>
                </a:lnTo>
                <a:lnTo>
                  <a:pt x="1836" y="546"/>
                </a:lnTo>
                <a:lnTo>
                  <a:pt x="1836" y="552"/>
                </a:lnTo>
                <a:lnTo>
                  <a:pt x="1842" y="558"/>
                </a:lnTo>
                <a:lnTo>
                  <a:pt x="1842" y="564"/>
                </a:lnTo>
                <a:lnTo>
                  <a:pt x="1848" y="564"/>
                </a:lnTo>
                <a:lnTo>
                  <a:pt x="1848" y="570"/>
                </a:lnTo>
                <a:lnTo>
                  <a:pt x="1854" y="570"/>
                </a:lnTo>
                <a:lnTo>
                  <a:pt x="1854" y="576"/>
                </a:lnTo>
                <a:lnTo>
                  <a:pt x="1860" y="576"/>
                </a:lnTo>
                <a:lnTo>
                  <a:pt x="1860" y="582"/>
                </a:lnTo>
                <a:lnTo>
                  <a:pt x="1866" y="588"/>
                </a:lnTo>
                <a:lnTo>
                  <a:pt x="1866" y="594"/>
                </a:lnTo>
                <a:lnTo>
                  <a:pt x="1872" y="594"/>
                </a:lnTo>
                <a:lnTo>
                  <a:pt x="1872" y="600"/>
                </a:lnTo>
                <a:lnTo>
                  <a:pt x="1878" y="600"/>
                </a:lnTo>
                <a:lnTo>
                  <a:pt x="1878" y="606"/>
                </a:lnTo>
                <a:lnTo>
                  <a:pt x="1884" y="606"/>
                </a:lnTo>
                <a:lnTo>
                  <a:pt x="1884" y="612"/>
                </a:lnTo>
                <a:lnTo>
                  <a:pt x="1890" y="612"/>
                </a:lnTo>
                <a:lnTo>
                  <a:pt x="1890" y="618"/>
                </a:lnTo>
                <a:lnTo>
                  <a:pt x="1896" y="618"/>
                </a:lnTo>
                <a:lnTo>
                  <a:pt x="1896" y="624"/>
                </a:lnTo>
                <a:lnTo>
                  <a:pt x="1902" y="624"/>
                </a:lnTo>
                <a:lnTo>
                  <a:pt x="1902" y="630"/>
                </a:lnTo>
                <a:lnTo>
                  <a:pt x="1908" y="630"/>
                </a:lnTo>
                <a:lnTo>
                  <a:pt x="1908" y="636"/>
                </a:lnTo>
                <a:lnTo>
                  <a:pt x="1914" y="636"/>
                </a:lnTo>
                <a:lnTo>
                  <a:pt x="1914" y="642"/>
                </a:lnTo>
                <a:lnTo>
                  <a:pt x="1920" y="642"/>
                </a:lnTo>
                <a:lnTo>
                  <a:pt x="1920" y="648"/>
                </a:lnTo>
                <a:lnTo>
                  <a:pt x="1926" y="648"/>
                </a:lnTo>
                <a:lnTo>
                  <a:pt x="1926" y="654"/>
                </a:lnTo>
                <a:lnTo>
                  <a:pt x="1932" y="654"/>
                </a:lnTo>
                <a:lnTo>
                  <a:pt x="1932" y="660"/>
                </a:lnTo>
                <a:lnTo>
                  <a:pt x="1938" y="660"/>
                </a:lnTo>
                <a:lnTo>
                  <a:pt x="1938" y="666"/>
                </a:lnTo>
                <a:lnTo>
                  <a:pt x="1944" y="666"/>
                </a:lnTo>
                <a:lnTo>
                  <a:pt x="1944" y="672"/>
                </a:lnTo>
                <a:lnTo>
                  <a:pt x="1950" y="672"/>
                </a:lnTo>
                <a:lnTo>
                  <a:pt x="1950" y="678"/>
                </a:lnTo>
                <a:lnTo>
                  <a:pt x="1956" y="678"/>
                </a:lnTo>
                <a:lnTo>
                  <a:pt x="1962" y="684"/>
                </a:lnTo>
                <a:lnTo>
                  <a:pt x="1968" y="684"/>
                </a:lnTo>
                <a:lnTo>
                  <a:pt x="1968" y="690"/>
                </a:lnTo>
                <a:lnTo>
                  <a:pt x="1974" y="690"/>
                </a:lnTo>
                <a:lnTo>
                  <a:pt x="1974" y="696"/>
                </a:lnTo>
                <a:lnTo>
                  <a:pt x="1980" y="696"/>
                </a:lnTo>
                <a:lnTo>
                  <a:pt x="1980" y="702"/>
                </a:lnTo>
                <a:lnTo>
                  <a:pt x="1986" y="702"/>
                </a:lnTo>
                <a:lnTo>
                  <a:pt x="1992" y="702"/>
                </a:lnTo>
                <a:lnTo>
                  <a:pt x="1992" y="708"/>
                </a:lnTo>
                <a:lnTo>
                  <a:pt x="1998" y="708"/>
                </a:lnTo>
                <a:lnTo>
                  <a:pt x="1998" y="714"/>
                </a:lnTo>
                <a:lnTo>
                  <a:pt x="2004" y="714"/>
                </a:lnTo>
                <a:lnTo>
                  <a:pt x="2010" y="714"/>
                </a:lnTo>
                <a:lnTo>
                  <a:pt x="2010" y="720"/>
                </a:lnTo>
                <a:lnTo>
                  <a:pt x="2016" y="720"/>
                </a:lnTo>
                <a:lnTo>
                  <a:pt x="2022" y="720"/>
                </a:lnTo>
                <a:lnTo>
                  <a:pt x="2022" y="726"/>
                </a:lnTo>
                <a:lnTo>
                  <a:pt x="2028" y="726"/>
                </a:lnTo>
                <a:lnTo>
                  <a:pt x="2034" y="726"/>
                </a:lnTo>
                <a:lnTo>
                  <a:pt x="2034" y="732"/>
                </a:lnTo>
                <a:lnTo>
                  <a:pt x="2040" y="732"/>
                </a:lnTo>
                <a:lnTo>
                  <a:pt x="2046" y="732"/>
                </a:lnTo>
                <a:lnTo>
                  <a:pt x="2046" y="738"/>
                </a:lnTo>
                <a:lnTo>
                  <a:pt x="2052" y="738"/>
                </a:lnTo>
                <a:lnTo>
                  <a:pt x="2058" y="738"/>
                </a:lnTo>
                <a:lnTo>
                  <a:pt x="2058" y="744"/>
                </a:lnTo>
                <a:lnTo>
                  <a:pt x="2064" y="744"/>
                </a:lnTo>
                <a:lnTo>
                  <a:pt x="2070" y="744"/>
                </a:lnTo>
                <a:lnTo>
                  <a:pt x="2076" y="744"/>
                </a:lnTo>
                <a:lnTo>
                  <a:pt x="2076" y="750"/>
                </a:lnTo>
                <a:lnTo>
                  <a:pt x="2082" y="750"/>
                </a:lnTo>
                <a:lnTo>
                  <a:pt x="2088" y="750"/>
                </a:lnTo>
                <a:lnTo>
                  <a:pt x="2094" y="750"/>
                </a:lnTo>
                <a:lnTo>
                  <a:pt x="2100" y="750"/>
                </a:lnTo>
                <a:lnTo>
                  <a:pt x="2100" y="756"/>
                </a:lnTo>
                <a:lnTo>
                  <a:pt x="2106" y="756"/>
                </a:lnTo>
                <a:lnTo>
                  <a:pt x="2112" y="756"/>
                </a:lnTo>
                <a:lnTo>
                  <a:pt x="2118" y="756"/>
                </a:lnTo>
                <a:lnTo>
                  <a:pt x="2124" y="756"/>
                </a:lnTo>
                <a:lnTo>
                  <a:pt x="2130" y="756"/>
                </a:lnTo>
                <a:lnTo>
                  <a:pt x="2136" y="756"/>
                </a:lnTo>
                <a:lnTo>
                  <a:pt x="2142" y="756"/>
                </a:lnTo>
                <a:lnTo>
                  <a:pt x="2148" y="756"/>
                </a:lnTo>
                <a:lnTo>
                  <a:pt x="2154" y="756"/>
                </a:lnTo>
                <a:lnTo>
                  <a:pt x="2160" y="756"/>
                </a:lnTo>
                <a:lnTo>
                  <a:pt x="2166" y="756"/>
                </a:lnTo>
                <a:lnTo>
                  <a:pt x="2172" y="756"/>
                </a:lnTo>
                <a:lnTo>
                  <a:pt x="2178" y="756"/>
                </a:lnTo>
                <a:lnTo>
                  <a:pt x="2184" y="756"/>
                </a:lnTo>
                <a:lnTo>
                  <a:pt x="2190" y="756"/>
                </a:lnTo>
                <a:lnTo>
                  <a:pt x="2196" y="756"/>
                </a:lnTo>
                <a:lnTo>
                  <a:pt x="2202" y="756"/>
                </a:lnTo>
                <a:lnTo>
                  <a:pt x="2202" y="750"/>
                </a:lnTo>
                <a:lnTo>
                  <a:pt x="2208" y="750"/>
                </a:lnTo>
                <a:lnTo>
                  <a:pt x="2214" y="750"/>
                </a:lnTo>
                <a:lnTo>
                  <a:pt x="2220" y="750"/>
                </a:lnTo>
                <a:lnTo>
                  <a:pt x="2226" y="750"/>
                </a:lnTo>
                <a:lnTo>
                  <a:pt x="2232" y="750"/>
                </a:lnTo>
                <a:lnTo>
                  <a:pt x="2238" y="750"/>
                </a:lnTo>
                <a:lnTo>
                  <a:pt x="2244" y="750"/>
                </a:lnTo>
                <a:lnTo>
                  <a:pt x="2250" y="750"/>
                </a:lnTo>
                <a:lnTo>
                  <a:pt x="2256" y="750"/>
                </a:lnTo>
                <a:lnTo>
                  <a:pt x="2262" y="750"/>
                </a:lnTo>
                <a:lnTo>
                  <a:pt x="2268" y="750"/>
                </a:lnTo>
                <a:lnTo>
                  <a:pt x="2268" y="756"/>
                </a:lnTo>
                <a:lnTo>
                  <a:pt x="2274" y="756"/>
                </a:lnTo>
                <a:lnTo>
                  <a:pt x="2280" y="756"/>
                </a:lnTo>
                <a:lnTo>
                  <a:pt x="2286" y="756"/>
                </a:lnTo>
                <a:lnTo>
                  <a:pt x="2292" y="756"/>
                </a:lnTo>
                <a:lnTo>
                  <a:pt x="2298" y="756"/>
                </a:lnTo>
                <a:lnTo>
                  <a:pt x="2304" y="756"/>
                </a:lnTo>
                <a:lnTo>
                  <a:pt x="2310" y="756"/>
                </a:lnTo>
                <a:lnTo>
                  <a:pt x="2316" y="756"/>
                </a:lnTo>
                <a:lnTo>
                  <a:pt x="2322" y="756"/>
                </a:lnTo>
                <a:lnTo>
                  <a:pt x="2328" y="756"/>
                </a:lnTo>
                <a:lnTo>
                  <a:pt x="2334" y="756"/>
                </a:lnTo>
                <a:lnTo>
                  <a:pt x="2340" y="756"/>
                </a:lnTo>
                <a:lnTo>
                  <a:pt x="2346" y="756"/>
                </a:lnTo>
                <a:lnTo>
                  <a:pt x="2352" y="756"/>
                </a:lnTo>
                <a:lnTo>
                  <a:pt x="2358" y="756"/>
                </a:lnTo>
                <a:lnTo>
                  <a:pt x="2364" y="756"/>
                </a:lnTo>
                <a:lnTo>
                  <a:pt x="2370" y="756"/>
                </a:lnTo>
                <a:lnTo>
                  <a:pt x="2370" y="750"/>
                </a:lnTo>
                <a:lnTo>
                  <a:pt x="2376" y="750"/>
                </a:lnTo>
                <a:lnTo>
                  <a:pt x="2382" y="750"/>
                </a:lnTo>
                <a:lnTo>
                  <a:pt x="2388" y="750"/>
                </a:lnTo>
                <a:lnTo>
                  <a:pt x="2394" y="750"/>
                </a:lnTo>
                <a:lnTo>
                  <a:pt x="2394" y="744"/>
                </a:lnTo>
                <a:lnTo>
                  <a:pt x="2400" y="744"/>
                </a:lnTo>
                <a:lnTo>
                  <a:pt x="2406" y="744"/>
                </a:lnTo>
                <a:lnTo>
                  <a:pt x="2412" y="744"/>
                </a:lnTo>
                <a:lnTo>
                  <a:pt x="2412" y="738"/>
                </a:lnTo>
                <a:lnTo>
                  <a:pt x="2418" y="738"/>
                </a:lnTo>
                <a:lnTo>
                  <a:pt x="2424" y="738"/>
                </a:lnTo>
                <a:lnTo>
                  <a:pt x="2424" y="732"/>
                </a:lnTo>
                <a:lnTo>
                  <a:pt x="2430" y="732"/>
                </a:lnTo>
                <a:lnTo>
                  <a:pt x="2436" y="732"/>
                </a:lnTo>
                <a:lnTo>
                  <a:pt x="2436" y="726"/>
                </a:lnTo>
                <a:lnTo>
                  <a:pt x="2442" y="726"/>
                </a:lnTo>
                <a:lnTo>
                  <a:pt x="2448" y="726"/>
                </a:lnTo>
                <a:lnTo>
                  <a:pt x="2448" y="720"/>
                </a:lnTo>
                <a:lnTo>
                  <a:pt x="2454" y="720"/>
                </a:lnTo>
                <a:lnTo>
                  <a:pt x="2460" y="720"/>
                </a:lnTo>
                <a:lnTo>
                  <a:pt x="2460" y="714"/>
                </a:lnTo>
                <a:lnTo>
                  <a:pt x="2466" y="714"/>
                </a:lnTo>
                <a:lnTo>
                  <a:pt x="2472" y="714"/>
                </a:lnTo>
                <a:lnTo>
                  <a:pt x="2472" y="708"/>
                </a:lnTo>
                <a:lnTo>
                  <a:pt x="2478" y="708"/>
                </a:lnTo>
                <a:lnTo>
                  <a:pt x="2478" y="702"/>
                </a:lnTo>
                <a:lnTo>
                  <a:pt x="2484" y="702"/>
                </a:lnTo>
                <a:lnTo>
                  <a:pt x="2490" y="702"/>
                </a:lnTo>
                <a:lnTo>
                  <a:pt x="2490" y="696"/>
                </a:lnTo>
                <a:lnTo>
                  <a:pt x="2496" y="696"/>
                </a:lnTo>
                <a:lnTo>
                  <a:pt x="2496" y="690"/>
                </a:lnTo>
                <a:lnTo>
                  <a:pt x="2502" y="690"/>
                </a:lnTo>
                <a:lnTo>
                  <a:pt x="2502" y="684"/>
                </a:lnTo>
                <a:lnTo>
                  <a:pt x="2508" y="684"/>
                </a:lnTo>
                <a:lnTo>
                  <a:pt x="2514" y="684"/>
                </a:lnTo>
                <a:lnTo>
                  <a:pt x="2514" y="678"/>
                </a:lnTo>
                <a:lnTo>
                  <a:pt x="2520" y="678"/>
                </a:lnTo>
                <a:lnTo>
                  <a:pt x="2520" y="672"/>
                </a:lnTo>
                <a:lnTo>
                  <a:pt x="2526" y="672"/>
                </a:lnTo>
                <a:lnTo>
                  <a:pt x="2526" y="666"/>
                </a:lnTo>
                <a:lnTo>
                  <a:pt x="2532" y="666"/>
                </a:lnTo>
                <a:lnTo>
                  <a:pt x="2532" y="660"/>
                </a:lnTo>
                <a:lnTo>
                  <a:pt x="2538" y="660"/>
                </a:lnTo>
                <a:lnTo>
                  <a:pt x="2538" y="654"/>
                </a:lnTo>
                <a:lnTo>
                  <a:pt x="2544" y="654"/>
                </a:lnTo>
                <a:lnTo>
                  <a:pt x="2544" y="648"/>
                </a:lnTo>
                <a:lnTo>
                  <a:pt x="2550" y="648"/>
                </a:lnTo>
                <a:lnTo>
                  <a:pt x="2550" y="642"/>
                </a:lnTo>
                <a:lnTo>
                  <a:pt x="2556" y="642"/>
                </a:lnTo>
                <a:lnTo>
                  <a:pt x="2556" y="636"/>
                </a:lnTo>
                <a:lnTo>
                  <a:pt x="2562" y="636"/>
                </a:lnTo>
                <a:lnTo>
                  <a:pt x="2562" y="630"/>
                </a:lnTo>
                <a:lnTo>
                  <a:pt x="2568" y="630"/>
                </a:lnTo>
                <a:lnTo>
                  <a:pt x="2568" y="624"/>
                </a:lnTo>
                <a:lnTo>
                  <a:pt x="2574" y="624"/>
                </a:lnTo>
                <a:lnTo>
                  <a:pt x="2574" y="618"/>
                </a:lnTo>
                <a:lnTo>
                  <a:pt x="2580" y="618"/>
                </a:lnTo>
                <a:lnTo>
                  <a:pt x="2580" y="612"/>
                </a:lnTo>
                <a:lnTo>
                  <a:pt x="2586" y="612"/>
                </a:lnTo>
                <a:lnTo>
                  <a:pt x="2586" y="606"/>
                </a:lnTo>
                <a:lnTo>
                  <a:pt x="2592" y="606"/>
                </a:lnTo>
                <a:lnTo>
                  <a:pt x="2592" y="600"/>
                </a:lnTo>
                <a:lnTo>
                  <a:pt x="2598" y="600"/>
                </a:lnTo>
                <a:lnTo>
                  <a:pt x="2598" y="594"/>
                </a:lnTo>
                <a:lnTo>
                  <a:pt x="2604" y="594"/>
                </a:lnTo>
                <a:lnTo>
                  <a:pt x="2604" y="588"/>
                </a:lnTo>
                <a:lnTo>
                  <a:pt x="2610" y="582"/>
                </a:lnTo>
                <a:lnTo>
                  <a:pt x="2610" y="576"/>
                </a:lnTo>
                <a:lnTo>
                  <a:pt x="2616" y="576"/>
                </a:lnTo>
                <a:lnTo>
                  <a:pt x="2616" y="570"/>
                </a:lnTo>
                <a:lnTo>
                  <a:pt x="2622" y="570"/>
                </a:lnTo>
                <a:lnTo>
                  <a:pt x="2622" y="564"/>
                </a:lnTo>
                <a:lnTo>
                  <a:pt x="2628" y="564"/>
                </a:lnTo>
                <a:lnTo>
                  <a:pt x="2628" y="558"/>
                </a:lnTo>
                <a:lnTo>
                  <a:pt x="2634" y="552"/>
                </a:lnTo>
                <a:lnTo>
                  <a:pt x="2634" y="546"/>
                </a:lnTo>
                <a:lnTo>
                  <a:pt x="2640" y="546"/>
                </a:lnTo>
                <a:lnTo>
                  <a:pt x="2640" y="540"/>
                </a:lnTo>
                <a:lnTo>
                  <a:pt x="2646" y="540"/>
                </a:lnTo>
                <a:lnTo>
                  <a:pt x="2646" y="534"/>
                </a:lnTo>
                <a:lnTo>
                  <a:pt x="2652" y="528"/>
                </a:lnTo>
                <a:lnTo>
                  <a:pt x="2652" y="522"/>
                </a:lnTo>
                <a:lnTo>
                  <a:pt x="2658" y="522"/>
                </a:lnTo>
                <a:lnTo>
                  <a:pt x="2658" y="516"/>
                </a:lnTo>
                <a:lnTo>
                  <a:pt x="2664" y="516"/>
                </a:lnTo>
                <a:lnTo>
                  <a:pt x="2664" y="510"/>
                </a:lnTo>
                <a:lnTo>
                  <a:pt x="2664" y="504"/>
                </a:lnTo>
                <a:lnTo>
                  <a:pt x="2670" y="504"/>
                </a:lnTo>
                <a:lnTo>
                  <a:pt x="2670" y="498"/>
                </a:lnTo>
                <a:lnTo>
                  <a:pt x="2676" y="498"/>
                </a:lnTo>
                <a:lnTo>
                  <a:pt x="2676" y="492"/>
                </a:lnTo>
                <a:lnTo>
                  <a:pt x="2676" y="486"/>
                </a:lnTo>
                <a:lnTo>
                  <a:pt x="2682" y="486"/>
                </a:lnTo>
                <a:lnTo>
                  <a:pt x="2682" y="480"/>
                </a:lnTo>
                <a:lnTo>
                  <a:pt x="2688" y="480"/>
                </a:lnTo>
                <a:lnTo>
                  <a:pt x="2688" y="474"/>
                </a:lnTo>
                <a:lnTo>
                  <a:pt x="2694" y="474"/>
                </a:lnTo>
                <a:lnTo>
                  <a:pt x="2700" y="474"/>
                </a:lnTo>
                <a:lnTo>
                  <a:pt x="2706" y="474"/>
                </a:lnTo>
                <a:lnTo>
                  <a:pt x="2706" y="480"/>
                </a:lnTo>
                <a:lnTo>
                  <a:pt x="2712" y="480"/>
                </a:lnTo>
                <a:lnTo>
                  <a:pt x="2712" y="486"/>
                </a:lnTo>
                <a:lnTo>
                  <a:pt x="2718" y="486"/>
                </a:lnTo>
                <a:lnTo>
                  <a:pt x="2718" y="492"/>
                </a:lnTo>
                <a:lnTo>
                  <a:pt x="2718" y="498"/>
                </a:lnTo>
                <a:lnTo>
                  <a:pt x="2724" y="498"/>
                </a:lnTo>
                <a:lnTo>
                  <a:pt x="2724" y="504"/>
                </a:lnTo>
                <a:lnTo>
                  <a:pt x="2724" y="510"/>
                </a:lnTo>
                <a:lnTo>
                  <a:pt x="2730" y="510"/>
                </a:lnTo>
                <a:lnTo>
                  <a:pt x="2730" y="516"/>
                </a:lnTo>
                <a:lnTo>
                  <a:pt x="2730" y="522"/>
                </a:lnTo>
                <a:lnTo>
                  <a:pt x="2736" y="528"/>
                </a:lnTo>
                <a:lnTo>
                  <a:pt x="2736" y="534"/>
                </a:lnTo>
                <a:lnTo>
                  <a:pt x="2742" y="540"/>
                </a:lnTo>
                <a:lnTo>
                  <a:pt x="2742" y="546"/>
                </a:lnTo>
                <a:lnTo>
                  <a:pt x="2742" y="552"/>
                </a:lnTo>
                <a:lnTo>
                  <a:pt x="2748" y="552"/>
                </a:lnTo>
                <a:lnTo>
                  <a:pt x="2748" y="558"/>
                </a:lnTo>
                <a:lnTo>
                  <a:pt x="2748" y="564"/>
                </a:lnTo>
                <a:lnTo>
                  <a:pt x="2754" y="564"/>
                </a:lnTo>
                <a:lnTo>
                  <a:pt x="2754" y="570"/>
                </a:lnTo>
                <a:lnTo>
                  <a:pt x="2754" y="576"/>
                </a:lnTo>
                <a:lnTo>
                  <a:pt x="2760" y="576"/>
                </a:lnTo>
                <a:lnTo>
                  <a:pt x="2760" y="582"/>
                </a:lnTo>
                <a:lnTo>
                  <a:pt x="2760" y="588"/>
                </a:lnTo>
                <a:lnTo>
                  <a:pt x="2766" y="588"/>
                </a:lnTo>
                <a:lnTo>
                  <a:pt x="2766" y="594"/>
                </a:lnTo>
                <a:lnTo>
                  <a:pt x="2766" y="600"/>
                </a:lnTo>
                <a:lnTo>
                  <a:pt x="2772" y="600"/>
                </a:lnTo>
                <a:lnTo>
                  <a:pt x="2772" y="606"/>
                </a:lnTo>
                <a:lnTo>
                  <a:pt x="2772" y="612"/>
                </a:lnTo>
                <a:lnTo>
                  <a:pt x="2778" y="612"/>
                </a:lnTo>
                <a:lnTo>
                  <a:pt x="2778" y="618"/>
                </a:lnTo>
                <a:lnTo>
                  <a:pt x="2784" y="618"/>
                </a:lnTo>
                <a:lnTo>
                  <a:pt x="2784" y="624"/>
                </a:lnTo>
                <a:lnTo>
                  <a:pt x="2784" y="630"/>
                </a:lnTo>
                <a:lnTo>
                  <a:pt x="2790" y="630"/>
                </a:lnTo>
                <a:lnTo>
                  <a:pt x="2790" y="636"/>
                </a:lnTo>
                <a:lnTo>
                  <a:pt x="2790" y="642"/>
                </a:lnTo>
                <a:lnTo>
                  <a:pt x="2796" y="642"/>
                </a:lnTo>
                <a:lnTo>
                  <a:pt x="2796" y="648"/>
                </a:lnTo>
                <a:lnTo>
                  <a:pt x="2802" y="654"/>
                </a:lnTo>
                <a:lnTo>
                  <a:pt x="2802" y="660"/>
                </a:lnTo>
                <a:lnTo>
                  <a:pt x="2808" y="660"/>
                </a:lnTo>
                <a:lnTo>
                  <a:pt x="2808" y="666"/>
                </a:lnTo>
                <a:lnTo>
                  <a:pt x="2814" y="672"/>
                </a:lnTo>
                <a:lnTo>
                  <a:pt x="2814" y="678"/>
                </a:lnTo>
                <a:lnTo>
                  <a:pt x="2820" y="678"/>
                </a:lnTo>
                <a:lnTo>
                  <a:pt x="2820" y="684"/>
                </a:lnTo>
                <a:lnTo>
                  <a:pt x="2826" y="684"/>
                </a:lnTo>
                <a:lnTo>
                  <a:pt x="2826" y="690"/>
                </a:lnTo>
                <a:lnTo>
                  <a:pt x="2832" y="690"/>
                </a:lnTo>
                <a:lnTo>
                  <a:pt x="2838" y="690"/>
                </a:lnTo>
                <a:lnTo>
                  <a:pt x="2838" y="696"/>
                </a:lnTo>
                <a:lnTo>
                  <a:pt x="2844" y="696"/>
                </a:lnTo>
                <a:lnTo>
                  <a:pt x="2850" y="696"/>
                </a:lnTo>
                <a:lnTo>
                  <a:pt x="2856" y="696"/>
                </a:lnTo>
                <a:lnTo>
                  <a:pt x="2856" y="690"/>
                </a:lnTo>
                <a:lnTo>
                  <a:pt x="2862" y="690"/>
                </a:lnTo>
                <a:lnTo>
                  <a:pt x="2868" y="690"/>
                </a:lnTo>
                <a:lnTo>
                  <a:pt x="2868" y="684"/>
                </a:lnTo>
                <a:lnTo>
                  <a:pt x="2874" y="684"/>
                </a:lnTo>
                <a:lnTo>
                  <a:pt x="2880" y="678"/>
                </a:lnTo>
                <a:lnTo>
                  <a:pt x="2886" y="678"/>
                </a:lnTo>
                <a:lnTo>
                  <a:pt x="2886" y="672"/>
                </a:lnTo>
                <a:lnTo>
                  <a:pt x="2892" y="672"/>
                </a:lnTo>
                <a:lnTo>
                  <a:pt x="2898" y="672"/>
                </a:lnTo>
                <a:lnTo>
                  <a:pt x="2898" y="666"/>
                </a:lnTo>
                <a:lnTo>
                  <a:pt x="2904" y="666"/>
                </a:lnTo>
                <a:lnTo>
                  <a:pt x="2904" y="660"/>
                </a:lnTo>
                <a:lnTo>
                  <a:pt x="2910" y="660"/>
                </a:lnTo>
                <a:lnTo>
                  <a:pt x="2916" y="654"/>
                </a:lnTo>
                <a:lnTo>
                  <a:pt x="2922" y="654"/>
                </a:lnTo>
                <a:lnTo>
                  <a:pt x="2922" y="648"/>
                </a:lnTo>
                <a:lnTo>
                  <a:pt x="2928" y="648"/>
                </a:lnTo>
                <a:lnTo>
                  <a:pt x="2928" y="642"/>
                </a:lnTo>
                <a:lnTo>
                  <a:pt x="2934" y="642"/>
                </a:lnTo>
                <a:lnTo>
                  <a:pt x="2940" y="636"/>
                </a:lnTo>
                <a:lnTo>
                  <a:pt x="2946" y="636"/>
                </a:lnTo>
                <a:lnTo>
                  <a:pt x="2946" y="630"/>
                </a:lnTo>
                <a:lnTo>
                  <a:pt x="2952" y="630"/>
                </a:lnTo>
                <a:lnTo>
                  <a:pt x="2952" y="624"/>
                </a:lnTo>
                <a:lnTo>
                  <a:pt x="2958" y="624"/>
                </a:lnTo>
                <a:lnTo>
                  <a:pt x="2964" y="624"/>
                </a:lnTo>
                <a:lnTo>
                  <a:pt x="2964" y="618"/>
                </a:lnTo>
                <a:lnTo>
                  <a:pt x="2970" y="618"/>
                </a:lnTo>
                <a:lnTo>
                  <a:pt x="2976" y="618"/>
                </a:lnTo>
                <a:lnTo>
                  <a:pt x="2976" y="624"/>
                </a:lnTo>
                <a:lnTo>
                  <a:pt x="2982" y="624"/>
                </a:lnTo>
                <a:lnTo>
                  <a:pt x="2988" y="624"/>
                </a:lnTo>
                <a:lnTo>
                  <a:pt x="2988" y="630"/>
                </a:lnTo>
                <a:lnTo>
                  <a:pt x="2994" y="630"/>
                </a:lnTo>
                <a:lnTo>
                  <a:pt x="2994" y="636"/>
                </a:lnTo>
                <a:lnTo>
                  <a:pt x="3000" y="636"/>
                </a:lnTo>
                <a:lnTo>
                  <a:pt x="3000" y="642"/>
                </a:lnTo>
                <a:lnTo>
                  <a:pt x="3006" y="642"/>
                </a:lnTo>
                <a:lnTo>
                  <a:pt x="3006" y="648"/>
                </a:lnTo>
                <a:lnTo>
                  <a:pt x="3012" y="648"/>
                </a:lnTo>
                <a:lnTo>
                  <a:pt x="3012" y="654"/>
                </a:lnTo>
                <a:lnTo>
                  <a:pt x="3018" y="654"/>
                </a:lnTo>
                <a:lnTo>
                  <a:pt x="3018" y="660"/>
                </a:lnTo>
                <a:lnTo>
                  <a:pt x="3024" y="660"/>
                </a:lnTo>
                <a:lnTo>
                  <a:pt x="3024" y="666"/>
                </a:lnTo>
                <a:lnTo>
                  <a:pt x="3030" y="666"/>
                </a:lnTo>
                <a:lnTo>
                  <a:pt x="3036" y="666"/>
                </a:lnTo>
                <a:lnTo>
                  <a:pt x="3036" y="672"/>
                </a:lnTo>
                <a:lnTo>
                  <a:pt x="3042" y="672"/>
                </a:lnTo>
                <a:lnTo>
                  <a:pt x="3042" y="678"/>
                </a:lnTo>
                <a:lnTo>
                  <a:pt x="3048" y="678"/>
                </a:lnTo>
                <a:lnTo>
                  <a:pt x="3048" y="684"/>
                </a:lnTo>
                <a:lnTo>
                  <a:pt x="3054" y="684"/>
                </a:lnTo>
                <a:lnTo>
                  <a:pt x="3054" y="690"/>
                </a:lnTo>
                <a:lnTo>
                  <a:pt x="3060" y="690"/>
                </a:lnTo>
                <a:lnTo>
                  <a:pt x="3066" y="690"/>
                </a:lnTo>
                <a:lnTo>
                  <a:pt x="3066" y="696"/>
                </a:lnTo>
                <a:lnTo>
                  <a:pt x="3072" y="696"/>
                </a:lnTo>
                <a:lnTo>
                  <a:pt x="3072" y="702"/>
                </a:lnTo>
                <a:lnTo>
                  <a:pt x="3078" y="702"/>
                </a:lnTo>
                <a:lnTo>
                  <a:pt x="3084" y="708"/>
                </a:lnTo>
                <a:lnTo>
                  <a:pt x="3090" y="708"/>
                </a:lnTo>
                <a:lnTo>
                  <a:pt x="3090" y="714"/>
                </a:lnTo>
                <a:lnTo>
                  <a:pt x="3096" y="714"/>
                </a:lnTo>
                <a:lnTo>
                  <a:pt x="3102" y="714"/>
                </a:lnTo>
                <a:lnTo>
                  <a:pt x="3102" y="720"/>
                </a:lnTo>
                <a:lnTo>
                  <a:pt x="3108" y="720"/>
                </a:lnTo>
                <a:lnTo>
                  <a:pt x="3114" y="726"/>
                </a:lnTo>
                <a:lnTo>
                  <a:pt x="3120" y="726"/>
                </a:lnTo>
                <a:lnTo>
                  <a:pt x="3126" y="732"/>
                </a:lnTo>
                <a:lnTo>
                  <a:pt x="3132" y="732"/>
                </a:lnTo>
                <a:lnTo>
                  <a:pt x="3138" y="738"/>
                </a:lnTo>
                <a:lnTo>
                  <a:pt x="3144" y="738"/>
                </a:lnTo>
                <a:lnTo>
                  <a:pt x="3150" y="738"/>
                </a:lnTo>
                <a:lnTo>
                  <a:pt x="3150" y="744"/>
                </a:lnTo>
                <a:lnTo>
                  <a:pt x="3156" y="744"/>
                </a:lnTo>
                <a:lnTo>
                  <a:pt x="3162" y="744"/>
                </a:lnTo>
                <a:lnTo>
                  <a:pt x="3168" y="744"/>
                </a:lnTo>
                <a:lnTo>
                  <a:pt x="3168" y="750"/>
                </a:lnTo>
                <a:lnTo>
                  <a:pt x="3174" y="750"/>
                </a:lnTo>
                <a:lnTo>
                  <a:pt x="3180" y="750"/>
                </a:lnTo>
                <a:lnTo>
                  <a:pt x="3186" y="750"/>
                </a:lnTo>
                <a:lnTo>
                  <a:pt x="3192" y="750"/>
                </a:lnTo>
                <a:lnTo>
                  <a:pt x="3192" y="756"/>
                </a:lnTo>
                <a:lnTo>
                  <a:pt x="3198" y="756"/>
                </a:lnTo>
                <a:lnTo>
                  <a:pt x="3204" y="756"/>
                </a:lnTo>
                <a:lnTo>
                  <a:pt x="3210" y="756"/>
                </a:lnTo>
                <a:lnTo>
                  <a:pt x="3216" y="756"/>
                </a:lnTo>
                <a:lnTo>
                  <a:pt x="3222" y="756"/>
                </a:lnTo>
                <a:lnTo>
                  <a:pt x="3228" y="756"/>
                </a:lnTo>
                <a:lnTo>
                  <a:pt x="3234" y="756"/>
                </a:lnTo>
                <a:lnTo>
                  <a:pt x="3240" y="756"/>
                </a:lnTo>
                <a:lnTo>
                  <a:pt x="3246" y="756"/>
                </a:lnTo>
                <a:lnTo>
                  <a:pt x="3252" y="756"/>
                </a:lnTo>
                <a:lnTo>
                  <a:pt x="3258" y="756"/>
                </a:lnTo>
                <a:lnTo>
                  <a:pt x="3264" y="756"/>
                </a:lnTo>
                <a:lnTo>
                  <a:pt x="3270" y="756"/>
                </a:lnTo>
                <a:lnTo>
                  <a:pt x="3276" y="756"/>
                </a:lnTo>
                <a:lnTo>
                  <a:pt x="3282" y="756"/>
                </a:lnTo>
                <a:lnTo>
                  <a:pt x="3288" y="756"/>
                </a:lnTo>
                <a:lnTo>
                  <a:pt x="3294" y="756"/>
                </a:lnTo>
                <a:lnTo>
                  <a:pt x="3294" y="750"/>
                </a:lnTo>
                <a:lnTo>
                  <a:pt x="3300" y="750"/>
                </a:lnTo>
                <a:lnTo>
                  <a:pt x="3306" y="750"/>
                </a:lnTo>
                <a:lnTo>
                  <a:pt x="3312" y="750"/>
                </a:lnTo>
                <a:lnTo>
                  <a:pt x="3312" y="744"/>
                </a:lnTo>
                <a:lnTo>
                  <a:pt x="3318" y="744"/>
                </a:lnTo>
                <a:lnTo>
                  <a:pt x="3324" y="744"/>
                </a:lnTo>
                <a:lnTo>
                  <a:pt x="3330" y="744"/>
                </a:lnTo>
                <a:lnTo>
                  <a:pt x="3330" y="738"/>
                </a:lnTo>
                <a:lnTo>
                  <a:pt x="3336" y="738"/>
                </a:lnTo>
                <a:lnTo>
                  <a:pt x="3342" y="738"/>
                </a:lnTo>
                <a:lnTo>
                  <a:pt x="3342" y="732"/>
                </a:lnTo>
                <a:lnTo>
                  <a:pt x="3348" y="732"/>
                </a:lnTo>
                <a:lnTo>
                  <a:pt x="3354" y="732"/>
                </a:lnTo>
                <a:lnTo>
                  <a:pt x="3354" y="726"/>
                </a:lnTo>
                <a:lnTo>
                  <a:pt x="3360" y="726"/>
                </a:lnTo>
                <a:lnTo>
                  <a:pt x="3360" y="720"/>
                </a:lnTo>
                <a:lnTo>
                  <a:pt x="3366" y="720"/>
                </a:lnTo>
                <a:lnTo>
                  <a:pt x="3366" y="714"/>
                </a:lnTo>
                <a:lnTo>
                  <a:pt x="3372" y="714"/>
                </a:lnTo>
                <a:lnTo>
                  <a:pt x="3372" y="708"/>
                </a:lnTo>
                <a:lnTo>
                  <a:pt x="3378" y="708"/>
                </a:lnTo>
                <a:lnTo>
                  <a:pt x="3378" y="702"/>
                </a:lnTo>
                <a:lnTo>
                  <a:pt x="3384" y="702"/>
                </a:lnTo>
                <a:lnTo>
                  <a:pt x="3384" y="696"/>
                </a:lnTo>
                <a:lnTo>
                  <a:pt x="3390" y="696"/>
                </a:lnTo>
                <a:lnTo>
                  <a:pt x="3390" y="690"/>
                </a:lnTo>
                <a:lnTo>
                  <a:pt x="3396" y="690"/>
                </a:lnTo>
                <a:lnTo>
                  <a:pt x="3396" y="684"/>
                </a:lnTo>
                <a:lnTo>
                  <a:pt x="3402" y="684"/>
                </a:lnTo>
                <a:lnTo>
                  <a:pt x="3402" y="678"/>
                </a:lnTo>
                <a:lnTo>
                  <a:pt x="3408" y="678"/>
                </a:lnTo>
                <a:lnTo>
                  <a:pt x="3408" y="672"/>
                </a:lnTo>
                <a:lnTo>
                  <a:pt x="3408" y="666"/>
                </a:lnTo>
                <a:lnTo>
                  <a:pt x="3414" y="666"/>
                </a:lnTo>
                <a:lnTo>
                  <a:pt x="3414" y="660"/>
                </a:lnTo>
                <a:lnTo>
                  <a:pt x="3420" y="660"/>
                </a:lnTo>
                <a:lnTo>
                  <a:pt x="3420" y="654"/>
                </a:lnTo>
                <a:lnTo>
                  <a:pt x="3426" y="654"/>
                </a:lnTo>
                <a:lnTo>
                  <a:pt x="3426" y="648"/>
                </a:lnTo>
                <a:lnTo>
                  <a:pt x="3432" y="648"/>
                </a:lnTo>
                <a:lnTo>
                  <a:pt x="3432" y="642"/>
                </a:lnTo>
                <a:lnTo>
                  <a:pt x="3438" y="642"/>
                </a:lnTo>
                <a:lnTo>
                  <a:pt x="3444" y="642"/>
                </a:lnTo>
                <a:lnTo>
                  <a:pt x="3444" y="636"/>
                </a:lnTo>
                <a:lnTo>
                  <a:pt x="3450" y="636"/>
                </a:lnTo>
                <a:lnTo>
                  <a:pt x="3456" y="636"/>
                </a:lnTo>
                <a:lnTo>
                  <a:pt x="3462" y="636"/>
                </a:lnTo>
                <a:lnTo>
                  <a:pt x="3468" y="636"/>
                </a:lnTo>
                <a:lnTo>
                  <a:pt x="3474" y="636"/>
                </a:lnTo>
                <a:lnTo>
                  <a:pt x="3480" y="630"/>
                </a:lnTo>
                <a:lnTo>
                  <a:pt x="3486" y="630"/>
                </a:lnTo>
                <a:lnTo>
                  <a:pt x="3492" y="630"/>
                </a:lnTo>
                <a:lnTo>
                  <a:pt x="3498" y="630"/>
                </a:lnTo>
                <a:lnTo>
                  <a:pt x="3504" y="630"/>
                </a:lnTo>
                <a:lnTo>
                  <a:pt x="3510" y="630"/>
                </a:lnTo>
                <a:lnTo>
                  <a:pt x="3510" y="624"/>
                </a:lnTo>
                <a:lnTo>
                  <a:pt x="3516" y="624"/>
                </a:lnTo>
                <a:lnTo>
                  <a:pt x="3522" y="618"/>
                </a:lnTo>
                <a:lnTo>
                  <a:pt x="3528" y="612"/>
                </a:lnTo>
                <a:lnTo>
                  <a:pt x="3528" y="606"/>
                </a:lnTo>
                <a:lnTo>
                  <a:pt x="3534" y="606"/>
                </a:lnTo>
                <a:lnTo>
                  <a:pt x="3534" y="600"/>
                </a:lnTo>
                <a:lnTo>
                  <a:pt x="3534" y="594"/>
                </a:lnTo>
                <a:lnTo>
                  <a:pt x="3540" y="594"/>
                </a:lnTo>
                <a:lnTo>
                  <a:pt x="3540" y="588"/>
                </a:lnTo>
                <a:lnTo>
                  <a:pt x="3546" y="582"/>
                </a:lnTo>
                <a:lnTo>
                  <a:pt x="3546" y="576"/>
                </a:lnTo>
                <a:lnTo>
                  <a:pt x="3552" y="570"/>
                </a:lnTo>
                <a:lnTo>
                  <a:pt x="3552" y="564"/>
                </a:lnTo>
                <a:lnTo>
                  <a:pt x="3552" y="558"/>
                </a:lnTo>
                <a:lnTo>
                  <a:pt x="3558" y="558"/>
                </a:lnTo>
                <a:lnTo>
                  <a:pt x="3558" y="552"/>
                </a:lnTo>
                <a:lnTo>
                  <a:pt x="3558" y="546"/>
                </a:lnTo>
                <a:lnTo>
                  <a:pt x="3564" y="546"/>
                </a:lnTo>
                <a:lnTo>
                  <a:pt x="3564" y="540"/>
                </a:lnTo>
                <a:lnTo>
                  <a:pt x="3564" y="534"/>
                </a:lnTo>
                <a:lnTo>
                  <a:pt x="3570" y="534"/>
                </a:lnTo>
                <a:lnTo>
                  <a:pt x="3570" y="528"/>
                </a:lnTo>
                <a:lnTo>
                  <a:pt x="3570" y="522"/>
                </a:lnTo>
                <a:lnTo>
                  <a:pt x="3576" y="522"/>
                </a:lnTo>
                <a:lnTo>
                  <a:pt x="3576" y="516"/>
                </a:lnTo>
                <a:lnTo>
                  <a:pt x="3576" y="510"/>
                </a:lnTo>
                <a:lnTo>
                  <a:pt x="3576" y="504"/>
                </a:lnTo>
                <a:lnTo>
                  <a:pt x="3582" y="504"/>
                </a:lnTo>
                <a:lnTo>
                  <a:pt x="3582" y="498"/>
                </a:lnTo>
                <a:lnTo>
                  <a:pt x="3582" y="492"/>
                </a:lnTo>
                <a:lnTo>
                  <a:pt x="3588" y="492"/>
                </a:lnTo>
                <a:lnTo>
                  <a:pt x="3588" y="486"/>
                </a:lnTo>
                <a:lnTo>
                  <a:pt x="3588" y="480"/>
                </a:lnTo>
                <a:lnTo>
                  <a:pt x="3588" y="474"/>
                </a:lnTo>
                <a:lnTo>
                  <a:pt x="3594" y="474"/>
                </a:lnTo>
                <a:lnTo>
                  <a:pt x="3594" y="468"/>
                </a:lnTo>
                <a:lnTo>
                  <a:pt x="3594" y="462"/>
                </a:lnTo>
                <a:lnTo>
                  <a:pt x="3600" y="456"/>
                </a:lnTo>
                <a:lnTo>
                  <a:pt x="3600" y="450"/>
                </a:lnTo>
                <a:lnTo>
                  <a:pt x="3600" y="444"/>
                </a:lnTo>
                <a:lnTo>
                  <a:pt x="3606" y="444"/>
                </a:lnTo>
                <a:lnTo>
                  <a:pt x="3606" y="438"/>
                </a:lnTo>
                <a:lnTo>
                  <a:pt x="3606" y="432"/>
                </a:lnTo>
                <a:lnTo>
                  <a:pt x="3612" y="426"/>
                </a:lnTo>
                <a:lnTo>
                  <a:pt x="3612" y="420"/>
                </a:lnTo>
                <a:lnTo>
                  <a:pt x="3612" y="414"/>
                </a:lnTo>
                <a:lnTo>
                  <a:pt x="3618" y="408"/>
                </a:lnTo>
                <a:lnTo>
                  <a:pt x="3618" y="402"/>
                </a:lnTo>
                <a:lnTo>
                  <a:pt x="3618" y="396"/>
                </a:lnTo>
                <a:lnTo>
                  <a:pt x="3624" y="396"/>
                </a:lnTo>
                <a:lnTo>
                  <a:pt x="3624" y="390"/>
                </a:lnTo>
                <a:lnTo>
                  <a:pt x="3624" y="384"/>
                </a:lnTo>
                <a:lnTo>
                  <a:pt x="3624" y="378"/>
                </a:lnTo>
                <a:lnTo>
                  <a:pt x="3630" y="378"/>
                </a:lnTo>
                <a:lnTo>
                  <a:pt x="3630" y="372"/>
                </a:lnTo>
                <a:lnTo>
                  <a:pt x="3630" y="366"/>
                </a:lnTo>
                <a:lnTo>
                  <a:pt x="3630" y="360"/>
                </a:lnTo>
                <a:lnTo>
                  <a:pt x="3636" y="360"/>
                </a:lnTo>
                <a:lnTo>
                  <a:pt x="3636" y="354"/>
                </a:lnTo>
                <a:lnTo>
                  <a:pt x="3636" y="348"/>
                </a:lnTo>
                <a:lnTo>
                  <a:pt x="3636" y="342"/>
                </a:lnTo>
                <a:lnTo>
                  <a:pt x="3642" y="342"/>
                </a:lnTo>
                <a:lnTo>
                  <a:pt x="3642" y="336"/>
                </a:lnTo>
                <a:lnTo>
                  <a:pt x="3642" y="330"/>
                </a:lnTo>
                <a:lnTo>
                  <a:pt x="3642" y="324"/>
                </a:lnTo>
                <a:lnTo>
                  <a:pt x="3648" y="324"/>
                </a:lnTo>
                <a:lnTo>
                  <a:pt x="3648" y="318"/>
                </a:lnTo>
                <a:lnTo>
                  <a:pt x="3648" y="312"/>
                </a:lnTo>
                <a:lnTo>
                  <a:pt x="3648" y="306"/>
                </a:lnTo>
                <a:lnTo>
                  <a:pt x="3654" y="306"/>
                </a:lnTo>
                <a:lnTo>
                  <a:pt x="3654" y="300"/>
                </a:lnTo>
                <a:lnTo>
                  <a:pt x="3654" y="294"/>
                </a:lnTo>
                <a:lnTo>
                  <a:pt x="3654" y="288"/>
                </a:lnTo>
                <a:lnTo>
                  <a:pt x="3660" y="282"/>
                </a:lnTo>
                <a:lnTo>
                  <a:pt x="3660" y="276"/>
                </a:lnTo>
                <a:lnTo>
                  <a:pt x="3660" y="270"/>
                </a:lnTo>
                <a:lnTo>
                  <a:pt x="3666" y="264"/>
                </a:lnTo>
                <a:lnTo>
                  <a:pt x="3666" y="258"/>
                </a:lnTo>
                <a:lnTo>
                  <a:pt x="3666" y="252"/>
                </a:lnTo>
                <a:lnTo>
                  <a:pt x="3672" y="246"/>
                </a:lnTo>
                <a:lnTo>
                  <a:pt x="3672" y="240"/>
                </a:lnTo>
                <a:lnTo>
                  <a:pt x="3672" y="234"/>
                </a:lnTo>
                <a:lnTo>
                  <a:pt x="3678" y="228"/>
                </a:lnTo>
                <a:lnTo>
                  <a:pt x="3678" y="222"/>
                </a:lnTo>
                <a:lnTo>
                  <a:pt x="3678" y="216"/>
                </a:lnTo>
                <a:lnTo>
                  <a:pt x="3684" y="216"/>
                </a:lnTo>
                <a:lnTo>
                  <a:pt x="3684" y="210"/>
                </a:lnTo>
                <a:lnTo>
                  <a:pt x="3684" y="204"/>
                </a:lnTo>
                <a:lnTo>
                  <a:pt x="3690" y="204"/>
                </a:lnTo>
                <a:lnTo>
                  <a:pt x="3690" y="198"/>
                </a:lnTo>
                <a:lnTo>
                  <a:pt x="3690" y="192"/>
                </a:lnTo>
                <a:lnTo>
                  <a:pt x="3696" y="186"/>
                </a:lnTo>
                <a:lnTo>
                  <a:pt x="3696" y="180"/>
                </a:lnTo>
                <a:lnTo>
                  <a:pt x="3696" y="174"/>
                </a:lnTo>
                <a:lnTo>
                  <a:pt x="3702" y="174"/>
                </a:lnTo>
                <a:lnTo>
                  <a:pt x="3702" y="168"/>
                </a:lnTo>
                <a:lnTo>
                  <a:pt x="3708" y="162"/>
                </a:lnTo>
                <a:lnTo>
                  <a:pt x="3708" y="156"/>
                </a:lnTo>
                <a:lnTo>
                  <a:pt x="3714" y="156"/>
                </a:lnTo>
                <a:lnTo>
                  <a:pt x="3714" y="150"/>
                </a:lnTo>
                <a:lnTo>
                  <a:pt x="3720" y="144"/>
                </a:lnTo>
                <a:lnTo>
                  <a:pt x="3726" y="138"/>
                </a:lnTo>
                <a:lnTo>
                  <a:pt x="3732" y="138"/>
                </a:lnTo>
                <a:lnTo>
                  <a:pt x="3732" y="132"/>
                </a:lnTo>
                <a:lnTo>
                  <a:pt x="3738" y="132"/>
                </a:lnTo>
                <a:lnTo>
                  <a:pt x="3744" y="132"/>
                </a:lnTo>
                <a:lnTo>
                  <a:pt x="3750" y="132"/>
                </a:lnTo>
                <a:lnTo>
                  <a:pt x="3756" y="132"/>
                </a:lnTo>
                <a:lnTo>
                  <a:pt x="3762" y="132"/>
                </a:lnTo>
                <a:lnTo>
                  <a:pt x="3768" y="132"/>
                </a:lnTo>
                <a:lnTo>
                  <a:pt x="3774" y="132"/>
                </a:lnTo>
                <a:lnTo>
                  <a:pt x="3780" y="132"/>
                </a:lnTo>
                <a:lnTo>
                  <a:pt x="3786" y="132"/>
                </a:lnTo>
                <a:lnTo>
                  <a:pt x="3792" y="132"/>
                </a:lnTo>
                <a:lnTo>
                  <a:pt x="3798" y="132"/>
                </a:lnTo>
                <a:lnTo>
                  <a:pt x="3798" y="138"/>
                </a:lnTo>
                <a:lnTo>
                  <a:pt x="3804" y="138"/>
                </a:lnTo>
                <a:lnTo>
                  <a:pt x="3810" y="138"/>
                </a:lnTo>
                <a:lnTo>
                  <a:pt x="3816" y="138"/>
                </a:lnTo>
                <a:lnTo>
                  <a:pt x="3822" y="138"/>
                </a:lnTo>
                <a:lnTo>
                  <a:pt x="3828" y="138"/>
                </a:lnTo>
                <a:lnTo>
                  <a:pt x="3834" y="138"/>
                </a:lnTo>
                <a:lnTo>
                  <a:pt x="3840" y="138"/>
                </a:lnTo>
                <a:lnTo>
                  <a:pt x="3846" y="138"/>
                </a:lnTo>
                <a:lnTo>
                  <a:pt x="3846" y="144"/>
                </a:lnTo>
                <a:lnTo>
                  <a:pt x="3852" y="144"/>
                </a:lnTo>
                <a:lnTo>
                  <a:pt x="3858" y="144"/>
                </a:lnTo>
                <a:lnTo>
                  <a:pt x="3858" y="150"/>
                </a:lnTo>
                <a:lnTo>
                  <a:pt x="3864" y="150"/>
                </a:lnTo>
                <a:lnTo>
                  <a:pt x="3864" y="156"/>
                </a:lnTo>
                <a:lnTo>
                  <a:pt x="3864" y="162"/>
                </a:lnTo>
                <a:lnTo>
                  <a:pt x="3870" y="162"/>
                </a:lnTo>
                <a:lnTo>
                  <a:pt x="3870" y="168"/>
                </a:lnTo>
                <a:lnTo>
                  <a:pt x="3876" y="168"/>
                </a:lnTo>
                <a:lnTo>
                  <a:pt x="3876" y="174"/>
                </a:lnTo>
                <a:lnTo>
                  <a:pt x="3876" y="180"/>
                </a:lnTo>
                <a:lnTo>
                  <a:pt x="3882" y="180"/>
                </a:lnTo>
                <a:lnTo>
                  <a:pt x="3882" y="186"/>
                </a:lnTo>
                <a:lnTo>
                  <a:pt x="3888" y="192"/>
                </a:lnTo>
                <a:lnTo>
                  <a:pt x="3888" y="198"/>
                </a:lnTo>
                <a:lnTo>
                  <a:pt x="3894" y="204"/>
                </a:lnTo>
                <a:lnTo>
                  <a:pt x="3894" y="210"/>
                </a:lnTo>
                <a:lnTo>
                  <a:pt x="3894" y="216"/>
                </a:lnTo>
                <a:lnTo>
                  <a:pt x="3900" y="216"/>
                </a:lnTo>
                <a:lnTo>
                  <a:pt x="3900" y="222"/>
                </a:lnTo>
                <a:lnTo>
                  <a:pt x="3900" y="228"/>
                </a:lnTo>
                <a:lnTo>
                  <a:pt x="3906" y="234"/>
                </a:lnTo>
                <a:lnTo>
                  <a:pt x="3906" y="240"/>
                </a:lnTo>
                <a:lnTo>
                  <a:pt x="3906" y="246"/>
                </a:lnTo>
                <a:lnTo>
                  <a:pt x="3912" y="252"/>
                </a:lnTo>
                <a:lnTo>
                  <a:pt x="3912" y="258"/>
                </a:lnTo>
                <a:lnTo>
                  <a:pt x="3912" y="264"/>
                </a:lnTo>
                <a:lnTo>
                  <a:pt x="3918" y="264"/>
                </a:lnTo>
                <a:lnTo>
                  <a:pt x="3918" y="270"/>
                </a:lnTo>
                <a:lnTo>
                  <a:pt x="3918" y="276"/>
                </a:lnTo>
                <a:lnTo>
                  <a:pt x="3918" y="282"/>
                </a:lnTo>
                <a:lnTo>
                  <a:pt x="3924" y="282"/>
                </a:lnTo>
                <a:lnTo>
                  <a:pt x="3924" y="288"/>
                </a:lnTo>
                <a:lnTo>
                  <a:pt x="3924" y="294"/>
                </a:lnTo>
                <a:lnTo>
                  <a:pt x="3924" y="300"/>
                </a:lnTo>
                <a:lnTo>
                  <a:pt x="3930" y="306"/>
                </a:lnTo>
                <a:lnTo>
                  <a:pt x="3930" y="312"/>
                </a:lnTo>
                <a:lnTo>
                  <a:pt x="3930" y="318"/>
                </a:lnTo>
                <a:lnTo>
                  <a:pt x="3936" y="324"/>
                </a:lnTo>
                <a:lnTo>
                  <a:pt x="3936" y="330"/>
                </a:lnTo>
                <a:lnTo>
                  <a:pt x="3936" y="336"/>
                </a:lnTo>
                <a:lnTo>
                  <a:pt x="3942" y="342"/>
                </a:lnTo>
                <a:lnTo>
                  <a:pt x="3942" y="348"/>
                </a:lnTo>
                <a:lnTo>
                  <a:pt x="3942" y="354"/>
                </a:lnTo>
                <a:lnTo>
                  <a:pt x="3948" y="360"/>
                </a:lnTo>
                <a:lnTo>
                  <a:pt x="3948" y="366"/>
                </a:lnTo>
                <a:lnTo>
                  <a:pt x="3948" y="372"/>
                </a:lnTo>
                <a:lnTo>
                  <a:pt x="3948" y="378"/>
                </a:lnTo>
                <a:lnTo>
                  <a:pt x="3954" y="378"/>
                </a:lnTo>
                <a:lnTo>
                  <a:pt x="3954" y="384"/>
                </a:lnTo>
                <a:lnTo>
                  <a:pt x="3954" y="390"/>
                </a:lnTo>
                <a:lnTo>
                  <a:pt x="3954" y="396"/>
                </a:lnTo>
                <a:lnTo>
                  <a:pt x="3960" y="396"/>
                </a:lnTo>
                <a:lnTo>
                  <a:pt x="3960" y="402"/>
                </a:lnTo>
                <a:lnTo>
                  <a:pt x="3960" y="408"/>
                </a:lnTo>
                <a:lnTo>
                  <a:pt x="3960" y="414"/>
                </a:lnTo>
                <a:lnTo>
                  <a:pt x="3966" y="420"/>
                </a:lnTo>
                <a:lnTo>
                  <a:pt x="3966" y="426"/>
                </a:lnTo>
                <a:lnTo>
                  <a:pt x="3966" y="432"/>
                </a:lnTo>
                <a:lnTo>
                  <a:pt x="3966" y="438"/>
                </a:lnTo>
                <a:lnTo>
                  <a:pt x="3972" y="444"/>
                </a:lnTo>
                <a:lnTo>
                  <a:pt x="3972" y="450"/>
                </a:lnTo>
                <a:lnTo>
                  <a:pt x="3972" y="456"/>
                </a:lnTo>
                <a:lnTo>
                  <a:pt x="3972" y="462"/>
                </a:lnTo>
                <a:lnTo>
                  <a:pt x="3972" y="468"/>
                </a:lnTo>
                <a:lnTo>
                  <a:pt x="3978" y="474"/>
                </a:lnTo>
                <a:lnTo>
                  <a:pt x="3978" y="486"/>
                </a:lnTo>
                <a:lnTo>
                  <a:pt x="3978" y="492"/>
                </a:lnTo>
                <a:lnTo>
                  <a:pt x="3978" y="498"/>
                </a:lnTo>
                <a:lnTo>
                  <a:pt x="3978" y="504"/>
                </a:lnTo>
                <a:lnTo>
                  <a:pt x="3984" y="510"/>
                </a:lnTo>
                <a:lnTo>
                  <a:pt x="3984" y="516"/>
                </a:lnTo>
                <a:lnTo>
                  <a:pt x="3984" y="522"/>
                </a:lnTo>
                <a:lnTo>
                  <a:pt x="3984" y="528"/>
                </a:lnTo>
                <a:lnTo>
                  <a:pt x="3984" y="534"/>
                </a:lnTo>
                <a:lnTo>
                  <a:pt x="3984" y="540"/>
                </a:lnTo>
                <a:lnTo>
                  <a:pt x="3984" y="546"/>
                </a:lnTo>
                <a:lnTo>
                  <a:pt x="3990" y="552"/>
                </a:lnTo>
                <a:lnTo>
                  <a:pt x="3990" y="558"/>
                </a:lnTo>
                <a:lnTo>
                  <a:pt x="3990" y="564"/>
                </a:lnTo>
                <a:lnTo>
                  <a:pt x="3990" y="570"/>
                </a:lnTo>
                <a:lnTo>
                  <a:pt x="3990" y="576"/>
                </a:lnTo>
                <a:lnTo>
                  <a:pt x="3990" y="582"/>
                </a:lnTo>
                <a:lnTo>
                  <a:pt x="3990" y="588"/>
                </a:lnTo>
                <a:lnTo>
                  <a:pt x="3996" y="594"/>
                </a:lnTo>
                <a:lnTo>
                  <a:pt x="3996" y="600"/>
                </a:lnTo>
                <a:lnTo>
                  <a:pt x="3996" y="606"/>
                </a:lnTo>
                <a:lnTo>
                  <a:pt x="3996" y="612"/>
                </a:lnTo>
                <a:lnTo>
                  <a:pt x="3996" y="618"/>
                </a:lnTo>
                <a:lnTo>
                  <a:pt x="4002" y="624"/>
                </a:lnTo>
                <a:lnTo>
                  <a:pt x="4002" y="630"/>
                </a:lnTo>
                <a:lnTo>
                  <a:pt x="4002" y="636"/>
                </a:lnTo>
                <a:lnTo>
                  <a:pt x="4002" y="642"/>
                </a:lnTo>
                <a:lnTo>
                  <a:pt x="4002" y="648"/>
                </a:lnTo>
                <a:lnTo>
                  <a:pt x="4002" y="654"/>
                </a:lnTo>
                <a:lnTo>
                  <a:pt x="4008" y="660"/>
                </a:lnTo>
                <a:lnTo>
                  <a:pt x="4008" y="666"/>
                </a:lnTo>
                <a:lnTo>
                  <a:pt x="4008" y="672"/>
                </a:lnTo>
                <a:lnTo>
                  <a:pt x="4008" y="678"/>
                </a:lnTo>
                <a:lnTo>
                  <a:pt x="4008" y="684"/>
                </a:lnTo>
                <a:lnTo>
                  <a:pt x="4014" y="690"/>
                </a:lnTo>
                <a:lnTo>
                  <a:pt x="4014" y="696"/>
                </a:lnTo>
                <a:lnTo>
                  <a:pt x="4014" y="702"/>
                </a:lnTo>
                <a:lnTo>
                  <a:pt x="4014" y="708"/>
                </a:lnTo>
                <a:lnTo>
                  <a:pt x="4020" y="714"/>
                </a:lnTo>
                <a:lnTo>
                  <a:pt x="4020" y="720"/>
                </a:lnTo>
                <a:lnTo>
                  <a:pt x="4020" y="726"/>
                </a:lnTo>
                <a:lnTo>
                  <a:pt x="4020" y="732"/>
                </a:lnTo>
                <a:lnTo>
                  <a:pt x="4026" y="732"/>
                </a:lnTo>
                <a:lnTo>
                  <a:pt x="4026" y="738"/>
                </a:lnTo>
                <a:lnTo>
                  <a:pt x="4026" y="744"/>
                </a:lnTo>
                <a:lnTo>
                  <a:pt x="4026" y="750"/>
                </a:lnTo>
                <a:lnTo>
                  <a:pt x="4032" y="756"/>
                </a:lnTo>
                <a:lnTo>
                  <a:pt x="4032" y="762"/>
                </a:lnTo>
                <a:lnTo>
                  <a:pt x="4032" y="768"/>
                </a:lnTo>
                <a:lnTo>
                  <a:pt x="4038" y="768"/>
                </a:lnTo>
                <a:lnTo>
                  <a:pt x="4038" y="774"/>
                </a:lnTo>
                <a:lnTo>
                  <a:pt x="4044" y="780"/>
                </a:lnTo>
                <a:lnTo>
                  <a:pt x="4044" y="786"/>
                </a:lnTo>
                <a:lnTo>
                  <a:pt x="4050" y="786"/>
                </a:lnTo>
                <a:lnTo>
                  <a:pt x="4056" y="786"/>
                </a:lnTo>
                <a:lnTo>
                  <a:pt x="4062" y="786"/>
                </a:lnTo>
                <a:lnTo>
                  <a:pt x="4068" y="786"/>
                </a:lnTo>
                <a:lnTo>
                  <a:pt x="4068" y="780"/>
                </a:lnTo>
                <a:lnTo>
                  <a:pt x="4068" y="774"/>
                </a:lnTo>
                <a:lnTo>
                  <a:pt x="4074" y="774"/>
                </a:lnTo>
                <a:lnTo>
                  <a:pt x="4074" y="768"/>
                </a:lnTo>
                <a:lnTo>
                  <a:pt x="4074" y="762"/>
                </a:lnTo>
                <a:lnTo>
                  <a:pt x="4080" y="762"/>
                </a:lnTo>
                <a:lnTo>
                  <a:pt x="4080" y="756"/>
                </a:lnTo>
                <a:lnTo>
                  <a:pt x="4080" y="750"/>
                </a:lnTo>
                <a:lnTo>
                  <a:pt x="4086" y="744"/>
                </a:lnTo>
                <a:lnTo>
                  <a:pt x="4086" y="738"/>
                </a:lnTo>
                <a:lnTo>
                  <a:pt x="4086" y="732"/>
                </a:lnTo>
                <a:lnTo>
                  <a:pt x="4092" y="726"/>
                </a:lnTo>
                <a:lnTo>
                  <a:pt x="4092" y="720"/>
                </a:lnTo>
                <a:lnTo>
                  <a:pt x="4092" y="714"/>
                </a:lnTo>
                <a:lnTo>
                  <a:pt x="4092" y="708"/>
                </a:lnTo>
                <a:lnTo>
                  <a:pt x="4092" y="702"/>
                </a:lnTo>
                <a:lnTo>
                  <a:pt x="4098" y="702"/>
                </a:lnTo>
                <a:lnTo>
                  <a:pt x="4098" y="696"/>
                </a:lnTo>
                <a:lnTo>
                  <a:pt x="4098" y="690"/>
                </a:lnTo>
                <a:lnTo>
                  <a:pt x="4098" y="684"/>
                </a:lnTo>
                <a:lnTo>
                  <a:pt x="4098" y="678"/>
                </a:lnTo>
                <a:lnTo>
                  <a:pt x="4104" y="672"/>
                </a:lnTo>
                <a:lnTo>
                  <a:pt x="4104" y="666"/>
                </a:lnTo>
                <a:lnTo>
                  <a:pt x="4104" y="660"/>
                </a:lnTo>
                <a:lnTo>
                  <a:pt x="4104" y="654"/>
                </a:lnTo>
                <a:lnTo>
                  <a:pt x="4104" y="648"/>
                </a:lnTo>
                <a:lnTo>
                  <a:pt x="4104" y="642"/>
                </a:lnTo>
                <a:lnTo>
                  <a:pt x="4110" y="636"/>
                </a:lnTo>
                <a:lnTo>
                  <a:pt x="4110" y="630"/>
                </a:lnTo>
                <a:lnTo>
                  <a:pt x="4110" y="624"/>
                </a:lnTo>
                <a:lnTo>
                  <a:pt x="4110" y="618"/>
                </a:lnTo>
                <a:lnTo>
                  <a:pt x="4110" y="612"/>
                </a:lnTo>
                <a:lnTo>
                  <a:pt x="4110" y="606"/>
                </a:lnTo>
                <a:lnTo>
                  <a:pt x="4116" y="600"/>
                </a:lnTo>
                <a:lnTo>
                  <a:pt x="4116" y="594"/>
                </a:lnTo>
                <a:lnTo>
                  <a:pt x="4116" y="588"/>
                </a:lnTo>
                <a:lnTo>
                  <a:pt x="4116" y="582"/>
                </a:lnTo>
                <a:lnTo>
                  <a:pt x="4116" y="576"/>
                </a:lnTo>
                <a:lnTo>
                  <a:pt x="4116" y="570"/>
                </a:lnTo>
                <a:lnTo>
                  <a:pt x="4116" y="564"/>
                </a:lnTo>
                <a:lnTo>
                  <a:pt x="4122" y="558"/>
                </a:lnTo>
                <a:lnTo>
                  <a:pt x="4122" y="552"/>
                </a:lnTo>
                <a:lnTo>
                  <a:pt x="4122" y="546"/>
                </a:lnTo>
                <a:lnTo>
                  <a:pt x="4122" y="540"/>
                </a:lnTo>
                <a:lnTo>
                  <a:pt x="4122" y="528"/>
                </a:lnTo>
                <a:lnTo>
                  <a:pt x="4122" y="522"/>
                </a:lnTo>
                <a:lnTo>
                  <a:pt x="4122" y="516"/>
                </a:lnTo>
                <a:lnTo>
                  <a:pt x="4128" y="510"/>
                </a:lnTo>
                <a:lnTo>
                  <a:pt x="4128" y="504"/>
                </a:lnTo>
                <a:lnTo>
                  <a:pt x="4128" y="498"/>
                </a:lnTo>
                <a:lnTo>
                  <a:pt x="4128" y="486"/>
                </a:lnTo>
                <a:lnTo>
                  <a:pt x="4128" y="480"/>
                </a:lnTo>
                <a:lnTo>
                  <a:pt x="4128" y="474"/>
                </a:lnTo>
                <a:lnTo>
                  <a:pt x="4134" y="462"/>
                </a:lnTo>
                <a:lnTo>
                  <a:pt x="4134" y="456"/>
                </a:lnTo>
                <a:lnTo>
                  <a:pt x="4134" y="450"/>
                </a:lnTo>
                <a:lnTo>
                  <a:pt x="4134" y="438"/>
                </a:lnTo>
                <a:lnTo>
                  <a:pt x="4134" y="432"/>
                </a:lnTo>
                <a:lnTo>
                  <a:pt x="4134" y="426"/>
                </a:lnTo>
                <a:lnTo>
                  <a:pt x="4134" y="414"/>
                </a:lnTo>
                <a:lnTo>
                  <a:pt x="4140" y="408"/>
                </a:lnTo>
                <a:lnTo>
                  <a:pt x="4140" y="402"/>
                </a:lnTo>
                <a:lnTo>
                  <a:pt x="4140" y="390"/>
                </a:lnTo>
                <a:lnTo>
                  <a:pt x="4140" y="384"/>
                </a:lnTo>
                <a:lnTo>
                  <a:pt x="4140" y="372"/>
                </a:lnTo>
                <a:lnTo>
                  <a:pt x="4140" y="366"/>
                </a:lnTo>
                <a:lnTo>
                  <a:pt x="4146" y="348"/>
                </a:lnTo>
                <a:lnTo>
                  <a:pt x="4146" y="342"/>
                </a:lnTo>
                <a:lnTo>
                  <a:pt x="4146" y="336"/>
                </a:lnTo>
                <a:lnTo>
                  <a:pt x="4146" y="330"/>
                </a:lnTo>
                <a:lnTo>
                  <a:pt x="4146" y="318"/>
                </a:lnTo>
                <a:lnTo>
                  <a:pt x="4146" y="312"/>
                </a:lnTo>
                <a:lnTo>
                  <a:pt x="4146" y="306"/>
                </a:lnTo>
                <a:lnTo>
                  <a:pt x="4152" y="300"/>
                </a:lnTo>
                <a:lnTo>
                  <a:pt x="4152" y="294"/>
                </a:lnTo>
                <a:lnTo>
                  <a:pt x="4152" y="288"/>
                </a:lnTo>
                <a:lnTo>
                  <a:pt x="4152" y="282"/>
                </a:lnTo>
                <a:lnTo>
                  <a:pt x="4152" y="270"/>
                </a:lnTo>
                <a:lnTo>
                  <a:pt x="4152" y="264"/>
                </a:lnTo>
                <a:lnTo>
                  <a:pt x="4152" y="258"/>
                </a:lnTo>
                <a:lnTo>
                  <a:pt x="4158" y="252"/>
                </a:lnTo>
                <a:lnTo>
                  <a:pt x="4158" y="246"/>
                </a:lnTo>
                <a:lnTo>
                  <a:pt x="4158" y="240"/>
                </a:lnTo>
                <a:lnTo>
                  <a:pt x="4158" y="234"/>
                </a:lnTo>
                <a:lnTo>
                  <a:pt x="4158" y="228"/>
                </a:lnTo>
                <a:lnTo>
                  <a:pt x="4164" y="222"/>
                </a:lnTo>
                <a:lnTo>
                  <a:pt x="4164" y="216"/>
                </a:lnTo>
                <a:lnTo>
                  <a:pt x="4164" y="210"/>
                </a:lnTo>
                <a:lnTo>
                  <a:pt x="4164" y="204"/>
                </a:lnTo>
                <a:lnTo>
                  <a:pt x="4170" y="198"/>
                </a:lnTo>
                <a:lnTo>
                  <a:pt x="4170" y="192"/>
                </a:lnTo>
                <a:lnTo>
                  <a:pt x="4170" y="186"/>
                </a:lnTo>
                <a:lnTo>
                  <a:pt x="4176" y="180"/>
                </a:lnTo>
                <a:lnTo>
                  <a:pt x="4176" y="174"/>
                </a:lnTo>
                <a:lnTo>
                  <a:pt x="4176" y="168"/>
                </a:lnTo>
                <a:lnTo>
                  <a:pt x="4182" y="162"/>
                </a:lnTo>
                <a:lnTo>
                  <a:pt x="4182" y="156"/>
                </a:lnTo>
                <a:lnTo>
                  <a:pt x="4182" y="150"/>
                </a:lnTo>
                <a:lnTo>
                  <a:pt x="4188" y="144"/>
                </a:lnTo>
                <a:lnTo>
                  <a:pt x="4188" y="138"/>
                </a:lnTo>
                <a:lnTo>
                  <a:pt x="4188" y="132"/>
                </a:lnTo>
                <a:lnTo>
                  <a:pt x="4194" y="132"/>
                </a:lnTo>
                <a:lnTo>
                  <a:pt x="4194" y="126"/>
                </a:lnTo>
                <a:lnTo>
                  <a:pt x="4194" y="120"/>
                </a:lnTo>
                <a:lnTo>
                  <a:pt x="4194" y="114"/>
                </a:lnTo>
                <a:lnTo>
                  <a:pt x="4200" y="108"/>
                </a:lnTo>
                <a:lnTo>
                  <a:pt x="4200" y="102"/>
                </a:lnTo>
                <a:lnTo>
                  <a:pt x="4200" y="96"/>
                </a:lnTo>
                <a:lnTo>
                  <a:pt x="4206" y="90"/>
                </a:lnTo>
                <a:lnTo>
                  <a:pt x="4206" y="84"/>
                </a:lnTo>
                <a:lnTo>
                  <a:pt x="4206" y="78"/>
                </a:lnTo>
                <a:lnTo>
                  <a:pt x="4212" y="72"/>
                </a:lnTo>
                <a:lnTo>
                  <a:pt x="4212" y="66"/>
                </a:lnTo>
                <a:lnTo>
                  <a:pt x="4218" y="60"/>
                </a:lnTo>
                <a:lnTo>
                  <a:pt x="4218" y="54"/>
                </a:lnTo>
                <a:lnTo>
                  <a:pt x="4218" y="48"/>
                </a:lnTo>
                <a:lnTo>
                  <a:pt x="4224" y="48"/>
                </a:lnTo>
                <a:lnTo>
                  <a:pt x="4224" y="42"/>
                </a:lnTo>
                <a:lnTo>
                  <a:pt x="4224" y="36"/>
                </a:lnTo>
                <a:lnTo>
                  <a:pt x="4230" y="36"/>
                </a:lnTo>
                <a:lnTo>
                  <a:pt x="4230" y="30"/>
                </a:lnTo>
                <a:lnTo>
                  <a:pt x="4230" y="24"/>
                </a:lnTo>
                <a:lnTo>
                  <a:pt x="4236" y="24"/>
                </a:lnTo>
                <a:lnTo>
                  <a:pt x="4236" y="18"/>
                </a:lnTo>
                <a:lnTo>
                  <a:pt x="4242" y="18"/>
                </a:lnTo>
                <a:lnTo>
                  <a:pt x="4242" y="12"/>
                </a:lnTo>
                <a:lnTo>
                  <a:pt x="4248" y="12"/>
                </a:lnTo>
                <a:lnTo>
                  <a:pt x="4248" y="6"/>
                </a:lnTo>
                <a:lnTo>
                  <a:pt x="4254" y="6"/>
                </a:lnTo>
                <a:lnTo>
                  <a:pt x="4254" y="0"/>
                </a:lnTo>
                <a:lnTo>
                  <a:pt x="4260" y="0"/>
                </a:lnTo>
                <a:lnTo>
                  <a:pt x="4266" y="0"/>
                </a:lnTo>
                <a:lnTo>
                  <a:pt x="4272" y="0"/>
                </a:lnTo>
                <a:lnTo>
                  <a:pt x="4272" y="6"/>
                </a:lnTo>
                <a:lnTo>
                  <a:pt x="4278" y="6"/>
                </a:lnTo>
                <a:lnTo>
                  <a:pt x="4278" y="12"/>
                </a:lnTo>
                <a:lnTo>
                  <a:pt x="4284" y="12"/>
                </a:lnTo>
                <a:lnTo>
                  <a:pt x="4284" y="18"/>
                </a:lnTo>
                <a:lnTo>
                  <a:pt x="4290" y="18"/>
                </a:lnTo>
                <a:lnTo>
                  <a:pt x="4290" y="24"/>
                </a:lnTo>
                <a:lnTo>
                  <a:pt x="4296" y="24"/>
                </a:lnTo>
                <a:lnTo>
                  <a:pt x="4296" y="30"/>
                </a:lnTo>
                <a:lnTo>
                  <a:pt x="4302" y="30"/>
                </a:lnTo>
                <a:lnTo>
                  <a:pt x="4302" y="36"/>
                </a:lnTo>
                <a:lnTo>
                  <a:pt x="4308" y="42"/>
                </a:lnTo>
                <a:lnTo>
                  <a:pt x="4308" y="48"/>
                </a:lnTo>
                <a:lnTo>
                  <a:pt x="4314" y="48"/>
                </a:lnTo>
                <a:lnTo>
                  <a:pt x="4314" y="54"/>
                </a:lnTo>
                <a:lnTo>
                  <a:pt x="4320" y="54"/>
                </a:lnTo>
                <a:lnTo>
                  <a:pt x="4320" y="60"/>
                </a:lnTo>
                <a:lnTo>
                  <a:pt x="4326" y="66"/>
                </a:lnTo>
                <a:lnTo>
                  <a:pt x="4326" y="72"/>
                </a:lnTo>
                <a:lnTo>
                  <a:pt x="4332" y="72"/>
                </a:lnTo>
                <a:lnTo>
                  <a:pt x="4332" y="78"/>
                </a:lnTo>
                <a:lnTo>
                  <a:pt x="4338" y="78"/>
                </a:lnTo>
                <a:lnTo>
                  <a:pt x="4338" y="84"/>
                </a:lnTo>
                <a:lnTo>
                  <a:pt x="4344" y="84"/>
                </a:lnTo>
                <a:lnTo>
                  <a:pt x="4344" y="90"/>
                </a:lnTo>
                <a:lnTo>
                  <a:pt x="4350" y="96"/>
                </a:lnTo>
                <a:lnTo>
                  <a:pt x="4350" y="102"/>
                </a:lnTo>
                <a:lnTo>
                  <a:pt x="4356" y="102"/>
                </a:lnTo>
                <a:lnTo>
                  <a:pt x="4356" y="108"/>
                </a:lnTo>
                <a:lnTo>
                  <a:pt x="4362" y="108"/>
                </a:lnTo>
                <a:lnTo>
                  <a:pt x="4362" y="114"/>
                </a:lnTo>
                <a:lnTo>
                  <a:pt x="4368" y="114"/>
                </a:lnTo>
                <a:lnTo>
                  <a:pt x="4368" y="120"/>
                </a:lnTo>
                <a:lnTo>
                  <a:pt x="4374" y="120"/>
                </a:lnTo>
                <a:lnTo>
                  <a:pt x="4374" y="126"/>
                </a:lnTo>
                <a:lnTo>
                  <a:pt x="4380" y="132"/>
                </a:lnTo>
                <a:lnTo>
                  <a:pt x="4380" y="126"/>
                </a:lnTo>
                <a:lnTo>
                  <a:pt x="4380" y="120"/>
                </a:lnTo>
                <a:lnTo>
                  <a:pt x="4386" y="120"/>
                </a:lnTo>
                <a:lnTo>
                  <a:pt x="4386" y="114"/>
                </a:lnTo>
                <a:lnTo>
                  <a:pt x="4386" y="108"/>
                </a:lnTo>
                <a:lnTo>
                  <a:pt x="4386" y="102"/>
                </a:lnTo>
                <a:lnTo>
                  <a:pt x="4392" y="102"/>
                </a:lnTo>
                <a:lnTo>
                  <a:pt x="4392" y="96"/>
                </a:lnTo>
                <a:lnTo>
                  <a:pt x="4392" y="90"/>
                </a:lnTo>
                <a:lnTo>
                  <a:pt x="4398" y="84"/>
                </a:lnTo>
                <a:lnTo>
                  <a:pt x="4398" y="78"/>
                </a:lnTo>
                <a:lnTo>
                  <a:pt x="4404" y="72"/>
                </a:lnTo>
                <a:lnTo>
                  <a:pt x="4404" y="66"/>
                </a:lnTo>
                <a:lnTo>
                  <a:pt x="4404" y="60"/>
                </a:lnTo>
                <a:lnTo>
                  <a:pt x="4410" y="60"/>
                </a:lnTo>
                <a:lnTo>
                  <a:pt x="4410" y="54"/>
                </a:lnTo>
                <a:lnTo>
                  <a:pt x="4410" y="48"/>
                </a:lnTo>
                <a:lnTo>
                  <a:pt x="4416" y="48"/>
                </a:lnTo>
                <a:lnTo>
                  <a:pt x="4416" y="42"/>
                </a:lnTo>
                <a:lnTo>
                  <a:pt x="4422" y="42"/>
                </a:lnTo>
                <a:lnTo>
                  <a:pt x="4422" y="36"/>
                </a:lnTo>
                <a:lnTo>
                  <a:pt x="4428" y="30"/>
                </a:lnTo>
                <a:lnTo>
                  <a:pt x="4434" y="24"/>
                </a:lnTo>
                <a:lnTo>
                  <a:pt x="4440" y="24"/>
                </a:lnTo>
                <a:lnTo>
                  <a:pt x="4440" y="18"/>
                </a:lnTo>
                <a:lnTo>
                  <a:pt x="4446" y="18"/>
                </a:lnTo>
                <a:lnTo>
                  <a:pt x="4452" y="18"/>
                </a:lnTo>
                <a:lnTo>
                  <a:pt x="4458" y="18"/>
                </a:lnTo>
                <a:lnTo>
                  <a:pt x="4458" y="24"/>
                </a:lnTo>
                <a:lnTo>
                  <a:pt x="4464" y="24"/>
                </a:lnTo>
                <a:lnTo>
                  <a:pt x="4470" y="24"/>
                </a:lnTo>
                <a:lnTo>
                  <a:pt x="4470" y="30"/>
                </a:lnTo>
              </a:path>
            </a:pathLst>
          </a:custGeom>
          <a:noFill/>
          <a:ln w="15875">
            <a:solidFill>
              <a:srgbClr val="00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34884" name="Rectangle 293"/>
          <p:cNvSpPr>
            <a:spLocks noChangeArrowheads="1"/>
          </p:cNvSpPr>
          <p:nvPr/>
        </p:nvSpPr>
        <p:spPr bwMode="auto">
          <a:xfrm>
            <a:off x="1562691" y="3771188"/>
            <a:ext cx="620056" cy="177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b="1">
                <a:solidFill>
                  <a:srgbClr val="00FF00"/>
                </a:solidFill>
                <a:latin typeface="Arial" pitchFamily="34" charset="0"/>
              </a:rPr>
              <a:t>BETA_Y</a:t>
            </a: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34885" name="Freeform 294"/>
          <p:cNvSpPr>
            <a:spLocks/>
          </p:cNvSpPr>
          <p:nvPr/>
        </p:nvSpPr>
        <p:spPr bwMode="auto">
          <a:xfrm>
            <a:off x="345127" y="1513289"/>
            <a:ext cx="8398935" cy="982604"/>
          </a:xfrm>
          <a:custGeom>
            <a:avLst/>
            <a:gdLst>
              <a:gd name="T0" fmla="*/ 66 w 4470"/>
              <a:gd name="T1" fmla="*/ 528 h 564"/>
              <a:gd name="T2" fmla="*/ 138 w 4470"/>
              <a:gd name="T3" fmla="*/ 528 h 564"/>
              <a:gd name="T4" fmla="*/ 210 w 4470"/>
              <a:gd name="T5" fmla="*/ 528 h 564"/>
              <a:gd name="T6" fmla="*/ 282 w 4470"/>
              <a:gd name="T7" fmla="*/ 528 h 564"/>
              <a:gd name="T8" fmla="*/ 348 w 4470"/>
              <a:gd name="T9" fmla="*/ 528 h 564"/>
              <a:gd name="T10" fmla="*/ 420 w 4470"/>
              <a:gd name="T11" fmla="*/ 528 h 564"/>
              <a:gd name="T12" fmla="*/ 492 w 4470"/>
              <a:gd name="T13" fmla="*/ 528 h 564"/>
              <a:gd name="T14" fmla="*/ 564 w 4470"/>
              <a:gd name="T15" fmla="*/ 528 h 564"/>
              <a:gd name="T16" fmla="*/ 636 w 4470"/>
              <a:gd name="T17" fmla="*/ 528 h 564"/>
              <a:gd name="T18" fmla="*/ 702 w 4470"/>
              <a:gd name="T19" fmla="*/ 528 h 564"/>
              <a:gd name="T20" fmla="*/ 774 w 4470"/>
              <a:gd name="T21" fmla="*/ 528 h 564"/>
              <a:gd name="T22" fmla="*/ 846 w 4470"/>
              <a:gd name="T23" fmla="*/ 528 h 564"/>
              <a:gd name="T24" fmla="*/ 918 w 4470"/>
              <a:gd name="T25" fmla="*/ 528 h 564"/>
              <a:gd name="T26" fmla="*/ 990 w 4470"/>
              <a:gd name="T27" fmla="*/ 528 h 564"/>
              <a:gd name="T28" fmla="*/ 1056 w 4470"/>
              <a:gd name="T29" fmla="*/ 528 h 564"/>
              <a:gd name="T30" fmla="*/ 1128 w 4470"/>
              <a:gd name="T31" fmla="*/ 528 h 564"/>
              <a:gd name="T32" fmla="*/ 1200 w 4470"/>
              <a:gd name="T33" fmla="*/ 522 h 564"/>
              <a:gd name="T34" fmla="*/ 1272 w 4470"/>
              <a:gd name="T35" fmla="*/ 486 h 564"/>
              <a:gd name="T36" fmla="*/ 1338 w 4470"/>
              <a:gd name="T37" fmla="*/ 426 h 564"/>
              <a:gd name="T38" fmla="*/ 1410 w 4470"/>
              <a:gd name="T39" fmla="*/ 366 h 564"/>
              <a:gd name="T40" fmla="*/ 1482 w 4470"/>
              <a:gd name="T41" fmla="*/ 300 h 564"/>
              <a:gd name="T42" fmla="*/ 1554 w 4470"/>
              <a:gd name="T43" fmla="*/ 162 h 564"/>
              <a:gd name="T44" fmla="*/ 1626 w 4470"/>
              <a:gd name="T45" fmla="*/ 6 h 564"/>
              <a:gd name="T46" fmla="*/ 1692 w 4470"/>
              <a:gd name="T47" fmla="*/ 126 h 564"/>
              <a:gd name="T48" fmla="*/ 1764 w 4470"/>
              <a:gd name="T49" fmla="*/ 294 h 564"/>
              <a:gd name="T50" fmla="*/ 1836 w 4470"/>
              <a:gd name="T51" fmla="*/ 372 h 564"/>
              <a:gd name="T52" fmla="*/ 1908 w 4470"/>
              <a:gd name="T53" fmla="*/ 444 h 564"/>
              <a:gd name="T54" fmla="*/ 1974 w 4470"/>
              <a:gd name="T55" fmla="*/ 510 h 564"/>
              <a:gd name="T56" fmla="*/ 2046 w 4470"/>
              <a:gd name="T57" fmla="*/ 558 h 564"/>
              <a:gd name="T58" fmla="*/ 2118 w 4470"/>
              <a:gd name="T59" fmla="*/ 558 h 564"/>
              <a:gd name="T60" fmla="*/ 2190 w 4470"/>
              <a:gd name="T61" fmla="*/ 552 h 564"/>
              <a:gd name="T62" fmla="*/ 2262 w 4470"/>
              <a:gd name="T63" fmla="*/ 552 h 564"/>
              <a:gd name="T64" fmla="*/ 2328 w 4470"/>
              <a:gd name="T65" fmla="*/ 558 h 564"/>
              <a:gd name="T66" fmla="*/ 2400 w 4470"/>
              <a:gd name="T67" fmla="*/ 564 h 564"/>
              <a:gd name="T68" fmla="*/ 2472 w 4470"/>
              <a:gd name="T69" fmla="*/ 528 h 564"/>
              <a:gd name="T70" fmla="*/ 2544 w 4470"/>
              <a:gd name="T71" fmla="*/ 462 h 564"/>
              <a:gd name="T72" fmla="*/ 2616 w 4470"/>
              <a:gd name="T73" fmla="*/ 390 h 564"/>
              <a:gd name="T74" fmla="*/ 2682 w 4470"/>
              <a:gd name="T75" fmla="*/ 324 h 564"/>
              <a:gd name="T76" fmla="*/ 2754 w 4470"/>
              <a:gd name="T77" fmla="*/ 174 h 564"/>
              <a:gd name="T78" fmla="*/ 2826 w 4470"/>
              <a:gd name="T79" fmla="*/ 6 h 564"/>
              <a:gd name="T80" fmla="*/ 2898 w 4470"/>
              <a:gd name="T81" fmla="*/ 108 h 564"/>
              <a:gd name="T82" fmla="*/ 2970 w 4470"/>
              <a:gd name="T83" fmla="*/ 270 h 564"/>
              <a:gd name="T84" fmla="*/ 3036 w 4470"/>
              <a:gd name="T85" fmla="*/ 348 h 564"/>
              <a:gd name="T86" fmla="*/ 3108 w 4470"/>
              <a:gd name="T87" fmla="*/ 408 h 564"/>
              <a:gd name="T88" fmla="*/ 3180 w 4470"/>
              <a:gd name="T89" fmla="*/ 474 h 564"/>
              <a:gd name="T90" fmla="*/ 3252 w 4470"/>
              <a:gd name="T91" fmla="*/ 516 h 564"/>
              <a:gd name="T92" fmla="*/ 3324 w 4470"/>
              <a:gd name="T93" fmla="*/ 528 h 564"/>
              <a:gd name="T94" fmla="*/ 3390 w 4470"/>
              <a:gd name="T95" fmla="*/ 528 h 564"/>
              <a:gd name="T96" fmla="*/ 3462 w 4470"/>
              <a:gd name="T97" fmla="*/ 528 h 564"/>
              <a:gd name="T98" fmla="*/ 3534 w 4470"/>
              <a:gd name="T99" fmla="*/ 528 h 564"/>
              <a:gd name="T100" fmla="*/ 3606 w 4470"/>
              <a:gd name="T101" fmla="*/ 528 h 564"/>
              <a:gd name="T102" fmla="*/ 3672 w 4470"/>
              <a:gd name="T103" fmla="*/ 528 h 564"/>
              <a:gd name="T104" fmla="*/ 3744 w 4470"/>
              <a:gd name="T105" fmla="*/ 528 h 564"/>
              <a:gd name="T106" fmla="*/ 3816 w 4470"/>
              <a:gd name="T107" fmla="*/ 528 h 564"/>
              <a:gd name="T108" fmla="*/ 3888 w 4470"/>
              <a:gd name="T109" fmla="*/ 528 h 564"/>
              <a:gd name="T110" fmla="*/ 3960 w 4470"/>
              <a:gd name="T111" fmla="*/ 522 h 564"/>
              <a:gd name="T112" fmla="*/ 4026 w 4470"/>
              <a:gd name="T113" fmla="*/ 522 h 564"/>
              <a:gd name="T114" fmla="*/ 4098 w 4470"/>
              <a:gd name="T115" fmla="*/ 522 h 564"/>
              <a:gd name="T116" fmla="*/ 4170 w 4470"/>
              <a:gd name="T117" fmla="*/ 522 h 564"/>
              <a:gd name="T118" fmla="*/ 4242 w 4470"/>
              <a:gd name="T119" fmla="*/ 522 h 564"/>
              <a:gd name="T120" fmla="*/ 4314 w 4470"/>
              <a:gd name="T121" fmla="*/ 522 h 564"/>
              <a:gd name="T122" fmla="*/ 4380 w 4470"/>
              <a:gd name="T123" fmla="*/ 522 h 564"/>
              <a:gd name="T124" fmla="*/ 4452 w 4470"/>
              <a:gd name="T125" fmla="*/ 522 h 56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4470"/>
              <a:gd name="T190" fmla="*/ 0 h 564"/>
              <a:gd name="T191" fmla="*/ 4470 w 4470"/>
              <a:gd name="T192" fmla="*/ 564 h 56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4470" h="564">
                <a:moveTo>
                  <a:pt x="0" y="528"/>
                </a:moveTo>
                <a:lnTo>
                  <a:pt x="0" y="528"/>
                </a:lnTo>
                <a:lnTo>
                  <a:pt x="6" y="528"/>
                </a:lnTo>
                <a:lnTo>
                  <a:pt x="12" y="528"/>
                </a:lnTo>
                <a:lnTo>
                  <a:pt x="18" y="528"/>
                </a:lnTo>
                <a:lnTo>
                  <a:pt x="24" y="528"/>
                </a:lnTo>
                <a:lnTo>
                  <a:pt x="30" y="528"/>
                </a:lnTo>
                <a:lnTo>
                  <a:pt x="36" y="528"/>
                </a:lnTo>
                <a:lnTo>
                  <a:pt x="42" y="528"/>
                </a:lnTo>
                <a:lnTo>
                  <a:pt x="48" y="528"/>
                </a:lnTo>
                <a:lnTo>
                  <a:pt x="54" y="528"/>
                </a:lnTo>
                <a:lnTo>
                  <a:pt x="60" y="528"/>
                </a:lnTo>
                <a:lnTo>
                  <a:pt x="66" y="528"/>
                </a:lnTo>
                <a:lnTo>
                  <a:pt x="72" y="528"/>
                </a:lnTo>
                <a:lnTo>
                  <a:pt x="78" y="528"/>
                </a:lnTo>
                <a:lnTo>
                  <a:pt x="84" y="528"/>
                </a:lnTo>
                <a:lnTo>
                  <a:pt x="90" y="528"/>
                </a:lnTo>
                <a:lnTo>
                  <a:pt x="96" y="528"/>
                </a:lnTo>
                <a:lnTo>
                  <a:pt x="102" y="528"/>
                </a:lnTo>
                <a:lnTo>
                  <a:pt x="108" y="528"/>
                </a:lnTo>
                <a:lnTo>
                  <a:pt x="114" y="528"/>
                </a:lnTo>
                <a:lnTo>
                  <a:pt x="120" y="528"/>
                </a:lnTo>
                <a:lnTo>
                  <a:pt x="126" y="528"/>
                </a:lnTo>
                <a:lnTo>
                  <a:pt x="132" y="528"/>
                </a:lnTo>
                <a:lnTo>
                  <a:pt x="138" y="528"/>
                </a:lnTo>
                <a:lnTo>
                  <a:pt x="144" y="528"/>
                </a:lnTo>
                <a:lnTo>
                  <a:pt x="150" y="528"/>
                </a:lnTo>
                <a:lnTo>
                  <a:pt x="156" y="528"/>
                </a:lnTo>
                <a:lnTo>
                  <a:pt x="162" y="528"/>
                </a:lnTo>
                <a:lnTo>
                  <a:pt x="168" y="528"/>
                </a:lnTo>
                <a:lnTo>
                  <a:pt x="174" y="528"/>
                </a:lnTo>
                <a:lnTo>
                  <a:pt x="180" y="528"/>
                </a:lnTo>
                <a:lnTo>
                  <a:pt x="186" y="528"/>
                </a:lnTo>
                <a:lnTo>
                  <a:pt x="192" y="528"/>
                </a:lnTo>
                <a:lnTo>
                  <a:pt x="198" y="528"/>
                </a:lnTo>
                <a:lnTo>
                  <a:pt x="204" y="528"/>
                </a:lnTo>
                <a:lnTo>
                  <a:pt x="210" y="528"/>
                </a:lnTo>
                <a:lnTo>
                  <a:pt x="216" y="528"/>
                </a:lnTo>
                <a:lnTo>
                  <a:pt x="222" y="528"/>
                </a:lnTo>
                <a:lnTo>
                  <a:pt x="228" y="528"/>
                </a:lnTo>
                <a:lnTo>
                  <a:pt x="234" y="528"/>
                </a:lnTo>
                <a:lnTo>
                  <a:pt x="240" y="528"/>
                </a:lnTo>
                <a:lnTo>
                  <a:pt x="246" y="528"/>
                </a:lnTo>
                <a:lnTo>
                  <a:pt x="252" y="528"/>
                </a:lnTo>
                <a:lnTo>
                  <a:pt x="258" y="528"/>
                </a:lnTo>
                <a:lnTo>
                  <a:pt x="264" y="528"/>
                </a:lnTo>
                <a:lnTo>
                  <a:pt x="270" y="528"/>
                </a:lnTo>
                <a:lnTo>
                  <a:pt x="276" y="528"/>
                </a:lnTo>
                <a:lnTo>
                  <a:pt x="282" y="528"/>
                </a:lnTo>
                <a:lnTo>
                  <a:pt x="288" y="528"/>
                </a:lnTo>
                <a:lnTo>
                  <a:pt x="294" y="528"/>
                </a:lnTo>
                <a:lnTo>
                  <a:pt x="300" y="528"/>
                </a:lnTo>
                <a:lnTo>
                  <a:pt x="306" y="528"/>
                </a:lnTo>
                <a:lnTo>
                  <a:pt x="312" y="528"/>
                </a:lnTo>
                <a:lnTo>
                  <a:pt x="318" y="528"/>
                </a:lnTo>
                <a:lnTo>
                  <a:pt x="324" y="528"/>
                </a:lnTo>
                <a:lnTo>
                  <a:pt x="330" y="528"/>
                </a:lnTo>
                <a:lnTo>
                  <a:pt x="336" y="528"/>
                </a:lnTo>
                <a:lnTo>
                  <a:pt x="342" y="528"/>
                </a:lnTo>
                <a:lnTo>
                  <a:pt x="348" y="528"/>
                </a:lnTo>
                <a:lnTo>
                  <a:pt x="354" y="528"/>
                </a:lnTo>
                <a:lnTo>
                  <a:pt x="360" y="528"/>
                </a:lnTo>
                <a:lnTo>
                  <a:pt x="366" y="528"/>
                </a:lnTo>
                <a:lnTo>
                  <a:pt x="372" y="528"/>
                </a:lnTo>
                <a:lnTo>
                  <a:pt x="378" y="528"/>
                </a:lnTo>
                <a:lnTo>
                  <a:pt x="384" y="528"/>
                </a:lnTo>
                <a:lnTo>
                  <a:pt x="390" y="528"/>
                </a:lnTo>
                <a:lnTo>
                  <a:pt x="396" y="528"/>
                </a:lnTo>
                <a:lnTo>
                  <a:pt x="402" y="528"/>
                </a:lnTo>
                <a:lnTo>
                  <a:pt x="408" y="528"/>
                </a:lnTo>
                <a:lnTo>
                  <a:pt x="414" y="528"/>
                </a:lnTo>
                <a:lnTo>
                  <a:pt x="420" y="528"/>
                </a:lnTo>
                <a:lnTo>
                  <a:pt x="426" y="528"/>
                </a:lnTo>
                <a:lnTo>
                  <a:pt x="432" y="528"/>
                </a:lnTo>
                <a:lnTo>
                  <a:pt x="438" y="528"/>
                </a:lnTo>
                <a:lnTo>
                  <a:pt x="444" y="528"/>
                </a:lnTo>
                <a:lnTo>
                  <a:pt x="450" y="528"/>
                </a:lnTo>
                <a:lnTo>
                  <a:pt x="456" y="528"/>
                </a:lnTo>
                <a:lnTo>
                  <a:pt x="462" y="528"/>
                </a:lnTo>
                <a:lnTo>
                  <a:pt x="468" y="528"/>
                </a:lnTo>
                <a:lnTo>
                  <a:pt x="474" y="528"/>
                </a:lnTo>
                <a:lnTo>
                  <a:pt x="480" y="528"/>
                </a:lnTo>
                <a:lnTo>
                  <a:pt x="486" y="528"/>
                </a:lnTo>
                <a:lnTo>
                  <a:pt x="492" y="528"/>
                </a:lnTo>
                <a:lnTo>
                  <a:pt x="498" y="528"/>
                </a:lnTo>
                <a:lnTo>
                  <a:pt x="504" y="528"/>
                </a:lnTo>
                <a:lnTo>
                  <a:pt x="510" y="528"/>
                </a:lnTo>
                <a:lnTo>
                  <a:pt x="516" y="528"/>
                </a:lnTo>
                <a:lnTo>
                  <a:pt x="522" y="528"/>
                </a:lnTo>
                <a:lnTo>
                  <a:pt x="528" y="528"/>
                </a:lnTo>
                <a:lnTo>
                  <a:pt x="534" y="528"/>
                </a:lnTo>
                <a:lnTo>
                  <a:pt x="540" y="528"/>
                </a:lnTo>
                <a:lnTo>
                  <a:pt x="546" y="528"/>
                </a:lnTo>
                <a:lnTo>
                  <a:pt x="552" y="528"/>
                </a:lnTo>
                <a:lnTo>
                  <a:pt x="558" y="528"/>
                </a:lnTo>
                <a:lnTo>
                  <a:pt x="564" y="528"/>
                </a:lnTo>
                <a:lnTo>
                  <a:pt x="570" y="528"/>
                </a:lnTo>
                <a:lnTo>
                  <a:pt x="576" y="528"/>
                </a:lnTo>
                <a:lnTo>
                  <a:pt x="582" y="528"/>
                </a:lnTo>
                <a:lnTo>
                  <a:pt x="588" y="528"/>
                </a:lnTo>
                <a:lnTo>
                  <a:pt x="594" y="528"/>
                </a:lnTo>
                <a:lnTo>
                  <a:pt x="600" y="528"/>
                </a:lnTo>
                <a:lnTo>
                  <a:pt x="606" y="528"/>
                </a:lnTo>
                <a:lnTo>
                  <a:pt x="612" y="528"/>
                </a:lnTo>
                <a:lnTo>
                  <a:pt x="618" y="528"/>
                </a:lnTo>
                <a:lnTo>
                  <a:pt x="624" y="528"/>
                </a:lnTo>
                <a:lnTo>
                  <a:pt x="630" y="528"/>
                </a:lnTo>
                <a:lnTo>
                  <a:pt x="636" y="528"/>
                </a:lnTo>
                <a:lnTo>
                  <a:pt x="642" y="528"/>
                </a:lnTo>
                <a:lnTo>
                  <a:pt x="648" y="528"/>
                </a:lnTo>
                <a:lnTo>
                  <a:pt x="654" y="528"/>
                </a:lnTo>
                <a:lnTo>
                  <a:pt x="660" y="528"/>
                </a:lnTo>
                <a:lnTo>
                  <a:pt x="666" y="528"/>
                </a:lnTo>
                <a:lnTo>
                  <a:pt x="672" y="528"/>
                </a:lnTo>
                <a:lnTo>
                  <a:pt x="678" y="528"/>
                </a:lnTo>
                <a:lnTo>
                  <a:pt x="684" y="528"/>
                </a:lnTo>
                <a:lnTo>
                  <a:pt x="690" y="528"/>
                </a:lnTo>
                <a:lnTo>
                  <a:pt x="696" y="528"/>
                </a:lnTo>
                <a:lnTo>
                  <a:pt x="702" y="528"/>
                </a:lnTo>
                <a:lnTo>
                  <a:pt x="708" y="528"/>
                </a:lnTo>
                <a:lnTo>
                  <a:pt x="714" y="528"/>
                </a:lnTo>
                <a:lnTo>
                  <a:pt x="720" y="528"/>
                </a:lnTo>
                <a:lnTo>
                  <a:pt x="726" y="528"/>
                </a:lnTo>
                <a:lnTo>
                  <a:pt x="732" y="528"/>
                </a:lnTo>
                <a:lnTo>
                  <a:pt x="738" y="528"/>
                </a:lnTo>
                <a:lnTo>
                  <a:pt x="744" y="528"/>
                </a:lnTo>
                <a:lnTo>
                  <a:pt x="750" y="528"/>
                </a:lnTo>
                <a:lnTo>
                  <a:pt x="756" y="528"/>
                </a:lnTo>
                <a:lnTo>
                  <a:pt x="762" y="528"/>
                </a:lnTo>
                <a:lnTo>
                  <a:pt x="768" y="528"/>
                </a:lnTo>
                <a:lnTo>
                  <a:pt x="774" y="528"/>
                </a:lnTo>
                <a:lnTo>
                  <a:pt x="780" y="528"/>
                </a:lnTo>
                <a:lnTo>
                  <a:pt x="786" y="528"/>
                </a:lnTo>
                <a:lnTo>
                  <a:pt x="792" y="528"/>
                </a:lnTo>
                <a:lnTo>
                  <a:pt x="798" y="528"/>
                </a:lnTo>
                <a:lnTo>
                  <a:pt x="804" y="528"/>
                </a:lnTo>
                <a:lnTo>
                  <a:pt x="810" y="528"/>
                </a:lnTo>
                <a:lnTo>
                  <a:pt x="816" y="528"/>
                </a:lnTo>
                <a:lnTo>
                  <a:pt x="822" y="528"/>
                </a:lnTo>
                <a:lnTo>
                  <a:pt x="828" y="528"/>
                </a:lnTo>
                <a:lnTo>
                  <a:pt x="834" y="528"/>
                </a:lnTo>
                <a:lnTo>
                  <a:pt x="840" y="528"/>
                </a:lnTo>
                <a:lnTo>
                  <a:pt x="846" y="528"/>
                </a:lnTo>
                <a:lnTo>
                  <a:pt x="852" y="528"/>
                </a:lnTo>
                <a:lnTo>
                  <a:pt x="858" y="528"/>
                </a:lnTo>
                <a:lnTo>
                  <a:pt x="864" y="528"/>
                </a:lnTo>
                <a:lnTo>
                  <a:pt x="870" y="528"/>
                </a:lnTo>
                <a:lnTo>
                  <a:pt x="876" y="528"/>
                </a:lnTo>
                <a:lnTo>
                  <a:pt x="882" y="528"/>
                </a:lnTo>
                <a:lnTo>
                  <a:pt x="888" y="528"/>
                </a:lnTo>
                <a:lnTo>
                  <a:pt x="894" y="528"/>
                </a:lnTo>
                <a:lnTo>
                  <a:pt x="900" y="528"/>
                </a:lnTo>
                <a:lnTo>
                  <a:pt x="906" y="528"/>
                </a:lnTo>
                <a:lnTo>
                  <a:pt x="912" y="528"/>
                </a:lnTo>
                <a:lnTo>
                  <a:pt x="918" y="528"/>
                </a:lnTo>
                <a:lnTo>
                  <a:pt x="924" y="528"/>
                </a:lnTo>
                <a:lnTo>
                  <a:pt x="930" y="528"/>
                </a:lnTo>
                <a:lnTo>
                  <a:pt x="936" y="528"/>
                </a:lnTo>
                <a:lnTo>
                  <a:pt x="942" y="528"/>
                </a:lnTo>
                <a:lnTo>
                  <a:pt x="948" y="528"/>
                </a:lnTo>
                <a:lnTo>
                  <a:pt x="954" y="528"/>
                </a:lnTo>
                <a:lnTo>
                  <a:pt x="960" y="528"/>
                </a:lnTo>
                <a:lnTo>
                  <a:pt x="966" y="528"/>
                </a:lnTo>
                <a:lnTo>
                  <a:pt x="972" y="528"/>
                </a:lnTo>
                <a:lnTo>
                  <a:pt x="978" y="528"/>
                </a:lnTo>
                <a:lnTo>
                  <a:pt x="984" y="528"/>
                </a:lnTo>
                <a:lnTo>
                  <a:pt x="990" y="528"/>
                </a:lnTo>
                <a:lnTo>
                  <a:pt x="996" y="528"/>
                </a:lnTo>
                <a:lnTo>
                  <a:pt x="1002" y="528"/>
                </a:lnTo>
                <a:lnTo>
                  <a:pt x="1008" y="528"/>
                </a:lnTo>
                <a:lnTo>
                  <a:pt x="1014" y="528"/>
                </a:lnTo>
                <a:lnTo>
                  <a:pt x="1020" y="528"/>
                </a:lnTo>
                <a:lnTo>
                  <a:pt x="1026" y="528"/>
                </a:lnTo>
                <a:lnTo>
                  <a:pt x="1032" y="528"/>
                </a:lnTo>
                <a:lnTo>
                  <a:pt x="1038" y="528"/>
                </a:lnTo>
                <a:lnTo>
                  <a:pt x="1044" y="528"/>
                </a:lnTo>
                <a:lnTo>
                  <a:pt x="1050" y="528"/>
                </a:lnTo>
                <a:lnTo>
                  <a:pt x="1056" y="528"/>
                </a:lnTo>
                <a:lnTo>
                  <a:pt x="1062" y="528"/>
                </a:lnTo>
                <a:lnTo>
                  <a:pt x="1068" y="528"/>
                </a:lnTo>
                <a:lnTo>
                  <a:pt x="1074" y="528"/>
                </a:lnTo>
                <a:lnTo>
                  <a:pt x="1080" y="528"/>
                </a:lnTo>
                <a:lnTo>
                  <a:pt x="1086" y="528"/>
                </a:lnTo>
                <a:lnTo>
                  <a:pt x="1092" y="528"/>
                </a:lnTo>
                <a:lnTo>
                  <a:pt x="1098" y="528"/>
                </a:lnTo>
                <a:lnTo>
                  <a:pt x="1104" y="528"/>
                </a:lnTo>
                <a:lnTo>
                  <a:pt x="1110" y="528"/>
                </a:lnTo>
                <a:lnTo>
                  <a:pt x="1116" y="528"/>
                </a:lnTo>
                <a:lnTo>
                  <a:pt x="1122" y="528"/>
                </a:lnTo>
                <a:lnTo>
                  <a:pt x="1128" y="528"/>
                </a:lnTo>
                <a:lnTo>
                  <a:pt x="1134" y="528"/>
                </a:lnTo>
                <a:lnTo>
                  <a:pt x="1140" y="528"/>
                </a:lnTo>
                <a:lnTo>
                  <a:pt x="1146" y="528"/>
                </a:lnTo>
                <a:lnTo>
                  <a:pt x="1152" y="528"/>
                </a:lnTo>
                <a:lnTo>
                  <a:pt x="1158" y="528"/>
                </a:lnTo>
                <a:lnTo>
                  <a:pt x="1164" y="528"/>
                </a:lnTo>
                <a:lnTo>
                  <a:pt x="1170" y="528"/>
                </a:lnTo>
                <a:lnTo>
                  <a:pt x="1176" y="522"/>
                </a:lnTo>
                <a:lnTo>
                  <a:pt x="1182" y="522"/>
                </a:lnTo>
                <a:lnTo>
                  <a:pt x="1188" y="522"/>
                </a:lnTo>
                <a:lnTo>
                  <a:pt x="1194" y="522"/>
                </a:lnTo>
                <a:lnTo>
                  <a:pt x="1200" y="522"/>
                </a:lnTo>
                <a:lnTo>
                  <a:pt x="1206" y="522"/>
                </a:lnTo>
                <a:lnTo>
                  <a:pt x="1212" y="522"/>
                </a:lnTo>
                <a:lnTo>
                  <a:pt x="1212" y="516"/>
                </a:lnTo>
                <a:lnTo>
                  <a:pt x="1218" y="516"/>
                </a:lnTo>
                <a:lnTo>
                  <a:pt x="1224" y="516"/>
                </a:lnTo>
                <a:lnTo>
                  <a:pt x="1230" y="516"/>
                </a:lnTo>
                <a:lnTo>
                  <a:pt x="1230" y="510"/>
                </a:lnTo>
                <a:lnTo>
                  <a:pt x="1236" y="510"/>
                </a:lnTo>
                <a:lnTo>
                  <a:pt x="1242" y="510"/>
                </a:lnTo>
                <a:lnTo>
                  <a:pt x="1242" y="504"/>
                </a:lnTo>
                <a:lnTo>
                  <a:pt x="1248" y="504"/>
                </a:lnTo>
                <a:lnTo>
                  <a:pt x="1254" y="498"/>
                </a:lnTo>
                <a:lnTo>
                  <a:pt x="1260" y="498"/>
                </a:lnTo>
                <a:lnTo>
                  <a:pt x="1260" y="492"/>
                </a:lnTo>
                <a:lnTo>
                  <a:pt x="1266" y="492"/>
                </a:lnTo>
                <a:lnTo>
                  <a:pt x="1266" y="486"/>
                </a:lnTo>
                <a:lnTo>
                  <a:pt x="1272" y="486"/>
                </a:lnTo>
                <a:lnTo>
                  <a:pt x="1278" y="486"/>
                </a:lnTo>
                <a:lnTo>
                  <a:pt x="1278" y="480"/>
                </a:lnTo>
                <a:lnTo>
                  <a:pt x="1284" y="480"/>
                </a:lnTo>
                <a:lnTo>
                  <a:pt x="1284" y="474"/>
                </a:lnTo>
                <a:lnTo>
                  <a:pt x="1290" y="474"/>
                </a:lnTo>
                <a:lnTo>
                  <a:pt x="1290" y="468"/>
                </a:lnTo>
                <a:lnTo>
                  <a:pt x="1296" y="468"/>
                </a:lnTo>
                <a:lnTo>
                  <a:pt x="1296" y="462"/>
                </a:lnTo>
                <a:lnTo>
                  <a:pt x="1302" y="462"/>
                </a:lnTo>
                <a:lnTo>
                  <a:pt x="1308" y="456"/>
                </a:lnTo>
                <a:lnTo>
                  <a:pt x="1314" y="450"/>
                </a:lnTo>
                <a:lnTo>
                  <a:pt x="1320" y="450"/>
                </a:lnTo>
                <a:lnTo>
                  <a:pt x="1320" y="444"/>
                </a:lnTo>
                <a:lnTo>
                  <a:pt x="1326" y="444"/>
                </a:lnTo>
                <a:lnTo>
                  <a:pt x="1326" y="438"/>
                </a:lnTo>
                <a:lnTo>
                  <a:pt x="1332" y="438"/>
                </a:lnTo>
                <a:lnTo>
                  <a:pt x="1332" y="432"/>
                </a:lnTo>
                <a:lnTo>
                  <a:pt x="1338" y="432"/>
                </a:lnTo>
                <a:lnTo>
                  <a:pt x="1338" y="426"/>
                </a:lnTo>
                <a:lnTo>
                  <a:pt x="1344" y="426"/>
                </a:lnTo>
                <a:lnTo>
                  <a:pt x="1344" y="420"/>
                </a:lnTo>
                <a:lnTo>
                  <a:pt x="1350" y="420"/>
                </a:lnTo>
                <a:lnTo>
                  <a:pt x="1350" y="414"/>
                </a:lnTo>
                <a:lnTo>
                  <a:pt x="1356" y="414"/>
                </a:lnTo>
                <a:lnTo>
                  <a:pt x="1362" y="408"/>
                </a:lnTo>
                <a:lnTo>
                  <a:pt x="1368" y="402"/>
                </a:lnTo>
                <a:lnTo>
                  <a:pt x="1374" y="402"/>
                </a:lnTo>
                <a:lnTo>
                  <a:pt x="1374" y="396"/>
                </a:lnTo>
                <a:lnTo>
                  <a:pt x="1380" y="396"/>
                </a:lnTo>
                <a:lnTo>
                  <a:pt x="1380" y="390"/>
                </a:lnTo>
                <a:lnTo>
                  <a:pt x="1386" y="390"/>
                </a:lnTo>
                <a:lnTo>
                  <a:pt x="1386" y="384"/>
                </a:lnTo>
                <a:lnTo>
                  <a:pt x="1392" y="384"/>
                </a:lnTo>
                <a:lnTo>
                  <a:pt x="1392" y="378"/>
                </a:lnTo>
                <a:lnTo>
                  <a:pt x="1398" y="378"/>
                </a:lnTo>
                <a:lnTo>
                  <a:pt x="1398" y="372"/>
                </a:lnTo>
                <a:lnTo>
                  <a:pt x="1404" y="372"/>
                </a:lnTo>
                <a:lnTo>
                  <a:pt x="1404" y="366"/>
                </a:lnTo>
                <a:lnTo>
                  <a:pt x="1410" y="366"/>
                </a:lnTo>
                <a:lnTo>
                  <a:pt x="1410" y="360"/>
                </a:lnTo>
                <a:lnTo>
                  <a:pt x="1416" y="360"/>
                </a:lnTo>
                <a:lnTo>
                  <a:pt x="1422" y="360"/>
                </a:lnTo>
                <a:lnTo>
                  <a:pt x="1422" y="354"/>
                </a:lnTo>
                <a:lnTo>
                  <a:pt x="1428" y="354"/>
                </a:lnTo>
                <a:lnTo>
                  <a:pt x="1428" y="348"/>
                </a:lnTo>
                <a:lnTo>
                  <a:pt x="1434" y="348"/>
                </a:lnTo>
                <a:lnTo>
                  <a:pt x="1434" y="342"/>
                </a:lnTo>
                <a:lnTo>
                  <a:pt x="1440" y="342"/>
                </a:lnTo>
                <a:lnTo>
                  <a:pt x="1440" y="336"/>
                </a:lnTo>
                <a:lnTo>
                  <a:pt x="1446" y="336"/>
                </a:lnTo>
                <a:lnTo>
                  <a:pt x="1446" y="330"/>
                </a:lnTo>
                <a:lnTo>
                  <a:pt x="1452" y="330"/>
                </a:lnTo>
                <a:lnTo>
                  <a:pt x="1452" y="324"/>
                </a:lnTo>
                <a:lnTo>
                  <a:pt x="1458" y="324"/>
                </a:lnTo>
                <a:lnTo>
                  <a:pt x="1458" y="318"/>
                </a:lnTo>
                <a:lnTo>
                  <a:pt x="1464" y="318"/>
                </a:lnTo>
                <a:lnTo>
                  <a:pt x="1464" y="312"/>
                </a:lnTo>
                <a:lnTo>
                  <a:pt x="1470" y="312"/>
                </a:lnTo>
                <a:lnTo>
                  <a:pt x="1476" y="306"/>
                </a:lnTo>
                <a:lnTo>
                  <a:pt x="1482" y="300"/>
                </a:lnTo>
                <a:lnTo>
                  <a:pt x="1488" y="294"/>
                </a:lnTo>
                <a:lnTo>
                  <a:pt x="1488" y="288"/>
                </a:lnTo>
                <a:lnTo>
                  <a:pt x="1494" y="288"/>
                </a:lnTo>
                <a:lnTo>
                  <a:pt x="1494" y="282"/>
                </a:lnTo>
                <a:lnTo>
                  <a:pt x="1500" y="282"/>
                </a:lnTo>
                <a:lnTo>
                  <a:pt x="1500" y="276"/>
                </a:lnTo>
                <a:lnTo>
                  <a:pt x="1500" y="270"/>
                </a:lnTo>
                <a:lnTo>
                  <a:pt x="1506" y="270"/>
                </a:lnTo>
                <a:lnTo>
                  <a:pt x="1506" y="264"/>
                </a:lnTo>
                <a:lnTo>
                  <a:pt x="1506" y="258"/>
                </a:lnTo>
                <a:lnTo>
                  <a:pt x="1512" y="258"/>
                </a:lnTo>
                <a:lnTo>
                  <a:pt x="1512" y="252"/>
                </a:lnTo>
                <a:lnTo>
                  <a:pt x="1518" y="246"/>
                </a:lnTo>
                <a:lnTo>
                  <a:pt x="1518" y="240"/>
                </a:lnTo>
                <a:lnTo>
                  <a:pt x="1518" y="234"/>
                </a:lnTo>
                <a:lnTo>
                  <a:pt x="1524" y="234"/>
                </a:lnTo>
                <a:lnTo>
                  <a:pt x="1524" y="228"/>
                </a:lnTo>
                <a:lnTo>
                  <a:pt x="1524" y="222"/>
                </a:lnTo>
                <a:lnTo>
                  <a:pt x="1530" y="222"/>
                </a:lnTo>
                <a:lnTo>
                  <a:pt x="1530" y="216"/>
                </a:lnTo>
                <a:lnTo>
                  <a:pt x="1530" y="210"/>
                </a:lnTo>
                <a:lnTo>
                  <a:pt x="1530" y="204"/>
                </a:lnTo>
                <a:lnTo>
                  <a:pt x="1536" y="204"/>
                </a:lnTo>
                <a:lnTo>
                  <a:pt x="1536" y="198"/>
                </a:lnTo>
                <a:lnTo>
                  <a:pt x="1536" y="192"/>
                </a:lnTo>
                <a:lnTo>
                  <a:pt x="1542" y="192"/>
                </a:lnTo>
                <a:lnTo>
                  <a:pt x="1542" y="186"/>
                </a:lnTo>
                <a:lnTo>
                  <a:pt x="1542" y="180"/>
                </a:lnTo>
                <a:lnTo>
                  <a:pt x="1548" y="180"/>
                </a:lnTo>
                <a:lnTo>
                  <a:pt x="1548" y="174"/>
                </a:lnTo>
                <a:lnTo>
                  <a:pt x="1548" y="168"/>
                </a:lnTo>
                <a:lnTo>
                  <a:pt x="1548" y="162"/>
                </a:lnTo>
                <a:lnTo>
                  <a:pt x="1554" y="162"/>
                </a:lnTo>
                <a:lnTo>
                  <a:pt x="1554" y="156"/>
                </a:lnTo>
                <a:lnTo>
                  <a:pt x="1554" y="150"/>
                </a:lnTo>
                <a:lnTo>
                  <a:pt x="1560" y="150"/>
                </a:lnTo>
                <a:lnTo>
                  <a:pt x="1560" y="144"/>
                </a:lnTo>
                <a:lnTo>
                  <a:pt x="1560" y="138"/>
                </a:lnTo>
                <a:lnTo>
                  <a:pt x="1566" y="138"/>
                </a:lnTo>
                <a:lnTo>
                  <a:pt x="1566" y="132"/>
                </a:lnTo>
                <a:lnTo>
                  <a:pt x="1566" y="126"/>
                </a:lnTo>
                <a:lnTo>
                  <a:pt x="1572" y="120"/>
                </a:lnTo>
                <a:lnTo>
                  <a:pt x="1572" y="114"/>
                </a:lnTo>
                <a:lnTo>
                  <a:pt x="1572" y="108"/>
                </a:lnTo>
                <a:lnTo>
                  <a:pt x="1578" y="108"/>
                </a:lnTo>
                <a:lnTo>
                  <a:pt x="1578" y="102"/>
                </a:lnTo>
                <a:lnTo>
                  <a:pt x="1578" y="96"/>
                </a:lnTo>
                <a:lnTo>
                  <a:pt x="1584" y="90"/>
                </a:lnTo>
                <a:lnTo>
                  <a:pt x="1584" y="84"/>
                </a:lnTo>
                <a:lnTo>
                  <a:pt x="1590" y="78"/>
                </a:lnTo>
                <a:lnTo>
                  <a:pt x="1590" y="72"/>
                </a:lnTo>
                <a:lnTo>
                  <a:pt x="1590" y="66"/>
                </a:lnTo>
                <a:lnTo>
                  <a:pt x="1596" y="66"/>
                </a:lnTo>
                <a:lnTo>
                  <a:pt x="1596" y="60"/>
                </a:lnTo>
                <a:lnTo>
                  <a:pt x="1596" y="54"/>
                </a:lnTo>
                <a:lnTo>
                  <a:pt x="1602" y="48"/>
                </a:lnTo>
                <a:lnTo>
                  <a:pt x="1602" y="42"/>
                </a:lnTo>
                <a:lnTo>
                  <a:pt x="1602" y="36"/>
                </a:lnTo>
                <a:lnTo>
                  <a:pt x="1608" y="36"/>
                </a:lnTo>
                <a:lnTo>
                  <a:pt x="1608" y="30"/>
                </a:lnTo>
                <a:lnTo>
                  <a:pt x="1608" y="24"/>
                </a:lnTo>
                <a:lnTo>
                  <a:pt x="1614" y="24"/>
                </a:lnTo>
                <a:lnTo>
                  <a:pt x="1614" y="18"/>
                </a:lnTo>
                <a:lnTo>
                  <a:pt x="1614" y="12"/>
                </a:lnTo>
                <a:lnTo>
                  <a:pt x="1620" y="12"/>
                </a:lnTo>
                <a:lnTo>
                  <a:pt x="1620" y="6"/>
                </a:lnTo>
                <a:lnTo>
                  <a:pt x="1626" y="6"/>
                </a:lnTo>
                <a:lnTo>
                  <a:pt x="1626" y="0"/>
                </a:lnTo>
                <a:lnTo>
                  <a:pt x="1632" y="0"/>
                </a:lnTo>
                <a:lnTo>
                  <a:pt x="1638" y="0"/>
                </a:lnTo>
                <a:lnTo>
                  <a:pt x="1638" y="6"/>
                </a:lnTo>
                <a:lnTo>
                  <a:pt x="1644" y="6"/>
                </a:lnTo>
                <a:lnTo>
                  <a:pt x="1644" y="12"/>
                </a:lnTo>
                <a:lnTo>
                  <a:pt x="1650" y="12"/>
                </a:lnTo>
                <a:lnTo>
                  <a:pt x="1650" y="18"/>
                </a:lnTo>
                <a:lnTo>
                  <a:pt x="1650" y="24"/>
                </a:lnTo>
                <a:lnTo>
                  <a:pt x="1656" y="24"/>
                </a:lnTo>
                <a:lnTo>
                  <a:pt x="1656" y="30"/>
                </a:lnTo>
                <a:lnTo>
                  <a:pt x="1656" y="36"/>
                </a:lnTo>
                <a:lnTo>
                  <a:pt x="1662" y="42"/>
                </a:lnTo>
                <a:lnTo>
                  <a:pt x="1662" y="48"/>
                </a:lnTo>
                <a:lnTo>
                  <a:pt x="1662" y="54"/>
                </a:lnTo>
                <a:lnTo>
                  <a:pt x="1668" y="54"/>
                </a:lnTo>
                <a:lnTo>
                  <a:pt x="1668" y="60"/>
                </a:lnTo>
                <a:lnTo>
                  <a:pt x="1668" y="66"/>
                </a:lnTo>
                <a:lnTo>
                  <a:pt x="1674" y="66"/>
                </a:lnTo>
                <a:lnTo>
                  <a:pt x="1674" y="72"/>
                </a:lnTo>
                <a:lnTo>
                  <a:pt x="1674" y="78"/>
                </a:lnTo>
                <a:lnTo>
                  <a:pt x="1674" y="84"/>
                </a:lnTo>
                <a:lnTo>
                  <a:pt x="1680" y="84"/>
                </a:lnTo>
                <a:lnTo>
                  <a:pt x="1680" y="90"/>
                </a:lnTo>
                <a:lnTo>
                  <a:pt x="1680" y="96"/>
                </a:lnTo>
                <a:lnTo>
                  <a:pt x="1686" y="102"/>
                </a:lnTo>
                <a:lnTo>
                  <a:pt x="1686" y="108"/>
                </a:lnTo>
                <a:lnTo>
                  <a:pt x="1686" y="114"/>
                </a:lnTo>
                <a:lnTo>
                  <a:pt x="1692" y="114"/>
                </a:lnTo>
                <a:lnTo>
                  <a:pt x="1692" y="120"/>
                </a:lnTo>
                <a:lnTo>
                  <a:pt x="1692" y="126"/>
                </a:lnTo>
                <a:lnTo>
                  <a:pt x="1698" y="126"/>
                </a:lnTo>
                <a:lnTo>
                  <a:pt x="1698" y="132"/>
                </a:lnTo>
                <a:lnTo>
                  <a:pt x="1698" y="138"/>
                </a:lnTo>
                <a:lnTo>
                  <a:pt x="1704" y="144"/>
                </a:lnTo>
                <a:lnTo>
                  <a:pt x="1704" y="150"/>
                </a:lnTo>
                <a:lnTo>
                  <a:pt x="1704" y="156"/>
                </a:lnTo>
                <a:lnTo>
                  <a:pt x="1710" y="156"/>
                </a:lnTo>
                <a:lnTo>
                  <a:pt x="1710" y="162"/>
                </a:lnTo>
                <a:lnTo>
                  <a:pt x="1710" y="168"/>
                </a:lnTo>
                <a:lnTo>
                  <a:pt x="1716" y="174"/>
                </a:lnTo>
                <a:lnTo>
                  <a:pt x="1716" y="180"/>
                </a:lnTo>
                <a:lnTo>
                  <a:pt x="1716" y="186"/>
                </a:lnTo>
                <a:lnTo>
                  <a:pt x="1722" y="186"/>
                </a:lnTo>
                <a:lnTo>
                  <a:pt x="1722" y="192"/>
                </a:lnTo>
                <a:lnTo>
                  <a:pt x="1722" y="198"/>
                </a:lnTo>
                <a:lnTo>
                  <a:pt x="1728" y="204"/>
                </a:lnTo>
                <a:lnTo>
                  <a:pt x="1728" y="210"/>
                </a:lnTo>
                <a:lnTo>
                  <a:pt x="1728" y="216"/>
                </a:lnTo>
                <a:lnTo>
                  <a:pt x="1734" y="216"/>
                </a:lnTo>
                <a:lnTo>
                  <a:pt x="1734" y="222"/>
                </a:lnTo>
                <a:lnTo>
                  <a:pt x="1734" y="228"/>
                </a:lnTo>
                <a:lnTo>
                  <a:pt x="1740" y="234"/>
                </a:lnTo>
                <a:lnTo>
                  <a:pt x="1740" y="240"/>
                </a:lnTo>
                <a:lnTo>
                  <a:pt x="1740" y="246"/>
                </a:lnTo>
                <a:lnTo>
                  <a:pt x="1746" y="246"/>
                </a:lnTo>
                <a:lnTo>
                  <a:pt x="1746" y="252"/>
                </a:lnTo>
                <a:lnTo>
                  <a:pt x="1746" y="258"/>
                </a:lnTo>
                <a:lnTo>
                  <a:pt x="1752" y="264"/>
                </a:lnTo>
                <a:lnTo>
                  <a:pt x="1752" y="270"/>
                </a:lnTo>
                <a:lnTo>
                  <a:pt x="1752" y="276"/>
                </a:lnTo>
                <a:lnTo>
                  <a:pt x="1758" y="276"/>
                </a:lnTo>
                <a:lnTo>
                  <a:pt x="1758" y="282"/>
                </a:lnTo>
                <a:lnTo>
                  <a:pt x="1758" y="288"/>
                </a:lnTo>
                <a:lnTo>
                  <a:pt x="1764" y="288"/>
                </a:lnTo>
                <a:lnTo>
                  <a:pt x="1764" y="294"/>
                </a:lnTo>
                <a:lnTo>
                  <a:pt x="1770" y="294"/>
                </a:lnTo>
                <a:lnTo>
                  <a:pt x="1770" y="300"/>
                </a:lnTo>
                <a:lnTo>
                  <a:pt x="1770" y="306"/>
                </a:lnTo>
                <a:lnTo>
                  <a:pt x="1776" y="306"/>
                </a:lnTo>
                <a:lnTo>
                  <a:pt x="1776" y="312"/>
                </a:lnTo>
                <a:lnTo>
                  <a:pt x="1782" y="312"/>
                </a:lnTo>
                <a:lnTo>
                  <a:pt x="1782" y="318"/>
                </a:lnTo>
                <a:lnTo>
                  <a:pt x="1782" y="324"/>
                </a:lnTo>
                <a:lnTo>
                  <a:pt x="1788" y="324"/>
                </a:lnTo>
                <a:lnTo>
                  <a:pt x="1788" y="330"/>
                </a:lnTo>
                <a:lnTo>
                  <a:pt x="1794" y="330"/>
                </a:lnTo>
                <a:lnTo>
                  <a:pt x="1794" y="336"/>
                </a:lnTo>
                <a:lnTo>
                  <a:pt x="1800" y="336"/>
                </a:lnTo>
                <a:lnTo>
                  <a:pt x="1800" y="342"/>
                </a:lnTo>
                <a:lnTo>
                  <a:pt x="1806" y="342"/>
                </a:lnTo>
                <a:lnTo>
                  <a:pt x="1806" y="348"/>
                </a:lnTo>
                <a:lnTo>
                  <a:pt x="1812" y="348"/>
                </a:lnTo>
                <a:lnTo>
                  <a:pt x="1818" y="354"/>
                </a:lnTo>
                <a:lnTo>
                  <a:pt x="1818" y="360"/>
                </a:lnTo>
                <a:lnTo>
                  <a:pt x="1824" y="360"/>
                </a:lnTo>
                <a:lnTo>
                  <a:pt x="1824" y="366"/>
                </a:lnTo>
                <a:lnTo>
                  <a:pt x="1830" y="366"/>
                </a:lnTo>
                <a:lnTo>
                  <a:pt x="1830" y="372"/>
                </a:lnTo>
                <a:lnTo>
                  <a:pt x="1836" y="372"/>
                </a:lnTo>
                <a:lnTo>
                  <a:pt x="1842" y="378"/>
                </a:lnTo>
                <a:lnTo>
                  <a:pt x="1848" y="384"/>
                </a:lnTo>
                <a:lnTo>
                  <a:pt x="1848" y="390"/>
                </a:lnTo>
                <a:lnTo>
                  <a:pt x="1854" y="390"/>
                </a:lnTo>
                <a:lnTo>
                  <a:pt x="1860" y="396"/>
                </a:lnTo>
                <a:lnTo>
                  <a:pt x="1866" y="402"/>
                </a:lnTo>
                <a:lnTo>
                  <a:pt x="1872" y="408"/>
                </a:lnTo>
                <a:lnTo>
                  <a:pt x="1878" y="414"/>
                </a:lnTo>
                <a:lnTo>
                  <a:pt x="1884" y="420"/>
                </a:lnTo>
                <a:lnTo>
                  <a:pt x="1890" y="426"/>
                </a:lnTo>
                <a:lnTo>
                  <a:pt x="1896" y="432"/>
                </a:lnTo>
                <a:lnTo>
                  <a:pt x="1902" y="432"/>
                </a:lnTo>
                <a:lnTo>
                  <a:pt x="1902" y="438"/>
                </a:lnTo>
                <a:lnTo>
                  <a:pt x="1908" y="438"/>
                </a:lnTo>
                <a:lnTo>
                  <a:pt x="1908" y="444"/>
                </a:lnTo>
                <a:lnTo>
                  <a:pt x="1914" y="450"/>
                </a:lnTo>
                <a:lnTo>
                  <a:pt x="1920" y="456"/>
                </a:lnTo>
                <a:lnTo>
                  <a:pt x="1926" y="456"/>
                </a:lnTo>
                <a:lnTo>
                  <a:pt x="1926" y="462"/>
                </a:lnTo>
                <a:lnTo>
                  <a:pt x="1932" y="462"/>
                </a:lnTo>
                <a:lnTo>
                  <a:pt x="1932" y="468"/>
                </a:lnTo>
                <a:lnTo>
                  <a:pt x="1938" y="474"/>
                </a:lnTo>
                <a:lnTo>
                  <a:pt x="1944" y="474"/>
                </a:lnTo>
                <a:lnTo>
                  <a:pt x="1944" y="480"/>
                </a:lnTo>
                <a:lnTo>
                  <a:pt x="1950" y="480"/>
                </a:lnTo>
                <a:lnTo>
                  <a:pt x="1950" y="486"/>
                </a:lnTo>
                <a:lnTo>
                  <a:pt x="1956" y="486"/>
                </a:lnTo>
                <a:lnTo>
                  <a:pt x="1956" y="492"/>
                </a:lnTo>
                <a:lnTo>
                  <a:pt x="1962" y="492"/>
                </a:lnTo>
                <a:lnTo>
                  <a:pt x="1962" y="498"/>
                </a:lnTo>
                <a:lnTo>
                  <a:pt x="1968" y="498"/>
                </a:lnTo>
                <a:lnTo>
                  <a:pt x="1968" y="504"/>
                </a:lnTo>
                <a:lnTo>
                  <a:pt x="1974" y="504"/>
                </a:lnTo>
                <a:lnTo>
                  <a:pt x="1974" y="510"/>
                </a:lnTo>
                <a:lnTo>
                  <a:pt x="1980" y="510"/>
                </a:lnTo>
                <a:lnTo>
                  <a:pt x="1980" y="516"/>
                </a:lnTo>
                <a:lnTo>
                  <a:pt x="1986" y="516"/>
                </a:lnTo>
                <a:lnTo>
                  <a:pt x="1986" y="522"/>
                </a:lnTo>
                <a:lnTo>
                  <a:pt x="1992" y="522"/>
                </a:lnTo>
                <a:lnTo>
                  <a:pt x="1992" y="528"/>
                </a:lnTo>
                <a:lnTo>
                  <a:pt x="1998" y="528"/>
                </a:lnTo>
                <a:lnTo>
                  <a:pt x="1998" y="534"/>
                </a:lnTo>
                <a:lnTo>
                  <a:pt x="2004" y="534"/>
                </a:lnTo>
                <a:lnTo>
                  <a:pt x="2010" y="534"/>
                </a:lnTo>
                <a:lnTo>
                  <a:pt x="2010" y="540"/>
                </a:lnTo>
                <a:lnTo>
                  <a:pt x="2016" y="540"/>
                </a:lnTo>
                <a:lnTo>
                  <a:pt x="2016" y="546"/>
                </a:lnTo>
                <a:lnTo>
                  <a:pt x="2022" y="546"/>
                </a:lnTo>
                <a:lnTo>
                  <a:pt x="2028" y="546"/>
                </a:lnTo>
                <a:lnTo>
                  <a:pt x="2028" y="552"/>
                </a:lnTo>
                <a:lnTo>
                  <a:pt x="2034" y="552"/>
                </a:lnTo>
                <a:lnTo>
                  <a:pt x="2040" y="552"/>
                </a:lnTo>
                <a:lnTo>
                  <a:pt x="2040" y="558"/>
                </a:lnTo>
                <a:lnTo>
                  <a:pt x="2046" y="558"/>
                </a:lnTo>
                <a:lnTo>
                  <a:pt x="2052" y="558"/>
                </a:lnTo>
                <a:lnTo>
                  <a:pt x="2058" y="558"/>
                </a:lnTo>
                <a:lnTo>
                  <a:pt x="2064" y="558"/>
                </a:lnTo>
                <a:lnTo>
                  <a:pt x="2064" y="564"/>
                </a:lnTo>
                <a:lnTo>
                  <a:pt x="2070" y="564"/>
                </a:lnTo>
                <a:lnTo>
                  <a:pt x="2076" y="564"/>
                </a:lnTo>
                <a:lnTo>
                  <a:pt x="2082" y="564"/>
                </a:lnTo>
                <a:lnTo>
                  <a:pt x="2088" y="564"/>
                </a:lnTo>
                <a:lnTo>
                  <a:pt x="2094" y="564"/>
                </a:lnTo>
                <a:lnTo>
                  <a:pt x="2100" y="564"/>
                </a:lnTo>
                <a:lnTo>
                  <a:pt x="2106" y="564"/>
                </a:lnTo>
                <a:lnTo>
                  <a:pt x="2106" y="558"/>
                </a:lnTo>
                <a:lnTo>
                  <a:pt x="2112" y="558"/>
                </a:lnTo>
                <a:lnTo>
                  <a:pt x="2118" y="558"/>
                </a:lnTo>
                <a:lnTo>
                  <a:pt x="2124" y="558"/>
                </a:lnTo>
                <a:lnTo>
                  <a:pt x="2130" y="558"/>
                </a:lnTo>
                <a:lnTo>
                  <a:pt x="2136" y="558"/>
                </a:lnTo>
                <a:lnTo>
                  <a:pt x="2142" y="558"/>
                </a:lnTo>
                <a:lnTo>
                  <a:pt x="2148" y="558"/>
                </a:lnTo>
                <a:lnTo>
                  <a:pt x="2154" y="558"/>
                </a:lnTo>
                <a:lnTo>
                  <a:pt x="2160" y="558"/>
                </a:lnTo>
                <a:lnTo>
                  <a:pt x="2166" y="558"/>
                </a:lnTo>
                <a:lnTo>
                  <a:pt x="2166" y="552"/>
                </a:lnTo>
                <a:lnTo>
                  <a:pt x="2172" y="552"/>
                </a:lnTo>
                <a:lnTo>
                  <a:pt x="2178" y="552"/>
                </a:lnTo>
                <a:lnTo>
                  <a:pt x="2184" y="552"/>
                </a:lnTo>
                <a:lnTo>
                  <a:pt x="2190" y="552"/>
                </a:lnTo>
                <a:lnTo>
                  <a:pt x="2196" y="552"/>
                </a:lnTo>
                <a:lnTo>
                  <a:pt x="2202" y="552"/>
                </a:lnTo>
                <a:lnTo>
                  <a:pt x="2208" y="552"/>
                </a:lnTo>
                <a:lnTo>
                  <a:pt x="2214" y="552"/>
                </a:lnTo>
                <a:lnTo>
                  <a:pt x="2220" y="552"/>
                </a:lnTo>
                <a:lnTo>
                  <a:pt x="2226" y="552"/>
                </a:lnTo>
                <a:lnTo>
                  <a:pt x="2232" y="546"/>
                </a:lnTo>
                <a:lnTo>
                  <a:pt x="2238" y="546"/>
                </a:lnTo>
                <a:lnTo>
                  <a:pt x="2244" y="552"/>
                </a:lnTo>
                <a:lnTo>
                  <a:pt x="2250" y="552"/>
                </a:lnTo>
                <a:lnTo>
                  <a:pt x="2256" y="552"/>
                </a:lnTo>
                <a:lnTo>
                  <a:pt x="2262" y="552"/>
                </a:lnTo>
                <a:lnTo>
                  <a:pt x="2268" y="552"/>
                </a:lnTo>
                <a:lnTo>
                  <a:pt x="2274" y="552"/>
                </a:lnTo>
                <a:lnTo>
                  <a:pt x="2280" y="552"/>
                </a:lnTo>
                <a:lnTo>
                  <a:pt x="2286" y="552"/>
                </a:lnTo>
                <a:lnTo>
                  <a:pt x="2292" y="552"/>
                </a:lnTo>
                <a:lnTo>
                  <a:pt x="2298" y="552"/>
                </a:lnTo>
                <a:lnTo>
                  <a:pt x="2304" y="552"/>
                </a:lnTo>
                <a:lnTo>
                  <a:pt x="2304" y="558"/>
                </a:lnTo>
                <a:lnTo>
                  <a:pt x="2310" y="558"/>
                </a:lnTo>
                <a:lnTo>
                  <a:pt x="2316" y="558"/>
                </a:lnTo>
                <a:lnTo>
                  <a:pt x="2322" y="558"/>
                </a:lnTo>
                <a:lnTo>
                  <a:pt x="2328" y="558"/>
                </a:lnTo>
                <a:lnTo>
                  <a:pt x="2334" y="558"/>
                </a:lnTo>
                <a:lnTo>
                  <a:pt x="2340" y="558"/>
                </a:lnTo>
                <a:lnTo>
                  <a:pt x="2346" y="558"/>
                </a:lnTo>
                <a:lnTo>
                  <a:pt x="2352" y="558"/>
                </a:lnTo>
                <a:lnTo>
                  <a:pt x="2358" y="558"/>
                </a:lnTo>
                <a:lnTo>
                  <a:pt x="2364" y="558"/>
                </a:lnTo>
                <a:lnTo>
                  <a:pt x="2364" y="564"/>
                </a:lnTo>
                <a:lnTo>
                  <a:pt x="2370" y="564"/>
                </a:lnTo>
                <a:lnTo>
                  <a:pt x="2376" y="564"/>
                </a:lnTo>
                <a:lnTo>
                  <a:pt x="2382" y="564"/>
                </a:lnTo>
                <a:lnTo>
                  <a:pt x="2388" y="564"/>
                </a:lnTo>
                <a:lnTo>
                  <a:pt x="2394" y="564"/>
                </a:lnTo>
                <a:lnTo>
                  <a:pt x="2400" y="564"/>
                </a:lnTo>
                <a:lnTo>
                  <a:pt x="2406" y="564"/>
                </a:lnTo>
                <a:lnTo>
                  <a:pt x="2406" y="558"/>
                </a:lnTo>
                <a:lnTo>
                  <a:pt x="2412" y="558"/>
                </a:lnTo>
                <a:lnTo>
                  <a:pt x="2418" y="558"/>
                </a:lnTo>
                <a:lnTo>
                  <a:pt x="2424" y="558"/>
                </a:lnTo>
                <a:lnTo>
                  <a:pt x="2430" y="558"/>
                </a:lnTo>
                <a:lnTo>
                  <a:pt x="2430" y="552"/>
                </a:lnTo>
                <a:lnTo>
                  <a:pt x="2436" y="552"/>
                </a:lnTo>
                <a:lnTo>
                  <a:pt x="2442" y="552"/>
                </a:lnTo>
                <a:lnTo>
                  <a:pt x="2442" y="546"/>
                </a:lnTo>
                <a:lnTo>
                  <a:pt x="2448" y="546"/>
                </a:lnTo>
                <a:lnTo>
                  <a:pt x="2454" y="546"/>
                </a:lnTo>
                <a:lnTo>
                  <a:pt x="2454" y="540"/>
                </a:lnTo>
                <a:lnTo>
                  <a:pt x="2460" y="540"/>
                </a:lnTo>
                <a:lnTo>
                  <a:pt x="2460" y="534"/>
                </a:lnTo>
                <a:lnTo>
                  <a:pt x="2466" y="534"/>
                </a:lnTo>
                <a:lnTo>
                  <a:pt x="2472" y="534"/>
                </a:lnTo>
                <a:lnTo>
                  <a:pt x="2472" y="528"/>
                </a:lnTo>
                <a:lnTo>
                  <a:pt x="2478" y="528"/>
                </a:lnTo>
                <a:lnTo>
                  <a:pt x="2478" y="522"/>
                </a:lnTo>
                <a:lnTo>
                  <a:pt x="2484" y="522"/>
                </a:lnTo>
                <a:lnTo>
                  <a:pt x="2484" y="516"/>
                </a:lnTo>
                <a:lnTo>
                  <a:pt x="2490" y="516"/>
                </a:lnTo>
                <a:lnTo>
                  <a:pt x="2490" y="510"/>
                </a:lnTo>
                <a:lnTo>
                  <a:pt x="2496" y="510"/>
                </a:lnTo>
                <a:lnTo>
                  <a:pt x="2496" y="504"/>
                </a:lnTo>
                <a:lnTo>
                  <a:pt x="2502" y="504"/>
                </a:lnTo>
                <a:lnTo>
                  <a:pt x="2502" y="498"/>
                </a:lnTo>
                <a:lnTo>
                  <a:pt x="2508" y="498"/>
                </a:lnTo>
                <a:lnTo>
                  <a:pt x="2508" y="492"/>
                </a:lnTo>
                <a:lnTo>
                  <a:pt x="2514" y="492"/>
                </a:lnTo>
                <a:lnTo>
                  <a:pt x="2514" y="486"/>
                </a:lnTo>
                <a:lnTo>
                  <a:pt x="2520" y="486"/>
                </a:lnTo>
                <a:lnTo>
                  <a:pt x="2520" y="480"/>
                </a:lnTo>
                <a:lnTo>
                  <a:pt x="2526" y="480"/>
                </a:lnTo>
                <a:lnTo>
                  <a:pt x="2526" y="474"/>
                </a:lnTo>
                <a:lnTo>
                  <a:pt x="2532" y="474"/>
                </a:lnTo>
                <a:lnTo>
                  <a:pt x="2538" y="468"/>
                </a:lnTo>
                <a:lnTo>
                  <a:pt x="2538" y="462"/>
                </a:lnTo>
                <a:lnTo>
                  <a:pt x="2544" y="462"/>
                </a:lnTo>
                <a:lnTo>
                  <a:pt x="2544" y="456"/>
                </a:lnTo>
                <a:lnTo>
                  <a:pt x="2550" y="456"/>
                </a:lnTo>
                <a:lnTo>
                  <a:pt x="2556" y="450"/>
                </a:lnTo>
                <a:lnTo>
                  <a:pt x="2562" y="444"/>
                </a:lnTo>
                <a:lnTo>
                  <a:pt x="2562" y="438"/>
                </a:lnTo>
                <a:lnTo>
                  <a:pt x="2568" y="438"/>
                </a:lnTo>
                <a:lnTo>
                  <a:pt x="2568" y="432"/>
                </a:lnTo>
                <a:lnTo>
                  <a:pt x="2574" y="432"/>
                </a:lnTo>
                <a:lnTo>
                  <a:pt x="2580" y="426"/>
                </a:lnTo>
                <a:lnTo>
                  <a:pt x="2586" y="420"/>
                </a:lnTo>
                <a:lnTo>
                  <a:pt x="2592" y="414"/>
                </a:lnTo>
                <a:lnTo>
                  <a:pt x="2598" y="408"/>
                </a:lnTo>
                <a:lnTo>
                  <a:pt x="2604" y="402"/>
                </a:lnTo>
                <a:lnTo>
                  <a:pt x="2610" y="396"/>
                </a:lnTo>
                <a:lnTo>
                  <a:pt x="2616" y="390"/>
                </a:lnTo>
                <a:lnTo>
                  <a:pt x="2622" y="390"/>
                </a:lnTo>
                <a:lnTo>
                  <a:pt x="2622" y="384"/>
                </a:lnTo>
                <a:lnTo>
                  <a:pt x="2628" y="378"/>
                </a:lnTo>
                <a:lnTo>
                  <a:pt x="2634" y="372"/>
                </a:lnTo>
                <a:lnTo>
                  <a:pt x="2640" y="372"/>
                </a:lnTo>
                <a:lnTo>
                  <a:pt x="2640" y="366"/>
                </a:lnTo>
                <a:lnTo>
                  <a:pt x="2646" y="366"/>
                </a:lnTo>
                <a:lnTo>
                  <a:pt x="2646" y="360"/>
                </a:lnTo>
                <a:lnTo>
                  <a:pt x="2652" y="354"/>
                </a:lnTo>
                <a:lnTo>
                  <a:pt x="2658" y="348"/>
                </a:lnTo>
                <a:lnTo>
                  <a:pt x="2664" y="348"/>
                </a:lnTo>
                <a:lnTo>
                  <a:pt x="2664" y="342"/>
                </a:lnTo>
                <a:lnTo>
                  <a:pt x="2670" y="342"/>
                </a:lnTo>
                <a:lnTo>
                  <a:pt x="2670" y="336"/>
                </a:lnTo>
                <a:lnTo>
                  <a:pt x="2676" y="336"/>
                </a:lnTo>
                <a:lnTo>
                  <a:pt x="2676" y="330"/>
                </a:lnTo>
                <a:lnTo>
                  <a:pt x="2682" y="330"/>
                </a:lnTo>
                <a:lnTo>
                  <a:pt x="2682" y="324"/>
                </a:lnTo>
                <a:lnTo>
                  <a:pt x="2688" y="324"/>
                </a:lnTo>
                <a:lnTo>
                  <a:pt x="2688" y="318"/>
                </a:lnTo>
                <a:lnTo>
                  <a:pt x="2688" y="312"/>
                </a:lnTo>
                <a:lnTo>
                  <a:pt x="2694" y="312"/>
                </a:lnTo>
                <a:lnTo>
                  <a:pt x="2694" y="306"/>
                </a:lnTo>
                <a:lnTo>
                  <a:pt x="2700" y="306"/>
                </a:lnTo>
                <a:lnTo>
                  <a:pt x="2700" y="300"/>
                </a:lnTo>
                <a:lnTo>
                  <a:pt x="2700" y="294"/>
                </a:lnTo>
                <a:lnTo>
                  <a:pt x="2706" y="294"/>
                </a:lnTo>
                <a:lnTo>
                  <a:pt x="2706" y="288"/>
                </a:lnTo>
                <a:lnTo>
                  <a:pt x="2712" y="282"/>
                </a:lnTo>
                <a:lnTo>
                  <a:pt x="2712" y="276"/>
                </a:lnTo>
                <a:lnTo>
                  <a:pt x="2718" y="276"/>
                </a:lnTo>
                <a:lnTo>
                  <a:pt x="2718" y="270"/>
                </a:lnTo>
                <a:lnTo>
                  <a:pt x="2718" y="264"/>
                </a:lnTo>
                <a:lnTo>
                  <a:pt x="2724" y="258"/>
                </a:lnTo>
                <a:lnTo>
                  <a:pt x="2724" y="252"/>
                </a:lnTo>
                <a:lnTo>
                  <a:pt x="2724" y="246"/>
                </a:lnTo>
                <a:lnTo>
                  <a:pt x="2730" y="246"/>
                </a:lnTo>
                <a:lnTo>
                  <a:pt x="2730" y="240"/>
                </a:lnTo>
                <a:lnTo>
                  <a:pt x="2730" y="234"/>
                </a:lnTo>
                <a:lnTo>
                  <a:pt x="2736" y="228"/>
                </a:lnTo>
                <a:lnTo>
                  <a:pt x="2736" y="222"/>
                </a:lnTo>
                <a:lnTo>
                  <a:pt x="2736" y="216"/>
                </a:lnTo>
                <a:lnTo>
                  <a:pt x="2742" y="216"/>
                </a:lnTo>
                <a:lnTo>
                  <a:pt x="2742" y="210"/>
                </a:lnTo>
                <a:lnTo>
                  <a:pt x="2742" y="204"/>
                </a:lnTo>
                <a:lnTo>
                  <a:pt x="2748" y="198"/>
                </a:lnTo>
                <a:lnTo>
                  <a:pt x="2748" y="192"/>
                </a:lnTo>
                <a:lnTo>
                  <a:pt x="2748" y="186"/>
                </a:lnTo>
                <a:lnTo>
                  <a:pt x="2754" y="186"/>
                </a:lnTo>
                <a:lnTo>
                  <a:pt x="2754" y="180"/>
                </a:lnTo>
                <a:lnTo>
                  <a:pt x="2754" y="174"/>
                </a:lnTo>
                <a:lnTo>
                  <a:pt x="2760" y="168"/>
                </a:lnTo>
                <a:lnTo>
                  <a:pt x="2760" y="162"/>
                </a:lnTo>
                <a:lnTo>
                  <a:pt x="2760" y="156"/>
                </a:lnTo>
                <a:lnTo>
                  <a:pt x="2766" y="156"/>
                </a:lnTo>
                <a:lnTo>
                  <a:pt x="2766" y="150"/>
                </a:lnTo>
                <a:lnTo>
                  <a:pt x="2766" y="144"/>
                </a:lnTo>
                <a:lnTo>
                  <a:pt x="2772" y="138"/>
                </a:lnTo>
                <a:lnTo>
                  <a:pt x="2772" y="132"/>
                </a:lnTo>
                <a:lnTo>
                  <a:pt x="2772" y="126"/>
                </a:lnTo>
                <a:lnTo>
                  <a:pt x="2778" y="126"/>
                </a:lnTo>
                <a:lnTo>
                  <a:pt x="2778" y="120"/>
                </a:lnTo>
                <a:lnTo>
                  <a:pt x="2778" y="114"/>
                </a:lnTo>
                <a:lnTo>
                  <a:pt x="2784" y="114"/>
                </a:lnTo>
                <a:lnTo>
                  <a:pt x="2784" y="108"/>
                </a:lnTo>
                <a:lnTo>
                  <a:pt x="2784" y="102"/>
                </a:lnTo>
                <a:lnTo>
                  <a:pt x="2790" y="96"/>
                </a:lnTo>
                <a:lnTo>
                  <a:pt x="2790" y="90"/>
                </a:lnTo>
                <a:lnTo>
                  <a:pt x="2790" y="84"/>
                </a:lnTo>
                <a:lnTo>
                  <a:pt x="2796" y="84"/>
                </a:lnTo>
                <a:lnTo>
                  <a:pt x="2796" y="78"/>
                </a:lnTo>
                <a:lnTo>
                  <a:pt x="2796" y="72"/>
                </a:lnTo>
                <a:lnTo>
                  <a:pt x="2796" y="66"/>
                </a:lnTo>
                <a:lnTo>
                  <a:pt x="2802" y="66"/>
                </a:lnTo>
                <a:lnTo>
                  <a:pt x="2802" y="60"/>
                </a:lnTo>
                <a:lnTo>
                  <a:pt x="2802" y="54"/>
                </a:lnTo>
                <a:lnTo>
                  <a:pt x="2808" y="54"/>
                </a:lnTo>
                <a:lnTo>
                  <a:pt x="2808" y="48"/>
                </a:lnTo>
                <a:lnTo>
                  <a:pt x="2808" y="42"/>
                </a:lnTo>
                <a:lnTo>
                  <a:pt x="2814" y="36"/>
                </a:lnTo>
                <a:lnTo>
                  <a:pt x="2814" y="30"/>
                </a:lnTo>
                <a:lnTo>
                  <a:pt x="2814" y="24"/>
                </a:lnTo>
                <a:lnTo>
                  <a:pt x="2820" y="24"/>
                </a:lnTo>
                <a:lnTo>
                  <a:pt x="2820" y="18"/>
                </a:lnTo>
                <a:lnTo>
                  <a:pt x="2820" y="12"/>
                </a:lnTo>
                <a:lnTo>
                  <a:pt x="2826" y="12"/>
                </a:lnTo>
                <a:lnTo>
                  <a:pt x="2826" y="6"/>
                </a:lnTo>
                <a:lnTo>
                  <a:pt x="2832" y="6"/>
                </a:lnTo>
                <a:lnTo>
                  <a:pt x="2832" y="0"/>
                </a:lnTo>
                <a:lnTo>
                  <a:pt x="2838" y="0"/>
                </a:lnTo>
                <a:lnTo>
                  <a:pt x="2844" y="0"/>
                </a:lnTo>
                <a:lnTo>
                  <a:pt x="2844" y="6"/>
                </a:lnTo>
                <a:lnTo>
                  <a:pt x="2850" y="6"/>
                </a:lnTo>
                <a:lnTo>
                  <a:pt x="2850" y="12"/>
                </a:lnTo>
                <a:lnTo>
                  <a:pt x="2856" y="12"/>
                </a:lnTo>
                <a:lnTo>
                  <a:pt x="2856" y="18"/>
                </a:lnTo>
                <a:lnTo>
                  <a:pt x="2856" y="24"/>
                </a:lnTo>
                <a:lnTo>
                  <a:pt x="2862" y="24"/>
                </a:lnTo>
                <a:lnTo>
                  <a:pt x="2862" y="30"/>
                </a:lnTo>
                <a:lnTo>
                  <a:pt x="2862" y="36"/>
                </a:lnTo>
                <a:lnTo>
                  <a:pt x="2868" y="36"/>
                </a:lnTo>
                <a:lnTo>
                  <a:pt x="2868" y="42"/>
                </a:lnTo>
                <a:lnTo>
                  <a:pt x="2868" y="48"/>
                </a:lnTo>
                <a:lnTo>
                  <a:pt x="2874" y="54"/>
                </a:lnTo>
                <a:lnTo>
                  <a:pt x="2874" y="60"/>
                </a:lnTo>
                <a:lnTo>
                  <a:pt x="2874" y="66"/>
                </a:lnTo>
                <a:lnTo>
                  <a:pt x="2880" y="66"/>
                </a:lnTo>
                <a:lnTo>
                  <a:pt x="2880" y="72"/>
                </a:lnTo>
                <a:lnTo>
                  <a:pt x="2880" y="78"/>
                </a:lnTo>
                <a:lnTo>
                  <a:pt x="2886" y="84"/>
                </a:lnTo>
                <a:lnTo>
                  <a:pt x="2886" y="90"/>
                </a:lnTo>
                <a:lnTo>
                  <a:pt x="2892" y="96"/>
                </a:lnTo>
                <a:lnTo>
                  <a:pt x="2892" y="102"/>
                </a:lnTo>
                <a:lnTo>
                  <a:pt x="2892" y="108"/>
                </a:lnTo>
                <a:lnTo>
                  <a:pt x="2898" y="108"/>
                </a:lnTo>
                <a:lnTo>
                  <a:pt x="2898" y="114"/>
                </a:lnTo>
                <a:lnTo>
                  <a:pt x="2898" y="120"/>
                </a:lnTo>
                <a:lnTo>
                  <a:pt x="2904" y="126"/>
                </a:lnTo>
                <a:lnTo>
                  <a:pt x="2904" y="132"/>
                </a:lnTo>
                <a:lnTo>
                  <a:pt x="2904" y="138"/>
                </a:lnTo>
                <a:lnTo>
                  <a:pt x="2910" y="138"/>
                </a:lnTo>
                <a:lnTo>
                  <a:pt x="2910" y="144"/>
                </a:lnTo>
                <a:lnTo>
                  <a:pt x="2910" y="150"/>
                </a:lnTo>
                <a:lnTo>
                  <a:pt x="2916" y="150"/>
                </a:lnTo>
                <a:lnTo>
                  <a:pt x="2916" y="156"/>
                </a:lnTo>
                <a:lnTo>
                  <a:pt x="2916" y="162"/>
                </a:lnTo>
                <a:lnTo>
                  <a:pt x="2922" y="162"/>
                </a:lnTo>
                <a:lnTo>
                  <a:pt x="2922" y="168"/>
                </a:lnTo>
                <a:lnTo>
                  <a:pt x="2922" y="174"/>
                </a:lnTo>
                <a:lnTo>
                  <a:pt x="2922" y="180"/>
                </a:lnTo>
                <a:lnTo>
                  <a:pt x="2928" y="180"/>
                </a:lnTo>
                <a:lnTo>
                  <a:pt x="2928" y="186"/>
                </a:lnTo>
                <a:lnTo>
                  <a:pt x="2928" y="192"/>
                </a:lnTo>
                <a:lnTo>
                  <a:pt x="2934" y="192"/>
                </a:lnTo>
                <a:lnTo>
                  <a:pt x="2934" y="198"/>
                </a:lnTo>
                <a:lnTo>
                  <a:pt x="2934" y="204"/>
                </a:lnTo>
                <a:lnTo>
                  <a:pt x="2940" y="204"/>
                </a:lnTo>
                <a:lnTo>
                  <a:pt x="2940" y="210"/>
                </a:lnTo>
                <a:lnTo>
                  <a:pt x="2940" y="216"/>
                </a:lnTo>
                <a:lnTo>
                  <a:pt x="2940" y="222"/>
                </a:lnTo>
                <a:lnTo>
                  <a:pt x="2946" y="222"/>
                </a:lnTo>
                <a:lnTo>
                  <a:pt x="2946" y="228"/>
                </a:lnTo>
                <a:lnTo>
                  <a:pt x="2946" y="234"/>
                </a:lnTo>
                <a:lnTo>
                  <a:pt x="2952" y="234"/>
                </a:lnTo>
                <a:lnTo>
                  <a:pt x="2952" y="240"/>
                </a:lnTo>
                <a:lnTo>
                  <a:pt x="2952" y="246"/>
                </a:lnTo>
                <a:lnTo>
                  <a:pt x="2958" y="252"/>
                </a:lnTo>
                <a:lnTo>
                  <a:pt x="2958" y="258"/>
                </a:lnTo>
                <a:lnTo>
                  <a:pt x="2964" y="258"/>
                </a:lnTo>
                <a:lnTo>
                  <a:pt x="2964" y="264"/>
                </a:lnTo>
                <a:lnTo>
                  <a:pt x="2964" y="270"/>
                </a:lnTo>
                <a:lnTo>
                  <a:pt x="2970" y="270"/>
                </a:lnTo>
                <a:lnTo>
                  <a:pt x="2970" y="276"/>
                </a:lnTo>
                <a:lnTo>
                  <a:pt x="2970" y="282"/>
                </a:lnTo>
                <a:lnTo>
                  <a:pt x="2976" y="282"/>
                </a:lnTo>
                <a:lnTo>
                  <a:pt x="2976" y="288"/>
                </a:lnTo>
                <a:lnTo>
                  <a:pt x="2982" y="288"/>
                </a:lnTo>
                <a:lnTo>
                  <a:pt x="2982" y="294"/>
                </a:lnTo>
                <a:lnTo>
                  <a:pt x="2988" y="300"/>
                </a:lnTo>
                <a:lnTo>
                  <a:pt x="2994" y="306"/>
                </a:lnTo>
                <a:lnTo>
                  <a:pt x="3000" y="312"/>
                </a:lnTo>
                <a:lnTo>
                  <a:pt x="3006" y="312"/>
                </a:lnTo>
                <a:lnTo>
                  <a:pt x="3006" y="318"/>
                </a:lnTo>
                <a:lnTo>
                  <a:pt x="3012" y="318"/>
                </a:lnTo>
                <a:lnTo>
                  <a:pt x="3012" y="324"/>
                </a:lnTo>
                <a:lnTo>
                  <a:pt x="3018" y="324"/>
                </a:lnTo>
                <a:lnTo>
                  <a:pt x="3018" y="330"/>
                </a:lnTo>
                <a:lnTo>
                  <a:pt x="3024" y="330"/>
                </a:lnTo>
                <a:lnTo>
                  <a:pt x="3024" y="336"/>
                </a:lnTo>
                <a:lnTo>
                  <a:pt x="3030" y="336"/>
                </a:lnTo>
                <a:lnTo>
                  <a:pt x="3030" y="342"/>
                </a:lnTo>
                <a:lnTo>
                  <a:pt x="3036" y="342"/>
                </a:lnTo>
                <a:lnTo>
                  <a:pt x="3036" y="348"/>
                </a:lnTo>
                <a:lnTo>
                  <a:pt x="3042" y="348"/>
                </a:lnTo>
                <a:lnTo>
                  <a:pt x="3042" y="354"/>
                </a:lnTo>
                <a:lnTo>
                  <a:pt x="3048" y="354"/>
                </a:lnTo>
                <a:lnTo>
                  <a:pt x="3048" y="360"/>
                </a:lnTo>
                <a:lnTo>
                  <a:pt x="3054" y="360"/>
                </a:lnTo>
                <a:lnTo>
                  <a:pt x="3060" y="360"/>
                </a:lnTo>
                <a:lnTo>
                  <a:pt x="3060" y="366"/>
                </a:lnTo>
                <a:lnTo>
                  <a:pt x="3066" y="366"/>
                </a:lnTo>
                <a:lnTo>
                  <a:pt x="3066" y="372"/>
                </a:lnTo>
                <a:lnTo>
                  <a:pt x="3072" y="372"/>
                </a:lnTo>
                <a:lnTo>
                  <a:pt x="3072" y="378"/>
                </a:lnTo>
                <a:lnTo>
                  <a:pt x="3078" y="378"/>
                </a:lnTo>
                <a:lnTo>
                  <a:pt x="3078" y="384"/>
                </a:lnTo>
                <a:lnTo>
                  <a:pt x="3084" y="384"/>
                </a:lnTo>
                <a:lnTo>
                  <a:pt x="3084" y="390"/>
                </a:lnTo>
                <a:lnTo>
                  <a:pt x="3090" y="390"/>
                </a:lnTo>
                <a:lnTo>
                  <a:pt x="3090" y="396"/>
                </a:lnTo>
                <a:lnTo>
                  <a:pt x="3096" y="396"/>
                </a:lnTo>
                <a:lnTo>
                  <a:pt x="3096" y="402"/>
                </a:lnTo>
                <a:lnTo>
                  <a:pt x="3102" y="402"/>
                </a:lnTo>
                <a:lnTo>
                  <a:pt x="3108" y="408"/>
                </a:lnTo>
                <a:lnTo>
                  <a:pt x="3114" y="414"/>
                </a:lnTo>
                <a:lnTo>
                  <a:pt x="3120" y="414"/>
                </a:lnTo>
                <a:lnTo>
                  <a:pt x="3120" y="420"/>
                </a:lnTo>
                <a:lnTo>
                  <a:pt x="3126" y="420"/>
                </a:lnTo>
                <a:lnTo>
                  <a:pt x="3126" y="426"/>
                </a:lnTo>
                <a:lnTo>
                  <a:pt x="3132" y="426"/>
                </a:lnTo>
                <a:lnTo>
                  <a:pt x="3132" y="432"/>
                </a:lnTo>
                <a:lnTo>
                  <a:pt x="3138" y="432"/>
                </a:lnTo>
                <a:lnTo>
                  <a:pt x="3138" y="438"/>
                </a:lnTo>
                <a:lnTo>
                  <a:pt x="3144" y="438"/>
                </a:lnTo>
                <a:lnTo>
                  <a:pt x="3144" y="444"/>
                </a:lnTo>
                <a:lnTo>
                  <a:pt x="3150" y="444"/>
                </a:lnTo>
                <a:lnTo>
                  <a:pt x="3150" y="450"/>
                </a:lnTo>
                <a:lnTo>
                  <a:pt x="3156" y="450"/>
                </a:lnTo>
                <a:lnTo>
                  <a:pt x="3162" y="456"/>
                </a:lnTo>
                <a:lnTo>
                  <a:pt x="3168" y="462"/>
                </a:lnTo>
                <a:lnTo>
                  <a:pt x="3174" y="462"/>
                </a:lnTo>
                <a:lnTo>
                  <a:pt x="3174" y="468"/>
                </a:lnTo>
                <a:lnTo>
                  <a:pt x="3180" y="468"/>
                </a:lnTo>
                <a:lnTo>
                  <a:pt x="3180" y="474"/>
                </a:lnTo>
                <a:lnTo>
                  <a:pt x="3186" y="474"/>
                </a:lnTo>
                <a:lnTo>
                  <a:pt x="3186" y="480"/>
                </a:lnTo>
                <a:lnTo>
                  <a:pt x="3192" y="480"/>
                </a:lnTo>
                <a:lnTo>
                  <a:pt x="3192" y="486"/>
                </a:lnTo>
                <a:lnTo>
                  <a:pt x="3198" y="486"/>
                </a:lnTo>
                <a:lnTo>
                  <a:pt x="3204" y="486"/>
                </a:lnTo>
                <a:lnTo>
                  <a:pt x="3204" y="492"/>
                </a:lnTo>
                <a:lnTo>
                  <a:pt x="3210" y="492"/>
                </a:lnTo>
                <a:lnTo>
                  <a:pt x="3210" y="498"/>
                </a:lnTo>
                <a:lnTo>
                  <a:pt x="3216" y="498"/>
                </a:lnTo>
                <a:lnTo>
                  <a:pt x="3222" y="504"/>
                </a:lnTo>
                <a:lnTo>
                  <a:pt x="3228" y="504"/>
                </a:lnTo>
                <a:lnTo>
                  <a:pt x="3228" y="510"/>
                </a:lnTo>
                <a:lnTo>
                  <a:pt x="3234" y="510"/>
                </a:lnTo>
                <a:lnTo>
                  <a:pt x="3240" y="510"/>
                </a:lnTo>
                <a:lnTo>
                  <a:pt x="3240" y="516"/>
                </a:lnTo>
                <a:lnTo>
                  <a:pt x="3246" y="516"/>
                </a:lnTo>
                <a:lnTo>
                  <a:pt x="3252" y="516"/>
                </a:lnTo>
                <a:lnTo>
                  <a:pt x="3258" y="516"/>
                </a:lnTo>
                <a:lnTo>
                  <a:pt x="3258" y="522"/>
                </a:lnTo>
                <a:lnTo>
                  <a:pt x="3264" y="522"/>
                </a:lnTo>
                <a:lnTo>
                  <a:pt x="3270" y="522"/>
                </a:lnTo>
                <a:lnTo>
                  <a:pt x="3276" y="522"/>
                </a:lnTo>
                <a:lnTo>
                  <a:pt x="3282" y="522"/>
                </a:lnTo>
                <a:lnTo>
                  <a:pt x="3288" y="522"/>
                </a:lnTo>
                <a:lnTo>
                  <a:pt x="3294" y="522"/>
                </a:lnTo>
                <a:lnTo>
                  <a:pt x="3294" y="528"/>
                </a:lnTo>
                <a:lnTo>
                  <a:pt x="3300" y="528"/>
                </a:lnTo>
                <a:lnTo>
                  <a:pt x="3306" y="528"/>
                </a:lnTo>
                <a:lnTo>
                  <a:pt x="3312" y="528"/>
                </a:lnTo>
                <a:lnTo>
                  <a:pt x="3318" y="528"/>
                </a:lnTo>
                <a:lnTo>
                  <a:pt x="3324" y="528"/>
                </a:lnTo>
                <a:lnTo>
                  <a:pt x="3330" y="528"/>
                </a:lnTo>
                <a:lnTo>
                  <a:pt x="3336" y="528"/>
                </a:lnTo>
                <a:lnTo>
                  <a:pt x="3342" y="528"/>
                </a:lnTo>
                <a:lnTo>
                  <a:pt x="3348" y="528"/>
                </a:lnTo>
                <a:lnTo>
                  <a:pt x="3354" y="528"/>
                </a:lnTo>
                <a:lnTo>
                  <a:pt x="3360" y="528"/>
                </a:lnTo>
                <a:lnTo>
                  <a:pt x="3366" y="528"/>
                </a:lnTo>
                <a:lnTo>
                  <a:pt x="3372" y="528"/>
                </a:lnTo>
                <a:lnTo>
                  <a:pt x="3378" y="528"/>
                </a:lnTo>
                <a:lnTo>
                  <a:pt x="3384" y="528"/>
                </a:lnTo>
                <a:lnTo>
                  <a:pt x="3390" y="528"/>
                </a:lnTo>
                <a:lnTo>
                  <a:pt x="3396" y="528"/>
                </a:lnTo>
                <a:lnTo>
                  <a:pt x="3402" y="528"/>
                </a:lnTo>
                <a:lnTo>
                  <a:pt x="3408" y="528"/>
                </a:lnTo>
                <a:lnTo>
                  <a:pt x="3414" y="528"/>
                </a:lnTo>
                <a:lnTo>
                  <a:pt x="3420" y="528"/>
                </a:lnTo>
                <a:lnTo>
                  <a:pt x="3426" y="528"/>
                </a:lnTo>
                <a:lnTo>
                  <a:pt x="3432" y="528"/>
                </a:lnTo>
                <a:lnTo>
                  <a:pt x="3438" y="528"/>
                </a:lnTo>
                <a:lnTo>
                  <a:pt x="3444" y="528"/>
                </a:lnTo>
                <a:lnTo>
                  <a:pt x="3450" y="528"/>
                </a:lnTo>
                <a:lnTo>
                  <a:pt x="3456" y="528"/>
                </a:lnTo>
                <a:lnTo>
                  <a:pt x="3462" y="528"/>
                </a:lnTo>
                <a:lnTo>
                  <a:pt x="3468" y="528"/>
                </a:lnTo>
                <a:lnTo>
                  <a:pt x="3474" y="528"/>
                </a:lnTo>
                <a:lnTo>
                  <a:pt x="3480" y="528"/>
                </a:lnTo>
                <a:lnTo>
                  <a:pt x="3486" y="528"/>
                </a:lnTo>
                <a:lnTo>
                  <a:pt x="3492" y="528"/>
                </a:lnTo>
                <a:lnTo>
                  <a:pt x="3498" y="528"/>
                </a:lnTo>
                <a:lnTo>
                  <a:pt x="3504" y="528"/>
                </a:lnTo>
                <a:lnTo>
                  <a:pt x="3510" y="528"/>
                </a:lnTo>
                <a:lnTo>
                  <a:pt x="3516" y="528"/>
                </a:lnTo>
                <a:lnTo>
                  <a:pt x="3522" y="528"/>
                </a:lnTo>
                <a:lnTo>
                  <a:pt x="3528" y="528"/>
                </a:lnTo>
                <a:lnTo>
                  <a:pt x="3534" y="528"/>
                </a:lnTo>
                <a:lnTo>
                  <a:pt x="3540" y="528"/>
                </a:lnTo>
                <a:lnTo>
                  <a:pt x="3546" y="528"/>
                </a:lnTo>
                <a:lnTo>
                  <a:pt x="3552" y="528"/>
                </a:lnTo>
                <a:lnTo>
                  <a:pt x="3558" y="528"/>
                </a:lnTo>
                <a:lnTo>
                  <a:pt x="3564" y="528"/>
                </a:lnTo>
                <a:lnTo>
                  <a:pt x="3570" y="528"/>
                </a:lnTo>
                <a:lnTo>
                  <a:pt x="3576" y="528"/>
                </a:lnTo>
                <a:lnTo>
                  <a:pt x="3582" y="528"/>
                </a:lnTo>
                <a:lnTo>
                  <a:pt x="3588" y="528"/>
                </a:lnTo>
                <a:lnTo>
                  <a:pt x="3594" y="528"/>
                </a:lnTo>
                <a:lnTo>
                  <a:pt x="3600" y="528"/>
                </a:lnTo>
                <a:lnTo>
                  <a:pt x="3606" y="528"/>
                </a:lnTo>
                <a:lnTo>
                  <a:pt x="3612" y="528"/>
                </a:lnTo>
                <a:lnTo>
                  <a:pt x="3618" y="528"/>
                </a:lnTo>
                <a:lnTo>
                  <a:pt x="3624" y="528"/>
                </a:lnTo>
                <a:lnTo>
                  <a:pt x="3630" y="528"/>
                </a:lnTo>
                <a:lnTo>
                  <a:pt x="3636" y="528"/>
                </a:lnTo>
                <a:lnTo>
                  <a:pt x="3642" y="528"/>
                </a:lnTo>
                <a:lnTo>
                  <a:pt x="3648" y="528"/>
                </a:lnTo>
                <a:lnTo>
                  <a:pt x="3654" y="528"/>
                </a:lnTo>
                <a:lnTo>
                  <a:pt x="3660" y="528"/>
                </a:lnTo>
                <a:lnTo>
                  <a:pt x="3666" y="528"/>
                </a:lnTo>
                <a:lnTo>
                  <a:pt x="3672" y="528"/>
                </a:lnTo>
                <a:lnTo>
                  <a:pt x="3678" y="528"/>
                </a:lnTo>
                <a:lnTo>
                  <a:pt x="3684" y="528"/>
                </a:lnTo>
                <a:lnTo>
                  <a:pt x="3690" y="528"/>
                </a:lnTo>
                <a:lnTo>
                  <a:pt x="3696" y="528"/>
                </a:lnTo>
                <a:lnTo>
                  <a:pt x="3702" y="528"/>
                </a:lnTo>
                <a:lnTo>
                  <a:pt x="3708" y="528"/>
                </a:lnTo>
                <a:lnTo>
                  <a:pt x="3714" y="528"/>
                </a:lnTo>
                <a:lnTo>
                  <a:pt x="3720" y="528"/>
                </a:lnTo>
                <a:lnTo>
                  <a:pt x="3726" y="528"/>
                </a:lnTo>
                <a:lnTo>
                  <a:pt x="3732" y="528"/>
                </a:lnTo>
                <a:lnTo>
                  <a:pt x="3738" y="528"/>
                </a:lnTo>
                <a:lnTo>
                  <a:pt x="3744" y="528"/>
                </a:lnTo>
                <a:lnTo>
                  <a:pt x="3750" y="528"/>
                </a:lnTo>
                <a:lnTo>
                  <a:pt x="3756" y="528"/>
                </a:lnTo>
                <a:lnTo>
                  <a:pt x="3762" y="528"/>
                </a:lnTo>
                <a:lnTo>
                  <a:pt x="3768" y="528"/>
                </a:lnTo>
                <a:lnTo>
                  <a:pt x="3774" y="528"/>
                </a:lnTo>
                <a:lnTo>
                  <a:pt x="3780" y="528"/>
                </a:lnTo>
                <a:lnTo>
                  <a:pt x="3786" y="528"/>
                </a:lnTo>
                <a:lnTo>
                  <a:pt x="3792" y="528"/>
                </a:lnTo>
                <a:lnTo>
                  <a:pt x="3798" y="528"/>
                </a:lnTo>
                <a:lnTo>
                  <a:pt x="3804" y="528"/>
                </a:lnTo>
                <a:lnTo>
                  <a:pt x="3810" y="528"/>
                </a:lnTo>
                <a:lnTo>
                  <a:pt x="3816" y="528"/>
                </a:lnTo>
                <a:lnTo>
                  <a:pt x="3822" y="528"/>
                </a:lnTo>
                <a:lnTo>
                  <a:pt x="3828" y="528"/>
                </a:lnTo>
                <a:lnTo>
                  <a:pt x="3834" y="528"/>
                </a:lnTo>
                <a:lnTo>
                  <a:pt x="3840" y="528"/>
                </a:lnTo>
                <a:lnTo>
                  <a:pt x="3846" y="528"/>
                </a:lnTo>
                <a:lnTo>
                  <a:pt x="3852" y="528"/>
                </a:lnTo>
                <a:lnTo>
                  <a:pt x="3858" y="528"/>
                </a:lnTo>
                <a:lnTo>
                  <a:pt x="3864" y="528"/>
                </a:lnTo>
                <a:lnTo>
                  <a:pt x="3870" y="528"/>
                </a:lnTo>
                <a:lnTo>
                  <a:pt x="3876" y="528"/>
                </a:lnTo>
                <a:lnTo>
                  <a:pt x="3882" y="528"/>
                </a:lnTo>
                <a:lnTo>
                  <a:pt x="3888" y="528"/>
                </a:lnTo>
                <a:lnTo>
                  <a:pt x="3894" y="528"/>
                </a:lnTo>
                <a:lnTo>
                  <a:pt x="3900" y="528"/>
                </a:lnTo>
                <a:lnTo>
                  <a:pt x="3906" y="528"/>
                </a:lnTo>
                <a:lnTo>
                  <a:pt x="3912" y="528"/>
                </a:lnTo>
                <a:lnTo>
                  <a:pt x="3912" y="522"/>
                </a:lnTo>
                <a:lnTo>
                  <a:pt x="3918" y="522"/>
                </a:lnTo>
                <a:lnTo>
                  <a:pt x="3924" y="522"/>
                </a:lnTo>
                <a:lnTo>
                  <a:pt x="3930" y="522"/>
                </a:lnTo>
                <a:lnTo>
                  <a:pt x="3936" y="522"/>
                </a:lnTo>
                <a:lnTo>
                  <a:pt x="3942" y="522"/>
                </a:lnTo>
                <a:lnTo>
                  <a:pt x="3948" y="522"/>
                </a:lnTo>
                <a:lnTo>
                  <a:pt x="3954" y="522"/>
                </a:lnTo>
                <a:lnTo>
                  <a:pt x="3960" y="522"/>
                </a:lnTo>
                <a:lnTo>
                  <a:pt x="3966" y="522"/>
                </a:lnTo>
                <a:lnTo>
                  <a:pt x="3972" y="522"/>
                </a:lnTo>
                <a:lnTo>
                  <a:pt x="3978" y="522"/>
                </a:lnTo>
                <a:lnTo>
                  <a:pt x="3984" y="522"/>
                </a:lnTo>
                <a:lnTo>
                  <a:pt x="3990" y="522"/>
                </a:lnTo>
                <a:lnTo>
                  <a:pt x="3996" y="522"/>
                </a:lnTo>
                <a:lnTo>
                  <a:pt x="4002" y="522"/>
                </a:lnTo>
                <a:lnTo>
                  <a:pt x="4008" y="522"/>
                </a:lnTo>
                <a:lnTo>
                  <a:pt x="4014" y="522"/>
                </a:lnTo>
                <a:lnTo>
                  <a:pt x="4020" y="522"/>
                </a:lnTo>
                <a:lnTo>
                  <a:pt x="4026" y="522"/>
                </a:lnTo>
                <a:lnTo>
                  <a:pt x="4032" y="522"/>
                </a:lnTo>
                <a:lnTo>
                  <a:pt x="4038" y="522"/>
                </a:lnTo>
                <a:lnTo>
                  <a:pt x="4044" y="522"/>
                </a:lnTo>
                <a:lnTo>
                  <a:pt x="4050" y="522"/>
                </a:lnTo>
                <a:lnTo>
                  <a:pt x="4056" y="522"/>
                </a:lnTo>
                <a:lnTo>
                  <a:pt x="4062" y="522"/>
                </a:lnTo>
                <a:lnTo>
                  <a:pt x="4068" y="522"/>
                </a:lnTo>
                <a:lnTo>
                  <a:pt x="4074" y="522"/>
                </a:lnTo>
                <a:lnTo>
                  <a:pt x="4080" y="522"/>
                </a:lnTo>
                <a:lnTo>
                  <a:pt x="4086" y="522"/>
                </a:lnTo>
                <a:lnTo>
                  <a:pt x="4092" y="522"/>
                </a:lnTo>
                <a:lnTo>
                  <a:pt x="4098" y="522"/>
                </a:lnTo>
                <a:lnTo>
                  <a:pt x="4104" y="522"/>
                </a:lnTo>
                <a:lnTo>
                  <a:pt x="4110" y="522"/>
                </a:lnTo>
                <a:lnTo>
                  <a:pt x="4116" y="522"/>
                </a:lnTo>
                <a:lnTo>
                  <a:pt x="4122" y="522"/>
                </a:lnTo>
                <a:lnTo>
                  <a:pt x="4128" y="522"/>
                </a:lnTo>
                <a:lnTo>
                  <a:pt x="4134" y="522"/>
                </a:lnTo>
                <a:lnTo>
                  <a:pt x="4140" y="522"/>
                </a:lnTo>
                <a:lnTo>
                  <a:pt x="4146" y="522"/>
                </a:lnTo>
                <a:lnTo>
                  <a:pt x="4152" y="522"/>
                </a:lnTo>
                <a:lnTo>
                  <a:pt x="4158" y="522"/>
                </a:lnTo>
                <a:lnTo>
                  <a:pt x="4164" y="522"/>
                </a:lnTo>
                <a:lnTo>
                  <a:pt x="4170" y="522"/>
                </a:lnTo>
                <a:lnTo>
                  <a:pt x="4176" y="522"/>
                </a:lnTo>
                <a:lnTo>
                  <a:pt x="4182" y="522"/>
                </a:lnTo>
                <a:lnTo>
                  <a:pt x="4188" y="522"/>
                </a:lnTo>
                <a:lnTo>
                  <a:pt x="4194" y="522"/>
                </a:lnTo>
                <a:lnTo>
                  <a:pt x="4200" y="522"/>
                </a:lnTo>
                <a:lnTo>
                  <a:pt x="4206" y="522"/>
                </a:lnTo>
                <a:lnTo>
                  <a:pt x="4212" y="522"/>
                </a:lnTo>
                <a:lnTo>
                  <a:pt x="4218" y="522"/>
                </a:lnTo>
                <a:lnTo>
                  <a:pt x="4224" y="522"/>
                </a:lnTo>
                <a:lnTo>
                  <a:pt x="4230" y="522"/>
                </a:lnTo>
                <a:lnTo>
                  <a:pt x="4236" y="522"/>
                </a:lnTo>
                <a:lnTo>
                  <a:pt x="4242" y="522"/>
                </a:lnTo>
                <a:lnTo>
                  <a:pt x="4248" y="522"/>
                </a:lnTo>
                <a:lnTo>
                  <a:pt x="4254" y="522"/>
                </a:lnTo>
                <a:lnTo>
                  <a:pt x="4260" y="522"/>
                </a:lnTo>
                <a:lnTo>
                  <a:pt x="4266" y="522"/>
                </a:lnTo>
                <a:lnTo>
                  <a:pt x="4272" y="522"/>
                </a:lnTo>
                <a:lnTo>
                  <a:pt x="4278" y="522"/>
                </a:lnTo>
                <a:lnTo>
                  <a:pt x="4284" y="522"/>
                </a:lnTo>
                <a:lnTo>
                  <a:pt x="4290" y="522"/>
                </a:lnTo>
                <a:lnTo>
                  <a:pt x="4296" y="522"/>
                </a:lnTo>
                <a:lnTo>
                  <a:pt x="4302" y="522"/>
                </a:lnTo>
                <a:lnTo>
                  <a:pt x="4308" y="522"/>
                </a:lnTo>
                <a:lnTo>
                  <a:pt x="4314" y="522"/>
                </a:lnTo>
                <a:lnTo>
                  <a:pt x="4320" y="522"/>
                </a:lnTo>
                <a:lnTo>
                  <a:pt x="4326" y="522"/>
                </a:lnTo>
                <a:lnTo>
                  <a:pt x="4332" y="522"/>
                </a:lnTo>
                <a:lnTo>
                  <a:pt x="4338" y="522"/>
                </a:lnTo>
                <a:lnTo>
                  <a:pt x="4344" y="522"/>
                </a:lnTo>
                <a:lnTo>
                  <a:pt x="4350" y="522"/>
                </a:lnTo>
                <a:lnTo>
                  <a:pt x="4356" y="522"/>
                </a:lnTo>
                <a:lnTo>
                  <a:pt x="4362" y="522"/>
                </a:lnTo>
                <a:lnTo>
                  <a:pt x="4368" y="522"/>
                </a:lnTo>
                <a:lnTo>
                  <a:pt x="4374" y="522"/>
                </a:lnTo>
                <a:lnTo>
                  <a:pt x="4380" y="522"/>
                </a:lnTo>
                <a:lnTo>
                  <a:pt x="4386" y="522"/>
                </a:lnTo>
                <a:lnTo>
                  <a:pt x="4392" y="522"/>
                </a:lnTo>
                <a:lnTo>
                  <a:pt x="4398" y="522"/>
                </a:lnTo>
                <a:lnTo>
                  <a:pt x="4404" y="522"/>
                </a:lnTo>
                <a:lnTo>
                  <a:pt x="4410" y="522"/>
                </a:lnTo>
                <a:lnTo>
                  <a:pt x="4416" y="522"/>
                </a:lnTo>
                <a:lnTo>
                  <a:pt x="4422" y="522"/>
                </a:lnTo>
                <a:lnTo>
                  <a:pt x="4428" y="522"/>
                </a:lnTo>
                <a:lnTo>
                  <a:pt x="4434" y="522"/>
                </a:lnTo>
                <a:lnTo>
                  <a:pt x="4440" y="522"/>
                </a:lnTo>
                <a:lnTo>
                  <a:pt x="4446" y="522"/>
                </a:lnTo>
                <a:lnTo>
                  <a:pt x="4452" y="522"/>
                </a:lnTo>
                <a:lnTo>
                  <a:pt x="4458" y="522"/>
                </a:lnTo>
                <a:lnTo>
                  <a:pt x="4464" y="522"/>
                </a:lnTo>
                <a:lnTo>
                  <a:pt x="4470" y="522"/>
                </a:lnTo>
              </a:path>
            </a:pathLst>
          </a:custGeom>
          <a:noFill/>
          <a:ln w="15875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34886" name="Rectangle 295"/>
          <p:cNvSpPr>
            <a:spLocks noChangeArrowheads="1"/>
          </p:cNvSpPr>
          <p:nvPr/>
        </p:nvSpPr>
        <p:spPr bwMode="auto">
          <a:xfrm>
            <a:off x="2351852" y="3771188"/>
            <a:ext cx="552413" cy="177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b="1">
                <a:solidFill>
                  <a:srgbClr val="0000FF"/>
                </a:solidFill>
                <a:latin typeface="Arial" pitchFamily="34" charset="0"/>
              </a:rPr>
              <a:t>DISP_X</a:t>
            </a: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34887" name="Freeform 296"/>
          <p:cNvSpPr>
            <a:spLocks/>
          </p:cNvSpPr>
          <p:nvPr/>
        </p:nvSpPr>
        <p:spPr bwMode="auto">
          <a:xfrm>
            <a:off x="345127" y="2245016"/>
            <a:ext cx="8398935" cy="397223"/>
          </a:xfrm>
          <a:custGeom>
            <a:avLst/>
            <a:gdLst>
              <a:gd name="T0" fmla="*/ 66 w 4470"/>
              <a:gd name="T1" fmla="*/ 120 h 228"/>
              <a:gd name="T2" fmla="*/ 138 w 4470"/>
              <a:gd name="T3" fmla="*/ 168 h 228"/>
              <a:gd name="T4" fmla="*/ 210 w 4470"/>
              <a:gd name="T5" fmla="*/ 216 h 228"/>
              <a:gd name="T6" fmla="*/ 282 w 4470"/>
              <a:gd name="T7" fmla="*/ 222 h 228"/>
              <a:gd name="T8" fmla="*/ 348 w 4470"/>
              <a:gd name="T9" fmla="*/ 174 h 228"/>
              <a:gd name="T10" fmla="*/ 420 w 4470"/>
              <a:gd name="T11" fmla="*/ 96 h 228"/>
              <a:gd name="T12" fmla="*/ 492 w 4470"/>
              <a:gd name="T13" fmla="*/ 24 h 228"/>
              <a:gd name="T14" fmla="*/ 564 w 4470"/>
              <a:gd name="T15" fmla="*/ 0 h 228"/>
              <a:gd name="T16" fmla="*/ 636 w 4470"/>
              <a:gd name="T17" fmla="*/ 18 h 228"/>
              <a:gd name="T18" fmla="*/ 702 w 4470"/>
              <a:gd name="T19" fmla="*/ 66 h 228"/>
              <a:gd name="T20" fmla="*/ 774 w 4470"/>
              <a:gd name="T21" fmla="*/ 102 h 228"/>
              <a:gd name="T22" fmla="*/ 846 w 4470"/>
              <a:gd name="T23" fmla="*/ 102 h 228"/>
              <a:gd name="T24" fmla="*/ 918 w 4470"/>
              <a:gd name="T25" fmla="*/ 102 h 228"/>
              <a:gd name="T26" fmla="*/ 990 w 4470"/>
              <a:gd name="T27" fmla="*/ 108 h 228"/>
              <a:gd name="T28" fmla="*/ 1056 w 4470"/>
              <a:gd name="T29" fmla="*/ 108 h 228"/>
              <a:gd name="T30" fmla="*/ 1128 w 4470"/>
              <a:gd name="T31" fmla="*/ 108 h 228"/>
              <a:gd name="T32" fmla="*/ 1200 w 4470"/>
              <a:gd name="T33" fmla="*/ 108 h 228"/>
              <a:gd name="T34" fmla="*/ 1272 w 4470"/>
              <a:gd name="T35" fmla="*/ 108 h 228"/>
              <a:gd name="T36" fmla="*/ 1338 w 4470"/>
              <a:gd name="T37" fmla="*/ 108 h 228"/>
              <a:gd name="T38" fmla="*/ 1410 w 4470"/>
              <a:gd name="T39" fmla="*/ 108 h 228"/>
              <a:gd name="T40" fmla="*/ 1482 w 4470"/>
              <a:gd name="T41" fmla="*/ 108 h 228"/>
              <a:gd name="T42" fmla="*/ 1554 w 4470"/>
              <a:gd name="T43" fmla="*/ 108 h 228"/>
              <a:gd name="T44" fmla="*/ 1626 w 4470"/>
              <a:gd name="T45" fmla="*/ 108 h 228"/>
              <a:gd name="T46" fmla="*/ 1692 w 4470"/>
              <a:gd name="T47" fmla="*/ 108 h 228"/>
              <a:gd name="T48" fmla="*/ 1764 w 4470"/>
              <a:gd name="T49" fmla="*/ 108 h 228"/>
              <a:gd name="T50" fmla="*/ 1836 w 4470"/>
              <a:gd name="T51" fmla="*/ 108 h 228"/>
              <a:gd name="T52" fmla="*/ 1908 w 4470"/>
              <a:gd name="T53" fmla="*/ 108 h 228"/>
              <a:gd name="T54" fmla="*/ 1974 w 4470"/>
              <a:gd name="T55" fmla="*/ 108 h 228"/>
              <a:gd name="T56" fmla="*/ 2046 w 4470"/>
              <a:gd name="T57" fmla="*/ 102 h 228"/>
              <a:gd name="T58" fmla="*/ 2118 w 4470"/>
              <a:gd name="T59" fmla="*/ 102 h 228"/>
              <a:gd name="T60" fmla="*/ 2190 w 4470"/>
              <a:gd name="T61" fmla="*/ 102 h 228"/>
              <a:gd name="T62" fmla="*/ 2262 w 4470"/>
              <a:gd name="T63" fmla="*/ 102 h 228"/>
              <a:gd name="T64" fmla="*/ 2328 w 4470"/>
              <a:gd name="T65" fmla="*/ 102 h 228"/>
              <a:gd name="T66" fmla="*/ 2400 w 4470"/>
              <a:gd name="T67" fmla="*/ 102 h 228"/>
              <a:gd name="T68" fmla="*/ 2472 w 4470"/>
              <a:gd name="T69" fmla="*/ 102 h 228"/>
              <a:gd name="T70" fmla="*/ 2544 w 4470"/>
              <a:gd name="T71" fmla="*/ 102 h 228"/>
              <a:gd name="T72" fmla="*/ 2616 w 4470"/>
              <a:gd name="T73" fmla="*/ 108 h 228"/>
              <a:gd name="T74" fmla="*/ 2682 w 4470"/>
              <a:gd name="T75" fmla="*/ 108 h 228"/>
              <a:gd name="T76" fmla="*/ 2754 w 4470"/>
              <a:gd name="T77" fmla="*/ 108 h 228"/>
              <a:gd name="T78" fmla="*/ 2826 w 4470"/>
              <a:gd name="T79" fmla="*/ 108 h 228"/>
              <a:gd name="T80" fmla="*/ 2898 w 4470"/>
              <a:gd name="T81" fmla="*/ 108 h 228"/>
              <a:gd name="T82" fmla="*/ 2970 w 4470"/>
              <a:gd name="T83" fmla="*/ 108 h 228"/>
              <a:gd name="T84" fmla="*/ 3036 w 4470"/>
              <a:gd name="T85" fmla="*/ 108 h 228"/>
              <a:gd name="T86" fmla="*/ 3108 w 4470"/>
              <a:gd name="T87" fmla="*/ 108 h 228"/>
              <a:gd name="T88" fmla="*/ 3180 w 4470"/>
              <a:gd name="T89" fmla="*/ 108 h 228"/>
              <a:gd name="T90" fmla="*/ 3252 w 4470"/>
              <a:gd name="T91" fmla="*/ 108 h 228"/>
              <a:gd name="T92" fmla="*/ 3324 w 4470"/>
              <a:gd name="T93" fmla="*/ 108 h 228"/>
              <a:gd name="T94" fmla="*/ 3390 w 4470"/>
              <a:gd name="T95" fmla="*/ 108 h 228"/>
              <a:gd name="T96" fmla="*/ 3462 w 4470"/>
              <a:gd name="T97" fmla="*/ 108 h 228"/>
              <a:gd name="T98" fmla="*/ 3534 w 4470"/>
              <a:gd name="T99" fmla="*/ 108 h 228"/>
              <a:gd name="T100" fmla="*/ 3606 w 4470"/>
              <a:gd name="T101" fmla="*/ 108 h 228"/>
              <a:gd name="T102" fmla="*/ 3672 w 4470"/>
              <a:gd name="T103" fmla="*/ 102 h 228"/>
              <a:gd name="T104" fmla="*/ 3744 w 4470"/>
              <a:gd name="T105" fmla="*/ 78 h 228"/>
              <a:gd name="T106" fmla="*/ 3816 w 4470"/>
              <a:gd name="T107" fmla="*/ 30 h 228"/>
              <a:gd name="T108" fmla="*/ 3888 w 4470"/>
              <a:gd name="T109" fmla="*/ 0 h 228"/>
              <a:gd name="T110" fmla="*/ 3960 w 4470"/>
              <a:gd name="T111" fmla="*/ 12 h 228"/>
              <a:gd name="T112" fmla="*/ 4026 w 4470"/>
              <a:gd name="T113" fmla="*/ 78 h 228"/>
              <a:gd name="T114" fmla="*/ 4098 w 4470"/>
              <a:gd name="T115" fmla="*/ 150 h 228"/>
              <a:gd name="T116" fmla="*/ 4170 w 4470"/>
              <a:gd name="T117" fmla="*/ 216 h 228"/>
              <a:gd name="T118" fmla="*/ 4242 w 4470"/>
              <a:gd name="T119" fmla="*/ 222 h 228"/>
              <a:gd name="T120" fmla="*/ 4314 w 4470"/>
              <a:gd name="T121" fmla="*/ 186 h 228"/>
              <a:gd name="T122" fmla="*/ 4380 w 4470"/>
              <a:gd name="T123" fmla="*/ 132 h 228"/>
              <a:gd name="T124" fmla="*/ 4452 w 4470"/>
              <a:gd name="T125" fmla="*/ 108 h 22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4470"/>
              <a:gd name="T190" fmla="*/ 0 h 228"/>
              <a:gd name="T191" fmla="*/ 4470 w 4470"/>
              <a:gd name="T192" fmla="*/ 228 h 228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4470" h="228">
                <a:moveTo>
                  <a:pt x="0" y="108"/>
                </a:moveTo>
                <a:lnTo>
                  <a:pt x="0" y="108"/>
                </a:lnTo>
                <a:lnTo>
                  <a:pt x="6" y="108"/>
                </a:lnTo>
                <a:lnTo>
                  <a:pt x="12" y="108"/>
                </a:lnTo>
                <a:lnTo>
                  <a:pt x="18" y="108"/>
                </a:lnTo>
                <a:lnTo>
                  <a:pt x="24" y="108"/>
                </a:lnTo>
                <a:lnTo>
                  <a:pt x="30" y="108"/>
                </a:lnTo>
                <a:lnTo>
                  <a:pt x="36" y="108"/>
                </a:lnTo>
                <a:lnTo>
                  <a:pt x="36" y="114"/>
                </a:lnTo>
                <a:lnTo>
                  <a:pt x="42" y="114"/>
                </a:lnTo>
                <a:lnTo>
                  <a:pt x="48" y="114"/>
                </a:lnTo>
                <a:lnTo>
                  <a:pt x="54" y="114"/>
                </a:lnTo>
                <a:lnTo>
                  <a:pt x="54" y="120"/>
                </a:lnTo>
                <a:lnTo>
                  <a:pt x="60" y="120"/>
                </a:lnTo>
                <a:lnTo>
                  <a:pt x="66" y="120"/>
                </a:lnTo>
                <a:lnTo>
                  <a:pt x="72" y="126"/>
                </a:lnTo>
                <a:lnTo>
                  <a:pt x="78" y="126"/>
                </a:lnTo>
                <a:lnTo>
                  <a:pt x="78" y="132"/>
                </a:lnTo>
                <a:lnTo>
                  <a:pt x="84" y="132"/>
                </a:lnTo>
                <a:lnTo>
                  <a:pt x="90" y="132"/>
                </a:lnTo>
                <a:lnTo>
                  <a:pt x="90" y="138"/>
                </a:lnTo>
                <a:lnTo>
                  <a:pt x="96" y="138"/>
                </a:lnTo>
                <a:lnTo>
                  <a:pt x="102" y="144"/>
                </a:lnTo>
                <a:lnTo>
                  <a:pt x="108" y="144"/>
                </a:lnTo>
                <a:lnTo>
                  <a:pt x="108" y="150"/>
                </a:lnTo>
                <a:lnTo>
                  <a:pt x="114" y="150"/>
                </a:lnTo>
                <a:lnTo>
                  <a:pt x="114" y="156"/>
                </a:lnTo>
                <a:lnTo>
                  <a:pt x="120" y="156"/>
                </a:lnTo>
                <a:lnTo>
                  <a:pt x="126" y="156"/>
                </a:lnTo>
                <a:lnTo>
                  <a:pt x="126" y="162"/>
                </a:lnTo>
                <a:lnTo>
                  <a:pt x="132" y="162"/>
                </a:lnTo>
                <a:lnTo>
                  <a:pt x="132" y="168"/>
                </a:lnTo>
                <a:lnTo>
                  <a:pt x="138" y="168"/>
                </a:lnTo>
                <a:lnTo>
                  <a:pt x="138" y="174"/>
                </a:lnTo>
                <a:lnTo>
                  <a:pt x="144" y="174"/>
                </a:lnTo>
                <a:lnTo>
                  <a:pt x="150" y="174"/>
                </a:lnTo>
                <a:lnTo>
                  <a:pt x="150" y="180"/>
                </a:lnTo>
                <a:lnTo>
                  <a:pt x="156" y="180"/>
                </a:lnTo>
                <a:lnTo>
                  <a:pt x="156" y="186"/>
                </a:lnTo>
                <a:lnTo>
                  <a:pt x="162" y="186"/>
                </a:lnTo>
                <a:lnTo>
                  <a:pt x="162" y="192"/>
                </a:lnTo>
                <a:lnTo>
                  <a:pt x="168" y="192"/>
                </a:lnTo>
                <a:lnTo>
                  <a:pt x="174" y="192"/>
                </a:lnTo>
                <a:lnTo>
                  <a:pt x="174" y="198"/>
                </a:lnTo>
                <a:lnTo>
                  <a:pt x="180" y="198"/>
                </a:lnTo>
                <a:lnTo>
                  <a:pt x="180" y="204"/>
                </a:lnTo>
                <a:lnTo>
                  <a:pt x="186" y="204"/>
                </a:lnTo>
                <a:lnTo>
                  <a:pt x="192" y="204"/>
                </a:lnTo>
                <a:lnTo>
                  <a:pt x="192" y="210"/>
                </a:lnTo>
                <a:lnTo>
                  <a:pt x="198" y="210"/>
                </a:lnTo>
                <a:lnTo>
                  <a:pt x="198" y="216"/>
                </a:lnTo>
                <a:lnTo>
                  <a:pt x="204" y="216"/>
                </a:lnTo>
                <a:lnTo>
                  <a:pt x="210" y="216"/>
                </a:lnTo>
                <a:lnTo>
                  <a:pt x="216" y="216"/>
                </a:lnTo>
                <a:lnTo>
                  <a:pt x="216" y="222"/>
                </a:lnTo>
                <a:lnTo>
                  <a:pt x="222" y="222"/>
                </a:lnTo>
                <a:lnTo>
                  <a:pt x="228" y="222"/>
                </a:lnTo>
                <a:lnTo>
                  <a:pt x="234" y="222"/>
                </a:lnTo>
                <a:lnTo>
                  <a:pt x="240" y="222"/>
                </a:lnTo>
                <a:lnTo>
                  <a:pt x="240" y="228"/>
                </a:lnTo>
                <a:lnTo>
                  <a:pt x="246" y="228"/>
                </a:lnTo>
                <a:lnTo>
                  <a:pt x="252" y="228"/>
                </a:lnTo>
                <a:lnTo>
                  <a:pt x="252" y="222"/>
                </a:lnTo>
                <a:lnTo>
                  <a:pt x="258" y="222"/>
                </a:lnTo>
                <a:lnTo>
                  <a:pt x="264" y="222"/>
                </a:lnTo>
                <a:lnTo>
                  <a:pt x="270" y="222"/>
                </a:lnTo>
                <a:lnTo>
                  <a:pt x="276" y="222"/>
                </a:lnTo>
                <a:lnTo>
                  <a:pt x="282" y="222"/>
                </a:lnTo>
                <a:lnTo>
                  <a:pt x="282" y="216"/>
                </a:lnTo>
                <a:lnTo>
                  <a:pt x="288" y="216"/>
                </a:lnTo>
                <a:lnTo>
                  <a:pt x="294" y="216"/>
                </a:lnTo>
                <a:lnTo>
                  <a:pt x="300" y="216"/>
                </a:lnTo>
                <a:lnTo>
                  <a:pt x="306" y="216"/>
                </a:lnTo>
                <a:lnTo>
                  <a:pt x="306" y="210"/>
                </a:lnTo>
                <a:lnTo>
                  <a:pt x="312" y="210"/>
                </a:lnTo>
                <a:lnTo>
                  <a:pt x="318" y="210"/>
                </a:lnTo>
                <a:lnTo>
                  <a:pt x="318" y="204"/>
                </a:lnTo>
                <a:lnTo>
                  <a:pt x="324" y="204"/>
                </a:lnTo>
                <a:lnTo>
                  <a:pt x="324" y="198"/>
                </a:lnTo>
                <a:lnTo>
                  <a:pt x="330" y="198"/>
                </a:lnTo>
                <a:lnTo>
                  <a:pt x="330" y="192"/>
                </a:lnTo>
                <a:lnTo>
                  <a:pt x="336" y="192"/>
                </a:lnTo>
                <a:lnTo>
                  <a:pt x="336" y="186"/>
                </a:lnTo>
                <a:lnTo>
                  <a:pt x="342" y="186"/>
                </a:lnTo>
                <a:lnTo>
                  <a:pt x="342" y="180"/>
                </a:lnTo>
                <a:lnTo>
                  <a:pt x="348" y="180"/>
                </a:lnTo>
                <a:lnTo>
                  <a:pt x="348" y="174"/>
                </a:lnTo>
                <a:lnTo>
                  <a:pt x="354" y="174"/>
                </a:lnTo>
                <a:lnTo>
                  <a:pt x="354" y="168"/>
                </a:lnTo>
                <a:lnTo>
                  <a:pt x="360" y="162"/>
                </a:lnTo>
                <a:lnTo>
                  <a:pt x="366" y="156"/>
                </a:lnTo>
                <a:lnTo>
                  <a:pt x="366" y="150"/>
                </a:lnTo>
                <a:lnTo>
                  <a:pt x="372" y="150"/>
                </a:lnTo>
                <a:lnTo>
                  <a:pt x="372" y="144"/>
                </a:lnTo>
                <a:lnTo>
                  <a:pt x="378" y="144"/>
                </a:lnTo>
                <a:lnTo>
                  <a:pt x="378" y="138"/>
                </a:lnTo>
                <a:lnTo>
                  <a:pt x="384" y="138"/>
                </a:lnTo>
                <a:lnTo>
                  <a:pt x="384" y="132"/>
                </a:lnTo>
                <a:lnTo>
                  <a:pt x="390" y="132"/>
                </a:lnTo>
                <a:lnTo>
                  <a:pt x="390" y="126"/>
                </a:lnTo>
                <a:lnTo>
                  <a:pt x="396" y="126"/>
                </a:lnTo>
                <a:lnTo>
                  <a:pt x="396" y="120"/>
                </a:lnTo>
                <a:lnTo>
                  <a:pt x="402" y="120"/>
                </a:lnTo>
                <a:lnTo>
                  <a:pt x="402" y="114"/>
                </a:lnTo>
                <a:lnTo>
                  <a:pt x="408" y="114"/>
                </a:lnTo>
                <a:lnTo>
                  <a:pt x="408" y="108"/>
                </a:lnTo>
                <a:lnTo>
                  <a:pt x="414" y="108"/>
                </a:lnTo>
                <a:lnTo>
                  <a:pt x="414" y="102"/>
                </a:lnTo>
                <a:lnTo>
                  <a:pt x="420" y="102"/>
                </a:lnTo>
                <a:lnTo>
                  <a:pt x="420" y="96"/>
                </a:lnTo>
                <a:lnTo>
                  <a:pt x="426" y="96"/>
                </a:lnTo>
                <a:lnTo>
                  <a:pt x="426" y="90"/>
                </a:lnTo>
                <a:lnTo>
                  <a:pt x="432" y="90"/>
                </a:lnTo>
                <a:lnTo>
                  <a:pt x="432" y="84"/>
                </a:lnTo>
                <a:lnTo>
                  <a:pt x="438" y="84"/>
                </a:lnTo>
                <a:lnTo>
                  <a:pt x="438" y="78"/>
                </a:lnTo>
                <a:lnTo>
                  <a:pt x="444" y="78"/>
                </a:lnTo>
                <a:lnTo>
                  <a:pt x="444" y="72"/>
                </a:lnTo>
                <a:lnTo>
                  <a:pt x="450" y="72"/>
                </a:lnTo>
                <a:lnTo>
                  <a:pt x="450" y="66"/>
                </a:lnTo>
                <a:lnTo>
                  <a:pt x="456" y="66"/>
                </a:lnTo>
                <a:lnTo>
                  <a:pt x="456" y="60"/>
                </a:lnTo>
                <a:lnTo>
                  <a:pt x="462" y="60"/>
                </a:lnTo>
                <a:lnTo>
                  <a:pt x="462" y="54"/>
                </a:lnTo>
                <a:lnTo>
                  <a:pt x="468" y="54"/>
                </a:lnTo>
                <a:lnTo>
                  <a:pt x="468" y="48"/>
                </a:lnTo>
                <a:lnTo>
                  <a:pt x="474" y="48"/>
                </a:lnTo>
                <a:lnTo>
                  <a:pt x="474" y="42"/>
                </a:lnTo>
                <a:lnTo>
                  <a:pt x="480" y="42"/>
                </a:lnTo>
                <a:lnTo>
                  <a:pt x="480" y="36"/>
                </a:lnTo>
                <a:lnTo>
                  <a:pt x="486" y="36"/>
                </a:lnTo>
                <a:lnTo>
                  <a:pt x="486" y="30"/>
                </a:lnTo>
                <a:lnTo>
                  <a:pt x="492" y="30"/>
                </a:lnTo>
                <a:lnTo>
                  <a:pt x="492" y="24"/>
                </a:lnTo>
                <a:lnTo>
                  <a:pt x="498" y="24"/>
                </a:lnTo>
                <a:lnTo>
                  <a:pt x="498" y="18"/>
                </a:lnTo>
                <a:lnTo>
                  <a:pt x="504" y="18"/>
                </a:lnTo>
                <a:lnTo>
                  <a:pt x="510" y="18"/>
                </a:lnTo>
                <a:lnTo>
                  <a:pt x="510" y="12"/>
                </a:lnTo>
                <a:lnTo>
                  <a:pt x="516" y="12"/>
                </a:lnTo>
                <a:lnTo>
                  <a:pt x="522" y="12"/>
                </a:lnTo>
                <a:lnTo>
                  <a:pt x="528" y="12"/>
                </a:lnTo>
                <a:lnTo>
                  <a:pt x="528" y="6"/>
                </a:lnTo>
                <a:lnTo>
                  <a:pt x="534" y="6"/>
                </a:lnTo>
                <a:lnTo>
                  <a:pt x="540" y="6"/>
                </a:lnTo>
                <a:lnTo>
                  <a:pt x="546" y="6"/>
                </a:lnTo>
                <a:lnTo>
                  <a:pt x="546" y="0"/>
                </a:lnTo>
                <a:lnTo>
                  <a:pt x="552" y="0"/>
                </a:lnTo>
                <a:lnTo>
                  <a:pt x="558" y="0"/>
                </a:lnTo>
                <a:lnTo>
                  <a:pt x="564" y="0"/>
                </a:lnTo>
                <a:lnTo>
                  <a:pt x="570" y="0"/>
                </a:lnTo>
                <a:lnTo>
                  <a:pt x="576" y="0"/>
                </a:lnTo>
                <a:lnTo>
                  <a:pt x="582" y="0"/>
                </a:lnTo>
                <a:lnTo>
                  <a:pt x="588" y="0"/>
                </a:lnTo>
                <a:lnTo>
                  <a:pt x="594" y="0"/>
                </a:lnTo>
                <a:lnTo>
                  <a:pt x="600" y="0"/>
                </a:lnTo>
                <a:lnTo>
                  <a:pt x="600" y="6"/>
                </a:lnTo>
                <a:lnTo>
                  <a:pt x="606" y="6"/>
                </a:lnTo>
                <a:lnTo>
                  <a:pt x="612" y="6"/>
                </a:lnTo>
                <a:lnTo>
                  <a:pt x="618" y="12"/>
                </a:lnTo>
                <a:lnTo>
                  <a:pt x="624" y="12"/>
                </a:lnTo>
                <a:lnTo>
                  <a:pt x="630" y="18"/>
                </a:lnTo>
                <a:lnTo>
                  <a:pt x="636" y="18"/>
                </a:lnTo>
                <a:lnTo>
                  <a:pt x="636" y="24"/>
                </a:lnTo>
                <a:lnTo>
                  <a:pt x="642" y="24"/>
                </a:lnTo>
                <a:lnTo>
                  <a:pt x="648" y="24"/>
                </a:lnTo>
                <a:lnTo>
                  <a:pt x="648" y="30"/>
                </a:lnTo>
                <a:lnTo>
                  <a:pt x="654" y="30"/>
                </a:lnTo>
                <a:lnTo>
                  <a:pt x="654" y="36"/>
                </a:lnTo>
                <a:lnTo>
                  <a:pt x="660" y="36"/>
                </a:lnTo>
                <a:lnTo>
                  <a:pt x="666" y="36"/>
                </a:lnTo>
                <a:lnTo>
                  <a:pt x="666" y="42"/>
                </a:lnTo>
                <a:lnTo>
                  <a:pt x="672" y="42"/>
                </a:lnTo>
                <a:lnTo>
                  <a:pt x="678" y="48"/>
                </a:lnTo>
                <a:lnTo>
                  <a:pt x="684" y="48"/>
                </a:lnTo>
                <a:lnTo>
                  <a:pt x="684" y="54"/>
                </a:lnTo>
                <a:lnTo>
                  <a:pt x="690" y="54"/>
                </a:lnTo>
                <a:lnTo>
                  <a:pt x="696" y="60"/>
                </a:lnTo>
                <a:lnTo>
                  <a:pt x="702" y="60"/>
                </a:lnTo>
                <a:lnTo>
                  <a:pt x="702" y="66"/>
                </a:lnTo>
                <a:lnTo>
                  <a:pt x="708" y="66"/>
                </a:lnTo>
                <a:lnTo>
                  <a:pt x="714" y="66"/>
                </a:lnTo>
                <a:lnTo>
                  <a:pt x="714" y="72"/>
                </a:lnTo>
                <a:lnTo>
                  <a:pt x="720" y="72"/>
                </a:lnTo>
                <a:lnTo>
                  <a:pt x="720" y="78"/>
                </a:lnTo>
                <a:lnTo>
                  <a:pt x="726" y="78"/>
                </a:lnTo>
                <a:lnTo>
                  <a:pt x="732" y="78"/>
                </a:lnTo>
                <a:lnTo>
                  <a:pt x="732" y="84"/>
                </a:lnTo>
                <a:lnTo>
                  <a:pt x="738" y="84"/>
                </a:lnTo>
                <a:lnTo>
                  <a:pt x="744" y="84"/>
                </a:lnTo>
                <a:lnTo>
                  <a:pt x="744" y="90"/>
                </a:lnTo>
                <a:lnTo>
                  <a:pt x="750" y="90"/>
                </a:lnTo>
                <a:lnTo>
                  <a:pt x="756" y="90"/>
                </a:lnTo>
                <a:lnTo>
                  <a:pt x="756" y="96"/>
                </a:lnTo>
                <a:lnTo>
                  <a:pt x="762" y="96"/>
                </a:lnTo>
                <a:lnTo>
                  <a:pt x="768" y="96"/>
                </a:lnTo>
                <a:lnTo>
                  <a:pt x="774" y="96"/>
                </a:lnTo>
                <a:lnTo>
                  <a:pt x="774" y="102"/>
                </a:lnTo>
                <a:lnTo>
                  <a:pt x="780" y="102"/>
                </a:lnTo>
                <a:lnTo>
                  <a:pt x="786" y="102"/>
                </a:lnTo>
                <a:lnTo>
                  <a:pt x="792" y="102"/>
                </a:lnTo>
                <a:lnTo>
                  <a:pt x="798" y="102"/>
                </a:lnTo>
                <a:lnTo>
                  <a:pt x="804" y="102"/>
                </a:lnTo>
                <a:lnTo>
                  <a:pt x="810" y="102"/>
                </a:lnTo>
                <a:lnTo>
                  <a:pt x="816" y="102"/>
                </a:lnTo>
                <a:lnTo>
                  <a:pt x="822" y="102"/>
                </a:lnTo>
                <a:lnTo>
                  <a:pt x="828" y="102"/>
                </a:lnTo>
                <a:lnTo>
                  <a:pt x="834" y="102"/>
                </a:lnTo>
                <a:lnTo>
                  <a:pt x="840" y="102"/>
                </a:lnTo>
                <a:lnTo>
                  <a:pt x="846" y="102"/>
                </a:lnTo>
                <a:lnTo>
                  <a:pt x="852" y="102"/>
                </a:lnTo>
                <a:lnTo>
                  <a:pt x="858" y="102"/>
                </a:lnTo>
                <a:lnTo>
                  <a:pt x="864" y="102"/>
                </a:lnTo>
                <a:lnTo>
                  <a:pt x="870" y="102"/>
                </a:lnTo>
                <a:lnTo>
                  <a:pt x="876" y="102"/>
                </a:lnTo>
                <a:lnTo>
                  <a:pt x="882" y="102"/>
                </a:lnTo>
                <a:lnTo>
                  <a:pt x="888" y="102"/>
                </a:lnTo>
                <a:lnTo>
                  <a:pt x="894" y="102"/>
                </a:lnTo>
                <a:lnTo>
                  <a:pt x="900" y="102"/>
                </a:lnTo>
                <a:lnTo>
                  <a:pt x="906" y="102"/>
                </a:lnTo>
                <a:lnTo>
                  <a:pt x="912" y="102"/>
                </a:lnTo>
                <a:lnTo>
                  <a:pt x="918" y="102"/>
                </a:lnTo>
                <a:lnTo>
                  <a:pt x="924" y="102"/>
                </a:lnTo>
                <a:lnTo>
                  <a:pt x="930" y="102"/>
                </a:lnTo>
                <a:lnTo>
                  <a:pt x="936" y="102"/>
                </a:lnTo>
                <a:lnTo>
                  <a:pt x="942" y="102"/>
                </a:lnTo>
                <a:lnTo>
                  <a:pt x="948" y="102"/>
                </a:lnTo>
                <a:lnTo>
                  <a:pt x="954" y="102"/>
                </a:lnTo>
                <a:lnTo>
                  <a:pt x="954" y="108"/>
                </a:lnTo>
                <a:lnTo>
                  <a:pt x="960" y="108"/>
                </a:lnTo>
                <a:lnTo>
                  <a:pt x="966" y="108"/>
                </a:lnTo>
                <a:lnTo>
                  <a:pt x="972" y="108"/>
                </a:lnTo>
                <a:lnTo>
                  <a:pt x="978" y="108"/>
                </a:lnTo>
                <a:lnTo>
                  <a:pt x="984" y="108"/>
                </a:lnTo>
                <a:lnTo>
                  <a:pt x="990" y="108"/>
                </a:lnTo>
                <a:lnTo>
                  <a:pt x="996" y="108"/>
                </a:lnTo>
                <a:lnTo>
                  <a:pt x="1002" y="108"/>
                </a:lnTo>
                <a:lnTo>
                  <a:pt x="1008" y="108"/>
                </a:lnTo>
                <a:lnTo>
                  <a:pt x="1014" y="108"/>
                </a:lnTo>
                <a:lnTo>
                  <a:pt x="1020" y="108"/>
                </a:lnTo>
                <a:lnTo>
                  <a:pt x="1026" y="108"/>
                </a:lnTo>
                <a:lnTo>
                  <a:pt x="1032" y="108"/>
                </a:lnTo>
                <a:lnTo>
                  <a:pt x="1038" y="108"/>
                </a:lnTo>
                <a:lnTo>
                  <a:pt x="1044" y="108"/>
                </a:lnTo>
                <a:lnTo>
                  <a:pt x="1050" y="108"/>
                </a:lnTo>
                <a:lnTo>
                  <a:pt x="1056" y="108"/>
                </a:lnTo>
                <a:lnTo>
                  <a:pt x="1062" y="108"/>
                </a:lnTo>
                <a:lnTo>
                  <a:pt x="1068" y="108"/>
                </a:lnTo>
                <a:lnTo>
                  <a:pt x="1074" y="108"/>
                </a:lnTo>
                <a:lnTo>
                  <a:pt x="1080" y="108"/>
                </a:lnTo>
                <a:lnTo>
                  <a:pt x="1086" y="108"/>
                </a:lnTo>
                <a:lnTo>
                  <a:pt x="1092" y="108"/>
                </a:lnTo>
                <a:lnTo>
                  <a:pt x="1098" y="108"/>
                </a:lnTo>
                <a:lnTo>
                  <a:pt x="1104" y="108"/>
                </a:lnTo>
                <a:lnTo>
                  <a:pt x="1110" y="108"/>
                </a:lnTo>
                <a:lnTo>
                  <a:pt x="1116" y="108"/>
                </a:lnTo>
                <a:lnTo>
                  <a:pt x="1122" y="108"/>
                </a:lnTo>
                <a:lnTo>
                  <a:pt x="1128" y="108"/>
                </a:lnTo>
                <a:lnTo>
                  <a:pt x="1134" y="108"/>
                </a:lnTo>
                <a:lnTo>
                  <a:pt x="1140" y="108"/>
                </a:lnTo>
                <a:lnTo>
                  <a:pt x="1146" y="108"/>
                </a:lnTo>
                <a:lnTo>
                  <a:pt x="1152" y="108"/>
                </a:lnTo>
                <a:lnTo>
                  <a:pt x="1158" y="108"/>
                </a:lnTo>
                <a:lnTo>
                  <a:pt x="1164" y="108"/>
                </a:lnTo>
                <a:lnTo>
                  <a:pt x="1170" y="108"/>
                </a:lnTo>
                <a:lnTo>
                  <a:pt x="1176" y="108"/>
                </a:lnTo>
                <a:lnTo>
                  <a:pt x="1182" y="108"/>
                </a:lnTo>
                <a:lnTo>
                  <a:pt x="1188" y="108"/>
                </a:lnTo>
                <a:lnTo>
                  <a:pt x="1194" y="108"/>
                </a:lnTo>
                <a:lnTo>
                  <a:pt x="1200" y="108"/>
                </a:lnTo>
                <a:lnTo>
                  <a:pt x="1206" y="108"/>
                </a:lnTo>
                <a:lnTo>
                  <a:pt x="1212" y="108"/>
                </a:lnTo>
                <a:lnTo>
                  <a:pt x="1218" y="108"/>
                </a:lnTo>
                <a:lnTo>
                  <a:pt x="1224" y="108"/>
                </a:lnTo>
                <a:lnTo>
                  <a:pt x="1230" y="108"/>
                </a:lnTo>
                <a:lnTo>
                  <a:pt x="1236" y="108"/>
                </a:lnTo>
                <a:lnTo>
                  <a:pt x="1242" y="108"/>
                </a:lnTo>
                <a:lnTo>
                  <a:pt x="1248" y="108"/>
                </a:lnTo>
                <a:lnTo>
                  <a:pt x="1254" y="108"/>
                </a:lnTo>
                <a:lnTo>
                  <a:pt x="1260" y="108"/>
                </a:lnTo>
                <a:lnTo>
                  <a:pt x="1266" y="108"/>
                </a:lnTo>
                <a:lnTo>
                  <a:pt x="1272" y="108"/>
                </a:lnTo>
                <a:lnTo>
                  <a:pt x="1278" y="108"/>
                </a:lnTo>
                <a:lnTo>
                  <a:pt x="1284" y="108"/>
                </a:lnTo>
                <a:lnTo>
                  <a:pt x="1290" y="108"/>
                </a:lnTo>
                <a:lnTo>
                  <a:pt x="1296" y="108"/>
                </a:lnTo>
                <a:lnTo>
                  <a:pt x="1302" y="108"/>
                </a:lnTo>
                <a:lnTo>
                  <a:pt x="1308" y="108"/>
                </a:lnTo>
                <a:lnTo>
                  <a:pt x="1314" y="108"/>
                </a:lnTo>
                <a:lnTo>
                  <a:pt x="1320" y="108"/>
                </a:lnTo>
                <a:lnTo>
                  <a:pt x="1326" y="108"/>
                </a:lnTo>
                <a:lnTo>
                  <a:pt x="1332" y="108"/>
                </a:lnTo>
                <a:lnTo>
                  <a:pt x="1338" y="108"/>
                </a:lnTo>
                <a:lnTo>
                  <a:pt x="1344" y="108"/>
                </a:lnTo>
                <a:lnTo>
                  <a:pt x="1350" y="108"/>
                </a:lnTo>
                <a:lnTo>
                  <a:pt x="1356" y="108"/>
                </a:lnTo>
                <a:lnTo>
                  <a:pt x="1362" y="108"/>
                </a:lnTo>
                <a:lnTo>
                  <a:pt x="1368" y="108"/>
                </a:lnTo>
                <a:lnTo>
                  <a:pt x="1374" y="108"/>
                </a:lnTo>
                <a:lnTo>
                  <a:pt x="1380" y="108"/>
                </a:lnTo>
                <a:lnTo>
                  <a:pt x="1386" y="108"/>
                </a:lnTo>
                <a:lnTo>
                  <a:pt x="1392" y="108"/>
                </a:lnTo>
                <a:lnTo>
                  <a:pt x="1398" y="108"/>
                </a:lnTo>
                <a:lnTo>
                  <a:pt x="1404" y="108"/>
                </a:lnTo>
                <a:lnTo>
                  <a:pt x="1410" y="108"/>
                </a:lnTo>
                <a:lnTo>
                  <a:pt x="1416" y="108"/>
                </a:lnTo>
                <a:lnTo>
                  <a:pt x="1422" y="108"/>
                </a:lnTo>
                <a:lnTo>
                  <a:pt x="1428" y="108"/>
                </a:lnTo>
                <a:lnTo>
                  <a:pt x="1434" y="108"/>
                </a:lnTo>
                <a:lnTo>
                  <a:pt x="1440" y="108"/>
                </a:lnTo>
                <a:lnTo>
                  <a:pt x="1446" y="108"/>
                </a:lnTo>
                <a:lnTo>
                  <a:pt x="1452" y="108"/>
                </a:lnTo>
                <a:lnTo>
                  <a:pt x="1458" y="108"/>
                </a:lnTo>
                <a:lnTo>
                  <a:pt x="1464" y="108"/>
                </a:lnTo>
                <a:lnTo>
                  <a:pt x="1470" y="108"/>
                </a:lnTo>
                <a:lnTo>
                  <a:pt x="1476" y="108"/>
                </a:lnTo>
                <a:lnTo>
                  <a:pt x="1482" y="108"/>
                </a:lnTo>
                <a:lnTo>
                  <a:pt x="1488" y="108"/>
                </a:lnTo>
                <a:lnTo>
                  <a:pt x="1494" y="108"/>
                </a:lnTo>
                <a:lnTo>
                  <a:pt x="1500" y="108"/>
                </a:lnTo>
                <a:lnTo>
                  <a:pt x="1506" y="108"/>
                </a:lnTo>
                <a:lnTo>
                  <a:pt x="1512" y="108"/>
                </a:lnTo>
                <a:lnTo>
                  <a:pt x="1518" y="108"/>
                </a:lnTo>
                <a:lnTo>
                  <a:pt x="1524" y="108"/>
                </a:lnTo>
                <a:lnTo>
                  <a:pt x="1530" y="108"/>
                </a:lnTo>
                <a:lnTo>
                  <a:pt x="1536" y="108"/>
                </a:lnTo>
                <a:lnTo>
                  <a:pt x="1542" y="108"/>
                </a:lnTo>
                <a:lnTo>
                  <a:pt x="1548" y="108"/>
                </a:lnTo>
                <a:lnTo>
                  <a:pt x="1554" y="108"/>
                </a:lnTo>
                <a:lnTo>
                  <a:pt x="1560" y="108"/>
                </a:lnTo>
                <a:lnTo>
                  <a:pt x="1566" y="108"/>
                </a:lnTo>
                <a:lnTo>
                  <a:pt x="1572" y="108"/>
                </a:lnTo>
                <a:lnTo>
                  <a:pt x="1578" y="108"/>
                </a:lnTo>
                <a:lnTo>
                  <a:pt x="1584" y="108"/>
                </a:lnTo>
                <a:lnTo>
                  <a:pt x="1590" y="108"/>
                </a:lnTo>
                <a:lnTo>
                  <a:pt x="1596" y="108"/>
                </a:lnTo>
                <a:lnTo>
                  <a:pt x="1602" y="108"/>
                </a:lnTo>
                <a:lnTo>
                  <a:pt x="1608" y="108"/>
                </a:lnTo>
                <a:lnTo>
                  <a:pt x="1614" y="108"/>
                </a:lnTo>
                <a:lnTo>
                  <a:pt x="1620" y="108"/>
                </a:lnTo>
                <a:lnTo>
                  <a:pt x="1626" y="108"/>
                </a:lnTo>
                <a:lnTo>
                  <a:pt x="1632" y="108"/>
                </a:lnTo>
                <a:lnTo>
                  <a:pt x="1638" y="108"/>
                </a:lnTo>
                <a:lnTo>
                  <a:pt x="1644" y="108"/>
                </a:lnTo>
                <a:lnTo>
                  <a:pt x="1650" y="108"/>
                </a:lnTo>
                <a:lnTo>
                  <a:pt x="1656" y="108"/>
                </a:lnTo>
                <a:lnTo>
                  <a:pt x="1662" y="108"/>
                </a:lnTo>
                <a:lnTo>
                  <a:pt x="1668" y="108"/>
                </a:lnTo>
                <a:lnTo>
                  <a:pt x="1674" y="108"/>
                </a:lnTo>
                <a:lnTo>
                  <a:pt x="1680" y="108"/>
                </a:lnTo>
                <a:lnTo>
                  <a:pt x="1686" y="108"/>
                </a:lnTo>
                <a:lnTo>
                  <a:pt x="1692" y="108"/>
                </a:lnTo>
                <a:lnTo>
                  <a:pt x="1698" y="108"/>
                </a:lnTo>
                <a:lnTo>
                  <a:pt x="1704" y="108"/>
                </a:lnTo>
                <a:lnTo>
                  <a:pt x="1710" y="108"/>
                </a:lnTo>
                <a:lnTo>
                  <a:pt x="1716" y="108"/>
                </a:lnTo>
                <a:lnTo>
                  <a:pt x="1722" y="108"/>
                </a:lnTo>
                <a:lnTo>
                  <a:pt x="1728" y="108"/>
                </a:lnTo>
                <a:lnTo>
                  <a:pt x="1734" y="108"/>
                </a:lnTo>
                <a:lnTo>
                  <a:pt x="1740" y="108"/>
                </a:lnTo>
                <a:lnTo>
                  <a:pt x="1746" y="108"/>
                </a:lnTo>
                <a:lnTo>
                  <a:pt x="1752" y="108"/>
                </a:lnTo>
                <a:lnTo>
                  <a:pt x="1758" y="108"/>
                </a:lnTo>
                <a:lnTo>
                  <a:pt x="1764" y="108"/>
                </a:lnTo>
                <a:lnTo>
                  <a:pt x="1770" y="108"/>
                </a:lnTo>
                <a:lnTo>
                  <a:pt x="1776" y="108"/>
                </a:lnTo>
                <a:lnTo>
                  <a:pt x="1782" y="108"/>
                </a:lnTo>
                <a:lnTo>
                  <a:pt x="1788" y="108"/>
                </a:lnTo>
                <a:lnTo>
                  <a:pt x="1794" y="108"/>
                </a:lnTo>
                <a:lnTo>
                  <a:pt x="1800" y="108"/>
                </a:lnTo>
                <a:lnTo>
                  <a:pt x="1806" y="108"/>
                </a:lnTo>
                <a:lnTo>
                  <a:pt x="1812" y="108"/>
                </a:lnTo>
                <a:lnTo>
                  <a:pt x="1818" y="108"/>
                </a:lnTo>
                <a:lnTo>
                  <a:pt x="1824" y="108"/>
                </a:lnTo>
                <a:lnTo>
                  <a:pt x="1830" y="108"/>
                </a:lnTo>
                <a:lnTo>
                  <a:pt x="1836" y="108"/>
                </a:lnTo>
                <a:lnTo>
                  <a:pt x="1842" y="108"/>
                </a:lnTo>
                <a:lnTo>
                  <a:pt x="1848" y="108"/>
                </a:lnTo>
                <a:lnTo>
                  <a:pt x="1854" y="108"/>
                </a:lnTo>
                <a:lnTo>
                  <a:pt x="1860" y="108"/>
                </a:lnTo>
                <a:lnTo>
                  <a:pt x="1866" y="108"/>
                </a:lnTo>
                <a:lnTo>
                  <a:pt x="1872" y="108"/>
                </a:lnTo>
                <a:lnTo>
                  <a:pt x="1878" y="108"/>
                </a:lnTo>
                <a:lnTo>
                  <a:pt x="1884" y="108"/>
                </a:lnTo>
                <a:lnTo>
                  <a:pt x="1890" y="108"/>
                </a:lnTo>
                <a:lnTo>
                  <a:pt x="1896" y="108"/>
                </a:lnTo>
                <a:lnTo>
                  <a:pt x="1902" y="108"/>
                </a:lnTo>
                <a:lnTo>
                  <a:pt x="1908" y="108"/>
                </a:lnTo>
                <a:lnTo>
                  <a:pt x="1914" y="108"/>
                </a:lnTo>
                <a:lnTo>
                  <a:pt x="1920" y="108"/>
                </a:lnTo>
                <a:lnTo>
                  <a:pt x="1926" y="108"/>
                </a:lnTo>
                <a:lnTo>
                  <a:pt x="1932" y="108"/>
                </a:lnTo>
                <a:lnTo>
                  <a:pt x="1938" y="108"/>
                </a:lnTo>
                <a:lnTo>
                  <a:pt x="1944" y="108"/>
                </a:lnTo>
                <a:lnTo>
                  <a:pt x="1950" y="108"/>
                </a:lnTo>
                <a:lnTo>
                  <a:pt x="1956" y="108"/>
                </a:lnTo>
                <a:lnTo>
                  <a:pt x="1962" y="108"/>
                </a:lnTo>
                <a:lnTo>
                  <a:pt x="1968" y="108"/>
                </a:lnTo>
                <a:lnTo>
                  <a:pt x="1974" y="108"/>
                </a:lnTo>
                <a:lnTo>
                  <a:pt x="1980" y="108"/>
                </a:lnTo>
                <a:lnTo>
                  <a:pt x="1986" y="108"/>
                </a:lnTo>
                <a:lnTo>
                  <a:pt x="1992" y="108"/>
                </a:lnTo>
                <a:lnTo>
                  <a:pt x="1998" y="108"/>
                </a:lnTo>
                <a:lnTo>
                  <a:pt x="2004" y="108"/>
                </a:lnTo>
                <a:lnTo>
                  <a:pt x="2010" y="108"/>
                </a:lnTo>
                <a:lnTo>
                  <a:pt x="2016" y="108"/>
                </a:lnTo>
                <a:lnTo>
                  <a:pt x="2022" y="108"/>
                </a:lnTo>
                <a:lnTo>
                  <a:pt x="2022" y="102"/>
                </a:lnTo>
                <a:lnTo>
                  <a:pt x="2028" y="102"/>
                </a:lnTo>
                <a:lnTo>
                  <a:pt x="2034" y="102"/>
                </a:lnTo>
                <a:lnTo>
                  <a:pt x="2040" y="102"/>
                </a:lnTo>
                <a:lnTo>
                  <a:pt x="2046" y="102"/>
                </a:lnTo>
                <a:lnTo>
                  <a:pt x="2052" y="102"/>
                </a:lnTo>
                <a:lnTo>
                  <a:pt x="2058" y="102"/>
                </a:lnTo>
                <a:lnTo>
                  <a:pt x="2064" y="102"/>
                </a:lnTo>
                <a:lnTo>
                  <a:pt x="2070" y="102"/>
                </a:lnTo>
                <a:lnTo>
                  <a:pt x="2076" y="102"/>
                </a:lnTo>
                <a:lnTo>
                  <a:pt x="2082" y="102"/>
                </a:lnTo>
                <a:lnTo>
                  <a:pt x="2088" y="102"/>
                </a:lnTo>
                <a:lnTo>
                  <a:pt x="2094" y="102"/>
                </a:lnTo>
                <a:lnTo>
                  <a:pt x="2100" y="102"/>
                </a:lnTo>
                <a:lnTo>
                  <a:pt x="2106" y="102"/>
                </a:lnTo>
                <a:lnTo>
                  <a:pt x="2112" y="102"/>
                </a:lnTo>
                <a:lnTo>
                  <a:pt x="2118" y="102"/>
                </a:lnTo>
                <a:lnTo>
                  <a:pt x="2124" y="102"/>
                </a:lnTo>
                <a:lnTo>
                  <a:pt x="2130" y="102"/>
                </a:lnTo>
                <a:lnTo>
                  <a:pt x="2136" y="102"/>
                </a:lnTo>
                <a:lnTo>
                  <a:pt x="2142" y="102"/>
                </a:lnTo>
                <a:lnTo>
                  <a:pt x="2148" y="102"/>
                </a:lnTo>
                <a:lnTo>
                  <a:pt x="2154" y="102"/>
                </a:lnTo>
                <a:lnTo>
                  <a:pt x="2160" y="102"/>
                </a:lnTo>
                <a:lnTo>
                  <a:pt x="2166" y="102"/>
                </a:lnTo>
                <a:lnTo>
                  <a:pt x="2172" y="102"/>
                </a:lnTo>
                <a:lnTo>
                  <a:pt x="2178" y="102"/>
                </a:lnTo>
                <a:lnTo>
                  <a:pt x="2184" y="102"/>
                </a:lnTo>
                <a:lnTo>
                  <a:pt x="2190" y="102"/>
                </a:lnTo>
                <a:lnTo>
                  <a:pt x="2196" y="102"/>
                </a:lnTo>
                <a:lnTo>
                  <a:pt x="2202" y="102"/>
                </a:lnTo>
                <a:lnTo>
                  <a:pt x="2208" y="102"/>
                </a:lnTo>
                <a:lnTo>
                  <a:pt x="2214" y="102"/>
                </a:lnTo>
                <a:lnTo>
                  <a:pt x="2220" y="102"/>
                </a:lnTo>
                <a:lnTo>
                  <a:pt x="2226" y="102"/>
                </a:lnTo>
                <a:lnTo>
                  <a:pt x="2232" y="102"/>
                </a:lnTo>
                <a:lnTo>
                  <a:pt x="2238" y="102"/>
                </a:lnTo>
                <a:lnTo>
                  <a:pt x="2244" y="102"/>
                </a:lnTo>
                <a:lnTo>
                  <a:pt x="2250" y="102"/>
                </a:lnTo>
                <a:lnTo>
                  <a:pt x="2256" y="102"/>
                </a:lnTo>
                <a:lnTo>
                  <a:pt x="2262" y="102"/>
                </a:lnTo>
                <a:lnTo>
                  <a:pt x="2268" y="102"/>
                </a:lnTo>
                <a:lnTo>
                  <a:pt x="2274" y="102"/>
                </a:lnTo>
                <a:lnTo>
                  <a:pt x="2280" y="102"/>
                </a:lnTo>
                <a:lnTo>
                  <a:pt x="2286" y="102"/>
                </a:lnTo>
                <a:lnTo>
                  <a:pt x="2292" y="102"/>
                </a:lnTo>
                <a:lnTo>
                  <a:pt x="2298" y="102"/>
                </a:lnTo>
                <a:lnTo>
                  <a:pt x="2304" y="102"/>
                </a:lnTo>
                <a:lnTo>
                  <a:pt x="2310" y="102"/>
                </a:lnTo>
                <a:lnTo>
                  <a:pt x="2316" y="102"/>
                </a:lnTo>
                <a:lnTo>
                  <a:pt x="2322" y="102"/>
                </a:lnTo>
                <a:lnTo>
                  <a:pt x="2328" y="102"/>
                </a:lnTo>
                <a:lnTo>
                  <a:pt x="2334" y="102"/>
                </a:lnTo>
                <a:lnTo>
                  <a:pt x="2340" y="102"/>
                </a:lnTo>
                <a:lnTo>
                  <a:pt x="2346" y="102"/>
                </a:lnTo>
                <a:lnTo>
                  <a:pt x="2352" y="102"/>
                </a:lnTo>
                <a:lnTo>
                  <a:pt x="2358" y="102"/>
                </a:lnTo>
                <a:lnTo>
                  <a:pt x="2364" y="102"/>
                </a:lnTo>
                <a:lnTo>
                  <a:pt x="2370" y="102"/>
                </a:lnTo>
                <a:lnTo>
                  <a:pt x="2376" y="102"/>
                </a:lnTo>
                <a:lnTo>
                  <a:pt x="2382" y="102"/>
                </a:lnTo>
                <a:lnTo>
                  <a:pt x="2388" y="102"/>
                </a:lnTo>
                <a:lnTo>
                  <a:pt x="2394" y="102"/>
                </a:lnTo>
                <a:lnTo>
                  <a:pt x="2400" y="102"/>
                </a:lnTo>
                <a:lnTo>
                  <a:pt x="2406" y="102"/>
                </a:lnTo>
                <a:lnTo>
                  <a:pt x="2412" y="102"/>
                </a:lnTo>
                <a:lnTo>
                  <a:pt x="2418" y="102"/>
                </a:lnTo>
                <a:lnTo>
                  <a:pt x="2424" y="102"/>
                </a:lnTo>
                <a:lnTo>
                  <a:pt x="2430" y="102"/>
                </a:lnTo>
                <a:lnTo>
                  <a:pt x="2436" y="102"/>
                </a:lnTo>
                <a:lnTo>
                  <a:pt x="2442" y="102"/>
                </a:lnTo>
                <a:lnTo>
                  <a:pt x="2448" y="102"/>
                </a:lnTo>
                <a:lnTo>
                  <a:pt x="2454" y="102"/>
                </a:lnTo>
                <a:lnTo>
                  <a:pt x="2460" y="102"/>
                </a:lnTo>
                <a:lnTo>
                  <a:pt x="2466" y="102"/>
                </a:lnTo>
                <a:lnTo>
                  <a:pt x="2472" y="102"/>
                </a:lnTo>
                <a:lnTo>
                  <a:pt x="2478" y="102"/>
                </a:lnTo>
                <a:lnTo>
                  <a:pt x="2484" y="102"/>
                </a:lnTo>
                <a:lnTo>
                  <a:pt x="2490" y="102"/>
                </a:lnTo>
                <a:lnTo>
                  <a:pt x="2496" y="102"/>
                </a:lnTo>
                <a:lnTo>
                  <a:pt x="2502" y="102"/>
                </a:lnTo>
                <a:lnTo>
                  <a:pt x="2508" y="102"/>
                </a:lnTo>
                <a:lnTo>
                  <a:pt x="2514" y="102"/>
                </a:lnTo>
                <a:lnTo>
                  <a:pt x="2520" y="102"/>
                </a:lnTo>
                <a:lnTo>
                  <a:pt x="2526" y="102"/>
                </a:lnTo>
                <a:lnTo>
                  <a:pt x="2532" y="102"/>
                </a:lnTo>
                <a:lnTo>
                  <a:pt x="2538" y="102"/>
                </a:lnTo>
                <a:lnTo>
                  <a:pt x="2544" y="102"/>
                </a:lnTo>
                <a:lnTo>
                  <a:pt x="2550" y="108"/>
                </a:lnTo>
                <a:lnTo>
                  <a:pt x="2556" y="108"/>
                </a:lnTo>
                <a:lnTo>
                  <a:pt x="2562" y="108"/>
                </a:lnTo>
                <a:lnTo>
                  <a:pt x="2568" y="108"/>
                </a:lnTo>
                <a:lnTo>
                  <a:pt x="2574" y="108"/>
                </a:lnTo>
                <a:lnTo>
                  <a:pt x="2580" y="108"/>
                </a:lnTo>
                <a:lnTo>
                  <a:pt x="2586" y="108"/>
                </a:lnTo>
                <a:lnTo>
                  <a:pt x="2592" y="108"/>
                </a:lnTo>
                <a:lnTo>
                  <a:pt x="2598" y="108"/>
                </a:lnTo>
                <a:lnTo>
                  <a:pt x="2604" y="108"/>
                </a:lnTo>
                <a:lnTo>
                  <a:pt x="2610" y="108"/>
                </a:lnTo>
                <a:lnTo>
                  <a:pt x="2616" y="108"/>
                </a:lnTo>
                <a:lnTo>
                  <a:pt x="2622" y="108"/>
                </a:lnTo>
                <a:lnTo>
                  <a:pt x="2628" y="108"/>
                </a:lnTo>
                <a:lnTo>
                  <a:pt x="2634" y="108"/>
                </a:lnTo>
                <a:lnTo>
                  <a:pt x="2640" y="108"/>
                </a:lnTo>
                <a:lnTo>
                  <a:pt x="2646" y="108"/>
                </a:lnTo>
                <a:lnTo>
                  <a:pt x="2652" y="108"/>
                </a:lnTo>
                <a:lnTo>
                  <a:pt x="2658" y="108"/>
                </a:lnTo>
                <a:lnTo>
                  <a:pt x="2664" y="108"/>
                </a:lnTo>
                <a:lnTo>
                  <a:pt x="2670" y="108"/>
                </a:lnTo>
                <a:lnTo>
                  <a:pt x="2676" y="108"/>
                </a:lnTo>
                <a:lnTo>
                  <a:pt x="2682" y="108"/>
                </a:lnTo>
                <a:lnTo>
                  <a:pt x="2688" y="108"/>
                </a:lnTo>
                <a:lnTo>
                  <a:pt x="2694" y="108"/>
                </a:lnTo>
                <a:lnTo>
                  <a:pt x="2700" y="108"/>
                </a:lnTo>
                <a:lnTo>
                  <a:pt x="2706" y="108"/>
                </a:lnTo>
                <a:lnTo>
                  <a:pt x="2712" y="108"/>
                </a:lnTo>
                <a:lnTo>
                  <a:pt x="2718" y="108"/>
                </a:lnTo>
                <a:lnTo>
                  <a:pt x="2724" y="108"/>
                </a:lnTo>
                <a:lnTo>
                  <a:pt x="2730" y="108"/>
                </a:lnTo>
                <a:lnTo>
                  <a:pt x="2736" y="108"/>
                </a:lnTo>
                <a:lnTo>
                  <a:pt x="2742" y="108"/>
                </a:lnTo>
                <a:lnTo>
                  <a:pt x="2748" y="108"/>
                </a:lnTo>
                <a:lnTo>
                  <a:pt x="2754" y="108"/>
                </a:lnTo>
                <a:lnTo>
                  <a:pt x="2760" y="108"/>
                </a:lnTo>
                <a:lnTo>
                  <a:pt x="2766" y="108"/>
                </a:lnTo>
                <a:lnTo>
                  <a:pt x="2772" y="108"/>
                </a:lnTo>
                <a:lnTo>
                  <a:pt x="2778" y="108"/>
                </a:lnTo>
                <a:lnTo>
                  <a:pt x="2784" y="108"/>
                </a:lnTo>
                <a:lnTo>
                  <a:pt x="2790" y="108"/>
                </a:lnTo>
                <a:lnTo>
                  <a:pt x="2796" y="108"/>
                </a:lnTo>
                <a:lnTo>
                  <a:pt x="2802" y="108"/>
                </a:lnTo>
                <a:lnTo>
                  <a:pt x="2808" y="108"/>
                </a:lnTo>
                <a:lnTo>
                  <a:pt x="2814" y="108"/>
                </a:lnTo>
                <a:lnTo>
                  <a:pt x="2820" y="108"/>
                </a:lnTo>
                <a:lnTo>
                  <a:pt x="2826" y="108"/>
                </a:lnTo>
                <a:lnTo>
                  <a:pt x="2832" y="108"/>
                </a:lnTo>
                <a:lnTo>
                  <a:pt x="2838" y="108"/>
                </a:lnTo>
                <a:lnTo>
                  <a:pt x="2844" y="108"/>
                </a:lnTo>
                <a:lnTo>
                  <a:pt x="2850" y="108"/>
                </a:lnTo>
                <a:lnTo>
                  <a:pt x="2856" y="108"/>
                </a:lnTo>
                <a:lnTo>
                  <a:pt x="2862" y="108"/>
                </a:lnTo>
                <a:lnTo>
                  <a:pt x="2868" y="108"/>
                </a:lnTo>
                <a:lnTo>
                  <a:pt x="2874" y="108"/>
                </a:lnTo>
                <a:lnTo>
                  <a:pt x="2880" y="108"/>
                </a:lnTo>
                <a:lnTo>
                  <a:pt x="2886" y="108"/>
                </a:lnTo>
                <a:lnTo>
                  <a:pt x="2892" y="108"/>
                </a:lnTo>
                <a:lnTo>
                  <a:pt x="2898" y="108"/>
                </a:lnTo>
                <a:lnTo>
                  <a:pt x="2904" y="108"/>
                </a:lnTo>
                <a:lnTo>
                  <a:pt x="2910" y="108"/>
                </a:lnTo>
                <a:lnTo>
                  <a:pt x="2916" y="108"/>
                </a:lnTo>
                <a:lnTo>
                  <a:pt x="2922" y="108"/>
                </a:lnTo>
                <a:lnTo>
                  <a:pt x="2928" y="108"/>
                </a:lnTo>
                <a:lnTo>
                  <a:pt x="2934" y="108"/>
                </a:lnTo>
                <a:lnTo>
                  <a:pt x="2940" y="108"/>
                </a:lnTo>
                <a:lnTo>
                  <a:pt x="2946" y="108"/>
                </a:lnTo>
                <a:lnTo>
                  <a:pt x="2952" y="108"/>
                </a:lnTo>
                <a:lnTo>
                  <a:pt x="2958" y="108"/>
                </a:lnTo>
                <a:lnTo>
                  <a:pt x="2964" y="108"/>
                </a:lnTo>
                <a:lnTo>
                  <a:pt x="2970" y="108"/>
                </a:lnTo>
                <a:lnTo>
                  <a:pt x="2976" y="108"/>
                </a:lnTo>
                <a:lnTo>
                  <a:pt x="2982" y="108"/>
                </a:lnTo>
                <a:lnTo>
                  <a:pt x="2988" y="108"/>
                </a:lnTo>
                <a:lnTo>
                  <a:pt x="2994" y="108"/>
                </a:lnTo>
                <a:lnTo>
                  <a:pt x="3000" y="108"/>
                </a:lnTo>
                <a:lnTo>
                  <a:pt x="3006" y="108"/>
                </a:lnTo>
                <a:lnTo>
                  <a:pt x="3012" y="108"/>
                </a:lnTo>
                <a:lnTo>
                  <a:pt x="3018" y="108"/>
                </a:lnTo>
                <a:lnTo>
                  <a:pt x="3024" y="108"/>
                </a:lnTo>
                <a:lnTo>
                  <a:pt x="3030" y="108"/>
                </a:lnTo>
                <a:lnTo>
                  <a:pt x="3036" y="108"/>
                </a:lnTo>
                <a:lnTo>
                  <a:pt x="3042" y="108"/>
                </a:lnTo>
                <a:lnTo>
                  <a:pt x="3048" y="108"/>
                </a:lnTo>
                <a:lnTo>
                  <a:pt x="3054" y="108"/>
                </a:lnTo>
                <a:lnTo>
                  <a:pt x="3060" y="108"/>
                </a:lnTo>
                <a:lnTo>
                  <a:pt x="3066" y="108"/>
                </a:lnTo>
                <a:lnTo>
                  <a:pt x="3072" y="108"/>
                </a:lnTo>
                <a:lnTo>
                  <a:pt x="3078" y="108"/>
                </a:lnTo>
                <a:lnTo>
                  <a:pt x="3084" y="108"/>
                </a:lnTo>
                <a:lnTo>
                  <a:pt x="3090" y="108"/>
                </a:lnTo>
                <a:lnTo>
                  <a:pt x="3096" y="108"/>
                </a:lnTo>
                <a:lnTo>
                  <a:pt x="3102" y="108"/>
                </a:lnTo>
                <a:lnTo>
                  <a:pt x="3108" y="108"/>
                </a:lnTo>
                <a:lnTo>
                  <a:pt x="3114" y="108"/>
                </a:lnTo>
                <a:lnTo>
                  <a:pt x="3120" y="108"/>
                </a:lnTo>
                <a:lnTo>
                  <a:pt x="3126" y="108"/>
                </a:lnTo>
                <a:lnTo>
                  <a:pt x="3132" y="108"/>
                </a:lnTo>
                <a:lnTo>
                  <a:pt x="3138" y="108"/>
                </a:lnTo>
                <a:lnTo>
                  <a:pt x="3144" y="108"/>
                </a:lnTo>
                <a:lnTo>
                  <a:pt x="3150" y="108"/>
                </a:lnTo>
                <a:lnTo>
                  <a:pt x="3156" y="108"/>
                </a:lnTo>
                <a:lnTo>
                  <a:pt x="3162" y="108"/>
                </a:lnTo>
                <a:lnTo>
                  <a:pt x="3168" y="108"/>
                </a:lnTo>
                <a:lnTo>
                  <a:pt x="3174" y="108"/>
                </a:lnTo>
                <a:lnTo>
                  <a:pt x="3180" y="108"/>
                </a:lnTo>
                <a:lnTo>
                  <a:pt x="3186" y="108"/>
                </a:lnTo>
                <a:lnTo>
                  <a:pt x="3192" y="108"/>
                </a:lnTo>
                <a:lnTo>
                  <a:pt x="3198" y="108"/>
                </a:lnTo>
                <a:lnTo>
                  <a:pt x="3204" y="108"/>
                </a:lnTo>
                <a:lnTo>
                  <a:pt x="3210" y="108"/>
                </a:lnTo>
                <a:lnTo>
                  <a:pt x="3216" y="108"/>
                </a:lnTo>
                <a:lnTo>
                  <a:pt x="3222" y="108"/>
                </a:lnTo>
                <a:lnTo>
                  <a:pt x="3228" y="108"/>
                </a:lnTo>
                <a:lnTo>
                  <a:pt x="3234" y="108"/>
                </a:lnTo>
                <a:lnTo>
                  <a:pt x="3240" y="108"/>
                </a:lnTo>
                <a:lnTo>
                  <a:pt x="3246" y="108"/>
                </a:lnTo>
                <a:lnTo>
                  <a:pt x="3252" y="108"/>
                </a:lnTo>
                <a:lnTo>
                  <a:pt x="3258" y="108"/>
                </a:lnTo>
                <a:lnTo>
                  <a:pt x="3264" y="108"/>
                </a:lnTo>
                <a:lnTo>
                  <a:pt x="3270" y="108"/>
                </a:lnTo>
                <a:lnTo>
                  <a:pt x="3276" y="108"/>
                </a:lnTo>
                <a:lnTo>
                  <a:pt x="3282" y="108"/>
                </a:lnTo>
                <a:lnTo>
                  <a:pt x="3288" y="108"/>
                </a:lnTo>
                <a:lnTo>
                  <a:pt x="3294" y="108"/>
                </a:lnTo>
                <a:lnTo>
                  <a:pt x="3300" y="108"/>
                </a:lnTo>
                <a:lnTo>
                  <a:pt x="3306" y="108"/>
                </a:lnTo>
                <a:lnTo>
                  <a:pt x="3312" y="108"/>
                </a:lnTo>
                <a:lnTo>
                  <a:pt x="3318" y="108"/>
                </a:lnTo>
                <a:lnTo>
                  <a:pt x="3324" y="108"/>
                </a:lnTo>
                <a:lnTo>
                  <a:pt x="3330" y="108"/>
                </a:lnTo>
                <a:lnTo>
                  <a:pt x="3336" y="108"/>
                </a:lnTo>
                <a:lnTo>
                  <a:pt x="3342" y="108"/>
                </a:lnTo>
                <a:lnTo>
                  <a:pt x="3348" y="108"/>
                </a:lnTo>
                <a:lnTo>
                  <a:pt x="3354" y="108"/>
                </a:lnTo>
                <a:lnTo>
                  <a:pt x="3360" y="108"/>
                </a:lnTo>
                <a:lnTo>
                  <a:pt x="3366" y="108"/>
                </a:lnTo>
                <a:lnTo>
                  <a:pt x="3372" y="108"/>
                </a:lnTo>
                <a:lnTo>
                  <a:pt x="3378" y="108"/>
                </a:lnTo>
                <a:lnTo>
                  <a:pt x="3384" y="108"/>
                </a:lnTo>
                <a:lnTo>
                  <a:pt x="3390" y="108"/>
                </a:lnTo>
                <a:lnTo>
                  <a:pt x="3396" y="108"/>
                </a:lnTo>
                <a:lnTo>
                  <a:pt x="3402" y="108"/>
                </a:lnTo>
                <a:lnTo>
                  <a:pt x="3408" y="108"/>
                </a:lnTo>
                <a:lnTo>
                  <a:pt x="3414" y="108"/>
                </a:lnTo>
                <a:lnTo>
                  <a:pt x="3420" y="108"/>
                </a:lnTo>
                <a:lnTo>
                  <a:pt x="3426" y="108"/>
                </a:lnTo>
                <a:lnTo>
                  <a:pt x="3432" y="108"/>
                </a:lnTo>
                <a:lnTo>
                  <a:pt x="3438" y="108"/>
                </a:lnTo>
                <a:lnTo>
                  <a:pt x="3444" y="108"/>
                </a:lnTo>
                <a:lnTo>
                  <a:pt x="3450" y="108"/>
                </a:lnTo>
                <a:lnTo>
                  <a:pt x="3456" y="108"/>
                </a:lnTo>
                <a:lnTo>
                  <a:pt x="3462" y="108"/>
                </a:lnTo>
                <a:lnTo>
                  <a:pt x="3468" y="108"/>
                </a:lnTo>
                <a:lnTo>
                  <a:pt x="3474" y="108"/>
                </a:lnTo>
                <a:lnTo>
                  <a:pt x="3480" y="108"/>
                </a:lnTo>
                <a:lnTo>
                  <a:pt x="3486" y="108"/>
                </a:lnTo>
                <a:lnTo>
                  <a:pt x="3492" y="108"/>
                </a:lnTo>
                <a:lnTo>
                  <a:pt x="3498" y="108"/>
                </a:lnTo>
                <a:lnTo>
                  <a:pt x="3504" y="108"/>
                </a:lnTo>
                <a:lnTo>
                  <a:pt x="3510" y="108"/>
                </a:lnTo>
                <a:lnTo>
                  <a:pt x="3516" y="108"/>
                </a:lnTo>
                <a:lnTo>
                  <a:pt x="3522" y="108"/>
                </a:lnTo>
                <a:lnTo>
                  <a:pt x="3528" y="108"/>
                </a:lnTo>
                <a:lnTo>
                  <a:pt x="3534" y="108"/>
                </a:lnTo>
                <a:lnTo>
                  <a:pt x="3540" y="108"/>
                </a:lnTo>
                <a:lnTo>
                  <a:pt x="3546" y="108"/>
                </a:lnTo>
                <a:lnTo>
                  <a:pt x="3552" y="108"/>
                </a:lnTo>
                <a:lnTo>
                  <a:pt x="3558" y="108"/>
                </a:lnTo>
                <a:lnTo>
                  <a:pt x="3564" y="108"/>
                </a:lnTo>
                <a:lnTo>
                  <a:pt x="3570" y="108"/>
                </a:lnTo>
                <a:lnTo>
                  <a:pt x="3576" y="108"/>
                </a:lnTo>
                <a:lnTo>
                  <a:pt x="3582" y="108"/>
                </a:lnTo>
                <a:lnTo>
                  <a:pt x="3588" y="108"/>
                </a:lnTo>
                <a:lnTo>
                  <a:pt x="3594" y="108"/>
                </a:lnTo>
                <a:lnTo>
                  <a:pt x="3600" y="108"/>
                </a:lnTo>
                <a:lnTo>
                  <a:pt x="3606" y="108"/>
                </a:lnTo>
                <a:lnTo>
                  <a:pt x="3612" y="108"/>
                </a:lnTo>
                <a:lnTo>
                  <a:pt x="3618" y="108"/>
                </a:lnTo>
                <a:lnTo>
                  <a:pt x="3624" y="108"/>
                </a:lnTo>
                <a:lnTo>
                  <a:pt x="3630" y="108"/>
                </a:lnTo>
                <a:lnTo>
                  <a:pt x="3636" y="108"/>
                </a:lnTo>
                <a:lnTo>
                  <a:pt x="3642" y="108"/>
                </a:lnTo>
                <a:lnTo>
                  <a:pt x="3648" y="108"/>
                </a:lnTo>
                <a:lnTo>
                  <a:pt x="3654" y="108"/>
                </a:lnTo>
                <a:lnTo>
                  <a:pt x="3660" y="108"/>
                </a:lnTo>
                <a:lnTo>
                  <a:pt x="3666" y="108"/>
                </a:lnTo>
                <a:lnTo>
                  <a:pt x="3666" y="102"/>
                </a:lnTo>
                <a:lnTo>
                  <a:pt x="3672" y="102"/>
                </a:lnTo>
                <a:lnTo>
                  <a:pt x="3678" y="102"/>
                </a:lnTo>
                <a:lnTo>
                  <a:pt x="3684" y="102"/>
                </a:lnTo>
                <a:lnTo>
                  <a:pt x="3690" y="102"/>
                </a:lnTo>
                <a:lnTo>
                  <a:pt x="3696" y="102"/>
                </a:lnTo>
                <a:lnTo>
                  <a:pt x="3696" y="96"/>
                </a:lnTo>
                <a:lnTo>
                  <a:pt x="3702" y="96"/>
                </a:lnTo>
                <a:lnTo>
                  <a:pt x="3708" y="96"/>
                </a:lnTo>
                <a:lnTo>
                  <a:pt x="3714" y="96"/>
                </a:lnTo>
                <a:lnTo>
                  <a:pt x="3714" y="90"/>
                </a:lnTo>
                <a:lnTo>
                  <a:pt x="3720" y="90"/>
                </a:lnTo>
                <a:lnTo>
                  <a:pt x="3726" y="90"/>
                </a:lnTo>
                <a:lnTo>
                  <a:pt x="3726" y="84"/>
                </a:lnTo>
                <a:lnTo>
                  <a:pt x="3732" y="84"/>
                </a:lnTo>
                <a:lnTo>
                  <a:pt x="3738" y="84"/>
                </a:lnTo>
                <a:lnTo>
                  <a:pt x="3738" y="78"/>
                </a:lnTo>
                <a:lnTo>
                  <a:pt x="3744" y="78"/>
                </a:lnTo>
                <a:lnTo>
                  <a:pt x="3750" y="78"/>
                </a:lnTo>
                <a:lnTo>
                  <a:pt x="3750" y="72"/>
                </a:lnTo>
                <a:lnTo>
                  <a:pt x="3756" y="72"/>
                </a:lnTo>
                <a:lnTo>
                  <a:pt x="3762" y="66"/>
                </a:lnTo>
                <a:lnTo>
                  <a:pt x="3768" y="66"/>
                </a:lnTo>
                <a:lnTo>
                  <a:pt x="3768" y="60"/>
                </a:lnTo>
                <a:lnTo>
                  <a:pt x="3774" y="60"/>
                </a:lnTo>
                <a:lnTo>
                  <a:pt x="3780" y="60"/>
                </a:lnTo>
                <a:lnTo>
                  <a:pt x="3780" y="54"/>
                </a:lnTo>
                <a:lnTo>
                  <a:pt x="3786" y="54"/>
                </a:lnTo>
                <a:lnTo>
                  <a:pt x="3786" y="48"/>
                </a:lnTo>
                <a:lnTo>
                  <a:pt x="3792" y="48"/>
                </a:lnTo>
                <a:lnTo>
                  <a:pt x="3798" y="48"/>
                </a:lnTo>
                <a:lnTo>
                  <a:pt x="3798" y="42"/>
                </a:lnTo>
                <a:lnTo>
                  <a:pt x="3804" y="42"/>
                </a:lnTo>
                <a:lnTo>
                  <a:pt x="3804" y="36"/>
                </a:lnTo>
                <a:lnTo>
                  <a:pt x="3810" y="36"/>
                </a:lnTo>
                <a:lnTo>
                  <a:pt x="3816" y="36"/>
                </a:lnTo>
                <a:lnTo>
                  <a:pt x="3816" y="30"/>
                </a:lnTo>
                <a:lnTo>
                  <a:pt x="3822" y="30"/>
                </a:lnTo>
                <a:lnTo>
                  <a:pt x="3828" y="24"/>
                </a:lnTo>
                <a:lnTo>
                  <a:pt x="3834" y="24"/>
                </a:lnTo>
                <a:lnTo>
                  <a:pt x="3834" y="18"/>
                </a:lnTo>
                <a:lnTo>
                  <a:pt x="3840" y="18"/>
                </a:lnTo>
                <a:lnTo>
                  <a:pt x="3846" y="18"/>
                </a:lnTo>
                <a:lnTo>
                  <a:pt x="3846" y="12"/>
                </a:lnTo>
                <a:lnTo>
                  <a:pt x="3852" y="12"/>
                </a:lnTo>
                <a:lnTo>
                  <a:pt x="3858" y="12"/>
                </a:lnTo>
                <a:lnTo>
                  <a:pt x="3858" y="6"/>
                </a:lnTo>
                <a:lnTo>
                  <a:pt x="3864" y="6"/>
                </a:lnTo>
                <a:lnTo>
                  <a:pt x="3870" y="6"/>
                </a:lnTo>
                <a:lnTo>
                  <a:pt x="3876" y="6"/>
                </a:lnTo>
                <a:lnTo>
                  <a:pt x="3876" y="0"/>
                </a:lnTo>
                <a:lnTo>
                  <a:pt x="3882" y="0"/>
                </a:lnTo>
                <a:lnTo>
                  <a:pt x="3888" y="0"/>
                </a:lnTo>
                <a:lnTo>
                  <a:pt x="3894" y="0"/>
                </a:lnTo>
                <a:lnTo>
                  <a:pt x="3900" y="0"/>
                </a:lnTo>
                <a:lnTo>
                  <a:pt x="3906" y="0"/>
                </a:lnTo>
                <a:lnTo>
                  <a:pt x="3912" y="0"/>
                </a:lnTo>
                <a:lnTo>
                  <a:pt x="3918" y="0"/>
                </a:lnTo>
                <a:lnTo>
                  <a:pt x="3924" y="6"/>
                </a:lnTo>
                <a:lnTo>
                  <a:pt x="3930" y="6"/>
                </a:lnTo>
                <a:lnTo>
                  <a:pt x="3936" y="6"/>
                </a:lnTo>
                <a:lnTo>
                  <a:pt x="3942" y="6"/>
                </a:lnTo>
                <a:lnTo>
                  <a:pt x="3942" y="12"/>
                </a:lnTo>
                <a:lnTo>
                  <a:pt x="3948" y="12"/>
                </a:lnTo>
                <a:lnTo>
                  <a:pt x="3954" y="12"/>
                </a:lnTo>
                <a:lnTo>
                  <a:pt x="3960" y="12"/>
                </a:lnTo>
                <a:lnTo>
                  <a:pt x="3960" y="18"/>
                </a:lnTo>
                <a:lnTo>
                  <a:pt x="3966" y="18"/>
                </a:lnTo>
                <a:lnTo>
                  <a:pt x="3972" y="18"/>
                </a:lnTo>
                <a:lnTo>
                  <a:pt x="3972" y="24"/>
                </a:lnTo>
                <a:lnTo>
                  <a:pt x="3978" y="24"/>
                </a:lnTo>
                <a:lnTo>
                  <a:pt x="3978" y="30"/>
                </a:lnTo>
                <a:lnTo>
                  <a:pt x="3984" y="30"/>
                </a:lnTo>
                <a:lnTo>
                  <a:pt x="3984" y="36"/>
                </a:lnTo>
                <a:lnTo>
                  <a:pt x="3990" y="36"/>
                </a:lnTo>
                <a:lnTo>
                  <a:pt x="3990" y="42"/>
                </a:lnTo>
                <a:lnTo>
                  <a:pt x="3996" y="42"/>
                </a:lnTo>
                <a:lnTo>
                  <a:pt x="3996" y="48"/>
                </a:lnTo>
                <a:lnTo>
                  <a:pt x="4002" y="48"/>
                </a:lnTo>
                <a:lnTo>
                  <a:pt x="4002" y="54"/>
                </a:lnTo>
                <a:lnTo>
                  <a:pt x="4008" y="54"/>
                </a:lnTo>
                <a:lnTo>
                  <a:pt x="4008" y="60"/>
                </a:lnTo>
                <a:lnTo>
                  <a:pt x="4014" y="60"/>
                </a:lnTo>
                <a:lnTo>
                  <a:pt x="4014" y="66"/>
                </a:lnTo>
                <a:lnTo>
                  <a:pt x="4020" y="66"/>
                </a:lnTo>
                <a:lnTo>
                  <a:pt x="4020" y="72"/>
                </a:lnTo>
                <a:lnTo>
                  <a:pt x="4026" y="72"/>
                </a:lnTo>
                <a:lnTo>
                  <a:pt x="4026" y="78"/>
                </a:lnTo>
                <a:lnTo>
                  <a:pt x="4032" y="78"/>
                </a:lnTo>
                <a:lnTo>
                  <a:pt x="4032" y="84"/>
                </a:lnTo>
                <a:lnTo>
                  <a:pt x="4038" y="84"/>
                </a:lnTo>
                <a:lnTo>
                  <a:pt x="4038" y="90"/>
                </a:lnTo>
                <a:lnTo>
                  <a:pt x="4044" y="90"/>
                </a:lnTo>
                <a:lnTo>
                  <a:pt x="4044" y="96"/>
                </a:lnTo>
                <a:lnTo>
                  <a:pt x="4050" y="96"/>
                </a:lnTo>
                <a:lnTo>
                  <a:pt x="4050" y="102"/>
                </a:lnTo>
                <a:lnTo>
                  <a:pt x="4056" y="102"/>
                </a:lnTo>
                <a:lnTo>
                  <a:pt x="4056" y="108"/>
                </a:lnTo>
                <a:lnTo>
                  <a:pt x="4062" y="108"/>
                </a:lnTo>
                <a:lnTo>
                  <a:pt x="4062" y="114"/>
                </a:lnTo>
                <a:lnTo>
                  <a:pt x="4068" y="114"/>
                </a:lnTo>
                <a:lnTo>
                  <a:pt x="4068" y="120"/>
                </a:lnTo>
                <a:lnTo>
                  <a:pt x="4074" y="120"/>
                </a:lnTo>
                <a:lnTo>
                  <a:pt x="4074" y="126"/>
                </a:lnTo>
                <a:lnTo>
                  <a:pt x="4080" y="126"/>
                </a:lnTo>
                <a:lnTo>
                  <a:pt x="4080" y="132"/>
                </a:lnTo>
                <a:lnTo>
                  <a:pt x="4086" y="132"/>
                </a:lnTo>
                <a:lnTo>
                  <a:pt x="4086" y="138"/>
                </a:lnTo>
                <a:lnTo>
                  <a:pt x="4092" y="138"/>
                </a:lnTo>
                <a:lnTo>
                  <a:pt x="4092" y="144"/>
                </a:lnTo>
                <a:lnTo>
                  <a:pt x="4098" y="144"/>
                </a:lnTo>
                <a:lnTo>
                  <a:pt x="4098" y="150"/>
                </a:lnTo>
                <a:lnTo>
                  <a:pt x="4104" y="150"/>
                </a:lnTo>
                <a:lnTo>
                  <a:pt x="4104" y="156"/>
                </a:lnTo>
                <a:lnTo>
                  <a:pt x="4110" y="162"/>
                </a:lnTo>
                <a:lnTo>
                  <a:pt x="4116" y="168"/>
                </a:lnTo>
                <a:lnTo>
                  <a:pt x="4122" y="174"/>
                </a:lnTo>
                <a:lnTo>
                  <a:pt x="4122" y="180"/>
                </a:lnTo>
                <a:lnTo>
                  <a:pt x="4128" y="180"/>
                </a:lnTo>
                <a:lnTo>
                  <a:pt x="4128" y="186"/>
                </a:lnTo>
                <a:lnTo>
                  <a:pt x="4134" y="186"/>
                </a:lnTo>
                <a:lnTo>
                  <a:pt x="4134" y="192"/>
                </a:lnTo>
                <a:lnTo>
                  <a:pt x="4140" y="192"/>
                </a:lnTo>
                <a:lnTo>
                  <a:pt x="4140" y="198"/>
                </a:lnTo>
                <a:lnTo>
                  <a:pt x="4146" y="198"/>
                </a:lnTo>
                <a:lnTo>
                  <a:pt x="4146" y="204"/>
                </a:lnTo>
                <a:lnTo>
                  <a:pt x="4152" y="204"/>
                </a:lnTo>
                <a:lnTo>
                  <a:pt x="4158" y="210"/>
                </a:lnTo>
                <a:lnTo>
                  <a:pt x="4164" y="210"/>
                </a:lnTo>
                <a:lnTo>
                  <a:pt x="4170" y="210"/>
                </a:lnTo>
                <a:lnTo>
                  <a:pt x="4170" y="216"/>
                </a:lnTo>
                <a:lnTo>
                  <a:pt x="4176" y="216"/>
                </a:lnTo>
                <a:lnTo>
                  <a:pt x="4182" y="216"/>
                </a:lnTo>
                <a:lnTo>
                  <a:pt x="4188" y="216"/>
                </a:lnTo>
                <a:lnTo>
                  <a:pt x="4188" y="222"/>
                </a:lnTo>
                <a:lnTo>
                  <a:pt x="4194" y="222"/>
                </a:lnTo>
                <a:lnTo>
                  <a:pt x="4200" y="222"/>
                </a:lnTo>
                <a:lnTo>
                  <a:pt x="4206" y="222"/>
                </a:lnTo>
                <a:lnTo>
                  <a:pt x="4212" y="222"/>
                </a:lnTo>
                <a:lnTo>
                  <a:pt x="4218" y="222"/>
                </a:lnTo>
                <a:lnTo>
                  <a:pt x="4224" y="222"/>
                </a:lnTo>
                <a:lnTo>
                  <a:pt x="4230" y="222"/>
                </a:lnTo>
                <a:lnTo>
                  <a:pt x="4236" y="222"/>
                </a:lnTo>
                <a:lnTo>
                  <a:pt x="4242" y="222"/>
                </a:lnTo>
                <a:lnTo>
                  <a:pt x="4248" y="222"/>
                </a:lnTo>
                <a:lnTo>
                  <a:pt x="4254" y="222"/>
                </a:lnTo>
                <a:lnTo>
                  <a:pt x="4254" y="216"/>
                </a:lnTo>
                <a:lnTo>
                  <a:pt x="4260" y="216"/>
                </a:lnTo>
                <a:lnTo>
                  <a:pt x="4266" y="216"/>
                </a:lnTo>
                <a:lnTo>
                  <a:pt x="4266" y="210"/>
                </a:lnTo>
                <a:lnTo>
                  <a:pt x="4272" y="210"/>
                </a:lnTo>
                <a:lnTo>
                  <a:pt x="4278" y="210"/>
                </a:lnTo>
                <a:lnTo>
                  <a:pt x="4278" y="204"/>
                </a:lnTo>
                <a:lnTo>
                  <a:pt x="4284" y="204"/>
                </a:lnTo>
                <a:lnTo>
                  <a:pt x="4290" y="204"/>
                </a:lnTo>
                <a:lnTo>
                  <a:pt x="4290" y="198"/>
                </a:lnTo>
                <a:lnTo>
                  <a:pt x="4296" y="198"/>
                </a:lnTo>
                <a:lnTo>
                  <a:pt x="4296" y="192"/>
                </a:lnTo>
                <a:lnTo>
                  <a:pt x="4302" y="192"/>
                </a:lnTo>
                <a:lnTo>
                  <a:pt x="4308" y="186"/>
                </a:lnTo>
                <a:lnTo>
                  <a:pt x="4314" y="186"/>
                </a:lnTo>
                <a:lnTo>
                  <a:pt x="4314" y="180"/>
                </a:lnTo>
                <a:lnTo>
                  <a:pt x="4320" y="180"/>
                </a:lnTo>
                <a:lnTo>
                  <a:pt x="4320" y="174"/>
                </a:lnTo>
                <a:lnTo>
                  <a:pt x="4326" y="174"/>
                </a:lnTo>
                <a:lnTo>
                  <a:pt x="4332" y="168"/>
                </a:lnTo>
                <a:lnTo>
                  <a:pt x="4338" y="168"/>
                </a:lnTo>
                <a:lnTo>
                  <a:pt x="4338" y="162"/>
                </a:lnTo>
                <a:lnTo>
                  <a:pt x="4344" y="162"/>
                </a:lnTo>
                <a:lnTo>
                  <a:pt x="4344" y="156"/>
                </a:lnTo>
                <a:lnTo>
                  <a:pt x="4350" y="156"/>
                </a:lnTo>
                <a:lnTo>
                  <a:pt x="4356" y="156"/>
                </a:lnTo>
                <a:lnTo>
                  <a:pt x="4356" y="150"/>
                </a:lnTo>
                <a:lnTo>
                  <a:pt x="4362" y="150"/>
                </a:lnTo>
                <a:lnTo>
                  <a:pt x="4362" y="144"/>
                </a:lnTo>
                <a:lnTo>
                  <a:pt x="4368" y="144"/>
                </a:lnTo>
                <a:lnTo>
                  <a:pt x="4368" y="138"/>
                </a:lnTo>
                <a:lnTo>
                  <a:pt x="4374" y="138"/>
                </a:lnTo>
                <a:lnTo>
                  <a:pt x="4380" y="138"/>
                </a:lnTo>
                <a:lnTo>
                  <a:pt x="4380" y="132"/>
                </a:lnTo>
                <a:lnTo>
                  <a:pt x="4386" y="132"/>
                </a:lnTo>
                <a:lnTo>
                  <a:pt x="4386" y="126"/>
                </a:lnTo>
                <a:lnTo>
                  <a:pt x="4392" y="126"/>
                </a:lnTo>
                <a:lnTo>
                  <a:pt x="4398" y="126"/>
                </a:lnTo>
                <a:lnTo>
                  <a:pt x="4398" y="120"/>
                </a:lnTo>
                <a:lnTo>
                  <a:pt x="4404" y="120"/>
                </a:lnTo>
                <a:lnTo>
                  <a:pt x="4410" y="120"/>
                </a:lnTo>
                <a:lnTo>
                  <a:pt x="4410" y="114"/>
                </a:lnTo>
                <a:lnTo>
                  <a:pt x="4416" y="114"/>
                </a:lnTo>
                <a:lnTo>
                  <a:pt x="4422" y="114"/>
                </a:lnTo>
                <a:lnTo>
                  <a:pt x="4428" y="114"/>
                </a:lnTo>
                <a:lnTo>
                  <a:pt x="4428" y="108"/>
                </a:lnTo>
                <a:lnTo>
                  <a:pt x="4434" y="108"/>
                </a:lnTo>
                <a:lnTo>
                  <a:pt x="4440" y="108"/>
                </a:lnTo>
                <a:lnTo>
                  <a:pt x="4446" y="108"/>
                </a:lnTo>
                <a:lnTo>
                  <a:pt x="4452" y="108"/>
                </a:lnTo>
                <a:lnTo>
                  <a:pt x="4458" y="108"/>
                </a:lnTo>
                <a:lnTo>
                  <a:pt x="4458" y="102"/>
                </a:lnTo>
                <a:lnTo>
                  <a:pt x="4464" y="102"/>
                </a:lnTo>
                <a:lnTo>
                  <a:pt x="4470" y="102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34888" name="Rectangle 297"/>
          <p:cNvSpPr>
            <a:spLocks noChangeArrowheads="1"/>
          </p:cNvSpPr>
          <p:nvPr/>
        </p:nvSpPr>
        <p:spPr bwMode="auto">
          <a:xfrm>
            <a:off x="3141014" y="3771188"/>
            <a:ext cx="552413" cy="177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DISP_Y</a:t>
            </a:r>
            <a:endParaRPr lang="en-US" sz="1000">
              <a:solidFill>
                <a:srgbClr val="00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45127" y="3927987"/>
            <a:ext cx="8410209" cy="73173"/>
            <a:chOff x="345127" y="3927987"/>
            <a:chExt cx="8410209" cy="73173"/>
          </a:xfrm>
        </p:grpSpPr>
        <p:sp>
          <p:nvSpPr>
            <p:cNvPr id="34889" name="Rectangle 298"/>
            <p:cNvSpPr>
              <a:spLocks noChangeArrowheads="1"/>
            </p:cNvSpPr>
            <p:nvPr/>
          </p:nvSpPr>
          <p:spPr bwMode="auto">
            <a:xfrm>
              <a:off x="345127" y="3948894"/>
              <a:ext cx="169106" cy="52266"/>
            </a:xfrm>
            <a:prstGeom prst="rect">
              <a:avLst/>
            </a:prstGeom>
            <a:solidFill>
              <a:srgbClr val="0080FF"/>
            </a:solidFill>
            <a:ln w="9525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4890" name="Rectangle 299"/>
            <p:cNvSpPr>
              <a:spLocks noChangeArrowheads="1"/>
            </p:cNvSpPr>
            <p:nvPr/>
          </p:nvSpPr>
          <p:spPr bwMode="auto">
            <a:xfrm>
              <a:off x="683339" y="3948894"/>
              <a:ext cx="169106" cy="52266"/>
            </a:xfrm>
            <a:prstGeom prst="rect">
              <a:avLst/>
            </a:prstGeom>
            <a:solidFill>
              <a:srgbClr val="0080FF"/>
            </a:solidFill>
            <a:ln w="9525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4891" name="Rectangle 300"/>
            <p:cNvSpPr>
              <a:spLocks noChangeArrowheads="1"/>
            </p:cNvSpPr>
            <p:nvPr/>
          </p:nvSpPr>
          <p:spPr bwMode="auto">
            <a:xfrm>
              <a:off x="908814" y="3927987"/>
              <a:ext cx="56369" cy="7317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4892" name="Rectangle 301"/>
            <p:cNvSpPr>
              <a:spLocks noChangeArrowheads="1"/>
            </p:cNvSpPr>
            <p:nvPr/>
          </p:nvSpPr>
          <p:spPr bwMode="auto">
            <a:xfrm>
              <a:off x="1077920" y="3927987"/>
              <a:ext cx="56369" cy="7317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4893" name="Rectangle 302"/>
            <p:cNvSpPr>
              <a:spLocks noChangeArrowheads="1"/>
            </p:cNvSpPr>
            <p:nvPr/>
          </p:nvSpPr>
          <p:spPr bwMode="auto">
            <a:xfrm>
              <a:off x="1247026" y="3927987"/>
              <a:ext cx="56369" cy="7317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4894" name="Rectangle 303"/>
            <p:cNvSpPr>
              <a:spLocks noChangeArrowheads="1"/>
            </p:cNvSpPr>
            <p:nvPr/>
          </p:nvSpPr>
          <p:spPr bwMode="auto">
            <a:xfrm>
              <a:off x="1359763" y="3948894"/>
              <a:ext cx="169106" cy="52266"/>
            </a:xfrm>
            <a:prstGeom prst="rect">
              <a:avLst/>
            </a:prstGeom>
            <a:solidFill>
              <a:srgbClr val="0080FF"/>
            </a:solidFill>
            <a:ln w="9525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4895" name="Rectangle 304"/>
            <p:cNvSpPr>
              <a:spLocks noChangeArrowheads="1"/>
            </p:cNvSpPr>
            <p:nvPr/>
          </p:nvSpPr>
          <p:spPr bwMode="auto">
            <a:xfrm>
              <a:off x="1697975" y="3948894"/>
              <a:ext cx="180380" cy="52266"/>
            </a:xfrm>
            <a:prstGeom prst="rect">
              <a:avLst/>
            </a:prstGeom>
            <a:solidFill>
              <a:srgbClr val="0080FF"/>
            </a:solidFill>
            <a:ln w="9525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4896" name="Rectangle 305"/>
            <p:cNvSpPr>
              <a:spLocks noChangeArrowheads="1"/>
            </p:cNvSpPr>
            <p:nvPr/>
          </p:nvSpPr>
          <p:spPr bwMode="auto">
            <a:xfrm>
              <a:off x="2103830" y="3927987"/>
              <a:ext cx="56369" cy="7317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4897" name="Rectangle 306"/>
            <p:cNvSpPr>
              <a:spLocks noChangeArrowheads="1"/>
            </p:cNvSpPr>
            <p:nvPr/>
          </p:nvSpPr>
          <p:spPr bwMode="auto">
            <a:xfrm>
              <a:off x="2261662" y="3927987"/>
              <a:ext cx="56369" cy="7317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4898" name="Rectangle 307"/>
            <p:cNvSpPr>
              <a:spLocks noChangeArrowheads="1"/>
            </p:cNvSpPr>
            <p:nvPr/>
          </p:nvSpPr>
          <p:spPr bwMode="auto">
            <a:xfrm>
              <a:off x="2430768" y="3927987"/>
              <a:ext cx="56369" cy="7317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4899" name="Rectangle 308"/>
            <p:cNvSpPr>
              <a:spLocks noChangeArrowheads="1"/>
            </p:cNvSpPr>
            <p:nvPr/>
          </p:nvSpPr>
          <p:spPr bwMode="auto">
            <a:xfrm>
              <a:off x="2543506" y="3948894"/>
              <a:ext cx="236749" cy="52266"/>
            </a:xfrm>
            <a:prstGeom prst="rect">
              <a:avLst/>
            </a:prstGeom>
            <a:solidFill>
              <a:srgbClr val="0080FF"/>
            </a:solidFill>
            <a:ln w="9525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4900" name="Rectangle 309"/>
            <p:cNvSpPr>
              <a:spLocks noChangeArrowheads="1"/>
            </p:cNvSpPr>
            <p:nvPr/>
          </p:nvSpPr>
          <p:spPr bwMode="auto">
            <a:xfrm>
              <a:off x="3118466" y="3927987"/>
              <a:ext cx="78916" cy="7317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4901" name="Rectangle 310"/>
            <p:cNvSpPr>
              <a:spLocks noChangeArrowheads="1"/>
            </p:cNvSpPr>
            <p:nvPr/>
          </p:nvSpPr>
          <p:spPr bwMode="auto">
            <a:xfrm>
              <a:off x="3366489" y="3927987"/>
              <a:ext cx="90190" cy="7317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4902" name="Rectangle 311"/>
            <p:cNvSpPr>
              <a:spLocks noChangeArrowheads="1"/>
            </p:cNvSpPr>
            <p:nvPr/>
          </p:nvSpPr>
          <p:spPr bwMode="auto">
            <a:xfrm>
              <a:off x="3625785" y="3927987"/>
              <a:ext cx="78916" cy="7317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4903" name="Rectangle 312"/>
            <p:cNvSpPr>
              <a:spLocks noChangeArrowheads="1"/>
            </p:cNvSpPr>
            <p:nvPr/>
          </p:nvSpPr>
          <p:spPr bwMode="auto">
            <a:xfrm>
              <a:off x="4042913" y="3948894"/>
              <a:ext cx="236749" cy="52266"/>
            </a:xfrm>
            <a:prstGeom prst="rect">
              <a:avLst/>
            </a:prstGeom>
            <a:solidFill>
              <a:srgbClr val="0080FF"/>
            </a:solidFill>
            <a:ln w="9525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4904" name="Rectangle 313"/>
            <p:cNvSpPr>
              <a:spLocks noChangeArrowheads="1"/>
            </p:cNvSpPr>
            <p:nvPr/>
          </p:nvSpPr>
          <p:spPr bwMode="auto">
            <a:xfrm>
              <a:off x="4505136" y="3927987"/>
              <a:ext cx="78916" cy="7317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4905" name="Rectangle 314"/>
            <p:cNvSpPr>
              <a:spLocks noChangeArrowheads="1"/>
            </p:cNvSpPr>
            <p:nvPr/>
          </p:nvSpPr>
          <p:spPr bwMode="auto">
            <a:xfrm>
              <a:off x="4809527" y="3948894"/>
              <a:ext cx="236749" cy="52266"/>
            </a:xfrm>
            <a:prstGeom prst="rect">
              <a:avLst/>
            </a:prstGeom>
            <a:solidFill>
              <a:srgbClr val="0080FF"/>
            </a:solidFill>
            <a:ln w="9525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4906" name="Rectangle 315"/>
            <p:cNvSpPr>
              <a:spLocks noChangeArrowheads="1"/>
            </p:cNvSpPr>
            <p:nvPr/>
          </p:nvSpPr>
          <p:spPr bwMode="auto">
            <a:xfrm>
              <a:off x="5384488" y="3927987"/>
              <a:ext cx="78916" cy="7317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4907" name="Rectangle 316"/>
            <p:cNvSpPr>
              <a:spLocks noChangeArrowheads="1"/>
            </p:cNvSpPr>
            <p:nvPr/>
          </p:nvSpPr>
          <p:spPr bwMode="auto">
            <a:xfrm>
              <a:off x="5632510" y="3927987"/>
              <a:ext cx="90190" cy="7317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4908" name="Rectangle 317"/>
            <p:cNvSpPr>
              <a:spLocks noChangeArrowheads="1"/>
            </p:cNvSpPr>
            <p:nvPr/>
          </p:nvSpPr>
          <p:spPr bwMode="auto">
            <a:xfrm>
              <a:off x="5891806" y="3927987"/>
              <a:ext cx="78916" cy="7317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4909" name="Rectangle 318"/>
            <p:cNvSpPr>
              <a:spLocks noChangeArrowheads="1"/>
            </p:cNvSpPr>
            <p:nvPr/>
          </p:nvSpPr>
          <p:spPr bwMode="auto">
            <a:xfrm>
              <a:off x="6308934" y="3948894"/>
              <a:ext cx="236749" cy="52266"/>
            </a:xfrm>
            <a:prstGeom prst="rect">
              <a:avLst/>
            </a:prstGeom>
            <a:solidFill>
              <a:srgbClr val="0080FF"/>
            </a:solidFill>
            <a:ln w="9525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4910" name="Rectangle 319"/>
            <p:cNvSpPr>
              <a:spLocks noChangeArrowheads="1"/>
            </p:cNvSpPr>
            <p:nvPr/>
          </p:nvSpPr>
          <p:spPr bwMode="auto">
            <a:xfrm>
              <a:off x="6602052" y="3927987"/>
              <a:ext cx="56369" cy="7317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4911" name="Rectangle 320"/>
            <p:cNvSpPr>
              <a:spLocks noChangeArrowheads="1"/>
            </p:cNvSpPr>
            <p:nvPr/>
          </p:nvSpPr>
          <p:spPr bwMode="auto">
            <a:xfrm>
              <a:off x="6771158" y="3927987"/>
              <a:ext cx="56369" cy="7317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4912" name="Rectangle 321"/>
            <p:cNvSpPr>
              <a:spLocks noChangeArrowheads="1"/>
            </p:cNvSpPr>
            <p:nvPr/>
          </p:nvSpPr>
          <p:spPr bwMode="auto">
            <a:xfrm>
              <a:off x="6928990" y="3927987"/>
              <a:ext cx="56369" cy="7317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4913" name="Rectangle 322"/>
            <p:cNvSpPr>
              <a:spLocks noChangeArrowheads="1"/>
            </p:cNvSpPr>
            <p:nvPr/>
          </p:nvSpPr>
          <p:spPr bwMode="auto">
            <a:xfrm>
              <a:off x="7210834" y="3948894"/>
              <a:ext cx="180380" cy="52266"/>
            </a:xfrm>
            <a:prstGeom prst="rect">
              <a:avLst/>
            </a:prstGeom>
            <a:solidFill>
              <a:srgbClr val="0080FF"/>
            </a:solidFill>
            <a:ln w="9525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4914" name="Rectangle 323"/>
            <p:cNvSpPr>
              <a:spLocks noChangeArrowheads="1"/>
            </p:cNvSpPr>
            <p:nvPr/>
          </p:nvSpPr>
          <p:spPr bwMode="auto">
            <a:xfrm>
              <a:off x="7560319" y="3948894"/>
              <a:ext cx="169106" cy="52266"/>
            </a:xfrm>
            <a:prstGeom prst="rect">
              <a:avLst/>
            </a:prstGeom>
            <a:solidFill>
              <a:srgbClr val="0080FF"/>
            </a:solidFill>
            <a:ln w="9525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4915" name="Rectangle 324"/>
            <p:cNvSpPr>
              <a:spLocks noChangeArrowheads="1"/>
            </p:cNvSpPr>
            <p:nvPr/>
          </p:nvSpPr>
          <p:spPr bwMode="auto">
            <a:xfrm>
              <a:off x="7785794" y="3927987"/>
              <a:ext cx="56369" cy="7317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4916" name="Rectangle 325"/>
            <p:cNvSpPr>
              <a:spLocks noChangeArrowheads="1"/>
            </p:cNvSpPr>
            <p:nvPr/>
          </p:nvSpPr>
          <p:spPr bwMode="auto">
            <a:xfrm>
              <a:off x="7954900" y="3927987"/>
              <a:ext cx="56369" cy="7317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4917" name="Rectangle 326"/>
            <p:cNvSpPr>
              <a:spLocks noChangeArrowheads="1"/>
            </p:cNvSpPr>
            <p:nvPr/>
          </p:nvSpPr>
          <p:spPr bwMode="auto">
            <a:xfrm>
              <a:off x="8124006" y="3927987"/>
              <a:ext cx="56369" cy="7317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4918" name="Rectangle 327"/>
            <p:cNvSpPr>
              <a:spLocks noChangeArrowheads="1"/>
            </p:cNvSpPr>
            <p:nvPr/>
          </p:nvSpPr>
          <p:spPr bwMode="auto">
            <a:xfrm>
              <a:off x="8236744" y="3948894"/>
              <a:ext cx="169106" cy="52266"/>
            </a:xfrm>
            <a:prstGeom prst="rect">
              <a:avLst/>
            </a:prstGeom>
            <a:solidFill>
              <a:srgbClr val="0080FF"/>
            </a:solidFill>
            <a:ln w="9525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4919" name="Rectangle 328"/>
            <p:cNvSpPr>
              <a:spLocks noChangeArrowheads="1"/>
            </p:cNvSpPr>
            <p:nvPr/>
          </p:nvSpPr>
          <p:spPr bwMode="auto">
            <a:xfrm>
              <a:off x="8574956" y="3948894"/>
              <a:ext cx="180380" cy="52266"/>
            </a:xfrm>
            <a:prstGeom prst="rect">
              <a:avLst/>
            </a:prstGeom>
            <a:solidFill>
              <a:srgbClr val="0080FF"/>
            </a:solidFill>
            <a:ln w="9525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</a:endParaRPr>
            </a:p>
          </p:txBody>
        </p:sp>
      </p:grpSp>
      <p:sp>
        <p:nvSpPr>
          <p:cNvPr id="34827" name="Text Box 40"/>
          <p:cNvSpPr txBox="1">
            <a:spLocks noChangeArrowheads="1"/>
          </p:cNvSpPr>
          <p:nvPr/>
        </p:nvSpPr>
        <p:spPr bwMode="auto">
          <a:xfrm>
            <a:off x="244475" y="4681538"/>
            <a:ext cx="2279650" cy="1182687"/>
          </a:xfrm>
          <a:prstGeom prst="rect">
            <a:avLst/>
          </a:prstGeom>
          <a:noFill/>
          <a:ln w="19050">
            <a:solidFill>
              <a:srgbClr val="8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en-US" sz="1400" b="1">
                <a:solidFill>
                  <a:srgbClr val="800080"/>
                </a:solidFill>
                <a:cs typeface="Arial" pitchFamily="34" charset="0"/>
              </a:rPr>
              <a:t>Spr. dipoles:</a:t>
            </a:r>
            <a:endParaRPr lang="en-US" sz="1400">
              <a:solidFill>
                <a:srgbClr val="800080"/>
              </a:solidFill>
              <a:cs typeface="Arial" pitchFamily="34" charset="0"/>
            </a:endParaRP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en-US" sz="1400">
                <a:solidFill>
                  <a:srgbClr val="800080"/>
                </a:solidFill>
              </a:rPr>
              <a:t>30</a:t>
            </a:r>
            <a:r>
              <a:rPr lang="en-US" sz="1400" baseline="30000">
                <a:solidFill>
                  <a:srgbClr val="800080"/>
                </a:solidFill>
              </a:rPr>
              <a:t>0 </a:t>
            </a:r>
            <a:r>
              <a:rPr lang="en-US" sz="1400">
                <a:solidFill>
                  <a:srgbClr val="800080"/>
                </a:solidFill>
                <a:cs typeface="Arial" pitchFamily="34" charset="0"/>
              </a:rPr>
              <a:t>bends (1 rec. + 3 sec.)</a:t>
            </a: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en-US" sz="1400">
                <a:solidFill>
                  <a:srgbClr val="800080"/>
                </a:solidFill>
                <a:cs typeface="Arial" pitchFamily="34" charset="0"/>
              </a:rPr>
              <a:t>Lb = 30 cm</a:t>
            </a: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en-US" sz="1400">
                <a:solidFill>
                  <a:srgbClr val="800080"/>
                </a:solidFill>
                <a:cs typeface="Arial" pitchFamily="34" charset="0"/>
              </a:rPr>
              <a:t>B = 5 </a:t>
            </a:r>
            <a:r>
              <a:rPr lang="de-DE" sz="1400">
                <a:solidFill>
                  <a:srgbClr val="800080"/>
                </a:solidFill>
                <a:cs typeface="Arial" pitchFamily="34" charset="0"/>
              </a:rPr>
              <a:t>kGauss</a:t>
            </a:r>
          </a:p>
        </p:txBody>
      </p:sp>
      <p:sp>
        <p:nvSpPr>
          <p:cNvPr id="34828" name="Text Box 40"/>
          <p:cNvSpPr txBox="1">
            <a:spLocks noChangeArrowheads="1"/>
          </p:cNvSpPr>
          <p:nvPr/>
        </p:nvSpPr>
        <p:spPr bwMode="auto">
          <a:xfrm>
            <a:off x="6523038" y="4724400"/>
            <a:ext cx="2365375" cy="1182688"/>
          </a:xfrm>
          <a:prstGeom prst="rect">
            <a:avLst/>
          </a:prstGeom>
          <a:noFill/>
          <a:ln w="19050">
            <a:solidFill>
              <a:srgbClr val="8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en-US" sz="1400" b="1">
                <a:solidFill>
                  <a:srgbClr val="800080"/>
                </a:solidFill>
                <a:cs typeface="Arial" pitchFamily="34" charset="0"/>
              </a:rPr>
              <a:t>Rec. dipoles:</a:t>
            </a:r>
            <a:endParaRPr lang="en-US" sz="1400">
              <a:solidFill>
                <a:srgbClr val="800080"/>
              </a:solidFill>
              <a:cs typeface="Arial" pitchFamily="34" charset="0"/>
            </a:endParaRP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en-US" sz="1400">
                <a:solidFill>
                  <a:srgbClr val="800080"/>
                </a:solidFill>
              </a:rPr>
              <a:t>30</a:t>
            </a:r>
            <a:r>
              <a:rPr lang="en-US" sz="1400" baseline="30000">
                <a:solidFill>
                  <a:srgbClr val="800080"/>
                </a:solidFill>
              </a:rPr>
              <a:t>0 </a:t>
            </a:r>
            <a:r>
              <a:rPr lang="en-US" sz="1400">
                <a:solidFill>
                  <a:srgbClr val="800080"/>
                </a:solidFill>
                <a:cs typeface="Arial" pitchFamily="34" charset="0"/>
              </a:rPr>
              <a:t>bends (3 sec.  + 1 rec.)</a:t>
            </a: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en-US" sz="1400">
                <a:solidFill>
                  <a:srgbClr val="800080"/>
                </a:solidFill>
                <a:cs typeface="Arial" pitchFamily="34" charset="0"/>
              </a:rPr>
              <a:t>Lb = 30 cm</a:t>
            </a: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en-US" sz="1400">
                <a:solidFill>
                  <a:srgbClr val="800080"/>
                </a:solidFill>
                <a:cs typeface="Arial" pitchFamily="34" charset="0"/>
              </a:rPr>
              <a:t>B = 5 </a:t>
            </a:r>
            <a:r>
              <a:rPr lang="de-DE" sz="1400">
                <a:solidFill>
                  <a:srgbClr val="800080"/>
                </a:solidFill>
                <a:cs typeface="Arial" pitchFamily="34" charset="0"/>
              </a:rPr>
              <a:t>kGauss</a:t>
            </a:r>
          </a:p>
        </p:txBody>
      </p:sp>
      <p:sp>
        <p:nvSpPr>
          <p:cNvPr id="34829" name="Text Box 40"/>
          <p:cNvSpPr txBox="1">
            <a:spLocks noChangeArrowheads="1"/>
          </p:cNvSpPr>
          <p:nvPr/>
        </p:nvSpPr>
        <p:spPr bwMode="auto">
          <a:xfrm>
            <a:off x="2609850" y="5973763"/>
            <a:ext cx="3863975" cy="304800"/>
          </a:xfrm>
          <a:prstGeom prst="rect">
            <a:avLst/>
          </a:prstGeom>
          <a:noFill/>
          <a:ln w="19050">
            <a:solidFill>
              <a:srgbClr val="8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en-US" sz="1400" b="1">
                <a:solidFill>
                  <a:srgbClr val="800080"/>
                </a:solidFill>
                <a:cs typeface="Arial" pitchFamily="34" charset="0"/>
              </a:rPr>
              <a:t>quads: </a:t>
            </a:r>
            <a:r>
              <a:rPr lang="en-US" sz="1400">
                <a:solidFill>
                  <a:srgbClr val="800080"/>
                </a:solidFill>
                <a:cs typeface="Arial" pitchFamily="34" charset="0"/>
              </a:rPr>
              <a:t> </a:t>
            </a:r>
            <a:r>
              <a:rPr lang="en-US" sz="1400">
                <a:solidFill>
                  <a:srgbClr val="800080"/>
                </a:solidFill>
              </a:rPr>
              <a:t>Lq = 10-15 cm        G </a:t>
            </a:r>
            <a:r>
              <a:rPr lang="en-US" sz="1400">
                <a:solidFill>
                  <a:srgbClr val="800080"/>
                </a:solidFill>
                <a:sym typeface="Symbol" pitchFamily="18" charset="2"/>
              </a:rPr>
              <a:t></a:t>
            </a:r>
            <a:r>
              <a:rPr lang="en-US" sz="1400">
                <a:solidFill>
                  <a:srgbClr val="800080"/>
                </a:solidFill>
              </a:rPr>
              <a:t> 0.6 kGauss/cm</a:t>
            </a:r>
            <a:endParaRPr lang="de-DE" sz="1400">
              <a:solidFill>
                <a:srgbClr val="800080"/>
              </a:solidFill>
              <a:cs typeface="Arial" pitchFamily="34" charset="0"/>
            </a:endParaRPr>
          </a:p>
        </p:txBody>
      </p:sp>
      <p:sp>
        <p:nvSpPr>
          <p:cNvPr id="34830" name="TextBox 332"/>
          <p:cNvSpPr txBox="1">
            <a:spLocks noChangeArrowheads="1"/>
          </p:cNvSpPr>
          <p:nvPr/>
        </p:nvSpPr>
        <p:spPr bwMode="auto">
          <a:xfrm>
            <a:off x="3170238" y="1255713"/>
            <a:ext cx="28289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800080"/>
                </a:solidFill>
              </a:rPr>
              <a:t>Isochronous Arc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22263" y="4032250"/>
            <a:ext cx="8553450" cy="563563"/>
            <a:chOff x="322263" y="4032250"/>
            <a:chExt cx="8553450" cy="563563"/>
          </a:xfrm>
        </p:grpSpPr>
        <p:sp>
          <p:nvSpPr>
            <p:cNvPr id="34819" name="AutoShape 3"/>
            <p:cNvSpPr>
              <a:spLocks/>
            </p:cNvSpPr>
            <p:nvPr/>
          </p:nvSpPr>
          <p:spPr bwMode="auto">
            <a:xfrm rot="16200000" flipV="1">
              <a:off x="1330325" y="3024188"/>
              <a:ext cx="185738" cy="2201862"/>
            </a:xfrm>
            <a:prstGeom prst="leftBrace">
              <a:avLst>
                <a:gd name="adj1" fmla="val 160587"/>
                <a:gd name="adj2" fmla="val 48389"/>
              </a:avLst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88" tIns="44450" rIns="90488" bIns="44450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4821" name="Text Box 9"/>
            <p:cNvSpPr txBox="1">
              <a:spLocks noChangeArrowheads="1"/>
            </p:cNvSpPr>
            <p:nvPr/>
          </p:nvSpPr>
          <p:spPr bwMode="auto">
            <a:xfrm>
              <a:off x="354013" y="4210050"/>
              <a:ext cx="2084387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800080"/>
                  </a:solidFill>
                </a:rPr>
                <a:t>2-step vert.  Spreader</a:t>
              </a:r>
            </a:p>
          </p:txBody>
        </p:sp>
        <p:sp>
          <p:nvSpPr>
            <p:cNvPr id="34822" name="AutoShape 3"/>
            <p:cNvSpPr>
              <a:spLocks/>
            </p:cNvSpPr>
            <p:nvPr/>
          </p:nvSpPr>
          <p:spPr bwMode="auto">
            <a:xfrm rot="16200000" flipV="1">
              <a:off x="4444206" y="2164557"/>
              <a:ext cx="223837" cy="4006850"/>
            </a:xfrm>
            <a:prstGeom prst="leftBrace">
              <a:avLst>
                <a:gd name="adj1" fmla="val 163096"/>
                <a:gd name="adj2" fmla="val 50000"/>
              </a:avLst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88" tIns="44450" rIns="90488" bIns="44450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4825" name="AutoShape 3"/>
            <p:cNvSpPr>
              <a:spLocks/>
            </p:cNvSpPr>
            <p:nvPr/>
          </p:nvSpPr>
          <p:spPr bwMode="auto">
            <a:xfrm rot="16200000" flipV="1">
              <a:off x="7578725" y="3092451"/>
              <a:ext cx="185737" cy="2201862"/>
            </a:xfrm>
            <a:prstGeom prst="leftBrace">
              <a:avLst>
                <a:gd name="adj1" fmla="val 160588"/>
                <a:gd name="adj2" fmla="val 48389"/>
              </a:avLst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88" tIns="44450" rIns="90488" bIns="44450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4826" name="Text Box 9"/>
            <p:cNvSpPr txBox="1">
              <a:spLocks noChangeArrowheads="1"/>
            </p:cNvSpPr>
            <p:nvPr/>
          </p:nvSpPr>
          <p:spPr bwMode="auto">
            <a:xfrm>
              <a:off x="6589713" y="4229100"/>
              <a:ext cx="22860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800080"/>
                  </a:solidFill>
                </a:rPr>
                <a:t>2-step vert.  Recombiner</a:t>
              </a:r>
            </a:p>
          </p:txBody>
        </p:sp>
        <p:sp>
          <p:nvSpPr>
            <p:cNvPr id="103" name="Text Box 9"/>
            <p:cNvSpPr txBox="1">
              <a:spLocks noChangeArrowheads="1"/>
            </p:cNvSpPr>
            <p:nvPr/>
          </p:nvSpPr>
          <p:spPr bwMode="auto">
            <a:xfrm>
              <a:off x="3494088" y="4289425"/>
              <a:ext cx="2084387" cy="306388"/>
            </a:xfrm>
            <a:prstGeom prst="rect">
              <a:avLst/>
            </a:prstGeom>
            <a:solidFill>
              <a:srgbClr val="FFFF66"/>
            </a:solidFill>
            <a:ln w="12699">
              <a:solidFill>
                <a:srgbClr val="FFFF66"/>
              </a:solidFill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7030A0"/>
                  </a:solidFill>
                </a:rPr>
                <a:t>‘Arc 2’ = 2 </a:t>
              </a:r>
              <a:r>
                <a:rPr lang="en-US" sz="1400">
                  <a:solidFill>
                    <a:srgbClr val="7030A0"/>
                  </a:solidFill>
                  <a:sym typeface="Symbol" pitchFamily="18" charset="2"/>
                </a:rPr>
                <a:t></a:t>
              </a:r>
              <a:r>
                <a:rPr lang="en-US" sz="1400">
                  <a:solidFill>
                    <a:srgbClr val="7030A0"/>
                  </a:solidFill>
                </a:rPr>
                <a:t> ‘Arc 1’ </a:t>
              </a:r>
            </a:p>
          </p:txBody>
        </p:sp>
      </p:grpSp>
      <p:sp>
        <p:nvSpPr>
          <p:cNvPr id="104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3376613" y="6619875"/>
            <a:ext cx="4597400" cy="238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1050" dirty="0" smtClean="0">
                <a:solidFill>
                  <a:srgbClr val="000000"/>
                </a:solidFill>
              </a:rPr>
              <a:t>Alex Bogacz       ERL-TF at CERN </a:t>
            </a:r>
            <a:r>
              <a:rPr lang="en-US" sz="1050" dirty="0" err="1" smtClean="0">
                <a:solidFill>
                  <a:srgbClr val="000000"/>
                </a:solidFill>
              </a:rPr>
              <a:t>Mtg</a:t>
            </a:r>
            <a:r>
              <a:rPr lang="en-US" sz="1050" dirty="0" smtClean="0">
                <a:solidFill>
                  <a:srgbClr val="000000"/>
                </a:solidFill>
              </a:rPr>
              <a:t>, Jefferson Lab, August 21, 2012 </a:t>
            </a:r>
          </a:p>
        </p:txBody>
      </p:sp>
    </p:spTree>
    <p:extLst>
      <p:ext uri="{BB962C8B-B14F-4D97-AF65-F5344CB8AC3E}">
        <p14:creationId xmlns:p14="http://schemas.microsoft.com/office/powerpoint/2010/main" val="741371308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5"/>
          <p:cNvGrpSpPr>
            <a:grpSpLocks noChangeAspect="1"/>
          </p:cNvGrpSpPr>
          <p:nvPr/>
        </p:nvGrpSpPr>
        <p:grpSpPr bwMode="auto">
          <a:xfrm>
            <a:off x="220663" y="901700"/>
            <a:ext cx="8751887" cy="3052763"/>
            <a:chOff x="446" y="643"/>
            <a:chExt cx="4657" cy="1794"/>
          </a:xfrm>
        </p:grpSpPr>
        <p:sp>
          <p:nvSpPr>
            <p:cNvPr id="35857" name="AutoShape 4"/>
            <p:cNvSpPr>
              <a:spLocks noChangeAspect="1" noChangeArrowheads="1" noTextEdit="1"/>
            </p:cNvSpPr>
            <p:nvPr/>
          </p:nvSpPr>
          <p:spPr bwMode="auto">
            <a:xfrm>
              <a:off x="447" y="643"/>
              <a:ext cx="4620" cy="1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35858" name="Rectangle 6"/>
            <p:cNvSpPr>
              <a:spLocks noChangeArrowheads="1"/>
            </p:cNvSpPr>
            <p:nvPr/>
          </p:nvSpPr>
          <p:spPr bwMode="auto">
            <a:xfrm>
              <a:off x="447" y="643"/>
              <a:ext cx="4620" cy="179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5859" name="Rectangle 7"/>
            <p:cNvSpPr>
              <a:spLocks noChangeArrowheads="1"/>
            </p:cNvSpPr>
            <p:nvPr/>
          </p:nvSpPr>
          <p:spPr bwMode="auto">
            <a:xfrm>
              <a:off x="519" y="787"/>
              <a:ext cx="4476" cy="1500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5860" name="Rectangle 8"/>
            <p:cNvSpPr>
              <a:spLocks noChangeArrowheads="1"/>
            </p:cNvSpPr>
            <p:nvPr/>
          </p:nvSpPr>
          <p:spPr bwMode="auto">
            <a:xfrm>
              <a:off x="4743" y="2299"/>
              <a:ext cx="244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>
                  <a:solidFill>
                    <a:srgbClr val="000000"/>
                  </a:solidFill>
                  <a:latin typeface="Arial" pitchFamily="34" charset="0"/>
                </a:rPr>
                <a:t>14.6715</a:t>
              </a: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5861" name="Rectangle 9"/>
            <p:cNvSpPr>
              <a:spLocks noChangeArrowheads="1"/>
            </p:cNvSpPr>
            <p:nvPr/>
          </p:nvSpPr>
          <p:spPr bwMode="auto">
            <a:xfrm>
              <a:off x="519" y="2299"/>
              <a:ext cx="78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pitchFamily="34" charset="0"/>
                </a:rPr>
                <a:t>0</a:t>
              </a: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5862" name="Rectangle 11"/>
            <p:cNvSpPr>
              <a:spLocks noChangeArrowheads="1"/>
            </p:cNvSpPr>
            <p:nvPr/>
          </p:nvSpPr>
          <p:spPr bwMode="auto">
            <a:xfrm>
              <a:off x="567" y="721"/>
              <a:ext cx="486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pitchFamily="34" charset="0"/>
                </a:rPr>
                <a:t>                         </a:t>
              </a: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5863" name="Rectangle 12"/>
            <p:cNvSpPr>
              <a:spLocks noChangeArrowheads="1"/>
            </p:cNvSpPr>
            <p:nvPr/>
          </p:nvSpPr>
          <p:spPr bwMode="auto">
            <a:xfrm rot="-5400000">
              <a:off x="457" y="758"/>
              <a:ext cx="83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>
                  <a:solidFill>
                    <a:srgbClr val="000000"/>
                  </a:solidFill>
                  <a:latin typeface="Arial" pitchFamily="34" charset="0"/>
                </a:rPr>
                <a:t>20</a:t>
              </a: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5864" name="Rectangle 13"/>
            <p:cNvSpPr>
              <a:spLocks noChangeArrowheads="1"/>
            </p:cNvSpPr>
            <p:nvPr/>
          </p:nvSpPr>
          <p:spPr bwMode="auto">
            <a:xfrm rot="-5400000">
              <a:off x="458" y="2203"/>
              <a:ext cx="78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pitchFamily="34" charset="0"/>
                </a:rPr>
                <a:t>0</a:t>
              </a: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5865" name="Rectangle 14"/>
            <p:cNvSpPr>
              <a:spLocks noChangeArrowheads="1"/>
            </p:cNvSpPr>
            <p:nvPr/>
          </p:nvSpPr>
          <p:spPr bwMode="auto">
            <a:xfrm rot="-5400000">
              <a:off x="5031" y="742"/>
              <a:ext cx="41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5866" name="Rectangle 15"/>
            <p:cNvSpPr>
              <a:spLocks noChangeArrowheads="1"/>
            </p:cNvSpPr>
            <p:nvPr/>
          </p:nvSpPr>
          <p:spPr bwMode="auto">
            <a:xfrm rot="-5400000">
              <a:off x="5019" y="2200"/>
              <a:ext cx="67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>
                  <a:solidFill>
                    <a:srgbClr val="000000"/>
                  </a:solidFill>
                  <a:latin typeface="Arial" pitchFamily="34" charset="0"/>
                </a:rPr>
                <a:t>-2</a:t>
              </a: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5867" name="Rectangle 16"/>
            <p:cNvSpPr>
              <a:spLocks noChangeArrowheads="1"/>
            </p:cNvSpPr>
            <p:nvPr/>
          </p:nvSpPr>
          <p:spPr bwMode="auto">
            <a:xfrm rot="-5400000">
              <a:off x="224" y="1411"/>
              <a:ext cx="546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pitchFamily="34" charset="0"/>
                </a:rPr>
                <a:t>BETA_X&amp;Y[m]</a:t>
              </a: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5868" name="Rectangle 17"/>
            <p:cNvSpPr>
              <a:spLocks noChangeArrowheads="1"/>
            </p:cNvSpPr>
            <p:nvPr/>
          </p:nvSpPr>
          <p:spPr bwMode="auto">
            <a:xfrm rot="-5400000">
              <a:off x="4797" y="1428"/>
              <a:ext cx="510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pitchFamily="34" charset="0"/>
                </a:rPr>
                <a:t>DISP_X&amp;Y[m]</a:t>
              </a: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5869" name="Line 18"/>
            <p:cNvSpPr>
              <a:spLocks noChangeShapeType="1"/>
            </p:cNvSpPr>
            <p:nvPr/>
          </p:nvSpPr>
          <p:spPr bwMode="auto">
            <a:xfrm flipH="1">
              <a:off x="4965" y="937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35870" name="Line 19"/>
            <p:cNvSpPr>
              <a:spLocks noChangeShapeType="1"/>
            </p:cNvSpPr>
            <p:nvPr/>
          </p:nvSpPr>
          <p:spPr bwMode="auto">
            <a:xfrm>
              <a:off x="519" y="937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35871" name="Line 20"/>
            <p:cNvSpPr>
              <a:spLocks noChangeShapeType="1"/>
            </p:cNvSpPr>
            <p:nvPr/>
          </p:nvSpPr>
          <p:spPr bwMode="auto">
            <a:xfrm flipV="1">
              <a:off x="963" y="2263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35872" name="Line 21"/>
            <p:cNvSpPr>
              <a:spLocks noChangeShapeType="1"/>
            </p:cNvSpPr>
            <p:nvPr/>
          </p:nvSpPr>
          <p:spPr bwMode="auto">
            <a:xfrm>
              <a:off x="963" y="787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35873" name="Line 22"/>
            <p:cNvSpPr>
              <a:spLocks noChangeShapeType="1"/>
            </p:cNvSpPr>
            <p:nvPr/>
          </p:nvSpPr>
          <p:spPr bwMode="auto">
            <a:xfrm flipH="1">
              <a:off x="4965" y="1087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35874" name="Line 23"/>
            <p:cNvSpPr>
              <a:spLocks noChangeShapeType="1"/>
            </p:cNvSpPr>
            <p:nvPr/>
          </p:nvSpPr>
          <p:spPr bwMode="auto">
            <a:xfrm>
              <a:off x="519" y="1087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35875" name="Line 24"/>
            <p:cNvSpPr>
              <a:spLocks noChangeShapeType="1"/>
            </p:cNvSpPr>
            <p:nvPr/>
          </p:nvSpPr>
          <p:spPr bwMode="auto">
            <a:xfrm flipV="1">
              <a:off x="1413" y="2263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35876" name="Line 25"/>
            <p:cNvSpPr>
              <a:spLocks noChangeShapeType="1"/>
            </p:cNvSpPr>
            <p:nvPr/>
          </p:nvSpPr>
          <p:spPr bwMode="auto">
            <a:xfrm>
              <a:off x="1413" y="787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35877" name="Line 26"/>
            <p:cNvSpPr>
              <a:spLocks noChangeShapeType="1"/>
            </p:cNvSpPr>
            <p:nvPr/>
          </p:nvSpPr>
          <p:spPr bwMode="auto">
            <a:xfrm flipH="1">
              <a:off x="4965" y="1237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35878" name="Line 27"/>
            <p:cNvSpPr>
              <a:spLocks noChangeShapeType="1"/>
            </p:cNvSpPr>
            <p:nvPr/>
          </p:nvSpPr>
          <p:spPr bwMode="auto">
            <a:xfrm>
              <a:off x="519" y="1237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35879" name="Line 28"/>
            <p:cNvSpPr>
              <a:spLocks noChangeShapeType="1"/>
            </p:cNvSpPr>
            <p:nvPr/>
          </p:nvSpPr>
          <p:spPr bwMode="auto">
            <a:xfrm flipV="1">
              <a:off x="1857" y="2263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35880" name="Line 29"/>
            <p:cNvSpPr>
              <a:spLocks noChangeShapeType="1"/>
            </p:cNvSpPr>
            <p:nvPr/>
          </p:nvSpPr>
          <p:spPr bwMode="auto">
            <a:xfrm>
              <a:off x="1857" y="787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35881" name="Line 30"/>
            <p:cNvSpPr>
              <a:spLocks noChangeShapeType="1"/>
            </p:cNvSpPr>
            <p:nvPr/>
          </p:nvSpPr>
          <p:spPr bwMode="auto">
            <a:xfrm flipH="1">
              <a:off x="4965" y="1387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35882" name="Line 31"/>
            <p:cNvSpPr>
              <a:spLocks noChangeShapeType="1"/>
            </p:cNvSpPr>
            <p:nvPr/>
          </p:nvSpPr>
          <p:spPr bwMode="auto">
            <a:xfrm>
              <a:off x="519" y="1387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35883" name="Line 32"/>
            <p:cNvSpPr>
              <a:spLocks noChangeShapeType="1"/>
            </p:cNvSpPr>
            <p:nvPr/>
          </p:nvSpPr>
          <p:spPr bwMode="auto">
            <a:xfrm flipV="1">
              <a:off x="2307" y="2263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35884" name="Line 33"/>
            <p:cNvSpPr>
              <a:spLocks noChangeShapeType="1"/>
            </p:cNvSpPr>
            <p:nvPr/>
          </p:nvSpPr>
          <p:spPr bwMode="auto">
            <a:xfrm>
              <a:off x="2307" y="787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35885" name="Line 34"/>
            <p:cNvSpPr>
              <a:spLocks noChangeShapeType="1"/>
            </p:cNvSpPr>
            <p:nvPr/>
          </p:nvSpPr>
          <p:spPr bwMode="auto">
            <a:xfrm flipH="1">
              <a:off x="4965" y="1537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35886" name="Line 35"/>
            <p:cNvSpPr>
              <a:spLocks noChangeShapeType="1"/>
            </p:cNvSpPr>
            <p:nvPr/>
          </p:nvSpPr>
          <p:spPr bwMode="auto">
            <a:xfrm>
              <a:off x="519" y="1537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35887" name="Line 36"/>
            <p:cNvSpPr>
              <a:spLocks noChangeShapeType="1"/>
            </p:cNvSpPr>
            <p:nvPr/>
          </p:nvSpPr>
          <p:spPr bwMode="auto">
            <a:xfrm flipV="1">
              <a:off x="2757" y="2263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35888" name="Line 37"/>
            <p:cNvSpPr>
              <a:spLocks noChangeShapeType="1"/>
            </p:cNvSpPr>
            <p:nvPr/>
          </p:nvSpPr>
          <p:spPr bwMode="auto">
            <a:xfrm>
              <a:off x="2757" y="787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35889" name="Line 38"/>
            <p:cNvSpPr>
              <a:spLocks noChangeShapeType="1"/>
            </p:cNvSpPr>
            <p:nvPr/>
          </p:nvSpPr>
          <p:spPr bwMode="auto">
            <a:xfrm flipH="1">
              <a:off x="4965" y="1687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35890" name="Line 39"/>
            <p:cNvSpPr>
              <a:spLocks noChangeShapeType="1"/>
            </p:cNvSpPr>
            <p:nvPr/>
          </p:nvSpPr>
          <p:spPr bwMode="auto">
            <a:xfrm>
              <a:off x="519" y="1687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35891" name="Line 40"/>
            <p:cNvSpPr>
              <a:spLocks noChangeShapeType="1"/>
            </p:cNvSpPr>
            <p:nvPr/>
          </p:nvSpPr>
          <p:spPr bwMode="auto">
            <a:xfrm flipV="1">
              <a:off x="3201" y="2263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35892" name="Line 41"/>
            <p:cNvSpPr>
              <a:spLocks noChangeShapeType="1"/>
            </p:cNvSpPr>
            <p:nvPr/>
          </p:nvSpPr>
          <p:spPr bwMode="auto">
            <a:xfrm>
              <a:off x="3201" y="787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35893" name="Line 42"/>
            <p:cNvSpPr>
              <a:spLocks noChangeShapeType="1"/>
            </p:cNvSpPr>
            <p:nvPr/>
          </p:nvSpPr>
          <p:spPr bwMode="auto">
            <a:xfrm flipH="1">
              <a:off x="4965" y="1837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35894" name="Line 43"/>
            <p:cNvSpPr>
              <a:spLocks noChangeShapeType="1"/>
            </p:cNvSpPr>
            <p:nvPr/>
          </p:nvSpPr>
          <p:spPr bwMode="auto">
            <a:xfrm>
              <a:off x="519" y="1837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35895" name="Line 44"/>
            <p:cNvSpPr>
              <a:spLocks noChangeShapeType="1"/>
            </p:cNvSpPr>
            <p:nvPr/>
          </p:nvSpPr>
          <p:spPr bwMode="auto">
            <a:xfrm flipV="1">
              <a:off x="3651" y="2263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35896" name="Line 45"/>
            <p:cNvSpPr>
              <a:spLocks noChangeShapeType="1"/>
            </p:cNvSpPr>
            <p:nvPr/>
          </p:nvSpPr>
          <p:spPr bwMode="auto">
            <a:xfrm>
              <a:off x="3651" y="787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35897" name="Line 46"/>
            <p:cNvSpPr>
              <a:spLocks noChangeShapeType="1"/>
            </p:cNvSpPr>
            <p:nvPr/>
          </p:nvSpPr>
          <p:spPr bwMode="auto">
            <a:xfrm flipH="1">
              <a:off x="4965" y="1987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35898" name="Line 47"/>
            <p:cNvSpPr>
              <a:spLocks noChangeShapeType="1"/>
            </p:cNvSpPr>
            <p:nvPr/>
          </p:nvSpPr>
          <p:spPr bwMode="auto">
            <a:xfrm>
              <a:off x="519" y="1987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35899" name="Line 48"/>
            <p:cNvSpPr>
              <a:spLocks noChangeShapeType="1"/>
            </p:cNvSpPr>
            <p:nvPr/>
          </p:nvSpPr>
          <p:spPr bwMode="auto">
            <a:xfrm flipV="1">
              <a:off x="4095" y="2263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35900" name="Line 49"/>
            <p:cNvSpPr>
              <a:spLocks noChangeShapeType="1"/>
            </p:cNvSpPr>
            <p:nvPr/>
          </p:nvSpPr>
          <p:spPr bwMode="auto">
            <a:xfrm>
              <a:off x="4095" y="787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35901" name="Line 50"/>
            <p:cNvSpPr>
              <a:spLocks noChangeShapeType="1"/>
            </p:cNvSpPr>
            <p:nvPr/>
          </p:nvSpPr>
          <p:spPr bwMode="auto">
            <a:xfrm flipH="1">
              <a:off x="4965" y="2137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35902" name="Line 51"/>
            <p:cNvSpPr>
              <a:spLocks noChangeShapeType="1"/>
            </p:cNvSpPr>
            <p:nvPr/>
          </p:nvSpPr>
          <p:spPr bwMode="auto">
            <a:xfrm>
              <a:off x="519" y="2137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35903" name="Line 52"/>
            <p:cNvSpPr>
              <a:spLocks noChangeShapeType="1"/>
            </p:cNvSpPr>
            <p:nvPr/>
          </p:nvSpPr>
          <p:spPr bwMode="auto">
            <a:xfrm flipV="1">
              <a:off x="4545" y="2263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35904" name="Line 53"/>
            <p:cNvSpPr>
              <a:spLocks noChangeShapeType="1"/>
            </p:cNvSpPr>
            <p:nvPr/>
          </p:nvSpPr>
          <p:spPr bwMode="auto">
            <a:xfrm>
              <a:off x="4545" y="787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35905" name="Freeform 54"/>
            <p:cNvSpPr>
              <a:spLocks/>
            </p:cNvSpPr>
            <p:nvPr/>
          </p:nvSpPr>
          <p:spPr bwMode="auto">
            <a:xfrm>
              <a:off x="519" y="811"/>
              <a:ext cx="4470" cy="1464"/>
            </a:xfrm>
            <a:custGeom>
              <a:avLst/>
              <a:gdLst>
                <a:gd name="T0" fmla="*/ 66 w 4470"/>
                <a:gd name="T1" fmla="*/ 600 h 1464"/>
                <a:gd name="T2" fmla="*/ 138 w 4470"/>
                <a:gd name="T3" fmla="*/ 540 h 1464"/>
                <a:gd name="T4" fmla="*/ 210 w 4470"/>
                <a:gd name="T5" fmla="*/ 558 h 1464"/>
                <a:gd name="T6" fmla="*/ 282 w 4470"/>
                <a:gd name="T7" fmla="*/ 636 h 1464"/>
                <a:gd name="T8" fmla="*/ 348 w 4470"/>
                <a:gd name="T9" fmla="*/ 756 h 1464"/>
                <a:gd name="T10" fmla="*/ 420 w 4470"/>
                <a:gd name="T11" fmla="*/ 876 h 1464"/>
                <a:gd name="T12" fmla="*/ 492 w 4470"/>
                <a:gd name="T13" fmla="*/ 714 h 1464"/>
                <a:gd name="T14" fmla="*/ 564 w 4470"/>
                <a:gd name="T15" fmla="*/ 282 h 1464"/>
                <a:gd name="T16" fmla="*/ 636 w 4470"/>
                <a:gd name="T17" fmla="*/ 42 h 1464"/>
                <a:gd name="T18" fmla="*/ 702 w 4470"/>
                <a:gd name="T19" fmla="*/ 396 h 1464"/>
                <a:gd name="T20" fmla="*/ 774 w 4470"/>
                <a:gd name="T21" fmla="*/ 702 h 1464"/>
                <a:gd name="T22" fmla="*/ 846 w 4470"/>
                <a:gd name="T23" fmla="*/ 954 h 1464"/>
                <a:gd name="T24" fmla="*/ 918 w 4470"/>
                <a:gd name="T25" fmla="*/ 1158 h 1464"/>
                <a:gd name="T26" fmla="*/ 984 w 4470"/>
                <a:gd name="T27" fmla="*/ 1110 h 1464"/>
                <a:gd name="T28" fmla="*/ 1056 w 4470"/>
                <a:gd name="T29" fmla="*/ 918 h 1464"/>
                <a:gd name="T30" fmla="*/ 1128 w 4470"/>
                <a:gd name="T31" fmla="*/ 852 h 1464"/>
                <a:gd name="T32" fmla="*/ 1200 w 4470"/>
                <a:gd name="T33" fmla="*/ 1062 h 1464"/>
                <a:gd name="T34" fmla="*/ 1272 w 4470"/>
                <a:gd name="T35" fmla="*/ 1254 h 1464"/>
                <a:gd name="T36" fmla="*/ 1338 w 4470"/>
                <a:gd name="T37" fmla="*/ 1398 h 1464"/>
                <a:gd name="T38" fmla="*/ 1410 w 4470"/>
                <a:gd name="T39" fmla="*/ 1464 h 1464"/>
                <a:gd name="T40" fmla="*/ 1482 w 4470"/>
                <a:gd name="T41" fmla="*/ 1446 h 1464"/>
                <a:gd name="T42" fmla="*/ 1554 w 4470"/>
                <a:gd name="T43" fmla="*/ 1320 h 1464"/>
                <a:gd name="T44" fmla="*/ 1626 w 4470"/>
                <a:gd name="T45" fmla="*/ 1038 h 1464"/>
                <a:gd name="T46" fmla="*/ 1692 w 4470"/>
                <a:gd name="T47" fmla="*/ 978 h 1464"/>
                <a:gd name="T48" fmla="*/ 1764 w 4470"/>
                <a:gd name="T49" fmla="*/ 1242 h 1464"/>
                <a:gd name="T50" fmla="*/ 1836 w 4470"/>
                <a:gd name="T51" fmla="*/ 1326 h 1464"/>
                <a:gd name="T52" fmla="*/ 1908 w 4470"/>
                <a:gd name="T53" fmla="*/ 1326 h 1464"/>
                <a:gd name="T54" fmla="*/ 1980 w 4470"/>
                <a:gd name="T55" fmla="*/ 1332 h 1464"/>
                <a:gd name="T56" fmla="*/ 2046 w 4470"/>
                <a:gd name="T57" fmla="*/ 1350 h 1464"/>
                <a:gd name="T58" fmla="*/ 2118 w 4470"/>
                <a:gd name="T59" fmla="*/ 1368 h 1464"/>
                <a:gd name="T60" fmla="*/ 2190 w 4470"/>
                <a:gd name="T61" fmla="*/ 1386 h 1464"/>
                <a:gd name="T62" fmla="*/ 2262 w 4470"/>
                <a:gd name="T63" fmla="*/ 1392 h 1464"/>
                <a:gd name="T64" fmla="*/ 2334 w 4470"/>
                <a:gd name="T65" fmla="*/ 1374 h 1464"/>
                <a:gd name="T66" fmla="*/ 2400 w 4470"/>
                <a:gd name="T67" fmla="*/ 1350 h 1464"/>
                <a:gd name="T68" fmla="*/ 2472 w 4470"/>
                <a:gd name="T69" fmla="*/ 1338 h 1464"/>
                <a:gd name="T70" fmla="*/ 2544 w 4470"/>
                <a:gd name="T71" fmla="*/ 1326 h 1464"/>
                <a:gd name="T72" fmla="*/ 2616 w 4470"/>
                <a:gd name="T73" fmla="*/ 1326 h 1464"/>
                <a:gd name="T74" fmla="*/ 2682 w 4470"/>
                <a:gd name="T75" fmla="*/ 1290 h 1464"/>
                <a:gd name="T76" fmla="*/ 2754 w 4470"/>
                <a:gd name="T77" fmla="*/ 1062 h 1464"/>
                <a:gd name="T78" fmla="*/ 2826 w 4470"/>
                <a:gd name="T79" fmla="*/ 936 h 1464"/>
                <a:gd name="T80" fmla="*/ 2898 w 4470"/>
                <a:gd name="T81" fmla="*/ 1254 h 1464"/>
                <a:gd name="T82" fmla="*/ 2970 w 4470"/>
                <a:gd name="T83" fmla="*/ 1422 h 1464"/>
                <a:gd name="T84" fmla="*/ 3036 w 4470"/>
                <a:gd name="T85" fmla="*/ 1464 h 1464"/>
                <a:gd name="T86" fmla="*/ 3108 w 4470"/>
                <a:gd name="T87" fmla="*/ 1422 h 1464"/>
                <a:gd name="T88" fmla="*/ 3180 w 4470"/>
                <a:gd name="T89" fmla="*/ 1302 h 1464"/>
                <a:gd name="T90" fmla="*/ 3252 w 4470"/>
                <a:gd name="T91" fmla="*/ 1122 h 1464"/>
                <a:gd name="T92" fmla="*/ 3324 w 4470"/>
                <a:gd name="T93" fmla="*/ 912 h 1464"/>
                <a:gd name="T94" fmla="*/ 3390 w 4470"/>
                <a:gd name="T95" fmla="*/ 852 h 1464"/>
                <a:gd name="T96" fmla="*/ 3462 w 4470"/>
                <a:gd name="T97" fmla="*/ 1056 h 1464"/>
                <a:gd name="T98" fmla="*/ 3534 w 4470"/>
                <a:gd name="T99" fmla="*/ 1188 h 1464"/>
                <a:gd name="T100" fmla="*/ 3606 w 4470"/>
                <a:gd name="T101" fmla="*/ 1020 h 1464"/>
                <a:gd name="T102" fmla="*/ 3672 w 4470"/>
                <a:gd name="T103" fmla="*/ 780 h 1464"/>
                <a:gd name="T104" fmla="*/ 3744 w 4470"/>
                <a:gd name="T105" fmla="*/ 492 h 1464"/>
                <a:gd name="T106" fmla="*/ 3816 w 4470"/>
                <a:gd name="T107" fmla="*/ 150 h 1464"/>
                <a:gd name="T108" fmla="*/ 3888 w 4470"/>
                <a:gd name="T109" fmla="*/ 144 h 1464"/>
                <a:gd name="T110" fmla="*/ 3960 w 4470"/>
                <a:gd name="T111" fmla="*/ 594 h 1464"/>
                <a:gd name="T112" fmla="*/ 4026 w 4470"/>
                <a:gd name="T113" fmla="*/ 894 h 1464"/>
                <a:gd name="T114" fmla="*/ 4098 w 4470"/>
                <a:gd name="T115" fmla="*/ 792 h 1464"/>
                <a:gd name="T116" fmla="*/ 4170 w 4470"/>
                <a:gd name="T117" fmla="*/ 672 h 1464"/>
                <a:gd name="T118" fmla="*/ 4242 w 4470"/>
                <a:gd name="T119" fmla="*/ 570 h 1464"/>
                <a:gd name="T120" fmla="*/ 4314 w 4470"/>
                <a:gd name="T121" fmla="*/ 534 h 1464"/>
                <a:gd name="T122" fmla="*/ 4380 w 4470"/>
                <a:gd name="T123" fmla="*/ 576 h 1464"/>
                <a:gd name="T124" fmla="*/ 4452 w 4470"/>
                <a:gd name="T125" fmla="*/ 666 h 146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470"/>
                <a:gd name="T190" fmla="*/ 0 h 1464"/>
                <a:gd name="T191" fmla="*/ 4470 w 4470"/>
                <a:gd name="T192" fmla="*/ 1464 h 146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470" h="1464">
                  <a:moveTo>
                    <a:pt x="0" y="690"/>
                  </a:moveTo>
                  <a:lnTo>
                    <a:pt x="0" y="690"/>
                  </a:lnTo>
                  <a:lnTo>
                    <a:pt x="0" y="684"/>
                  </a:lnTo>
                  <a:lnTo>
                    <a:pt x="6" y="684"/>
                  </a:lnTo>
                  <a:lnTo>
                    <a:pt x="6" y="678"/>
                  </a:lnTo>
                  <a:lnTo>
                    <a:pt x="12" y="678"/>
                  </a:lnTo>
                  <a:lnTo>
                    <a:pt x="12" y="672"/>
                  </a:lnTo>
                  <a:lnTo>
                    <a:pt x="18" y="666"/>
                  </a:lnTo>
                  <a:lnTo>
                    <a:pt x="18" y="660"/>
                  </a:lnTo>
                  <a:lnTo>
                    <a:pt x="24" y="660"/>
                  </a:lnTo>
                  <a:lnTo>
                    <a:pt x="24" y="654"/>
                  </a:lnTo>
                  <a:lnTo>
                    <a:pt x="30" y="654"/>
                  </a:lnTo>
                  <a:lnTo>
                    <a:pt x="30" y="648"/>
                  </a:lnTo>
                  <a:lnTo>
                    <a:pt x="36" y="648"/>
                  </a:lnTo>
                  <a:lnTo>
                    <a:pt x="36" y="642"/>
                  </a:lnTo>
                  <a:lnTo>
                    <a:pt x="42" y="636"/>
                  </a:lnTo>
                  <a:lnTo>
                    <a:pt x="42" y="630"/>
                  </a:lnTo>
                  <a:lnTo>
                    <a:pt x="48" y="630"/>
                  </a:lnTo>
                  <a:lnTo>
                    <a:pt x="48" y="624"/>
                  </a:lnTo>
                  <a:lnTo>
                    <a:pt x="54" y="624"/>
                  </a:lnTo>
                  <a:lnTo>
                    <a:pt x="54" y="618"/>
                  </a:lnTo>
                  <a:lnTo>
                    <a:pt x="60" y="618"/>
                  </a:lnTo>
                  <a:lnTo>
                    <a:pt x="60" y="612"/>
                  </a:lnTo>
                  <a:lnTo>
                    <a:pt x="66" y="606"/>
                  </a:lnTo>
                  <a:lnTo>
                    <a:pt x="66" y="600"/>
                  </a:lnTo>
                  <a:lnTo>
                    <a:pt x="72" y="600"/>
                  </a:lnTo>
                  <a:lnTo>
                    <a:pt x="72" y="594"/>
                  </a:lnTo>
                  <a:lnTo>
                    <a:pt x="78" y="594"/>
                  </a:lnTo>
                  <a:lnTo>
                    <a:pt x="78" y="588"/>
                  </a:lnTo>
                  <a:lnTo>
                    <a:pt x="84" y="582"/>
                  </a:lnTo>
                  <a:lnTo>
                    <a:pt x="84" y="576"/>
                  </a:lnTo>
                  <a:lnTo>
                    <a:pt x="90" y="576"/>
                  </a:lnTo>
                  <a:lnTo>
                    <a:pt x="90" y="570"/>
                  </a:lnTo>
                  <a:lnTo>
                    <a:pt x="96" y="570"/>
                  </a:lnTo>
                  <a:lnTo>
                    <a:pt x="102" y="570"/>
                  </a:lnTo>
                  <a:lnTo>
                    <a:pt x="102" y="564"/>
                  </a:lnTo>
                  <a:lnTo>
                    <a:pt x="108" y="564"/>
                  </a:lnTo>
                  <a:lnTo>
                    <a:pt x="108" y="558"/>
                  </a:lnTo>
                  <a:lnTo>
                    <a:pt x="114" y="558"/>
                  </a:lnTo>
                  <a:lnTo>
                    <a:pt x="114" y="552"/>
                  </a:lnTo>
                  <a:lnTo>
                    <a:pt x="120" y="552"/>
                  </a:lnTo>
                  <a:lnTo>
                    <a:pt x="126" y="552"/>
                  </a:lnTo>
                  <a:lnTo>
                    <a:pt x="126" y="546"/>
                  </a:lnTo>
                  <a:lnTo>
                    <a:pt x="132" y="546"/>
                  </a:lnTo>
                  <a:lnTo>
                    <a:pt x="132" y="540"/>
                  </a:lnTo>
                  <a:lnTo>
                    <a:pt x="138" y="540"/>
                  </a:lnTo>
                  <a:lnTo>
                    <a:pt x="144" y="534"/>
                  </a:lnTo>
                  <a:lnTo>
                    <a:pt x="150" y="534"/>
                  </a:lnTo>
                  <a:lnTo>
                    <a:pt x="150" y="528"/>
                  </a:lnTo>
                  <a:lnTo>
                    <a:pt x="150" y="534"/>
                  </a:lnTo>
                  <a:lnTo>
                    <a:pt x="156" y="534"/>
                  </a:lnTo>
                  <a:lnTo>
                    <a:pt x="162" y="534"/>
                  </a:lnTo>
                  <a:lnTo>
                    <a:pt x="162" y="540"/>
                  </a:lnTo>
                  <a:lnTo>
                    <a:pt x="168" y="540"/>
                  </a:lnTo>
                  <a:lnTo>
                    <a:pt x="174" y="540"/>
                  </a:lnTo>
                  <a:lnTo>
                    <a:pt x="174" y="546"/>
                  </a:lnTo>
                  <a:lnTo>
                    <a:pt x="180" y="546"/>
                  </a:lnTo>
                  <a:lnTo>
                    <a:pt x="186" y="546"/>
                  </a:lnTo>
                  <a:lnTo>
                    <a:pt x="192" y="552"/>
                  </a:lnTo>
                  <a:lnTo>
                    <a:pt x="198" y="552"/>
                  </a:lnTo>
                  <a:lnTo>
                    <a:pt x="198" y="558"/>
                  </a:lnTo>
                  <a:lnTo>
                    <a:pt x="204" y="558"/>
                  </a:lnTo>
                  <a:lnTo>
                    <a:pt x="210" y="558"/>
                  </a:lnTo>
                  <a:lnTo>
                    <a:pt x="216" y="564"/>
                  </a:lnTo>
                  <a:lnTo>
                    <a:pt x="222" y="564"/>
                  </a:lnTo>
                  <a:lnTo>
                    <a:pt x="228" y="564"/>
                  </a:lnTo>
                  <a:lnTo>
                    <a:pt x="228" y="570"/>
                  </a:lnTo>
                  <a:lnTo>
                    <a:pt x="234" y="570"/>
                  </a:lnTo>
                  <a:lnTo>
                    <a:pt x="240" y="570"/>
                  </a:lnTo>
                  <a:lnTo>
                    <a:pt x="240" y="576"/>
                  </a:lnTo>
                  <a:lnTo>
                    <a:pt x="246" y="576"/>
                  </a:lnTo>
                  <a:lnTo>
                    <a:pt x="246" y="582"/>
                  </a:lnTo>
                  <a:lnTo>
                    <a:pt x="246" y="588"/>
                  </a:lnTo>
                  <a:lnTo>
                    <a:pt x="252" y="588"/>
                  </a:lnTo>
                  <a:lnTo>
                    <a:pt x="252" y="594"/>
                  </a:lnTo>
                  <a:lnTo>
                    <a:pt x="258" y="594"/>
                  </a:lnTo>
                  <a:lnTo>
                    <a:pt x="258" y="600"/>
                  </a:lnTo>
                  <a:lnTo>
                    <a:pt x="258" y="606"/>
                  </a:lnTo>
                  <a:lnTo>
                    <a:pt x="264" y="606"/>
                  </a:lnTo>
                  <a:lnTo>
                    <a:pt x="264" y="612"/>
                  </a:lnTo>
                  <a:lnTo>
                    <a:pt x="264" y="618"/>
                  </a:lnTo>
                  <a:lnTo>
                    <a:pt x="270" y="618"/>
                  </a:lnTo>
                  <a:lnTo>
                    <a:pt x="270" y="624"/>
                  </a:lnTo>
                  <a:lnTo>
                    <a:pt x="276" y="624"/>
                  </a:lnTo>
                  <a:lnTo>
                    <a:pt x="276" y="630"/>
                  </a:lnTo>
                  <a:lnTo>
                    <a:pt x="276" y="636"/>
                  </a:lnTo>
                  <a:lnTo>
                    <a:pt x="282" y="636"/>
                  </a:lnTo>
                  <a:lnTo>
                    <a:pt x="282" y="642"/>
                  </a:lnTo>
                  <a:lnTo>
                    <a:pt x="288" y="648"/>
                  </a:lnTo>
                  <a:lnTo>
                    <a:pt x="288" y="654"/>
                  </a:lnTo>
                  <a:lnTo>
                    <a:pt x="294" y="654"/>
                  </a:lnTo>
                  <a:lnTo>
                    <a:pt x="294" y="660"/>
                  </a:lnTo>
                  <a:lnTo>
                    <a:pt x="294" y="666"/>
                  </a:lnTo>
                  <a:lnTo>
                    <a:pt x="300" y="666"/>
                  </a:lnTo>
                  <a:lnTo>
                    <a:pt x="300" y="672"/>
                  </a:lnTo>
                  <a:lnTo>
                    <a:pt x="306" y="672"/>
                  </a:lnTo>
                  <a:lnTo>
                    <a:pt x="306" y="678"/>
                  </a:lnTo>
                  <a:lnTo>
                    <a:pt x="306" y="684"/>
                  </a:lnTo>
                  <a:lnTo>
                    <a:pt x="312" y="684"/>
                  </a:lnTo>
                  <a:lnTo>
                    <a:pt x="312" y="690"/>
                  </a:lnTo>
                  <a:lnTo>
                    <a:pt x="312" y="696"/>
                  </a:lnTo>
                  <a:lnTo>
                    <a:pt x="318" y="696"/>
                  </a:lnTo>
                  <a:lnTo>
                    <a:pt x="318" y="702"/>
                  </a:lnTo>
                  <a:lnTo>
                    <a:pt x="318" y="708"/>
                  </a:lnTo>
                  <a:lnTo>
                    <a:pt x="324" y="708"/>
                  </a:lnTo>
                  <a:lnTo>
                    <a:pt x="324" y="714"/>
                  </a:lnTo>
                  <a:lnTo>
                    <a:pt x="330" y="714"/>
                  </a:lnTo>
                  <a:lnTo>
                    <a:pt x="330" y="720"/>
                  </a:lnTo>
                  <a:lnTo>
                    <a:pt x="330" y="726"/>
                  </a:lnTo>
                  <a:lnTo>
                    <a:pt x="336" y="726"/>
                  </a:lnTo>
                  <a:lnTo>
                    <a:pt x="336" y="732"/>
                  </a:lnTo>
                  <a:lnTo>
                    <a:pt x="336" y="738"/>
                  </a:lnTo>
                  <a:lnTo>
                    <a:pt x="342" y="738"/>
                  </a:lnTo>
                  <a:lnTo>
                    <a:pt x="342" y="744"/>
                  </a:lnTo>
                  <a:lnTo>
                    <a:pt x="348" y="750"/>
                  </a:lnTo>
                  <a:lnTo>
                    <a:pt x="348" y="756"/>
                  </a:lnTo>
                  <a:lnTo>
                    <a:pt x="354" y="756"/>
                  </a:lnTo>
                  <a:lnTo>
                    <a:pt x="354" y="762"/>
                  </a:lnTo>
                  <a:lnTo>
                    <a:pt x="354" y="768"/>
                  </a:lnTo>
                  <a:lnTo>
                    <a:pt x="360" y="768"/>
                  </a:lnTo>
                  <a:lnTo>
                    <a:pt x="360" y="774"/>
                  </a:lnTo>
                  <a:lnTo>
                    <a:pt x="360" y="780"/>
                  </a:lnTo>
                  <a:lnTo>
                    <a:pt x="366" y="780"/>
                  </a:lnTo>
                  <a:lnTo>
                    <a:pt x="366" y="786"/>
                  </a:lnTo>
                  <a:lnTo>
                    <a:pt x="372" y="792"/>
                  </a:lnTo>
                  <a:lnTo>
                    <a:pt x="372" y="798"/>
                  </a:lnTo>
                  <a:lnTo>
                    <a:pt x="378" y="798"/>
                  </a:lnTo>
                  <a:lnTo>
                    <a:pt x="378" y="804"/>
                  </a:lnTo>
                  <a:lnTo>
                    <a:pt x="378" y="810"/>
                  </a:lnTo>
                  <a:lnTo>
                    <a:pt x="384" y="810"/>
                  </a:lnTo>
                  <a:lnTo>
                    <a:pt x="384" y="816"/>
                  </a:lnTo>
                  <a:lnTo>
                    <a:pt x="390" y="816"/>
                  </a:lnTo>
                  <a:lnTo>
                    <a:pt x="390" y="822"/>
                  </a:lnTo>
                  <a:lnTo>
                    <a:pt x="390" y="828"/>
                  </a:lnTo>
                  <a:lnTo>
                    <a:pt x="396" y="828"/>
                  </a:lnTo>
                  <a:lnTo>
                    <a:pt x="396" y="834"/>
                  </a:lnTo>
                  <a:lnTo>
                    <a:pt x="396" y="840"/>
                  </a:lnTo>
                  <a:lnTo>
                    <a:pt x="402" y="840"/>
                  </a:lnTo>
                  <a:lnTo>
                    <a:pt x="402" y="846"/>
                  </a:lnTo>
                  <a:lnTo>
                    <a:pt x="402" y="852"/>
                  </a:lnTo>
                  <a:lnTo>
                    <a:pt x="408" y="852"/>
                  </a:lnTo>
                  <a:lnTo>
                    <a:pt x="408" y="858"/>
                  </a:lnTo>
                  <a:lnTo>
                    <a:pt x="414" y="864"/>
                  </a:lnTo>
                  <a:lnTo>
                    <a:pt x="414" y="870"/>
                  </a:lnTo>
                  <a:lnTo>
                    <a:pt x="420" y="870"/>
                  </a:lnTo>
                  <a:lnTo>
                    <a:pt x="420" y="876"/>
                  </a:lnTo>
                  <a:lnTo>
                    <a:pt x="420" y="882"/>
                  </a:lnTo>
                  <a:lnTo>
                    <a:pt x="426" y="882"/>
                  </a:lnTo>
                  <a:lnTo>
                    <a:pt x="426" y="888"/>
                  </a:lnTo>
                  <a:lnTo>
                    <a:pt x="432" y="894"/>
                  </a:lnTo>
                  <a:lnTo>
                    <a:pt x="438" y="894"/>
                  </a:lnTo>
                  <a:lnTo>
                    <a:pt x="438" y="900"/>
                  </a:lnTo>
                  <a:lnTo>
                    <a:pt x="438" y="894"/>
                  </a:lnTo>
                  <a:lnTo>
                    <a:pt x="444" y="894"/>
                  </a:lnTo>
                  <a:lnTo>
                    <a:pt x="450" y="894"/>
                  </a:lnTo>
                  <a:lnTo>
                    <a:pt x="450" y="888"/>
                  </a:lnTo>
                  <a:lnTo>
                    <a:pt x="450" y="882"/>
                  </a:lnTo>
                  <a:lnTo>
                    <a:pt x="456" y="882"/>
                  </a:lnTo>
                  <a:lnTo>
                    <a:pt x="456" y="876"/>
                  </a:lnTo>
                  <a:lnTo>
                    <a:pt x="456" y="870"/>
                  </a:lnTo>
                  <a:lnTo>
                    <a:pt x="462" y="864"/>
                  </a:lnTo>
                  <a:lnTo>
                    <a:pt x="462" y="858"/>
                  </a:lnTo>
                  <a:lnTo>
                    <a:pt x="462" y="852"/>
                  </a:lnTo>
                  <a:lnTo>
                    <a:pt x="462" y="846"/>
                  </a:lnTo>
                  <a:lnTo>
                    <a:pt x="468" y="846"/>
                  </a:lnTo>
                  <a:lnTo>
                    <a:pt x="468" y="840"/>
                  </a:lnTo>
                  <a:lnTo>
                    <a:pt x="468" y="834"/>
                  </a:lnTo>
                  <a:lnTo>
                    <a:pt x="468" y="828"/>
                  </a:lnTo>
                  <a:lnTo>
                    <a:pt x="468" y="822"/>
                  </a:lnTo>
                  <a:lnTo>
                    <a:pt x="474" y="816"/>
                  </a:lnTo>
                  <a:lnTo>
                    <a:pt x="474" y="810"/>
                  </a:lnTo>
                  <a:lnTo>
                    <a:pt x="474" y="804"/>
                  </a:lnTo>
                  <a:lnTo>
                    <a:pt x="474" y="798"/>
                  </a:lnTo>
                  <a:lnTo>
                    <a:pt x="474" y="792"/>
                  </a:lnTo>
                  <a:lnTo>
                    <a:pt x="480" y="786"/>
                  </a:lnTo>
                  <a:lnTo>
                    <a:pt x="480" y="780"/>
                  </a:lnTo>
                  <a:lnTo>
                    <a:pt x="480" y="774"/>
                  </a:lnTo>
                  <a:lnTo>
                    <a:pt x="480" y="768"/>
                  </a:lnTo>
                  <a:lnTo>
                    <a:pt x="480" y="762"/>
                  </a:lnTo>
                  <a:lnTo>
                    <a:pt x="480" y="756"/>
                  </a:lnTo>
                  <a:lnTo>
                    <a:pt x="486" y="756"/>
                  </a:lnTo>
                  <a:lnTo>
                    <a:pt x="486" y="750"/>
                  </a:lnTo>
                  <a:lnTo>
                    <a:pt x="486" y="744"/>
                  </a:lnTo>
                  <a:lnTo>
                    <a:pt x="486" y="738"/>
                  </a:lnTo>
                  <a:lnTo>
                    <a:pt x="486" y="732"/>
                  </a:lnTo>
                  <a:lnTo>
                    <a:pt x="492" y="726"/>
                  </a:lnTo>
                  <a:lnTo>
                    <a:pt x="492" y="720"/>
                  </a:lnTo>
                  <a:lnTo>
                    <a:pt x="492" y="714"/>
                  </a:lnTo>
                  <a:lnTo>
                    <a:pt x="492" y="708"/>
                  </a:lnTo>
                  <a:lnTo>
                    <a:pt x="492" y="702"/>
                  </a:lnTo>
                  <a:lnTo>
                    <a:pt x="492" y="696"/>
                  </a:lnTo>
                  <a:lnTo>
                    <a:pt x="498" y="690"/>
                  </a:lnTo>
                  <a:lnTo>
                    <a:pt x="498" y="684"/>
                  </a:lnTo>
                  <a:lnTo>
                    <a:pt x="498" y="678"/>
                  </a:lnTo>
                  <a:lnTo>
                    <a:pt x="498" y="672"/>
                  </a:lnTo>
                  <a:lnTo>
                    <a:pt x="498" y="666"/>
                  </a:lnTo>
                  <a:lnTo>
                    <a:pt x="498" y="660"/>
                  </a:lnTo>
                  <a:lnTo>
                    <a:pt x="504" y="660"/>
                  </a:lnTo>
                  <a:lnTo>
                    <a:pt x="504" y="654"/>
                  </a:lnTo>
                  <a:lnTo>
                    <a:pt x="504" y="648"/>
                  </a:lnTo>
                  <a:lnTo>
                    <a:pt x="504" y="642"/>
                  </a:lnTo>
                  <a:lnTo>
                    <a:pt x="504" y="636"/>
                  </a:lnTo>
                  <a:lnTo>
                    <a:pt x="504" y="630"/>
                  </a:lnTo>
                  <a:lnTo>
                    <a:pt x="510" y="630"/>
                  </a:lnTo>
                  <a:lnTo>
                    <a:pt x="510" y="624"/>
                  </a:lnTo>
                  <a:lnTo>
                    <a:pt x="510" y="618"/>
                  </a:lnTo>
                  <a:lnTo>
                    <a:pt x="510" y="612"/>
                  </a:lnTo>
                  <a:lnTo>
                    <a:pt x="510" y="606"/>
                  </a:lnTo>
                  <a:lnTo>
                    <a:pt x="510" y="600"/>
                  </a:lnTo>
                  <a:lnTo>
                    <a:pt x="510" y="594"/>
                  </a:lnTo>
                  <a:lnTo>
                    <a:pt x="516" y="594"/>
                  </a:lnTo>
                  <a:lnTo>
                    <a:pt x="516" y="588"/>
                  </a:lnTo>
                  <a:lnTo>
                    <a:pt x="516" y="582"/>
                  </a:lnTo>
                  <a:lnTo>
                    <a:pt x="516" y="576"/>
                  </a:lnTo>
                  <a:lnTo>
                    <a:pt x="516" y="570"/>
                  </a:lnTo>
                  <a:lnTo>
                    <a:pt x="516" y="564"/>
                  </a:lnTo>
                  <a:lnTo>
                    <a:pt x="516" y="558"/>
                  </a:lnTo>
                  <a:lnTo>
                    <a:pt x="522" y="558"/>
                  </a:lnTo>
                  <a:lnTo>
                    <a:pt x="522" y="552"/>
                  </a:lnTo>
                  <a:lnTo>
                    <a:pt x="522" y="546"/>
                  </a:lnTo>
                  <a:lnTo>
                    <a:pt x="522" y="540"/>
                  </a:lnTo>
                  <a:lnTo>
                    <a:pt x="522" y="534"/>
                  </a:lnTo>
                  <a:lnTo>
                    <a:pt x="522" y="528"/>
                  </a:lnTo>
                  <a:lnTo>
                    <a:pt x="522" y="522"/>
                  </a:lnTo>
                  <a:lnTo>
                    <a:pt x="528" y="516"/>
                  </a:lnTo>
                  <a:lnTo>
                    <a:pt x="528" y="510"/>
                  </a:lnTo>
                  <a:lnTo>
                    <a:pt x="528" y="504"/>
                  </a:lnTo>
                  <a:lnTo>
                    <a:pt x="528" y="498"/>
                  </a:lnTo>
                  <a:lnTo>
                    <a:pt x="528" y="492"/>
                  </a:lnTo>
                  <a:lnTo>
                    <a:pt x="534" y="486"/>
                  </a:lnTo>
                  <a:lnTo>
                    <a:pt x="534" y="480"/>
                  </a:lnTo>
                  <a:lnTo>
                    <a:pt x="534" y="474"/>
                  </a:lnTo>
                  <a:lnTo>
                    <a:pt x="534" y="468"/>
                  </a:lnTo>
                  <a:lnTo>
                    <a:pt x="534" y="462"/>
                  </a:lnTo>
                  <a:lnTo>
                    <a:pt x="534" y="456"/>
                  </a:lnTo>
                  <a:lnTo>
                    <a:pt x="534" y="450"/>
                  </a:lnTo>
                  <a:lnTo>
                    <a:pt x="540" y="444"/>
                  </a:lnTo>
                  <a:lnTo>
                    <a:pt x="540" y="438"/>
                  </a:lnTo>
                  <a:lnTo>
                    <a:pt x="540" y="432"/>
                  </a:lnTo>
                  <a:lnTo>
                    <a:pt x="540" y="426"/>
                  </a:lnTo>
                  <a:lnTo>
                    <a:pt x="540" y="420"/>
                  </a:lnTo>
                  <a:lnTo>
                    <a:pt x="540" y="414"/>
                  </a:lnTo>
                  <a:lnTo>
                    <a:pt x="546" y="408"/>
                  </a:lnTo>
                  <a:lnTo>
                    <a:pt x="546" y="402"/>
                  </a:lnTo>
                  <a:lnTo>
                    <a:pt x="546" y="396"/>
                  </a:lnTo>
                  <a:lnTo>
                    <a:pt x="546" y="390"/>
                  </a:lnTo>
                  <a:lnTo>
                    <a:pt x="546" y="384"/>
                  </a:lnTo>
                  <a:lnTo>
                    <a:pt x="546" y="378"/>
                  </a:lnTo>
                  <a:lnTo>
                    <a:pt x="552" y="372"/>
                  </a:lnTo>
                  <a:lnTo>
                    <a:pt x="552" y="366"/>
                  </a:lnTo>
                  <a:lnTo>
                    <a:pt x="552" y="360"/>
                  </a:lnTo>
                  <a:lnTo>
                    <a:pt x="552" y="354"/>
                  </a:lnTo>
                  <a:lnTo>
                    <a:pt x="552" y="348"/>
                  </a:lnTo>
                  <a:lnTo>
                    <a:pt x="552" y="342"/>
                  </a:lnTo>
                  <a:lnTo>
                    <a:pt x="552" y="336"/>
                  </a:lnTo>
                  <a:lnTo>
                    <a:pt x="558" y="330"/>
                  </a:lnTo>
                  <a:lnTo>
                    <a:pt x="558" y="324"/>
                  </a:lnTo>
                  <a:lnTo>
                    <a:pt x="558" y="318"/>
                  </a:lnTo>
                  <a:lnTo>
                    <a:pt x="558" y="312"/>
                  </a:lnTo>
                  <a:lnTo>
                    <a:pt x="558" y="306"/>
                  </a:lnTo>
                  <a:lnTo>
                    <a:pt x="558" y="300"/>
                  </a:lnTo>
                  <a:lnTo>
                    <a:pt x="558" y="294"/>
                  </a:lnTo>
                  <a:lnTo>
                    <a:pt x="564" y="288"/>
                  </a:lnTo>
                  <a:lnTo>
                    <a:pt x="564" y="282"/>
                  </a:lnTo>
                  <a:lnTo>
                    <a:pt x="564" y="276"/>
                  </a:lnTo>
                  <a:lnTo>
                    <a:pt x="564" y="270"/>
                  </a:lnTo>
                  <a:lnTo>
                    <a:pt x="564" y="264"/>
                  </a:lnTo>
                  <a:lnTo>
                    <a:pt x="564" y="258"/>
                  </a:lnTo>
                  <a:lnTo>
                    <a:pt x="564" y="252"/>
                  </a:lnTo>
                  <a:lnTo>
                    <a:pt x="570" y="246"/>
                  </a:lnTo>
                  <a:lnTo>
                    <a:pt x="570" y="240"/>
                  </a:lnTo>
                  <a:lnTo>
                    <a:pt x="570" y="234"/>
                  </a:lnTo>
                  <a:lnTo>
                    <a:pt x="570" y="228"/>
                  </a:lnTo>
                  <a:lnTo>
                    <a:pt x="570" y="222"/>
                  </a:lnTo>
                  <a:lnTo>
                    <a:pt x="570" y="216"/>
                  </a:lnTo>
                  <a:lnTo>
                    <a:pt x="576" y="210"/>
                  </a:lnTo>
                  <a:lnTo>
                    <a:pt x="576" y="204"/>
                  </a:lnTo>
                  <a:lnTo>
                    <a:pt x="576" y="198"/>
                  </a:lnTo>
                  <a:lnTo>
                    <a:pt x="576" y="192"/>
                  </a:lnTo>
                  <a:lnTo>
                    <a:pt x="576" y="186"/>
                  </a:lnTo>
                  <a:lnTo>
                    <a:pt x="576" y="180"/>
                  </a:lnTo>
                  <a:lnTo>
                    <a:pt x="576" y="174"/>
                  </a:lnTo>
                  <a:lnTo>
                    <a:pt x="582" y="168"/>
                  </a:lnTo>
                  <a:lnTo>
                    <a:pt x="582" y="162"/>
                  </a:lnTo>
                  <a:lnTo>
                    <a:pt x="582" y="156"/>
                  </a:lnTo>
                  <a:lnTo>
                    <a:pt x="582" y="150"/>
                  </a:lnTo>
                  <a:lnTo>
                    <a:pt x="582" y="144"/>
                  </a:lnTo>
                  <a:lnTo>
                    <a:pt x="582" y="138"/>
                  </a:lnTo>
                  <a:lnTo>
                    <a:pt x="582" y="132"/>
                  </a:lnTo>
                  <a:lnTo>
                    <a:pt x="588" y="120"/>
                  </a:lnTo>
                  <a:lnTo>
                    <a:pt x="588" y="114"/>
                  </a:lnTo>
                  <a:lnTo>
                    <a:pt x="588" y="108"/>
                  </a:lnTo>
                  <a:lnTo>
                    <a:pt x="588" y="102"/>
                  </a:lnTo>
                  <a:lnTo>
                    <a:pt x="588" y="96"/>
                  </a:lnTo>
                  <a:lnTo>
                    <a:pt x="588" y="90"/>
                  </a:lnTo>
                  <a:lnTo>
                    <a:pt x="588" y="84"/>
                  </a:lnTo>
                  <a:lnTo>
                    <a:pt x="594" y="78"/>
                  </a:lnTo>
                  <a:lnTo>
                    <a:pt x="594" y="72"/>
                  </a:lnTo>
                  <a:lnTo>
                    <a:pt x="594" y="66"/>
                  </a:lnTo>
                  <a:lnTo>
                    <a:pt x="594" y="60"/>
                  </a:lnTo>
                  <a:lnTo>
                    <a:pt x="594" y="54"/>
                  </a:lnTo>
                  <a:lnTo>
                    <a:pt x="600" y="48"/>
                  </a:lnTo>
                  <a:lnTo>
                    <a:pt x="600" y="42"/>
                  </a:lnTo>
                  <a:lnTo>
                    <a:pt x="600" y="36"/>
                  </a:lnTo>
                  <a:lnTo>
                    <a:pt x="600" y="30"/>
                  </a:lnTo>
                  <a:lnTo>
                    <a:pt x="600" y="24"/>
                  </a:lnTo>
                  <a:lnTo>
                    <a:pt x="606" y="18"/>
                  </a:lnTo>
                  <a:lnTo>
                    <a:pt x="606" y="12"/>
                  </a:lnTo>
                  <a:lnTo>
                    <a:pt x="606" y="6"/>
                  </a:lnTo>
                  <a:lnTo>
                    <a:pt x="612" y="6"/>
                  </a:lnTo>
                  <a:lnTo>
                    <a:pt x="612" y="0"/>
                  </a:lnTo>
                  <a:lnTo>
                    <a:pt x="618" y="0"/>
                  </a:lnTo>
                  <a:lnTo>
                    <a:pt x="624" y="6"/>
                  </a:lnTo>
                  <a:lnTo>
                    <a:pt x="624" y="12"/>
                  </a:lnTo>
                  <a:lnTo>
                    <a:pt x="630" y="18"/>
                  </a:lnTo>
                  <a:lnTo>
                    <a:pt x="630" y="24"/>
                  </a:lnTo>
                  <a:lnTo>
                    <a:pt x="630" y="30"/>
                  </a:lnTo>
                  <a:lnTo>
                    <a:pt x="630" y="36"/>
                  </a:lnTo>
                  <a:lnTo>
                    <a:pt x="636" y="42"/>
                  </a:lnTo>
                  <a:lnTo>
                    <a:pt x="636" y="48"/>
                  </a:lnTo>
                  <a:lnTo>
                    <a:pt x="636" y="54"/>
                  </a:lnTo>
                  <a:lnTo>
                    <a:pt x="636" y="60"/>
                  </a:lnTo>
                  <a:lnTo>
                    <a:pt x="636" y="66"/>
                  </a:lnTo>
                  <a:lnTo>
                    <a:pt x="636" y="72"/>
                  </a:lnTo>
                  <a:lnTo>
                    <a:pt x="642" y="72"/>
                  </a:lnTo>
                  <a:lnTo>
                    <a:pt x="642" y="78"/>
                  </a:lnTo>
                  <a:lnTo>
                    <a:pt x="642" y="84"/>
                  </a:lnTo>
                  <a:lnTo>
                    <a:pt x="642" y="90"/>
                  </a:lnTo>
                  <a:lnTo>
                    <a:pt x="642" y="96"/>
                  </a:lnTo>
                  <a:lnTo>
                    <a:pt x="642" y="102"/>
                  </a:lnTo>
                  <a:lnTo>
                    <a:pt x="648" y="108"/>
                  </a:lnTo>
                  <a:lnTo>
                    <a:pt x="648" y="114"/>
                  </a:lnTo>
                  <a:lnTo>
                    <a:pt x="648" y="120"/>
                  </a:lnTo>
                  <a:lnTo>
                    <a:pt x="648" y="126"/>
                  </a:lnTo>
                  <a:lnTo>
                    <a:pt x="648" y="132"/>
                  </a:lnTo>
                  <a:lnTo>
                    <a:pt x="654" y="138"/>
                  </a:lnTo>
                  <a:lnTo>
                    <a:pt x="654" y="144"/>
                  </a:lnTo>
                  <a:lnTo>
                    <a:pt x="654" y="150"/>
                  </a:lnTo>
                  <a:lnTo>
                    <a:pt x="654" y="156"/>
                  </a:lnTo>
                  <a:lnTo>
                    <a:pt x="654" y="162"/>
                  </a:lnTo>
                  <a:lnTo>
                    <a:pt x="660" y="168"/>
                  </a:lnTo>
                  <a:lnTo>
                    <a:pt x="660" y="174"/>
                  </a:lnTo>
                  <a:lnTo>
                    <a:pt x="660" y="180"/>
                  </a:lnTo>
                  <a:lnTo>
                    <a:pt x="660" y="186"/>
                  </a:lnTo>
                  <a:lnTo>
                    <a:pt x="660" y="192"/>
                  </a:lnTo>
                  <a:lnTo>
                    <a:pt x="660" y="198"/>
                  </a:lnTo>
                  <a:lnTo>
                    <a:pt x="666" y="198"/>
                  </a:lnTo>
                  <a:lnTo>
                    <a:pt x="666" y="204"/>
                  </a:lnTo>
                  <a:lnTo>
                    <a:pt x="666" y="210"/>
                  </a:lnTo>
                  <a:lnTo>
                    <a:pt x="666" y="216"/>
                  </a:lnTo>
                  <a:lnTo>
                    <a:pt x="666" y="222"/>
                  </a:lnTo>
                  <a:lnTo>
                    <a:pt x="666" y="228"/>
                  </a:lnTo>
                  <a:lnTo>
                    <a:pt x="672" y="234"/>
                  </a:lnTo>
                  <a:lnTo>
                    <a:pt x="672" y="240"/>
                  </a:lnTo>
                  <a:lnTo>
                    <a:pt x="672" y="246"/>
                  </a:lnTo>
                  <a:lnTo>
                    <a:pt x="672" y="252"/>
                  </a:lnTo>
                  <a:lnTo>
                    <a:pt x="678" y="258"/>
                  </a:lnTo>
                  <a:lnTo>
                    <a:pt x="678" y="264"/>
                  </a:lnTo>
                  <a:lnTo>
                    <a:pt x="678" y="270"/>
                  </a:lnTo>
                  <a:lnTo>
                    <a:pt x="678" y="276"/>
                  </a:lnTo>
                  <a:lnTo>
                    <a:pt x="678" y="282"/>
                  </a:lnTo>
                  <a:lnTo>
                    <a:pt x="678" y="288"/>
                  </a:lnTo>
                  <a:lnTo>
                    <a:pt x="684" y="288"/>
                  </a:lnTo>
                  <a:lnTo>
                    <a:pt x="684" y="294"/>
                  </a:lnTo>
                  <a:lnTo>
                    <a:pt x="684" y="300"/>
                  </a:lnTo>
                  <a:lnTo>
                    <a:pt x="684" y="306"/>
                  </a:lnTo>
                  <a:lnTo>
                    <a:pt x="684" y="312"/>
                  </a:lnTo>
                  <a:lnTo>
                    <a:pt x="684" y="318"/>
                  </a:lnTo>
                  <a:lnTo>
                    <a:pt x="690" y="318"/>
                  </a:lnTo>
                  <a:lnTo>
                    <a:pt x="690" y="324"/>
                  </a:lnTo>
                  <a:lnTo>
                    <a:pt x="690" y="330"/>
                  </a:lnTo>
                  <a:lnTo>
                    <a:pt x="690" y="336"/>
                  </a:lnTo>
                  <a:lnTo>
                    <a:pt x="690" y="342"/>
                  </a:lnTo>
                  <a:lnTo>
                    <a:pt x="696" y="348"/>
                  </a:lnTo>
                  <a:lnTo>
                    <a:pt x="696" y="354"/>
                  </a:lnTo>
                  <a:lnTo>
                    <a:pt x="696" y="360"/>
                  </a:lnTo>
                  <a:lnTo>
                    <a:pt x="696" y="366"/>
                  </a:lnTo>
                  <a:lnTo>
                    <a:pt x="696" y="372"/>
                  </a:lnTo>
                  <a:lnTo>
                    <a:pt x="702" y="378"/>
                  </a:lnTo>
                  <a:lnTo>
                    <a:pt x="702" y="384"/>
                  </a:lnTo>
                  <a:lnTo>
                    <a:pt x="702" y="390"/>
                  </a:lnTo>
                  <a:lnTo>
                    <a:pt x="702" y="396"/>
                  </a:lnTo>
                  <a:lnTo>
                    <a:pt x="702" y="402"/>
                  </a:lnTo>
                  <a:lnTo>
                    <a:pt x="708" y="402"/>
                  </a:lnTo>
                  <a:lnTo>
                    <a:pt x="708" y="408"/>
                  </a:lnTo>
                  <a:lnTo>
                    <a:pt x="708" y="414"/>
                  </a:lnTo>
                  <a:lnTo>
                    <a:pt x="708" y="420"/>
                  </a:lnTo>
                  <a:lnTo>
                    <a:pt x="708" y="426"/>
                  </a:lnTo>
                  <a:lnTo>
                    <a:pt x="708" y="432"/>
                  </a:lnTo>
                  <a:lnTo>
                    <a:pt x="714" y="432"/>
                  </a:lnTo>
                  <a:lnTo>
                    <a:pt x="714" y="438"/>
                  </a:lnTo>
                  <a:lnTo>
                    <a:pt x="714" y="444"/>
                  </a:lnTo>
                  <a:lnTo>
                    <a:pt x="714" y="450"/>
                  </a:lnTo>
                  <a:lnTo>
                    <a:pt x="714" y="456"/>
                  </a:lnTo>
                  <a:lnTo>
                    <a:pt x="720" y="456"/>
                  </a:lnTo>
                  <a:lnTo>
                    <a:pt x="720" y="462"/>
                  </a:lnTo>
                  <a:lnTo>
                    <a:pt x="720" y="468"/>
                  </a:lnTo>
                  <a:lnTo>
                    <a:pt x="720" y="474"/>
                  </a:lnTo>
                  <a:lnTo>
                    <a:pt x="720" y="480"/>
                  </a:lnTo>
                  <a:lnTo>
                    <a:pt x="726" y="486"/>
                  </a:lnTo>
                  <a:lnTo>
                    <a:pt x="726" y="492"/>
                  </a:lnTo>
                  <a:lnTo>
                    <a:pt x="726" y="498"/>
                  </a:lnTo>
                  <a:lnTo>
                    <a:pt x="726" y="504"/>
                  </a:lnTo>
                  <a:lnTo>
                    <a:pt x="726" y="510"/>
                  </a:lnTo>
                  <a:lnTo>
                    <a:pt x="732" y="516"/>
                  </a:lnTo>
                  <a:lnTo>
                    <a:pt x="732" y="522"/>
                  </a:lnTo>
                  <a:lnTo>
                    <a:pt x="732" y="528"/>
                  </a:lnTo>
                  <a:lnTo>
                    <a:pt x="732" y="534"/>
                  </a:lnTo>
                  <a:lnTo>
                    <a:pt x="738" y="540"/>
                  </a:lnTo>
                  <a:lnTo>
                    <a:pt x="738" y="546"/>
                  </a:lnTo>
                  <a:lnTo>
                    <a:pt x="738" y="552"/>
                  </a:lnTo>
                  <a:lnTo>
                    <a:pt x="738" y="558"/>
                  </a:lnTo>
                  <a:lnTo>
                    <a:pt x="744" y="564"/>
                  </a:lnTo>
                  <a:lnTo>
                    <a:pt x="744" y="570"/>
                  </a:lnTo>
                  <a:lnTo>
                    <a:pt x="744" y="576"/>
                  </a:lnTo>
                  <a:lnTo>
                    <a:pt x="744" y="582"/>
                  </a:lnTo>
                  <a:lnTo>
                    <a:pt x="744" y="588"/>
                  </a:lnTo>
                  <a:lnTo>
                    <a:pt x="750" y="588"/>
                  </a:lnTo>
                  <a:lnTo>
                    <a:pt x="750" y="594"/>
                  </a:lnTo>
                  <a:lnTo>
                    <a:pt x="750" y="600"/>
                  </a:lnTo>
                  <a:lnTo>
                    <a:pt x="750" y="606"/>
                  </a:lnTo>
                  <a:lnTo>
                    <a:pt x="750" y="612"/>
                  </a:lnTo>
                  <a:lnTo>
                    <a:pt x="756" y="618"/>
                  </a:lnTo>
                  <a:lnTo>
                    <a:pt x="756" y="624"/>
                  </a:lnTo>
                  <a:lnTo>
                    <a:pt x="756" y="630"/>
                  </a:lnTo>
                  <a:lnTo>
                    <a:pt x="756" y="636"/>
                  </a:lnTo>
                  <a:lnTo>
                    <a:pt x="762" y="636"/>
                  </a:lnTo>
                  <a:lnTo>
                    <a:pt x="762" y="642"/>
                  </a:lnTo>
                  <a:lnTo>
                    <a:pt x="762" y="648"/>
                  </a:lnTo>
                  <a:lnTo>
                    <a:pt x="762" y="654"/>
                  </a:lnTo>
                  <a:lnTo>
                    <a:pt x="762" y="660"/>
                  </a:lnTo>
                  <a:lnTo>
                    <a:pt x="768" y="666"/>
                  </a:lnTo>
                  <a:lnTo>
                    <a:pt x="768" y="672"/>
                  </a:lnTo>
                  <a:lnTo>
                    <a:pt x="768" y="678"/>
                  </a:lnTo>
                  <a:lnTo>
                    <a:pt x="768" y="684"/>
                  </a:lnTo>
                  <a:lnTo>
                    <a:pt x="774" y="690"/>
                  </a:lnTo>
                  <a:lnTo>
                    <a:pt x="774" y="696"/>
                  </a:lnTo>
                  <a:lnTo>
                    <a:pt x="774" y="702"/>
                  </a:lnTo>
                  <a:lnTo>
                    <a:pt x="774" y="708"/>
                  </a:lnTo>
                  <a:lnTo>
                    <a:pt x="780" y="714"/>
                  </a:lnTo>
                  <a:lnTo>
                    <a:pt x="780" y="720"/>
                  </a:lnTo>
                  <a:lnTo>
                    <a:pt x="780" y="726"/>
                  </a:lnTo>
                  <a:lnTo>
                    <a:pt x="780" y="732"/>
                  </a:lnTo>
                  <a:lnTo>
                    <a:pt x="786" y="738"/>
                  </a:lnTo>
                  <a:lnTo>
                    <a:pt x="786" y="744"/>
                  </a:lnTo>
                  <a:lnTo>
                    <a:pt x="786" y="750"/>
                  </a:lnTo>
                  <a:lnTo>
                    <a:pt x="786" y="756"/>
                  </a:lnTo>
                  <a:lnTo>
                    <a:pt x="792" y="762"/>
                  </a:lnTo>
                  <a:lnTo>
                    <a:pt x="792" y="768"/>
                  </a:lnTo>
                  <a:lnTo>
                    <a:pt x="792" y="774"/>
                  </a:lnTo>
                  <a:lnTo>
                    <a:pt x="798" y="780"/>
                  </a:lnTo>
                  <a:lnTo>
                    <a:pt x="798" y="786"/>
                  </a:lnTo>
                  <a:lnTo>
                    <a:pt x="798" y="792"/>
                  </a:lnTo>
                  <a:lnTo>
                    <a:pt x="798" y="798"/>
                  </a:lnTo>
                  <a:lnTo>
                    <a:pt x="804" y="804"/>
                  </a:lnTo>
                  <a:lnTo>
                    <a:pt x="804" y="810"/>
                  </a:lnTo>
                  <a:lnTo>
                    <a:pt x="804" y="816"/>
                  </a:lnTo>
                  <a:lnTo>
                    <a:pt x="804" y="822"/>
                  </a:lnTo>
                  <a:lnTo>
                    <a:pt x="810" y="828"/>
                  </a:lnTo>
                  <a:lnTo>
                    <a:pt x="810" y="834"/>
                  </a:lnTo>
                  <a:lnTo>
                    <a:pt x="810" y="840"/>
                  </a:lnTo>
                  <a:lnTo>
                    <a:pt x="810" y="846"/>
                  </a:lnTo>
                  <a:lnTo>
                    <a:pt x="816" y="846"/>
                  </a:lnTo>
                  <a:lnTo>
                    <a:pt x="816" y="852"/>
                  </a:lnTo>
                  <a:lnTo>
                    <a:pt x="816" y="858"/>
                  </a:lnTo>
                  <a:lnTo>
                    <a:pt x="816" y="864"/>
                  </a:lnTo>
                  <a:lnTo>
                    <a:pt x="822" y="864"/>
                  </a:lnTo>
                  <a:lnTo>
                    <a:pt x="822" y="870"/>
                  </a:lnTo>
                  <a:lnTo>
                    <a:pt x="822" y="876"/>
                  </a:lnTo>
                  <a:lnTo>
                    <a:pt x="822" y="882"/>
                  </a:lnTo>
                  <a:lnTo>
                    <a:pt x="822" y="888"/>
                  </a:lnTo>
                  <a:lnTo>
                    <a:pt x="828" y="888"/>
                  </a:lnTo>
                  <a:lnTo>
                    <a:pt x="828" y="894"/>
                  </a:lnTo>
                  <a:lnTo>
                    <a:pt x="828" y="900"/>
                  </a:lnTo>
                  <a:lnTo>
                    <a:pt x="828" y="906"/>
                  </a:lnTo>
                  <a:lnTo>
                    <a:pt x="834" y="912"/>
                  </a:lnTo>
                  <a:lnTo>
                    <a:pt x="834" y="918"/>
                  </a:lnTo>
                  <a:lnTo>
                    <a:pt x="834" y="924"/>
                  </a:lnTo>
                  <a:lnTo>
                    <a:pt x="840" y="930"/>
                  </a:lnTo>
                  <a:lnTo>
                    <a:pt x="840" y="936"/>
                  </a:lnTo>
                  <a:lnTo>
                    <a:pt x="840" y="942"/>
                  </a:lnTo>
                  <a:lnTo>
                    <a:pt x="846" y="948"/>
                  </a:lnTo>
                  <a:lnTo>
                    <a:pt x="846" y="954"/>
                  </a:lnTo>
                  <a:lnTo>
                    <a:pt x="846" y="960"/>
                  </a:lnTo>
                  <a:lnTo>
                    <a:pt x="846" y="966"/>
                  </a:lnTo>
                  <a:lnTo>
                    <a:pt x="852" y="966"/>
                  </a:lnTo>
                  <a:lnTo>
                    <a:pt x="852" y="972"/>
                  </a:lnTo>
                  <a:lnTo>
                    <a:pt x="852" y="978"/>
                  </a:lnTo>
                  <a:lnTo>
                    <a:pt x="852" y="984"/>
                  </a:lnTo>
                  <a:lnTo>
                    <a:pt x="858" y="990"/>
                  </a:lnTo>
                  <a:lnTo>
                    <a:pt x="858" y="996"/>
                  </a:lnTo>
                  <a:lnTo>
                    <a:pt x="858" y="1002"/>
                  </a:lnTo>
                  <a:lnTo>
                    <a:pt x="864" y="1002"/>
                  </a:lnTo>
                  <a:lnTo>
                    <a:pt x="864" y="1008"/>
                  </a:lnTo>
                  <a:lnTo>
                    <a:pt x="864" y="1014"/>
                  </a:lnTo>
                  <a:lnTo>
                    <a:pt x="864" y="1020"/>
                  </a:lnTo>
                  <a:lnTo>
                    <a:pt x="870" y="1020"/>
                  </a:lnTo>
                  <a:lnTo>
                    <a:pt x="870" y="1026"/>
                  </a:lnTo>
                  <a:lnTo>
                    <a:pt x="870" y="1032"/>
                  </a:lnTo>
                  <a:lnTo>
                    <a:pt x="870" y="1038"/>
                  </a:lnTo>
                  <a:lnTo>
                    <a:pt x="876" y="1044"/>
                  </a:lnTo>
                  <a:lnTo>
                    <a:pt x="876" y="1050"/>
                  </a:lnTo>
                  <a:lnTo>
                    <a:pt x="876" y="1056"/>
                  </a:lnTo>
                  <a:lnTo>
                    <a:pt x="882" y="1056"/>
                  </a:lnTo>
                  <a:lnTo>
                    <a:pt x="882" y="1062"/>
                  </a:lnTo>
                  <a:lnTo>
                    <a:pt x="882" y="1068"/>
                  </a:lnTo>
                  <a:lnTo>
                    <a:pt x="882" y="1074"/>
                  </a:lnTo>
                  <a:lnTo>
                    <a:pt x="888" y="1074"/>
                  </a:lnTo>
                  <a:lnTo>
                    <a:pt x="888" y="1080"/>
                  </a:lnTo>
                  <a:lnTo>
                    <a:pt x="888" y="1086"/>
                  </a:lnTo>
                  <a:lnTo>
                    <a:pt x="888" y="1092"/>
                  </a:lnTo>
                  <a:lnTo>
                    <a:pt x="894" y="1092"/>
                  </a:lnTo>
                  <a:lnTo>
                    <a:pt x="894" y="1098"/>
                  </a:lnTo>
                  <a:lnTo>
                    <a:pt x="894" y="1104"/>
                  </a:lnTo>
                  <a:lnTo>
                    <a:pt x="900" y="1110"/>
                  </a:lnTo>
                  <a:lnTo>
                    <a:pt x="900" y="1116"/>
                  </a:lnTo>
                  <a:lnTo>
                    <a:pt x="900" y="1122"/>
                  </a:lnTo>
                  <a:lnTo>
                    <a:pt x="906" y="1122"/>
                  </a:lnTo>
                  <a:lnTo>
                    <a:pt x="906" y="1128"/>
                  </a:lnTo>
                  <a:lnTo>
                    <a:pt x="906" y="1134"/>
                  </a:lnTo>
                  <a:lnTo>
                    <a:pt x="906" y="1140"/>
                  </a:lnTo>
                  <a:lnTo>
                    <a:pt x="912" y="1140"/>
                  </a:lnTo>
                  <a:lnTo>
                    <a:pt x="912" y="1146"/>
                  </a:lnTo>
                  <a:lnTo>
                    <a:pt x="912" y="1152"/>
                  </a:lnTo>
                  <a:lnTo>
                    <a:pt x="918" y="1158"/>
                  </a:lnTo>
                  <a:lnTo>
                    <a:pt x="918" y="1164"/>
                  </a:lnTo>
                  <a:lnTo>
                    <a:pt x="918" y="1170"/>
                  </a:lnTo>
                  <a:lnTo>
                    <a:pt x="924" y="1170"/>
                  </a:lnTo>
                  <a:lnTo>
                    <a:pt x="924" y="1176"/>
                  </a:lnTo>
                  <a:lnTo>
                    <a:pt x="930" y="1176"/>
                  </a:lnTo>
                  <a:lnTo>
                    <a:pt x="930" y="1182"/>
                  </a:lnTo>
                  <a:lnTo>
                    <a:pt x="936" y="1182"/>
                  </a:lnTo>
                  <a:lnTo>
                    <a:pt x="936" y="1188"/>
                  </a:lnTo>
                  <a:lnTo>
                    <a:pt x="942" y="1188"/>
                  </a:lnTo>
                  <a:lnTo>
                    <a:pt x="948" y="1188"/>
                  </a:lnTo>
                  <a:lnTo>
                    <a:pt x="948" y="1182"/>
                  </a:lnTo>
                  <a:lnTo>
                    <a:pt x="954" y="1182"/>
                  </a:lnTo>
                  <a:lnTo>
                    <a:pt x="954" y="1176"/>
                  </a:lnTo>
                  <a:lnTo>
                    <a:pt x="960" y="1176"/>
                  </a:lnTo>
                  <a:lnTo>
                    <a:pt x="960" y="1170"/>
                  </a:lnTo>
                  <a:lnTo>
                    <a:pt x="960" y="1164"/>
                  </a:lnTo>
                  <a:lnTo>
                    <a:pt x="966" y="1164"/>
                  </a:lnTo>
                  <a:lnTo>
                    <a:pt x="966" y="1158"/>
                  </a:lnTo>
                  <a:lnTo>
                    <a:pt x="966" y="1152"/>
                  </a:lnTo>
                  <a:lnTo>
                    <a:pt x="972" y="1146"/>
                  </a:lnTo>
                  <a:lnTo>
                    <a:pt x="972" y="1140"/>
                  </a:lnTo>
                  <a:lnTo>
                    <a:pt x="972" y="1134"/>
                  </a:lnTo>
                  <a:lnTo>
                    <a:pt x="978" y="1134"/>
                  </a:lnTo>
                  <a:lnTo>
                    <a:pt x="978" y="1128"/>
                  </a:lnTo>
                  <a:lnTo>
                    <a:pt x="978" y="1122"/>
                  </a:lnTo>
                  <a:lnTo>
                    <a:pt x="984" y="1122"/>
                  </a:lnTo>
                  <a:lnTo>
                    <a:pt x="984" y="1116"/>
                  </a:lnTo>
                  <a:lnTo>
                    <a:pt x="984" y="1110"/>
                  </a:lnTo>
                  <a:lnTo>
                    <a:pt x="990" y="1104"/>
                  </a:lnTo>
                  <a:lnTo>
                    <a:pt x="990" y="1098"/>
                  </a:lnTo>
                  <a:lnTo>
                    <a:pt x="990" y="1092"/>
                  </a:lnTo>
                  <a:lnTo>
                    <a:pt x="996" y="1092"/>
                  </a:lnTo>
                  <a:lnTo>
                    <a:pt x="996" y="1086"/>
                  </a:lnTo>
                  <a:lnTo>
                    <a:pt x="996" y="1080"/>
                  </a:lnTo>
                  <a:lnTo>
                    <a:pt x="1002" y="1074"/>
                  </a:lnTo>
                  <a:lnTo>
                    <a:pt x="1002" y="1068"/>
                  </a:lnTo>
                  <a:lnTo>
                    <a:pt x="1002" y="1062"/>
                  </a:lnTo>
                  <a:lnTo>
                    <a:pt x="1008" y="1062"/>
                  </a:lnTo>
                  <a:lnTo>
                    <a:pt x="1008" y="1056"/>
                  </a:lnTo>
                  <a:lnTo>
                    <a:pt x="1008" y="1050"/>
                  </a:lnTo>
                  <a:lnTo>
                    <a:pt x="1014" y="1044"/>
                  </a:lnTo>
                  <a:lnTo>
                    <a:pt x="1014" y="1038"/>
                  </a:lnTo>
                  <a:lnTo>
                    <a:pt x="1014" y="1032"/>
                  </a:lnTo>
                  <a:lnTo>
                    <a:pt x="1020" y="1026"/>
                  </a:lnTo>
                  <a:lnTo>
                    <a:pt x="1020" y="1020"/>
                  </a:lnTo>
                  <a:lnTo>
                    <a:pt x="1020" y="1014"/>
                  </a:lnTo>
                  <a:lnTo>
                    <a:pt x="1026" y="1014"/>
                  </a:lnTo>
                  <a:lnTo>
                    <a:pt x="1026" y="1008"/>
                  </a:lnTo>
                  <a:lnTo>
                    <a:pt x="1026" y="1002"/>
                  </a:lnTo>
                  <a:lnTo>
                    <a:pt x="1032" y="996"/>
                  </a:lnTo>
                  <a:lnTo>
                    <a:pt x="1032" y="990"/>
                  </a:lnTo>
                  <a:lnTo>
                    <a:pt x="1032" y="984"/>
                  </a:lnTo>
                  <a:lnTo>
                    <a:pt x="1038" y="978"/>
                  </a:lnTo>
                  <a:lnTo>
                    <a:pt x="1038" y="972"/>
                  </a:lnTo>
                  <a:lnTo>
                    <a:pt x="1038" y="966"/>
                  </a:lnTo>
                  <a:lnTo>
                    <a:pt x="1044" y="960"/>
                  </a:lnTo>
                  <a:lnTo>
                    <a:pt x="1044" y="954"/>
                  </a:lnTo>
                  <a:lnTo>
                    <a:pt x="1044" y="948"/>
                  </a:lnTo>
                  <a:lnTo>
                    <a:pt x="1050" y="948"/>
                  </a:lnTo>
                  <a:lnTo>
                    <a:pt x="1050" y="942"/>
                  </a:lnTo>
                  <a:lnTo>
                    <a:pt x="1050" y="936"/>
                  </a:lnTo>
                  <a:lnTo>
                    <a:pt x="1050" y="930"/>
                  </a:lnTo>
                  <a:lnTo>
                    <a:pt x="1056" y="930"/>
                  </a:lnTo>
                  <a:lnTo>
                    <a:pt x="1056" y="924"/>
                  </a:lnTo>
                  <a:lnTo>
                    <a:pt x="1056" y="918"/>
                  </a:lnTo>
                  <a:lnTo>
                    <a:pt x="1056" y="912"/>
                  </a:lnTo>
                  <a:lnTo>
                    <a:pt x="1062" y="912"/>
                  </a:lnTo>
                  <a:lnTo>
                    <a:pt x="1062" y="906"/>
                  </a:lnTo>
                  <a:lnTo>
                    <a:pt x="1062" y="900"/>
                  </a:lnTo>
                  <a:lnTo>
                    <a:pt x="1062" y="894"/>
                  </a:lnTo>
                  <a:lnTo>
                    <a:pt x="1068" y="894"/>
                  </a:lnTo>
                  <a:lnTo>
                    <a:pt x="1068" y="888"/>
                  </a:lnTo>
                  <a:lnTo>
                    <a:pt x="1068" y="882"/>
                  </a:lnTo>
                  <a:lnTo>
                    <a:pt x="1068" y="876"/>
                  </a:lnTo>
                  <a:lnTo>
                    <a:pt x="1074" y="876"/>
                  </a:lnTo>
                  <a:lnTo>
                    <a:pt x="1074" y="870"/>
                  </a:lnTo>
                  <a:lnTo>
                    <a:pt x="1074" y="864"/>
                  </a:lnTo>
                  <a:lnTo>
                    <a:pt x="1074" y="858"/>
                  </a:lnTo>
                  <a:lnTo>
                    <a:pt x="1080" y="858"/>
                  </a:lnTo>
                  <a:lnTo>
                    <a:pt x="1080" y="852"/>
                  </a:lnTo>
                  <a:lnTo>
                    <a:pt x="1080" y="846"/>
                  </a:lnTo>
                  <a:lnTo>
                    <a:pt x="1080" y="840"/>
                  </a:lnTo>
                  <a:lnTo>
                    <a:pt x="1086" y="834"/>
                  </a:lnTo>
                  <a:lnTo>
                    <a:pt x="1086" y="828"/>
                  </a:lnTo>
                  <a:lnTo>
                    <a:pt x="1086" y="822"/>
                  </a:lnTo>
                  <a:lnTo>
                    <a:pt x="1092" y="822"/>
                  </a:lnTo>
                  <a:lnTo>
                    <a:pt x="1092" y="816"/>
                  </a:lnTo>
                  <a:lnTo>
                    <a:pt x="1098" y="816"/>
                  </a:lnTo>
                  <a:lnTo>
                    <a:pt x="1098" y="810"/>
                  </a:lnTo>
                  <a:lnTo>
                    <a:pt x="1104" y="810"/>
                  </a:lnTo>
                  <a:lnTo>
                    <a:pt x="1110" y="810"/>
                  </a:lnTo>
                  <a:lnTo>
                    <a:pt x="1110" y="816"/>
                  </a:lnTo>
                  <a:lnTo>
                    <a:pt x="1116" y="816"/>
                  </a:lnTo>
                  <a:lnTo>
                    <a:pt x="1116" y="822"/>
                  </a:lnTo>
                  <a:lnTo>
                    <a:pt x="1116" y="828"/>
                  </a:lnTo>
                  <a:lnTo>
                    <a:pt x="1122" y="828"/>
                  </a:lnTo>
                  <a:lnTo>
                    <a:pt x="1122" y="834"/>
                  </a:lnTo>
                  <a:lnTo>
                    <a:pt x="1122" y="840"/>
                  </a:lnTo>
                  <a:lnTo>
                    <a:pt x="1128" y="840"/>
                  </a:lnTo>
                  <a:lnTo>
                    <a:pt x="1128" y="846"/>
                  </a:lnTo>
                  <a:lnTo>
                    <a:pt x="1128" y="852"/>
                  </a:lnTo>
                  <a:lnTo>
                    <a:pt x="1128" y="858"/>
                  </a:lnTo>
                  <a:lnTo>
                    <a:pt x="1134" y="864"/>
                  </a:lnTo>
                  <a:lnTo>
                    <a:pt x="1134" y="870"/>
                  </a:lnTo>
                  <a:lnTo>
                    <a:pt x="1134" y="876"/>
                  </a:lnTo>
                  <a:lnTo>
                    <a:pt x="1140" y="882"/>
                  </a:lnTo>
                  <a:lnTo>
                    <a:pt x="1140" y="888"/>
                  </a:lnTo>
                  <a:lnTo>
                    <a:pt x="1140" y="894"/>
                  </a:lnTo>
                  <a:lnTo>
                    <a:pt x="1146" y="900"/>
                  </a:lnTo>
                  <a:lnTo>
                    <a:pt x="1146" y="906"/>
                  </a:lnTo>
                  <a:lnTo>
                    <a:pt x="1146" y="912"/>
                  </a:lnTo>
                  <a:lnTo>
                    <a:pt x="1152" y="918"/>
                  </a:lnTo>
                  <a:lnTo>
                    <a:pt x="1152" y="924"/>
                  </a:lnTo>
                  <a:lnTo>
                    <a:pt x="1152" y="930"/>
                  </a:lnTo>
                  <a:lnTo>
                    <a:pt x="1158" y="936"/>
                  </a:lnTo>
                  <a:lnTo>
                    <a:pt x="1158" y="942"/>
                  </a:lnTo>
                  <a:lnTo>
                    <a:pt x="1158" y="948"/>
                  </a:lnTo>
                  <a:lnTo>
                    <a:pt x="1164" y="954"/>
                  </a:lnTo>
                  <a:lnTo>
                    <a:pt x="1164" y="960"/>
                  </a:lnTo>
                  <a:lnTo>
                    <a:pt x="1164" y="966"/>
                  </a:lnTo>
                  <a:lnTo>
                    <a:pt x="1170" y="966"/>
                  </a:lnTo>
                  <a:lnTo>
                    <a:pt x="1170" y="972"/>
                  </a:lnTo>
                  <a:lnTo>
                    <a:pt x="1170" y="978"/>
                  </a:lnTo>
                  <a:lnTo>
                    <a:pt x="1170" y="984"/>
                  </a:lnTo>
                  <a:lnTo>
                    <a:pt x="1176" y="984"/>
                  </a:lnTo>
                  <a:lnTo>
                    <a:pt x="1176" y="990"/>
                  </a:lnTo>
                  <a:lnTo>
                    <a:pt x="1176" y="996"/>
                  </a:lnTo>
                  <a:lnTo>
                    <a:pt x="1176" y="1002"/>
                  </a:lnTo>
                  <a:lnTo>
                    <a:pt x="1182" y="1002"/>
                  </a:lnTo>
                  <a:lnTo>
                    <a:pt x="1182" y="1008"/>
                  </a:lnTo>
                  <a:lnTo>
                    <a:pt x="1182" y="1014"/>
                  </a:lnTo>
                  <a:lnTo>
                    <a:pt x="1182" y="1020"/>
                  </a:lnTo>
                  <a:lnTo>
                    <a:pt x="1188" y="1020"/>
                  </a:lnTo>
                  <a:lnTo>
                    <a:pt x="1188" y="1026"/>
                  </a:lnTo>
                  <a:lnTo>
                    <a:pt x="1188" y="1032"/>
                  </a:lnTo>
                  <a:lnTo>
                    <a:pt x="1188" y="1038"/>
                  </a:lnTo>
                  <a:lnTo>
                    <a:pt x="1194" y="1038"/>
                  </a:lnTo>
                  <a:lnTo>
                    <a:pt x="1194" y="1044"/>
                  </a:lnTo>
                  <a:lnTo>
                    <a:pt x="1194" y="1050"/>
                  </a:lnTo>
                  <a:lnTo>
                    <a:pt x="1194" y="1056"/>
                  </a:lnTo>
                  <a:lnTo>
                    <a:pt x="1200" y="1056"/>
                  </a:lnTo>
                  <a:lnTo>
                    <a:pt x="1200" y="1062"/>
                  </a:lnTo>
                  <a:lnTo>
                    <a:pt x="1200" y="1068"/>
                  </a:lnTo>
                  <a:lnTo>
                    <a:pt x="1200" y="1074"/>
                  </a:lnTo>
                  <a:lnTo>
                    <a:pt x="1206" y="1074"/>
                  </a:lnTo>
                  <a:lnTo>
                    <a:pt x="1206" y="1080"/>
                  </a:lnTo>
                  <a:lnTo>
                    <a:pt x="1206" y="1086"/>
                  </a:lnTo>
                  <a:lnTo>
                    <a:pt x="1206" y="1092"/>
                  </a:lnTo>
                  <a:lnTo>
                    <a:pt x="1212" y="1092"/>
                  </a:lnTo>
                  <a:lnTo>
                    <a:pt x="1212" y="1098"/>
                  </a:lnTo>
                  <a:lnTo>
                    <a:pt x="1212" y="1104"/>
                  </a:lnTo>
                  <a:lnTo>
                    <a:pt x="1218" y="1110"/>
                  </a:lnTo>
                  <a:lnTo>
                    <a:pt x="1218" y="1116"/>
                  </a:lnTo>
                  <a:lnTo>
                    <a:pt x="1218" y="1122"/>
                  </a:lnTo>
                  <a:lnTo>
                    <a:pt x="1224" y="1128"/>
                  </a:lnTo>
                  <a:lnTo>
                    <a:pt x="1224" y="1134"/>
                  </a:lnTo>
                  <a:lnTo>
                    <a:pt x="1224" y="1140"/>
                  </a:lnTo>
                  <a:lnTo>
                    <a:pt x="1230" y="1146"/>
                  </a:lnTo>
                  <a:lnTo>
                    <a:pt x="1230" y="1152"/>
                  </a:lnTo>
                  <a:lnTo>
                    <a:pt x="1230" y="1158"/>
                  </a:lnTo>
                  <a:lnTo>
                    <a:pt x="1236" y="1158"/>
                  </a:lnTo>
                  <a:lnTo>
                    <a:pt x="1236" y="1164"/>
                  </a:lnTo>
                  <a:lnTo>
                    <a:pt x="1236" y="1170"/>
                  </a:lnTo>
                  <a:lnTo>
                    <a:pt x="1242" y="1176"/>
                  </a:lnTo>
                  <a:lnTo>
                    <a:pt x="1242" y="1182"/>
                  </a:lnTo>
                  <a:lnTo>
                    <a:pt x="1242" y="1188"/>
                  </a:lnTo>
                  <a:lnTo>
                    <a:pt x="1248" y="1194"/>
                  </a:lnTo>
                  <a:lnTo>
                    <a:pt x="1248" y="1200"/>
                  </a:lnTo>
                  <a:lnTo>
                    <a:pt x="1248" y="1206"/>
                  </a:lnTo>
                  <a:lnTo>
                    <a:pt x="1254" y="1206"/>
                  </a:lnTo>
                  <a:lnTo>
                    <a:pt x="1254" y="1212"/>
                  </a:lnTo>
                  <a:lnTo>
                    <a:pt x="1254" y="1218"/>
                  </a:lnTo>
                  <a:lnTo>
                    <a:pt x="1260" y="1224"/>
                  </a:lnTo>
                  <a:lnTo>
                    <a:pt x="1260" y="1230"/>
                  </a:lnTo>
                  <a:lnTo>
                    <a:pt x="1260" y="1236"/>
                  </a:lnTo>
                  <a:lnTo>
                    <a:pt x="1266" y="1236"/>
                  </a:lnTo>
                  <a:lnTo>
                    <a:pt x="1266" y="1242"/>
                  </a:lnTo>
                  <a:lnTo>
                    <a:pt x="1266" y="1248"/>
                  </a:lnTo>
                  <a:lnTo>
                    <a:pt x="1266" y="1254"/>
                  </a:lnTo>
                  <a:lnTo>
                    <a:pt x="1272" y="1254"/>
                  </a:lnTo>
                  <a:lnTo>
                    <a:pt x="1272" y="1260"/>
                  </a:lnTo>
                  <a:lnTo>
                    <a:pt x="1272" y="1266"/>
                  </a:lnTo>
                  <a:lnTo>
                    <a:pt x="1278" y="1272"/>
                  </a:lnTo>
                  <a:lnTo>
                    <a:pt x="1278" y="1278"/>
                  </a:lnTo>
                  <a:lnTo>
                    <a:pt x="1284" y="1284"/>
                  </a:lnTo>
                  <a:lnTo>
                    <a:pt x="1284" y="1290"/>
                  </a:lnTo>
                  <a:lnTo>
                    <a:pt x="1284" y="1296"/>
                  </a:lnTo>
                  <a:lnTo>
                    <a:pt x="1290" y="1296"/>
                  </a:lnTo>
                  <a:lnTo>
                    <a:pt x="1290" y="1302"/>
                  </a:lnTo>
                  <a:lnTo>
                    <a:pt x="1290" y="1308"/>
                  </a:lnTo>
                  <a:lnTo>
                    <a:pt x="1296" y="1308"/>
                  </a:lnTo>
                  <a:lnTo>
                    <a:pt x="1296" y="1314"/>
                  </a:lnTo>
                  <a:lnTo>
                    <a:pt x="1296" y="1320"/>
                  </a:lnTo>
                  <a:lnTo>
                    <a:pt x="1302" y="1320"/>
                  </a:lnTo>
                  <a:lnTo>
                    <a:pt x="1302" y="1326"/>
                  </a:lnTo>
                  <a:lnTo>
                    <a:pt x="1302" y="1332"/>
                  </a:lnTo>
                  <a:lnTo>
                    <a:pt x="1308" y="1332"/>
                  </a:lnTo>
                  <a:lnTo>
                    <a:pt x="1308" y="1338"/>
                  </a:lnTo>
                  <a:lnTo>
                    <a:pt x="1308" y="1344"/>
                  </a:lnTo>
                  <a:lnTo>
                    <a:pt x="1314" y="1344"/>
                  </a:lnTo>
                  <a:lnTo>
                    <a:pt x="1314" y="1350"/>
                  </a:lnTo>
                  <a:lnTo>
                    <a:pt x="1314" y="1356"/>
                  </a:lnTo>
                  <a:lnTo>
                    <a:pt x="1320" y="1356"/>
                  </a:lnTo>
                  <a:lnTo>
                    <a:pt x="1320" y="1362"/>
                  </a:lnTo>
                  <a:lnTo>
                    <a:pt x="1320" y="1368"/>
                  </a:lnTo>
                  <a:lnTo>
                    <a:pt x="1326" y="1368"/>
                  </a:lnTo>
                  <a:lnTo>
                    <a:pt x="1326" y="1374"/>
                  </a:lnTo>
                  <a:lnTo>
                    <a:pt x="1332" y="1380"/>
                  </a:lnTo>
                  <a:lnTo>
                    <a:pt x="1332" y="1386"/>
                  </a:lnTo>
                  <a:lnTo>
                    <a:pt x="1338" y="1386"/>
                  </a:lnTo>
                  <a:lnTo>
                    <a:pt x="1338" y="1392"/>
                  </a:lnTo>
                  <a:lnTo>
                    <a:pt x="1338" y="1398"/>
                  </a:lnTo>
                  <a:lnTo>
                    <a:pt x="1344" y="1398"/>
                  </a:lnTo>
                  <a:lnTo>
                    <a:pt x="1344" y="1404"/>
                  </a:lnTo>
                  <a:lnTo>
                    <a:pt x="1350" y="1404"/>
                  </a:lnTo>
                  <a:lnTo>
                    <a:pt x="1350" y="1410"/>
                  </a:lnTo>
                  <a:lnTo>
                    <a:pt x="1356" y="1416"/>
                  </a:lnTo>
                  <a:lnTo>
                    <a:pt x="1356" y="1422"/>
                  </a:lnTo>
                  <a:lnTo>
                    <a:pt x="1362" y="1422"/>
                  </a:lnTo>
                  <a:lnTo>
                    <a:pt x="1362" y="1428"/>
                  </a:lnTo>
                  <a:lnTo>
                    <a:pt x="1368" y="1428"/>
                  </a:lnTo>
                  <a:lnTo>
                    <a:pt x="1368" y="1434"/>
                  </a:lnTo>
                  <a:lnTo>
                    <a:pt x="1374" y="1434"/>
                  </a:lnTo>
                  <a:lnTo>
                    <a:pt x="1374" y="1440"/>
                  </a:lnTo>
                  <a:lnTo>
                    <a:pt x="1380" y="1440"/>
                  </a:lnTo>
                  <a:lnTo>
                    <a:pt x="1380" y="1446"/>
                  </a:lnTo>
                  <a:lnTo>
                    <a:pt x="1386" y="1446"/>
                  </a:lnTo>
                  <a:lnTo>
                    <a:pt x="1386" y="1452"/>
                  </a:lnTo>
                  <a:lnTo>
                    <a:pt x="1392" y="1452"/>
                  </a:lnTo>
                  <a:lnTo>
                    <a:pt x="1398" y="1452"/>
                  </a:lnTo>
                  <a:lnTo>
                    <a:pt x="1398" y="1458"/>
                  </a:lnTo>
                  <a:lnTo>
                    <a:pt x="1404" y="1458"/>
                  </a:lnTo>
                  <a:lnTo>
                    <a:pt x="1410" y="1458"/>
                  </a:lnTo>
                  <a:lnTo>
                    <a:pt x="1410" y="1464"/>
                  </a:lnTo>
                  <a:lnTo>
                    <a:pt x="1416" y="1464"/>
                  </a:lnTo>
                  <a:lnTo>
                    <a:pt x="1422" y="1464"/>
                  </a:lnTo>
                  <a:lnTo>
                    <a:pt x="1428" y="1464"/>
                  </a:lnTo>
                  <a:lnTo>
                    <a:pt x="1434" y="1464"/>
                  </a:lnTo>
                  <a:lnTo>
                    <a:pt x="1440" y="1464"/>
                  </a:lnTo>
                  <a:lnTo>
                    <a:pt x="1446" y="1464"/>
                  </a:lnTo>
                  <a:lnTo>
                    <a:pt x="1452" y="1464"/>
                  </a:lnTo>
                  <a:lnTo>
                    <a:pt x="1458" y="1464"/>
                  </a:lnTo>
                  <a:lnTo>
                    <a:pt x="1458" y="1458"/>
                  </a:lnTo>
                  <a:lnTo>
                    <a:pt x="1464" y="1458"/>
                  </a:lnTo>
                  <a:lnTo>
                    <a:pt x="1470" y="1458"/>
                  </a:lnTo>
                  <a:lnTo>
                    <a:pt x="1470" y="1452"/>
                  </a:lnTo>
                  <a:lnTo>
                    <a:pt x="1476" y="1452"/>
                  </a:lnTo>
                  <a:lnTo>
                    <a:pt x="1476" y="1446"/>
                  </a:lnTo>
                  <a:lnTo>
                    <a:pt x="1482" y="1446"/>
                  </a:lnTo>
                  <a:lnTo>
                    <a:pt x="1482" y="1440"/>
                  </a:lnTo>
                  <a:lnTo>
                    <a:pt x="1488" y="1440"/>
                  </a:lnTo>
                  <a:lnTo>
                    <a:pt x="1488" y="1434"/>
                  </a:lnTo>
                  <a:lnTo>
                    <a:pt x="1494" y="1434"/>
                  </a:lnTo>
                  <a:lnTo>
                    <a:pt x="1494" y="1428"/>
                  </a:lnTo>
                  <a:lnTo>
                    <a:pt x="1500" y="1428"/>
                  </a:lnTo>
                  <a:lnTo>
                    <a:pt x="1500" y="1422"/>
                  </a:lnTo>
                  <a:lnTo>
                    <a:pt x="1506" y="1422"/>
                  </a:lnTo>
                  <a:lnTo>
                    <a:pt x="1506" y="1416"/>
                  </a:lnTo>
                  <a:lnTo>
                    <a:pt x="1512" y="1416"/>
                  </a:lnTo>
                  <a:lnTo>
                    <a:pt x="1512" y="1410"/>
                  </a:lnTo>
                  <a:lnTo>
                    <a:pt x="1512" y="1404"/>
                  </a:lnTo>
                  <a:lnTo>
                    <a:pt x="1518" y="1404"/>
                  </a:lnTo>
                  <a:lnTo>
                    <a:pt x="1518" y="1398"/>
                  </a:lnTo>
                  <a:lnTo>
                    <a:pt x="1524" y="1392"/>
                  </a:lnTo>
                  <a:lnTo>
                    <a:pt x="1524" y="1386"/>
                  </a:lnTo>
                  <a:lnTo>
                    <a:pt x="1530" y="1380"/>
                  </a:lnTo>
                  <a:lnTo>
                    <a:pt x="1530" y="1374"/>
                  </a:lnTo>
                  <a:lnTo>
                    <a:pt x="1536" y="1368"/>
                  </a:lnTo>
                  <a:lnTo>
                    <a:pt x="1536" y="1362"/>
                  </a:lnTo>
                  <a:lnTo>
                    <a:pt x="1542" y="1356"/>
                  </a:lnTo>
                  <a:lnTo>
                    <a:pt x="1542" y="1350"/>
                  </a:lnTo>
                  <a:lnTo>
                    <a:pt x="1542" y="1344"/>
                  </a:lnTo>
                  <a:lnTo>
                    <a:pt x="1548" y="1344"/>
                  </a:lnTo>
                  <a:lnTo>
                    <a:pt x="1548" y="1338"/>
                  </a:lnTo>
                  <a:lnTo>
                    <a:pt x="1548" y="1332"/>
                  </a:lnTo>
                  <a:lnTo>
                    <a:pt x="1548" y="1326"/>
                  </a:lnTo>
                  <a:lnTo>
                    <a:pt x="1554" y="1326"/>
                  </a:lnTo>
                  <a:lnTo>
                    <a:pt x="1554" y="1320"/>
                  </a:lnTo>
                  <a:lnTo>
                    <a:pt x="1554" y="1314"/>
                  </a:lnTo>
                  <a:lnTo>
                    <a:pt x="1554" y="1308"/>
                  </a:lnTo>
                  <a:lnTo>
                    <a:pt x="1560" y="1308"/>
                  </a:lnTo>
                  <a:lnTo>
                    <a:pt x="1560" y="1302"/>
                  </a:lnTo>
                  <a:lnTo>
                    <a:pt x="1560" y="1296"/>
                  </a:lnTo>
                  <a:lnTo>
                    <a:pt x="1560" y="1290"/>
                  </a:lnTo>
                  <a:lnTo>
                    <a:pt x="1566" y="1284"/>
                  </a:lnTo>
                  <a:lnTo>
                    <a:pt x="1566" y="1278"/>
                  </a:lnTo>
                  <a:lnTo>
                    <a:pt x="1566" y="1272"/>
                  </a:lnTo>
                  <a:lnTo>
                    <a:pt x="1572" y="1266"/>
                  </a:lnTo>
                  <a:lnTo>
                    <a:pt x="1572" y="1260"/>
                  </a:lnTo>
                  <a:lnTo>
                    <a:pt x="1572" y="1254"/>
                  </a:lnTo>
                  <a:lnTo>
                    <a:pt x="1572" y="1248"/>
                  </a:lnTo>
                  <a:lnTo>
                    <a:pt x="1578" y="1248"/>
                  </a:lnTo>
                  <a:lnTo>
                    <a:pt x="1578" y="1242"/>
                  </a:lnTo>
                  <a:lnTo>
                    <a:pt x="1578" y="1236"/>
                  </a:lnTo>
                  <a:lnTo>
                    <a:pt x="1578" y="1230"/>
                  </a:lnTo>
                  <a:lnTo>
                    <a:pt x="1584" y="1224"/>
                  </a:lnTo>
                  <a:lnTo>
                    <a:pt x="1584" y="1218"/>
                  </a:lnTo>
                  <a:lnTo>
                    <a:pt x="1584" y="1212"/>
                  </a:lnTo>
                  <a:lnTo>
                    <a:pt x="1584" y="1206"/>
                  </a:lnTo>
                  <a:lnTo>
                    <a:pt x="1590" y="1200"/>
                  </a:lnTo>
                  <a:lnTo>
                    <a:pt x="1590" y="1194"/>
                  </a:lnTo>
                  <a:lnTo>
                    <a:pt x="1590" y="1188"/>
                  </a:lnTo>
                  <a:lnTo>
                    <a:pt x="1590" y="1182"/>
                  </a:lnTo>
                  <a:lnTo>
                    <a:pt x="1596" y="1176"/>
                  </a:lnTo>
                  <a:lnTo>
                    <a:pt x="1596" y="1170"/>
                  </a:lnTo>
                  <a:lnTo>
                    <a:pt x="1596" y="1164"/>
                  </a:lnTo>
                  <a:lnTo>
                    <a:pt x="1596" y="1158"/>
                  </a:lnTo>
                  <a:lnTo>
                    <a:pt x="1602" y="1152"/>
                  </a:lnTo>
                  <a:lnTo>
                    <a:pt x="1602" y="1146"/>
                  </a:lnTo>
                  <a:lnTo>
                    <a:pt x="1602" y="1140"/>
                  </a:lnTo>
                  <a:lnTo>
                    <a:pt x="1602" y="1134"/>
                  </a:lnTo>
                  <a:lnTo>
                    <a:pt x="1602" y="1128"/>
                  </a:lnTo>
                  <a:lnTo>
                    <a:pt x="1608" y="1122"/>
                  </a:lnTo>
                  <a:lnTo>
                    <a:pt x="1608" y="1116"/>
                  </a:lnTo>
                  <a:lnTo>
                    <a:pt x="1608" y="1110"/>
                  </a:lnTo>
                  <a:lnTo>
                    <a:pt x="1608" y="1104"/>
                  </a:lnTo>
                  <a:lnTo>
                    <a:pt x="1608" y="1098"/>
                  </a:lnTo>
                  <a:lnTo>
                    <a:pt x="1614" y="1098"/>
                  </a:lnTo>
                  <a:lnTo>
                    <a:pt x="1614" y="1092"/>
                  </a:lnTo>
                  <a:lnTo>
                    <a:pt x="1614" y="1086"/>
                  </a:lnTo>
                  <a:lnTo>
                    <a:pt x="1614" y="1080"/>
                  </a:lnTo>
                  <a:lnTo>
                    <a:pt x="1614" y="1074"/>
                  </a:lnTo>
                  <a:lnTo>
                    <a:pt x="1620" y="1074"/>
                  </a:lnTo>
                  <a:lnTo>
                    <a:pt x="1620" y="1068"/>
                  </a:lnTo>
                  <a:lnTo>
                    <a:pt x="1620" y="1062"/>
                  </a:lnTo>
                  <a:lnTo>
                    <a:pt x="1620" y="1056"/>
                  </a:lnTo>
                  <a:lnTo>
                    <a:pt x="1620" y="1050"/>
                  </a:lnTo>
                  <a:lnTo>
                    <a:pt x="1620" y="1044"/>
                  </a:lnTo>
                  <a:lnTo>
                    <a:pt x="1626" y="1038"/>
                  </a:lnTo>
                  <a:lnTo>
                    <a:pt x="1626" y="1032"/>
                  </a:lnTo>
                  <a:lnTo>
                    <a:pt x="1626" y="1026"/>
                  </a:lnTo>
                  <a:lnTo>
                    <a:pt x="1626" y="1020"/>
                  </a:lnTo>
                  <a:lnTo>
                    <a:pt x="1626" y="1014"/>
                  </a:lnTo>
                  <a:lnTo>
                    <a:pt x="1632" y="1008"/>
                  </a:lnTo>
                  <a:lnTo>
                    <a:pt x="1632" y="1002"/>
                  </a:lnTo>
                  <a:lnTo>
                    <a:pt x="1632" y="996"/>
                  </a:lnTo>
                  <a:lnTo>
                    <a:pt x="1632" y="990"/>
                  </a:lnTo>
                  <a:lnTo>
                    <a:pt x="1632" y="984"/>
                  </a:lnTo>
                  <a:lnTo>
                    <a:pt x="1638" y="978"/>
                  </a:lnTo>
                  <a:lnTo>
                    <a:pt x="1638" y="972"/>
                  </a:lnTo>
                  <a:lnTo>
                    <a:pt x="1638" y="966"/>
                  </a:lnTo>
                  <a:lnTo>
                    <a:pt x="1638" y="960"/>
                  </a:lnTo>
                  <a:lnTo>
                    <a:pt x="1638" y="954"/>
                  </a:lnTo>
                  <a:lnTo>
                    <a:pt x="1644" y="948"/>
                  </a:lnTo>
                  <a:lnTo>
                    <a:pt x="1644" y="942"/>
                  </a:lnTo>
                  <a:lnTo>
                    <a:pt x="1644" y="936"/>
                  </a:lnTo>
                  <a:lnTo>
                    <a:pt x="1644" y="930"/>
                  </a:lnTo>
                  <a:lnTo>
                    <a:pt x="1644" y="924"/>
                  </a:lnTo>
                  <a:lnTo>
                    <a:pt x="1650" y="924"/>
                  </a:lnTo>
                  <a:lnTo>
                    <a:pt x="1650" y="918"/>
                  </a:lnTo>
                  <a:lnTo>
                    <a:pt x="1650" y="912"/>
                  </a:lnTo>
                  <a:lnTo>
                    <a:pt x="1650" y="906"/>
                  </a:lnTo>
                  <a:lnTo>
                    <a:pt x="1656" y="900"/>
                  </a:lnTo>
                  <a:lnTo>
                    <a:pt x="1656" y="894"/>
                  </a:lnTo>
                  <a:lnTo>
                    <a:pt x="1662" y="894"/>
                  </a:lnTo>
                  <a:lnTo>
                    <a:pt x="1662" y="888"/>
                  </a:lnTo>
                  <a:lnTo>
                    <a:pt x="1668" y="888"/>
                  </a:lnTo>
                  <a:lnTo>
                    <a:pt x="1668" y="894"/>
                  </a:lnTo>
                  <a:lnTo>
                    <a:pt x="1674" y="894"/>
                  </a:lnTo>
                  <a:lnTo>
                    <a:pt x="1674" y="900"/>
                  </a:lnTo>
                  <a:lnTo>
                    <a:pt x="1674" y="906"/>
                  </a:lnTo>
                  <a:lnTo>
                    <a:pt x="1680" y="912"/>
                  </a:lnTo>
                  <a:lnTo>
                    <a:pt x="1680" y="918"/>
                  </a:lnTo>
                  <a:lnTo>
                    <a:pt x="1680" y="924"/>
                  </a:lnTo>
                  <a:lnTo>
                    <a:pt x="1680" y="930"/>
                  </a:lnTo>
                  <a:lnTo>
                    <a:pt x="1686" y="936"/>
                  </a:lnTo>
                  <a:lnTo>
                    <a:pt x="1686" y="942"/>
                  </a:lnTo>
                  <a:lnTo>
                    <a:pt x="1686" y="948"/>
                  </a:lnTo>
                  <a:lnTo>
                    <a:pt x="1686" y="954"/>
                  </a:lnTo>
                  <a:lnTo>
                    <a:pt x="1686" y="960"/>
                  </a:lnTo>
                  <a:lnTo>
                    <a:pt x="1692" y="960"/>
                  </a:lnTo>
                  <a:lnTo>
                    <a:pt x="1692" y="966"/>
                  </a:lnTo>
                  <a:lnTo>
                    <a:pt x="1692" y="972"/>
                  </a:lnTo>
                  <a:lnTo>
                    <a:pt x="1692" y="978"/>
                  </a:lnTo>
                  <a:lnTo>
                    <a:pt x="1692" y="984"/>
                  </a:lnTo>
                  <a:lnTo>
                    <a:pt x="1698" y="990"/>
                  </a:lnTo>
                  <a:lnTo>
                    <a:pt x="1698" y="996"/>
                  </a:lnTo>
                  <a:lnTo>
                    <a:pt x="1698" y="1002"/>
                  </a:lnTo>
                  <a:lnTo>
                    <a:pt x="1698" y="1008"/>
                  </a:lnTo>
                  <a:lnTo>
                    <a:pt x="1704" y="1008"/>
                  </a:lnTo>
                  <a:lnTo>
                    <a:pt x="1704" y="1014"/>
                  </a:lnTo>
                  <a:lnTo>
                    <a:pt x="1704" y="1020"/>
                  </a:lnTo>
                  <a:lnTo>
                    <a:pt x="1704" y="1026"/>
                  </a:lnTo>
                  <a:lnTo>
                    <a:pt x="1704" y="1032"/>
                  </a:lnTo>
                  <a:lnTo>
                    <a:pt x="1710" y="1038"/>
                  </a:lnTo>
                  <a:lnTo>
                    <a:pt x="1710" y="1044"/>
                  </a:lnTo>
                  <a:lnTo>
                    <a:pt x="1710" y="1050"/>
                  </a:lnTo>
                  <a:lnTo>
                    <a:pt x="1710" y="1056"/>
                  </a:lnTo>
                  <a:lnTo>
                    <a:pt x="1716" y="1062"/>
                  </a:lnTo>
                  <a:lnTo>
                    <a:pt x="1716" y="1068"/>
                  </a:lnTo>
                  <a:lnTo>
                    <a:pt x="1716" y="1074"/>
                  </a:lnTo>
                  <a:lnTo>
                    <a:pt x="1716" y="1080"/>
                  </a:lnTo>
                  <a:lnTo>
                    <a:pt x="1722" y="1086"/>
                  </a:lnTo>
                  <a:lnTo>
                    <a:pt x="1722" y="1092"/>
                  </a:lnTo>
                  <a:lnTo>
                    <a:pt x="1722" y="1098"/>
                  </a:lnTo>
                  <a:lnTo>
                    <a:pt x="1722" y="1104"/>
                  </a:lnTo>
                  <a:lnTo>
                    <a:pt x="1728" y="1104"/>
                  </a:lnTo>
                  <a:lnTo>
                    <a:pt x="1728" y="1110"/>
                  </a:lnTo>
                  <a:lnTo>
                    <a:pt x="1728" y="1116"/>
                  </a:lnTo>
                  <a:lnTo>
                    <a:pt x="1728" y="1122"/>
                  </a:lnTo>
                  <a:lnTo>
                    <a:pt x="1728" y="1128"/>
                  </a:lnTo>
                  <a:lnTo>
                    <a:pt x="1734" y="1128"/>
                  </a:lnTo>
                  <a:lnTo>
                    <a:pt x="1734" y="1134"/>
                  </a:lnTo>
                  <a:lnTo>
                    <a:pt x="1734" y="1140"/>
                  </a:lnTo>
                  <a:lnTo>
                    <a:pt x="1734" y="1146"/>
                  </a:lnTo>
                  <a:lnTo>
                    <a:pt x="1740" y="1152"/>
                  </a:lnTo>
                  <a:lnTo>
                    <a:pt x="1740" y="1158"/>
                  </a:lnTo>
                  <a:lnTo>
                    <a:pt x="1740" y="1164"/>
                  </a:lnTo>
                  <a:lnTo>
                    <a:pt x="1740" y="1170"/>
                  </a:lnTo>
                  <a:lnTo>
                    <a:pt x="1746" y="1170"/>
                  </a:lnTo>
                  <a:lnTo>
                    <a:pt x="1746" y="1176"/>
                  </a:lnTo>
                  <a:lnTo>
                    <a:pt x="1746" y="1182"/>
                  </a:lnTo>
                  <a:lnTo>
                    <a:pt x="1746" y="1188"/>
                  </a:lnTo>
                  <a:lnTo>
                    <a:pt x="1752" y="1188"/>
                  </a:lnTo>
                  <a:lnTo>
                    <a:pt x="1752" y="1194"/>
                  </a:lnTo>
                  <a:lnTo>
                    <a:pt x="1752" y="1200"/>
                  </a:lnTo>
                  <a:lnTo>
                    <a:pt x="1752" y="1206"/>
                  </a:lnTo>
                  <a:lnTo>
                    <a:pt x="1758" y="1212"/>
                  </a:lnTo>
                  <a:lnTo>
                    <a:pt x="1758" y="1218"/>
                  </a:lnTo>
                  <a:lnTo>
                    <a:pt x="1758" y="1224"/>
                  </a:lnTo>
                  <a:lnTo>
                    <a:pt x="1764" y="1230"/>
                  </a:lnTo>
                  <a:lnTo>
                    <a:pt x="1764" y="1236"/>
                  </a:lnTo>
                  <a:lnTo>
                    <a:pt x="1764" y="1242"/>
                  </a:lnTo>
                  <a:lnTo>
                    <a:pt x="1770" y="1248"/>
                  </a:lnTo>
                  <a:lnTo>
                    <a:pt x="1770" y="1254"/>
                  </a:lnTo>
                  <a:lnTo>
                    <a:pt x="1770" y="1260"/>
                  </a:lnTo>
                  <a:lnTo>
                    <a:pt x="1776" y="1260"/>
                  </a:lnTo>
                  <a:lnTo>
                    <a:pt x="1776" y="1266"/>
                  </a:lnTo>
                  <a:lnTo>
                    <a:pt x="1776" y="1272"/>
                  </a:lnTo>
                  <a:lnTo>
                    <a:pt x="1776" y="1278"/>
                  </a:lnTo>
                  <a:lnTo>
                    <a:pt x="1782" y="1278"/>
                  </a:lnTo>
                  <a:lnTo>
                    <a:pt x="1782" y="1284"/>
                  </a:lnTo>
                  <a:lnTo>
                    <a:pt x="1782" y="1290"/>
                  </a:lnTo>
                  <a:lnTo>
                    <a:pt x="1788" y="1290"/>
                  </a:lnTo>
                  <a:lnTo>
                    <a:pt x="1788" y="1296"/>
                  </a:lnTo>
                  <a:lnTo>
                    <a:pt x="1788" y="1302"/>
                  </a:lnTo>
                  <a:lnTo>
                    <a:pt x="1794" y="1302"/>
                  </a:lnTo>
                  <a:lnTo>
                    <a:pt x="1794" y="1308"/>
                  </a:lnTo>
                  <a:lnTo>
                    <a:pt x="1794" y="1314"/>
                  </a:lnTo>
                  <a:lnTo>
                    <a:pt x="1800" y="1314"/>
                  </a:lnTo>
                  <a:lnTo>
                    <a:pt x="1800" y="1320"/>
                  </a:lnTo>
                  <a:lnTo>
                    <a:pt x="1806" y="1320"/>
                  </a:lnTo>
                  <a:lnTo>
                    <a:pt x="1812" y="1326"/>
                  </a:lnTo>
                  <a:lnTo>
                    <a:pt x="1818" y="1326"/>
                  </a:lnTo>
                  <a:lnTo>
                    <a:pt x="1824" y="1326"/>
                  </a:lnTo>
                  <a:lnTo>
                    <a:pt x="1830" y="1326"/>
                  </a:lnTo>
                  <a:lnTo>
                    <a:pt x="1836" y="1326"/>
                  </a:lnTo>
                  <a:lnTo>
                    <a:pt x="1842" y="1326"/>
                  </a:lnTo>
                  <a:lnTo>
                    <a:pt x="1848" y="1326"/>
                  </a:lnTo>
                  <a:lnTo>
                    <a:pt x="1854" y="1326"/>
                  </a:lnTo>
                  <a:lnTo>
                    <a:pt x="1860" y="1326"/>
                  </a:lnTo>
                  <a:lnTo>
                    <a:pt x="1866" y="1326"/>
                  </a:lnTo>
                  <a:lnTo>
                    <a:pt x="1872" y="1326"/>
                  </a:lnTo>
                  <a:lnTo>
                    <a:pt x="1878" y="1326"/>
                  </a:lnTo>
                  <a:lnTo>
                    <a:pt x="1884" y="1326"/>
                  </a:lnTo>
                  <a:lnTo>
                    <a:pt x="1890" y="1326"/>
                  </a:lnTo>
                  <a:lnTo>
                    <a:pt x="1896" y="1326"/>
                  </a:lnTo>
                  <a:lnTo>
                    <a:pt x="1902" y="1326"/>
                  </a:lnTo>
                  <a:lnTo>
                    <a:pt x="1908" y="1326"/>
                  </a:lnTo>
                  <a:lnTo>
                    <a:pt x="1914" y="1326"/>
                  </a:lnTo>
                  <a:lnTo>
                    <a:pt x="1920" y="1326"/>
                  </a:lnTo>
                  <a:lnTo>
                    <a:pt x="1926" y="1326"/>
                  </a:lnTo>
                  <a:lnTo>
                    <a:pt x="1932" y="1332"/>
                  </a:lnTo>
                  <a:lnTo>
                    <a:pt x="1938" y="1332"/>
                  </a:lnTo>
                  <a:lnTo>
                    <a:pt x="1944" y="1332"/>
                  </a:lnTo>
                  <a:lnTo>
                    <a:pt x="1950" y="1332"/>
                  </a:lnTo>
                  <a:lnTo>
                    <a:pt x="1956" y="1332"/>
                  </a:lnTo>
                  <a:lnTo>
                    <a:pt x="1962" y="1332"/>
                  </a:lnTo>
                  <a:lnTo>
                    <a:pt x="1968" y="1332"/>
                  </a:lnTo>
                  <a:lnTo>
                    <a:pt x="1974" y="1332"/>
                  </a:lnTo>
                  <a:lnTo>
                    <a:pt x="1980" y="1332"/>
                  </a:lnTo>
                  <a:lnTo>
                    <a:pt x="1980" y="1338"/>
                  </a:lnTo>
                  <a:lnTo>
                    <a:pt x="1986" y="1338"/>
                  </a:lnTo>
                  <a:lnTo>
                    <a:pt x="1992" y="1338"/>
                  </a:lnTo>
                  <a:lnTo>
                    <a:pt x="1998" y="1338"/>
                  </a:lnTo>
                  <a:lnTo>
                    <a:pt x="2004" y="1338"/>
                  </a:lnTo>
                  <a:lnTo>
                    <a:pt x="2010" y="1338"/>
                  </a:lnTo>
                  <a:lnTo>
                    <a:pt x="2010" y="1344"/>
                  </a:lnTo>
                  <a:lnTo>
                    <a:pt x="2016" y="1344"/>
                  </a:lnTo>
                  <a:lnTo>
                    <a:pt x="2022" y="1344"/>
                  </a:lnTo>
                  <a:lnTo>
                    <a:pt x="2028" y="1344"/>
                  </a:lnTo>
                  <a:lnTo>
                    <a:pt x="2034" y="1344"/>
                  </a:lnTo>
                  <a:lnTo>
                    <a:pt x="2040" y="1344"/>
                  </a:lnTo>
                  <a:lnTo>
                    <a:pt x="2040" y="1350"/>
                  </a:lnTo>
                  <a:lnTo>
                    <a:pt x="2046" y="1350"/>
                  </a:lnTo>
                  <a:lnTo>
                    <a:pt x="2052" y="1350"/>
                  </a:lnTo>
                  <a:lnTo>
                    <a:pt x="2058" y="1350"/>
                  </a:lnTo>
                  <a:lnTo>
                    <a:pt x="2064" y="1350"/>
                  </a:lnTo>
                  <a:lnTo>
                    <a:pt x="2070" y="1350"/>
                  </a:lnTo>
                  <a:lnTo>
                    <a:pt x="2070" y="1356"/>
                  </a:lnTo>
                  <a:lnTo>
                    <a:pt x="2076" y="1356"/>
                  </a:lnTo>
                  <a:lnTo>
                    <a:pt x="2082" y="1356"/>
                  </a:lnTo>
                  <a:lnTo>
                    <a:pt x="2088" y="1356"/>
                  </a:lnTo>
                  <a:lnTo>
                    <a:pt x="2094" y="1356"/>
                  </a:lnTo>
                  <a:lnTo>
                    <a:pt x="2094" y="1362"/>
                  </a:lnTo>
                  <a:lnTo>
                    <a:pt x="2100" y="1362"/>
                  </a:lnTo>
                  <a:lnTo>
                    <a:pt x="2106" y="1362"/>
                  </a:lnTo>
                  <a:lnTo>
                    <a:pt x="2112" y="1362"/>
                  </a:lnTo>
                  <a:lnTo>
                    <a:pt x="2118" y="1362"/>
                  </a:lnTo>
                  <a:lnTo>
                    <a:pt x="2118" y="1368"/>
                  </a:lnTo>
                  <a:lnTo>
                    <a:pt x="2124" y="1368"/>
                  </a:lnTo>
                  <a:lnTo>
                    <a:pt x="2130" y="1368"/>
                  </a:lnTo>
                  <a:lnTo>
                    <a:pt x="2136" y="1368"/>
                  </a:lnTo>
                  <a:lnTo>
                    <a:pt x="2136" y="1374"/>
                  </a:lnTo>
                  <a:lnTo>
                    <a:pt x="2142" y="1374"/>
                  </a:lnTo>
                  <a:lnTo>
                    <a:pt x="2148" y="1374"/>
                  </a:lnTo>
                  <a:lnTo>
                    <a:pt x="2154" y="1374"/>
                  </a:lnTo>
                  <a:lnTo>
                    <a:pt x="2160" y="1374"/>
                  </a:lnTo>
                  <a:lnTo>
                    <a:pt x="2160" y="1380"/>
                  </a:lnTo>
                  <a:lnTo>
                    <a:pt x="2166" y="1380"/>
                  </a:lnTo>
                  <a:lnTo>
                    <a:pt x="2172" y="1380"/>
                  </a:lnTo>
                  <a:lnTo>
                    <a:pt x="2178" y="1380"/>
                  </a:lnTo>
                  <a:lnTo>
                    <a:pt x="2178" y="1386"/>
                  </a:lnTo>
                  <a:lnTo>
                    <a:pt x="2184" y="1386"/>
                  </a:lnTo>
                  <a:lnTo>
                    <a:pt x="2190" y="1386"/>
                  </a:lnTo>
                  <a:lnTo>
                    <a:pt x="2196" y="1386"/>
                  </a:lnTo>
                  <a:lnTo>
                    <a:pt x="2202" y="1386"/>
                  </a:lnTo>
                  <a:lnTo>
                    <a:pt x="2202" y="1392"/>
                  </a:lnTo>
                  <a:lnTo>
                    <a:pt x="2208" y="1392"/>
                  </a:lnTo>
                  <a:lnTo>
                    <a:pt x="2214" y="1392"/>
                  </a:lnTo>
                  <a:lnTo>
                    <a:pt x="2220" y="1392"/>
                  </a:lnTo>
                  <a:lnTo>
                    <a:pt x="2226" y="1392"/>
                  </a:lnTo>
                  <a:lnTo>
                    <a:pt x="2232" y="1392"/>
                  </a:lnTo>
                  <a:lnTo>
                    <a:pt x="2238" y="1392"/>
                  </a:lnTo>
                  <a:lnTo>
                    <a:pt x="2244" y="1392"/>
                  </a:lnTo>
                  <a:lnTo>
                    <a:pt x="2250" y="1392"/>
                  </a:lnTo>
                  <a:lnTo>
                    <a:pt x="2256" y="1392"/>
                  </a:lnTo>
                  <a:lnTo>
                    <a:pt x="2262" y="1392"/>
                  </a:lnTo>
                  <a:lnTo>
                    <a:pt x="2268" y="1392"/>
                  </a:lnTo>
                  <a:lnTo>
                    <a:pt x="2268" y="1386"/>
                  </a:lnTo>
                  <a:lnTo>
                    <a:pt x="2274" y="1386"/>
                  </a:lnTo>
                  <a:lnTo>
                    <a:pt x="2280" y="1386"/>
                  </a:lnTo>
                  <a:lnTo>
                    <a:pt x="2286" y="1386"/>
                  </a:lnTo>
                  <a:lnTo>
                    <a:pt x="2292" y="1386"/>
                  </a:lnTo>
                  <a:lnTo>
                    <a:pt x="2292" y="1380"/>
                  </a:lnTo>
                  <a:lnTo>
                    <a:pt x="2298" y="1380"/>
                  </a:lnTo>
                  <a:lnTo>
                    <a:pt x="2304" y="1380"/>
                  </a:lnTo>
                  <a:lnTo>
                    <a:pt x="2310" y="1380"/>
                  </a:lnTo>
                  <a:lnTo>
                    <a:pt x="2310" y="1374"/>
                  </a:lnTo>
                  <a:lnTo>
                    <a:pt x="2316" y="1374"/>
                  </a:lnTo>
                  <a:lnTo>
                    <a:pt x="2322" y="1374"/>
                  </a:lnTo>
                  <a:lnTo>
                    <a:pt x="2328" y="1374"/>
                  </a:lnTo>
                  <a:lnTo>
                    <a:pt x="2334" y="1374"/>
                  </a:lnTo>
                  <a:lnTo>
                    <a:pt x="2334" y="1368"/>
                  </a:lnTo>
                  <a:lnTo>
                    <a:pt x="2340" y="1368"/>
                  </a:lnTo>
                  <a:lnTo>
                    <a:pt x="2346" y="1368"/>
                  </a:lnTo>
                  <a:lnTo>
                    <a:pt x="2352" y="1368"/>
                  </a:lnTo>
                  <a:lnTo>
                    <a:pt x="2352" y="1362"/>
                  </a:lnTo>
                  <a:lnTo>
                    <a:pt x="2358" y="1362"/>
                  </a:lnTo>
                  <a:lnTo>
                    <a:pt x="2364" y="1362"/>
                  </a:lnTo>
                  <a:lnTo>
                    <a:pt x="2370" y="1362"/>
                  </a:lnTo>
                  <a:lnTo>
                    <a:pt x="2376" y="1362"/>
                  </a:lnTo>
                  <a:lnTo>
                    <a:pt x="2376" y="1356"/>
                  </a:lnTo>
                  <a:lnTo>
                    <a:pt x="2382" y="1356"/>
                  </a:lnTo>
                  <a:lnTo>
                    <a:pt x="2388" y="1356"/>
                  </a:lnTo>
                  <a:lnTo>
                    <a:pt x="2394" y="1356"/>
                  </a:lnTo>
                  <a:lnTo>
                    <a:pt x="2400" y="1356"/>
                  </a:lnTo>
                  <a:lnTo>
                    <a:pt x="2400" y="1350"/>
                  </a:lnTo>
                  <a:lnTo>
                    <a:pt x="2406" y="1350"/>
                  </a:lnTo>
                  <a:lnTo>
                    <a:pt x="2412" y="1350"/>
                  </a:lnTo>
                  <a:lnTo>
                    <a:pt x="2418" y="1350"/>
                  </a:lnTo>
                  <a:lnTo>
                    <a:pt x="2424" y="1350"/>
                  </a:lnTo>
                  <a:lnTo>
                    <a:pt x="2430" y="1350"/>
                  </a:lnTo>
                  <a:lnTo>
                    <a:pt x="2430" y="1344"/>
                  </a:lnTo>
                  <a:lnTo>
                    <a:pt x="2436" y="1344"/>
                  </a:lnTo>
                  <a:lnTo>
                    <a:pt x="2442" y="1344"/>
                  </a:lnTo>
                  <a:lnTo>
                    <a:pt x="2448" y="1344"/>
                  </a:lnTo>
                  <a:lnTo>
                    <a:pt x="2454" y="1344"/>
                  </a:lnTo>
                  <a:lnTo>
                    <a:pt x="2460" y="1344"/>
                  </a:lnTo>
                  <a:lnTo>
                    <a:pt x="2460" y="1338"/>
                  </a:lnTo>
                  <a:lnTo>
                    <a:pt x="2466" y="1338"/>
                  </a:lnTo>
                  <a:lnTo>
                    <a:pt x="2472" y="1338"/>
                  </a:lnTo>
                  <a:lnTo>
                    <a:pt x="2478" y="1338"/>
                  </a:lnTo>
                  <a:lnTo>
                    <a:pt x="2484" y="1338"/>
                  </a:lnTo>
                  <a:lnTo>
                    <a:pt x="2490" y="1338"/>
                  </a:lnTo>
                  <a:lnTo>
                    <a:pt x="2490" y="1332"/>
                  </a:lnTo>
                  <a:lnTo>
                    <a:pt x="2496" y="1332"/>
                  </a:lnTo>
                  <a:lnTo>
                    <a:pt x="2502" y="1332"/>
                  </a:lnTo>
                  <a:lnTo>
                    <a:pt x="2508" y="1332"/>
                  </a:lnTo>
                  <a:lnTo>
                    <a:pt x="2514" y="1332"/>
                  </a:lnTo>
                  <a:lnTo>
                    <a:pt x="2520" y="1332"/>
                  </a:lnTo>
                  <a:lnTo>
                    <a:pt x="2526" y="1332"/>
                  </a:lnTo>
                  <a:lnTo>
                    <a:pt x="2532" y="1332"/>
                  </a:lnTo>
                  <a:lnTo>
                    <a:pt x="2538" y="1332"/>
                  </a:lnTo>
                  <a:lnTo>
                    <a:pt x="2544" y="1326"/>
                  </a:lnTo>
                  <a:lnTo>
                    <a:pt x="2550" y="1326"/>
                  </a:lnTo>
                  <a:lnTo>
                    <a:pt x="2556" y="1326"/>
                  </a:lnTo>
                  <a:lnTo>
                    <a:pt x="2562" y="1326"/>
                  </a:lnTo>
                  <a:lnTo>
                    <a:pt x="2568" y="1326"/>
                  </a:lnTo>
                  <a:lnTo>
                    <a:pt x="2574" y="1326"/>
                  </a:lnTo>
                  <a:lnTo>
                    <a:pt x="2580" y="1326"/>
                  </a:lnTo>
                  <a:lnTo>
                    <a:pt x="2586" y="1326"/>
                  </a:lnTo>
                  <a:lnTo>
                    <a:pt x="2592" y="1326"/>
                  </a:lnTo>
                  <a:lnTo>
                    <a:pt x="2598" y="1326"/>
                  </a:lnTo>
                  <a:lnTo>
                    <a:pt x="2604" y="1326"/>
                  </a:lnTo>
                  <a:lnTo>
                    <a:pt x="2610" y="1326"/>
                  </a:lnTo>
                  <a:lnTo>
                    <a:pt x="2616" y="1326"/>
                  </a:lnTo>
                  <a:lnTo>
                    <a:pt x="2622" y="1326"/>
                  </a:lnTo>
                  <a:lnTo>
                    <a:pt x="2628" y="1326"/>
                  </a:lnTo>
                  <a:lnTo>
                    <a:pt x="2634" y="1326"/>
                  </a:lnTo>
                  <a:lnTo>
                    <a:pt x="2640" y="1326"/>
                  </a:lnTo>
                  <a:lnTo>
                    <a:pt x="2646" y="1326"/>
                  </a:lnTo>
                  <a:lnTo>
                    <a:pt x="2652" y="1326"/>
                  </a:lnTo>
                  <a:lnTo>
                    <a:pt x="2658" y="1326"/>
                  </a:lnTo>
                  <a:lnTo>
                    <a:pt x="2664" y="1320"/>
                  </a:lnTo>
                  <a:lnTo>
                    <a:pt x="2670" y="1320"/>
                  </a:lnTo>
                  <a:lnTo>
                    <a:pt x="2670" y="1314"/>
                  </a:lnTo>
                  <a:lnTo>
                    <a:pt x="2676" y="1314"/>
                  </a:lnTo>
                  <a:lnTo>
                    <a:pt x="2676" y="1308"/>
                  </a:lnTo>
                  <a:lnTo>
                    <a:pt x="2676" y="1302"/>
                  </a:lnTo>
                  <a:lnTo>
                    <a:pt x="2682" y="1302"/>
                  </a:lnTo>
                  <a:lnTo>
                    <a:pt x="2682" y="1296"/>
                  </a:lnTo>
                  <a:lnTo>
                    <a:pt x="2682" y="1290"/>
                  </a:lnTo>
                  <a:lnTo>
                    <a:pt x="2688" y="1290"/>
                  </a:lnTo>
                  <a:lnTo>
                    <a:pt x="2688" y="1284"/>
                  </a:lnTo>
                  <a:lnTo>
                    <a:pt x="2688" y="1278"/>
                  </a:lnTo>
                  <a:lnTo>
                    <a:pt x="2694" y="1278"/>
                  </a:lnTo>
                  <a:lnTo>
                    <a:pt x="2694" y="1272"/>
                  </a:lnTo>
                  <a:lnTo>
                    <a:pt x="2694" y="1266"/>
                  </a:lnTo>
                  <a:lnTo>
                    <a:pt x="2694" y="1260"/>
                  </a:lnTo>
                  <a:lnTo>
                    <a:pt x="2700" y="1260"/>
                  </a:lnTo>
                  <a:lnTo>
                    <a:pt x="2700" y="1254"/>
                  </a:lnTo>
                  <a:lnTo>
                    <a:pt x="2700" y="1248"/>
                  </a:lnTo>
                  <a:lnTo>
                    <a:pt x="2706" y="1242"/>
                  </a:lnTo>
                  <a:lnTo>
                    <a:pt x="2706" y="1236"/>
                  </a:lnTo>
                  <a:lnTo>
                    <a:pt x="2706" y="1230"/>
                  </a:lnTo>
                  <a:lnTo>
                    <a:pt x="2712" y="1224"/>
                  </a:lnTo>
                  <a:lnTo>
                    <a:pt x="2712" y="1218"/>
                  </a:lnTo>
                  <a:lnTo>
                    <a:pt x="2712" y="1212"/>
                  </a:lnTo>
                  <a:lnTo>
                    <a:pt x="2718" y="1206"/>
                  </a:lnTo>
                  <a:lnTo>
                    <a:pt x="2718" y="1200"/>
                  </a:lnTo>
                  <a:lnTo>
                    <a:pt x="2718" y="1194"/>
                  </a:lnTo>
                  <a:lnTo>
                    <a:pt x="2718" y="1188"/>
                  </a:lnTo>
                  <a:lnTo>
                    <a:pt x="2724" y="1188"/>
                  </a:lnTo>
                  <a:lnTo>
                    <a:pt x="2724" y="1182"/>
                  </a:lnTo>
                  <a:lnTo>
                    <a:pt x="2724" y="1176"/>
                  </a:lnTo>
                  <a:lnTo>
                    <a:pt x="2724" y="1170"/>
                  </a:lnTo>
                  <a:lnTo>
                    <a:pt x="2730" y="1170"/>
                  </a:lnTo>
                  <a:lnTo>
                    <a:pt x="2730" y="1164"/>
                  </a:lnTo>
                  <a:lnTo>
                    <a:pt x="2730" y="1158"/>
                  </a:lnTo>
                  <a:lnTo>
                    <a:pt x="2730" y="1152"/>
                  </a:lnTo>
                  <a:lnTo>
                    <a:pt x="2736" y="1146"/>
                  </a:lnTo>
                  <a:lnTo>
                    <a:pt x="2736" y="1140"/>
                  </a:lnTo>
                  <a:lnTo>
                    <a:pt x="2736" y="1134"/>
                  </a:lnTo>
                  <a:lnTo>
                    <a:pt x="2736" y="1128"/>
                  </a:lnTo>
                  <a:lnTo>
                    <a:pt x="2742" y="1128"/>
                  </a:lnTo>
                  <a:lnTo>
                    <a:pt x="2742" y="1122"/>
                  </a:lnTo>
                  <a:lnTo>
                    <a:pt x="2742" y="1116"/>
                  </a:lnTo>
                  <a:lnTo>
                    <a:pt x="2742" y="1110"/>
                  </a:lnTo>
                  <a:lnTo>
                    <a:pt x="2742" y="1104"/>
                  </a:lnTo>
                  <a:lnTo>
                    <a:pt x="2748" y="1104"/>
                  </a:lnTo>
                  <a:lnTo>
                    <a:pt x="2748" y="1098"/>
                  </a:lnTo>
                  <a:lnTo>
                    <a:pt x="2748" y="1092"/>
                  </a:lnTo>
                  <a:lnTo>
                    <a:pt x="2748" y="1086"/>
                  </a:lnTo>
                  <a:lnTo>
                    <a:pt x="2754" y="1080"/>
                  </a:lnTo>
                  <a:lnTo>
                    <a:pt x="2754" y="1074"/>
                  </a:lnTo>
                  <a:lnTo>
                    <a:pt x="2754" y="1068"/>
                  </a:lnTo>
                  <a:lnTo>
                    <a:pt x="2754" y="1062"/>
                  </a:lnTo>
                  <a:lnTo>
                    <a:pt x="2760" y="1056"/>
                  </a:lnTo>
                  <a:lnTo>
                    <a:pt x="2760" y="1050"/>
                  </a:lnTo>
                  <a:lnTo>
                    <a:pt x="2760" y="1044"/>
                  </a:lnTo>
                  <a:lnTo>
                    <a:pt x="2760" y="1038"/>
                  </a:lnTo>
                  <a:lnTo>
                    <a:pt x="2766" y="1032"/>
                  </a:lnTo>
                  <a:lnTo>
                    <a:pt x="2766" y="1026"/>
                  </a:lnTo>
                  <a:lnTo>
                    <a:pt x="2766" y="1020"/>
                  </a:lnTo>
                  <a:lnTo>
                    <a:pt x="2766" y="1014"/>
                  </a:lnTo>
                  <a:lnTo>
                    <a:pt x="2766" y="1008"/>
                  </a:lnTo>
                  <a:lnTo>
                    <a:pt x="2772" y="1008"/>
                  </a:lnTo>
                  <a:lnTo>
                    <a:pt x="2772" y="1002"/>
                  </a:lnTo>
                  <a:lnTo>
                    <a:pt x="2772" y="996"/>
                  </a:lnTo>
                  <a:lnTo>
                    <a:pt x="2772" y="990"/>
                  </a:lnTo>
                  <a:lnTo>
                    <a:pt x="2778" y="984"/>
                  </a:lnTo>
                  <a:lnTo>
                    <a:pt x="2778" y="978"/>
                  </a:lnTo>
                  <a:lnTo>
                    <a:pt x="2778" y="972"/>
                  </a:lnTo>
                  <a:lnTo>
                    <a:pt x="2778" y="966"/>
                  </a:lnTo>
                  <a:lnTo>
                    <a:pt x="2778" y="960"/>
                  </a:lnTo>
                  <a:lnTo>
                    <a:pt x="2784" y="960"/>
                  </a:lnTo>
                  <a:lnTo>
                    <a:pt x="2784" y="954"/>
                  </a:lnTo>
                  <a:lnTo>
                    <a:pt x="2784" y="948"/>
                  </a:lnTo>
                  <a:lnTo>
                    <a:pt x="2784" y="942"/>
                  </a:lnTo>
                  <a:lnTo>
                    <a:pt x="2784" y="936"/>
                  </a:lnTo>
                  <a:lnTo>
                    <a:pt x="2790" y="930"/>
                  </a:lnTo>
                  <a:lnTo>
                    <a:pt x="2790" y="924"/>
                  </a:lnTo>
                  <a:lnTo>
                    <a:pt x="2790" y="918"/>
                  </a:lnTo>
                  <a:lnTo>
                    <a:pt x="2790" y="912"/>
                  </a:lnTo>
                  <a:lnTo>
                    <a:pt x="2796" y="906"/>
                  </a:lnTo>
                  <a:lnTo>
                    <a:pt x="2796" y="900"/>
                  </a:lnTo>
                  <a:lnTo>
                    <a:pt x="2796" y="894"/>
                  </a:lnTo>
                  <a:lnTo>
                    <a:pt x="2802" y="894"/>
                  </a:lnTo>
                  <a:lnTo>
                    <a:pt x="2802" y="888"/>
                  </a:lnTo>
                  <a:lnTo>
                    <a:pt x="2808" y="888"/>
                  </a:lnTo>
                  <a:lnTo>
                    <a:pt x="2808" y="894"/>
                  </a:lnTo>
                  <a:lnTo>
                    <a:pt x="2814" y="894"/>
                  </a:lnTo>
                  <a:lnTo>
                    <a:pt x="2814" y="900"/>
                  </a:lnTo>
                  <a:lnTo>
                    <a:pt x="2820" y="906"/>
                  </a:lnTo>
                  <a:lnTo>
                    <a:pt x="2820" y="912"/>
                  </a:lnTo>
                  <a:lnTo>
                    <a:pt x="2820" y="918"/>
                  </a:lnTo>
                  <a:lnTo>
                    <a:pt x="2820" y="924"/>
                  </a:lnTo>
                  <a:lnTo>
                    <a:pt x="2826" y="924"/>
                  </a:lnTo>
                  <a:lnTo>
                    <a:pt x="2826" y="930"/>
                  </a:lnTo>
                  <a:lnTo>
                    <a:pt x="2826" y="936"/>
                  </a:lnTo>
                  <a:lnTo>
                    <a:pt x="2826" y="942"/>
                  </a:lnTo>
                  <a:lnTo>
                    <a:pt x="2826" y="948"/>
                  </a:lnTo>
                  <a:lnTo>
                    <a:pt x="2832" y="954"/>
                  </a:lnTo>
                  <a:lnTo>
                    <a:pt x="2832" y="960"/>
                  </a:lnTo>
                  <a:lnTo>
                    <a:pt x="2832" y="966"/>
                  </a:lnTo>
                  <a:lnTo>
                    <a:pt x="2832" y="972"/>
                  </a:lnTo>
                  <a:lnTo>
                    <a:pt x="2832" y="978"/>
                  </a:lnTo>
                  <a:lnTo>
                    <a:pt x="2838" y="984"/>
                  </a:lnTo>
                  <a:lnTo>
                    <a:pt x="2838" y="990"/>
                  </a:lnTo>
                  <a:lnTo>
                    <a:pt x="2838" y="996"/>
                  </a:lnTo>
                  <a:lnTo>
                    <a:pt x="2838" y="1002"/>
                  </a:lnTo>
                  <a:lnTo>
                    <a:pt x="2838" y="1008"/>
                  </a:lnTo>
                  <a:lnTo>
                    <a:pt x="2844" y="1014"/>
                  </a:lnTo>
                  <a:lnTo>
                    <a:pt x="2844" y="1020"/>
                  </a:lnTo>
                  <a:lnTo>
                    <a:pt x="2844" y="1026"/>
                  </a:lnTo>
                  <a:lnTo>
                    <a:pt x="2844" y="1032"/>
                  </a:lnTo>
                  <a:lnTo>
                    <a:pt x="2844" y="1038"/>
                  </a:lnTo>
                  <a:lnTo>
                    <a:pt x="2850" y="1044"/>
                  </a:lnTo>
                  <a:lnTo>
                    <a:pt x="2850" y="1050"/>
                  </a:lnTo>
                  <a:lnTo>
                    <a:pt x="2850" y="1056"/>
                  </a:lnTo>
                  <a:lnTo>
                    <a:pt x="2850" y="1062"/>
                  </a:lnTo>
                  <a:lnTo>
                    <a:pt x="2850" y="1068"/>
                  </a:lnTo>
                  <a:lnTo>
                    <a:pt x="2850" y="1074"/>
                  </a:lnTo>
                  <a:lnTo>
                    <a:pt x="2856" y="1074"/>
                  </a:lnTo>
                  <a:lnTo>
                    <a:pt x="2856" y="1080"/>
                  </a:lnTo>
                  <a:lnTo>
                    <a:pt x="2856" y="1086"/>
                  </a:lnTo>
                  <a:lnTo>
                    <a:pt x="2856" y="1092"/>
                  </a:lnTo>
                  <a:lnTo>
                    <a:pt x="2856" y="1098"/>
                  </a:lnTo>
                  <a:lnTo>
                    <a:pt x="2862" y="1098"/>
                  </a:lnTo>
                  <a:lnTo>
                    <a:pt x="2862" y="1104"/>
                  </a:lnTo>
                  <a:lnTo>
                    <a:pt x="2862" y="1110"/>
                  </a:lnTo>
                  <a:lnTo>
                    <a:pt x="2862" y="1116"/>
                  </a:lnTo>
                  <a:lnTo>
                    <a:pt x="2862" y="1122"/>
                  </a:lnTo>
                  <a:lnTo>
                    <a:pt x="2868" y="1128"/>
                  </a:lnTo>
                  <a:lnTo>
                    <a:pt x="2868" y="1134"/>
                  </a:lnTo>
                  <a:lnTo>
                    <a:pt x="2868" y="1140"/>
                  </a:lnTo>
                  <a:lnTo>
                    <a:pt x="2868" y="1146"/>
                  </a:lnTo>
                  <a:lnTo>
                    <a:pt x="2868" y="1152"/>
                  </a:lnTo>
                  <a:lnTo>
                    <a:pt x="2874" y="1158"/>
                  </a:lnTo>
                  <a:lnTo>
                    <a:pt x="2874" y="1164"/>
                  </a:lnTo>
                  <a:lnTo>
                    <a:pt x="2874" y="1170"/>
                  </a:lnTo>
                  <a:lnTo>
                    <a:pt x="2874" y="1176"/>
                  </a:lnTo>
                  <a:lnTo>
                    <a:pt x="2880" y="1182"/>
                  </a:lnTo>
                  <a:lnTo>
                    <a:pt x="2880" y="1188"/>
                  </a:lnTo>
                  <a:lnTo>
                    <a:pt x="2880" y="1194"/>
                  </a:lnTo>
                  <a:lnTo>
                    <a:pt x="2880" y="1200"/>
                  </a:lnTo>
                  <a:lnTo>
                    <a:pt x="2886" y="1206"/>
                  </a:lnTo>
                  <a:lnTo>
                    <a:pt x="2886" y="1212"/>
                  </a:lnTo>
                  <a:lnTo>
                    <a:pt x="2886" y="1218"/>
                  </a:lnTo>
                  <a:lnTo>
                    <a:pt x="2886" y="1224"/>
                  </a:lnTo>
                  <a:lnTo>
                    <a:pt x="2892" y="1230"/>
                  </a:lnTo>
                  <a:lnTo>
                    <a:pt x="2892" y="1236"/>
                  </a:lnTo>
                  <a:lnTo>
                    <a:pt x="2892" y="1242"/>
                  </a:lnTo>
                  <a:lnTo>
                    <a:pt x="2892" y="1248"/>
                  </a:lnTo>
                  <a:lnTo>
                    <a:pt x="2898" y="1248"/>
                  </a:lnTo>
                  <a:lnTo>
                    <a:pt x="2898" y="1254"/>
                  </a:lnTo>
                  <a:lnTo>
                    <a:pt x="2898" y="1260"/>
                  </a:lnTo>
                  <a:lnTo>
                    <a:pt x="2898" y="1266"/>
                  </a:lnTo>
                  <a:lnTo>
                    <a:pt x="2904" y="1272"/>
                  </a:lnTo>
                  <a:lnTo>
                    <a:pt x="2904" y="1278"/>
                  </a:lnTo>
                  <a:lnTo>
                    <a:pt x="2904" y="1284"/>
                  </a:lnTo>
                  <a:lnTo>
                    <a:pt x="2910" y="1290"/>
                  </a:lnTo>
                  <a:lnTo>
                    <a:pt x="2910" y="1296"/>
                  </a:lnTo>
                  <a:lnTo>
                    <a:pt x="2910" y="1302"/>
                  </a:lnTo>
                  <a:lnTo>
                    <a:pt x="2910" y="1308"/>
                  </a:lnTo>
                  <a:lnTo>
                    <a:pt x="2916" y="1308"/>
                  </a:lnTo>
                  <a:lnTo>
                    <a:pt x="2916" y="1314"/>
                  </a:lnTo>
                  <a:lnTo>
                    <a:pt x="2916" y="1320"/>
                  </a:lnTo>
                  <a:lnTo>
                    <a:pt x="2916" y="1326"/>
                  </a:lnTo>
                  <a:lnTo>
                    <a:pt x="2922" y="1326"/>
                  </a:lnTo>
                  <a:lnTo>
                    <a:pt x="2922" y="1332"/>
                  </a:lnTo>
                  <a:lnTo>
                    <a:pt x="2922" y="1338"/>
                  </a:lnTo>
                  <a:lnTo>
                    <a:pt x="2922" y="1344"/>
                  </a:lnTo>
                  <a:lnTo>
                    <a:pt x="2928" y="1344"/>
                  </a:lnTo>
                  <a:lnTo>
                    <a:pt x="2928" y="1350"/>
                  </a:lnTo>
                  <a:lnTo>
                    <a:pt x="2928" y="1356"/>
                  </a:lnTo>
                  <a:lnTo>
                    <a:pt x="2934" y="1362"/>
                  </a:lnTo>
                  <a:lnTo>
                    <a:pt x="2934" y="1368"/>
                  </a:lnTo>
                  <a:lnTo>
                    <a:pt x="2940" y="1374"/>
                  </a:lnTo>
                  <a:lnTo>
                    <a:pt x="2940" y="1380"/>
                  </a:lnTo>
                  <a:lnTo>
                    <a:pt x="2946" y="1386"/>
                  </a:lnTo>
                  <a:lnTo>
                    <a:pt x="2946" y="1392"/>
                  </a:lnTo>
                  <a:lnTo>
                    <a:pt x="2952" y="1398"/>
                  </a:lnTo>
                  <a:lnTo>
                    <a:pt x="2952" y="1404"/>
                  </a:lnTo>
                  <a:lnTo>
                    <a:pt x="2958" y="1404"/>
                  </a:lnTo>
                  <a:lnTo>
                    <a:pt x="2958" y="1410"/>
                  </a:lnTo>
                  <a:lnTo>
                    <a:pt x="2958" y="1416"/>
                  </a:lnTo>
                  <a:lnTo>
                    <a:pt x="2964" y="1416"/>
                  </a:lnTo>
                  <a:lnTo>
                    <a:pt x="2964" y="1422"/>
                  </a:lnTo>
                  <a:lnTo>
                    <a:pt x="2970" y="1422"/>
                  </a:lnTo>
                  <a:lnTo>
                    <a:pt x="2970" y="1428"/>
                  </a:lnTo>
                  <a:lnTo>
                    <a:pt x="2976" y="1428"/>
                  </a:lnTo>
                  <a:lnTo>
                    <a:pt x="2976" y="1434"/>
                  </a:lnTo>
                  <a:lnTo>
                    <a:pt x="2982" y="1434"/>
                  </a:lnTo>
                  <a:lnTo>
                    <a:pt x="2982" y="1440"/>
                  </a:lnTo>
                  <a:lnTo>
                    <a:pt x="2988" y="1440"/>
                  </a:lnTo>
                  <a:lnTo>
                    <a:pt x="2988" y="1446"/>
                  </a:lnTo>
                  <a:lnTo>
                    <a:pt x="2994" y="1446"/>
                  </a:lnTo>
                  <a:lnTo>
                    <a:pt x="2994" y="1452"/>
                  </a:lnTo>
                  <a:lnTo>
                    <a:pt x="3000" y="1452"/>
                  </a:lnTo>
                  <a:lnTo>
                    <a:pt x="3000" y="1458"/>
                  </a:lnTo>
                  <a:lnTo>
                    <a:pt x="3006" y="1458"/>
                  </a:lnTo>
                  <a:lnTo>
                    <a:pt x="3012" y="1458"/>
                  </a:lnTo>
                  <a:lnTo>
                    <a:pt x="3012" y="1464"/>
                  </a:lnTo>
                  <a:lnTo>
                    <a:pt x="3018" y="1464"/>
                  </a:lnTo>
                  <a:lnTo>
                    <a:pt x="3024" y="1464"/>
                  </a:lnTo>
                  <a:lnTo>
                    <a:pt x="3030" y="1464"/>
                  </a:lnTo>
                  <a:lnTo>
                    <a:pt x="3036" y="1464"/>
                  </a:lnTo>
                  <a:lnTo>
                    <a:pt x="3042" y="1464"/>
                  </a:lnTo>
                  <a:lnTo>
                    <a:pt x="3048" y="1464"/>
                  </a:lnTo>
                  <a:lnTo>
                    <a:pt x="3054" y="1464"/>
                  </a:lnTo>
                  <a:lnTo>
                    <a:pt x="3060" y="1464"/>
                  </a:lnTo>
                  <a:lnTo>
                    <a:pt x="3060" y="1458"/>
                  </a:lnTo>
                  <a:lnTo>
                    <a:pt x="3066" y="1458"/>
                  </a:lnTo>
                  <a:lnTo>
                    <a:pt x="3072" y="1458"/>
                  </a:lnTo>
                  <a:lnTo>
                    <a:pt x="3072" y="1452"/>
                  </a:lnTo>
                  <a:lnTo>
                    <a:pt x="3078" y="1452"/>
                  </a:lnTo>
                  <a:lnTo>
                    <a:pt x="3084" y="1452"/>
                  </a:lnTo>
                  <a:lnTo>
                    <a:pt x="3084" y="1446"/>
                  </a:lnTo>
                  <a:lnTo>
                    <a:pt x="3090" y="1446"/>
                  </a:lnTo>
                  <a:lnTo>
                    <a:pt x="3090" y="1440"/>
                  </a:lnTo>
                  <a:lnTo>
                    <a:pt x="3096" y="1440"/>
                  </a:lnTo>
                  <a:lnTo>
                    <a:pt x="3096" y="1434"/>
                  </a:lnTo>
                  <a:lnTo>
                    <a:pt x="3102" y="1434"/>
                  </a:lnTo>
                  <a:lnTo>
                    <a:pt x="3102" y="1428"/>
                  </a:lnTo>
                  <a:lnTo>
                    <a:pt x="3108" y="1428"/>
                  </a:lnTo>
                  <a:lnTo>
                    <a:pt x="3108" y="1422"/>
                  </a:lnTo>
                  <a:lnTo>
                    <a:pt x="3114" y="1422"/>
                  </a:lnTo>
                  <a:lnTo>
                    <a:pt x="3114" y="1416"/>
                  </a:lnTo>
                  <a:lnTo>
                    <a:pt x="3120" y="1410"/>
                  </a:lnTo>
                  <a:lnTo>
                    <a:pt x="3120" y="1404"/>
                  </a:lnTo>
                  <a:lnTo>
                    <a:pt x="3126" y="1404"/>
                  </a:lnTo>
                  <a:lnTo>
                    <a:pt x="3126" y="1398"/>
                  </a:lnTo>
                  <a:lnTo>
                    <a:pt x="3132" y="1398"/>
                  </a:lnTo>
                  <a:lnTo>
                    <a:pt x="3132" y="1392"/>
                  </a:lnTo>
                  <a:lnTo>
                    <a:pt x="3132" y="1386"/>
                  </a:lnTo>
                  <a:lnTo>
                    <a:pt x="3138" y="1386"/>
                  </a:lnTo>
                  <a:lnTo>
                    <a:pt x="3138" y="1380"/>
                  </a:lnTo>
                  <a:lnTo>
                    <a:pt x="3144" y="1374"/>
                  </a:lnTo>
                  <a:lnTo>
                    <a:pt x="3144" y="1368"/>
                  </a:lnTo>
                  <a:lnTo>
                    <a:pt x="3150" y="1368"/>
                  </a:lnTo>
                  <a:lnTo>
                    <a:pt x="3150" y="1362"/>
                  </a:lnTo>
                  <a:lnTo>
                    <a:pt x="3150" y="1356"/>
                  </a:lnTo>
                  <a:lnTo>
                    <a:pt x="3156" y="1356"/>
                  </a:lnTo>
                  <a:lnTo>
                    <a:pt x="3156" y="1350"/>
                  </a:lnTo>
                  <a:lnTo>
                    <a:pt x="3156" y="1344"/>
                  </a:lnTo>
                  <a:lnTo>
                    <a:pt x="3162" y="1344"/>
                  </a:lnTo>
                  <a:lnTo>
                    <a:pt x="3162" y="1338"/>
                  </a:lnTo>
                  <a:lnTo>
                    <a:pt x="3162" y="1332"/>
                  </a:lnTo>
                  <a:lnTo>
                    <a:pt x="3168" y="1332"/>
                  </a:lnTo>
                  <a:lnTo>
                    <a:pt x="3168" y="1326"/>
                  </a:lnTo>
                  <a:lnTo>
                    <a:pt x="3168" y="1320"/>
                  </a:lnTo>
                  <a:lnTo>
                    <a:pt x="3174" y="1320"/>
                  </a:lnTo>
                  <a:lnTo>
                    <a:pt x="3174" y="1314"/>
                  </a:lnTo>
                  <a:lnTo>
                    <a:pt x="3174" y="1308"/>
                  </a:lnTo>
                  <a:lnTo>
                    <a:pt x="3180" y="1308"/>
                  </a:lnTo>
                  <a:lnTo>
                    <a:pt x="3180" y="1302"/>
                  </a:lnTo>
                  <a:lnTo>
                    <a:pt x="3180" y="1296"/>
                  </a:lnTo>
                  <a:lnTo>
                    <a:pt x="3186" y="1296"/>
                  </a:lnTo>
                  <a:lnTo>
                    <a:pt x="3186" y="1290"/>
                  </a:lnTo>
                  <a:lnTo>
                    <a:pt x="3186" y="1284"/>
                  </a:lnTo>
                  <a:lnTo>
                    <a:pt x="3192" y="1278"/>
                  </a:lnTo>
                  <a:lnTo>
                    <a:pt x="3192" y="1272"/>
                  </a:lnTo>
                  <a:lnTo>
                    <a:pt x="3198" y="1266"/>
                  </a:lnTo>
                  <a:lnTo>
                    <a:pt x="3198" y="1260"/>
                  </a:lnTo>
                  <a:lnTo>
                    <a:pt x="3198" y="1254"/>
                  </a:lnTo>
                  <a:lnTo>
                    <a:pt x="3204" y="1254"/>
                  </a:lnTo>
                  <a:lnTo>
                    <a:pt x="3204" y="1248"/>
                  </a:lnTo>
                  <a:lnTo>
                    <a:pt x="3204" y="1242"/>
                  </a:lnTo>
                  <a:lnTo>
                    <a:pt x="3204" y="1236"/>
                  </a:lnTo>
                  <a:lnTo>
                    <a:pt x="3210" y="1236"/>
                  </a:lnTo>
                  <a:lnTo>
                    <a:pt x="3210" y="1230"/>
                  </a:lnTo>
                  <a:lnTo>
                    <a:pt x="3210" y="1224"/>
                  </a:lnTo>
                  <a:lnTo>
                    <a:pt x="3216" y="1218"/>
                  </a:lnTo>
                  <a:lnTo>
                    <a:pt x="3216" y="1212"/>
                  </a:lnTo>
                  <a:lnTo>
                    <a:pt x="3216" y="1206"/>
                  </a:lnTo>
                  <a:lnTo>
                    <a:pt x="3222" y="1206"/>
                  </a:lnTo>
                  <a:lnTo>
                    <a:pt x="3222" y="1200"/>
                  </a:lnTo>
                  <a:lnTo>
                    <a:pt x="3222" y="1194"/>
                  </a:lnTo>
                  <a:lnTo>
                    <a:pt x="3228" y="1188"/>
                  </a:lnTo>
                  <a:lnTo>
                    <a:pt x="3228" y="1182"/>
                  </a:lnTo>
                  <a:lnTo>
                    <a:pt x="3228" y="1176"/>
                  </a:lnTo>
                  <a:lnTo>
                    <a:pt x="3234" y="1170"/>
                  </a:lnTo>
                  <a:lnTo>
                    <a:pt x="3234" y="1164"/>
                  </a:lnTo>
                  <a:lnTo>
                    <a:pt x="3234" y="1158"/>
                  </a:lnTo>
                  <a:lnTo>
                    <a:pt x="3240" y="1158"/>
                  </a:lnTo>
                  <a:lnTo>
                    <a:pt x="3240" y="1152"/>
                  </a:lnTo>
                  <a:lnTo>
                    <a:pt x="3240" y="1146"/>
                  </a:lnTo>
                  <a:lnTo>
                    <a:pt x="3246" y="1140"/>
                  </a:lnTo>
                  <a:lnTo>
                    <a:pt x="3246" y="1134"/>
                  </a:lnTo>
                  <a:lnTo>
                    <a:pt x="3246" y="1128"/>
                  </a:lnTo>
                  <a:lnTo>
                    <a:pt x="3252" y="1122"/>
                  </a:lnTo>
                  <a:lnTo>
                    <a:pt x="3252" y="1116"/>
                  </a:lnTo>
                  <a:lnTo>
                    <a:pt x="3252" y="1110"/>
                  </a:lnTo>
                  <a:lnTo>
                    <a:pt x="3258" y="1104"/>
                  </a:lnTo>
                  <a:lnTo>
                    <a:pt x="3258" y="1098"/>
                  </a:lnTo>
                  <a:lnTo>
                    <a:pt x="3258" y="1092"/>
                  </a:lnTo>
                  <a:lnTo>
                    <a:pt x="3264" y="1092"/>
                  </a:lnTo>
                  <a:lnTo>
                    <a:pt x="3264" y="1086"/>
                  </a:lnTo>
                  <a:lnTo>
                    <a:pt x="3264" y="1080"/>
                  </a:lnTo>
                  <a:lnTo>
                    <a:pt x="3264" y="1074"/>
                  </a:lnTo>
                  <a:lnTo>
                    <a:pt x="3270" y="1074"/>
                  </a:lnTo>
                  <a:lnTo>
                    <a:pt x="3270" y="1068"/>
                  </a:lnTo>
                  <a:lnTo>
                    <a:pt x="3270" y="1062"/>
                  </a:lnTo>
                  <a:lnTo>
                    <a:pt x="3270" y="1056"/>
                  </a:lnTo>
                  <a:lnTo>
                    <a:pt x="3276" y="1056"/>
                  </a:lnTo>
                  <a:lnTo>
                    <a:pt x="3276" y="1050"/>
                  </a:lnTo>
                  <a:lnTo>
                    <a:pt x="3276" y="1044"/>
                  </a:lnTo>
                  <a:lnTo>
                    <a:pt x="3276" y="1038"/>
                  </a:lnTo>
                  <a:lnTo>
                    <a:pt x="3282" y="1038"/>
                  </a:lnTo>
                  <a:lnTo>
                    <a:pt x="3282" y="1032"/>
                  </a:lnTo>
                  <a:lnTo>
                    <a:pt x="3282" y="1026"/>
                  </a:lnTo>
                  <a:lnTo>
                    <a:pt x="3282" y="1020"/>
                  </a:lnTo>
                  <a:lnTo>
                    <a:pt x="3288" y="1020"/>
                  </a:lnTo>
                  <a:lnTo>
                    <a:pt x="3288" y="1014"/>
                  </a:lnTo>
                  <a:lnTo>
                    <a:pt x="3288" y="1008"/>
                  </a:lnTo>
                  <a:lnTo>
                    <a:pt x="3288" y="1002"/>
                  </a:lnTo>
                  <a:lnTo>
                    <a:pt x="3294" y="1002"/>
                  </a:lnTo>
                  <a:lnTo>
                    <a:pt x="3294" y="996"/>
                  </a:lnTo>
                  <a:lnTo>
                    <a:pt x="3294" y="990"/>
                  </a:lnTo>
                  <a:lnTo>
                    <a:pt x="3294" y="984"/>
                  </a:lnTo>
                  <a:lnTo>
                    <a:pt x="3300" y="984"/>
                  </a:lnTo>
                  <a:lnTo>
                    <a:pt x="3300" y="978"/>
                  </a:lnTo>
                  <a:lnTo>
                    <a:pt x="3300" y="972"/>
                  </a:lnTo>
                  <a:lnTo>
                    <a:pt x="3300" y="966"/>
                  </a:lnTo>
                  <a:lnTo>
                    <a:pt x="3306" y="966"/>
                  </a:lnTo>
                  <a:lnTo>
                    <a:pt x="3306" y="960"/>
                  </a:lnTo>
                  <a:lnTo>
                    <a:pt x="3306" y="954"/>
                  </a:lnTo>
                  <a:lnTo>
                    <a:pt x="3312" y="948"/>
                  </a:lnTo>
                  <a:lnTo>
                    <a:pt x="3312" y="942"/>
                  </a:lnTo>
                  <a:lnTo>
                    <a:pt x="3312" y="936"/>
                  </a:lnTo>
                  <a:lnTo>
                    <a:pt x="3318" y="930"/>
                  </a:lnTo>
                  <a:lnTo>
                    <a:pt x="3318" y="924"/>
                  </a:lnTo>
                  <a:lnTo>
                    <a:pt x="3318" y="918"/>
                  </a:lnTo>
                  <a:lnTo>
                    <a:pt x="3324" y="912"/>
                  </a:lnTo>
                  <a:lnTo>
                    <a:pt x="3324" y="906"/>
                  </a:lnTo>
                  <a:lnTo>
                    <a:pt x="3324" y="900"/>
                  </a:lnTo>
                  <a:lnTo>
                    <a:pt x="3330" y="894"/>
                  </a:lnTo>
                  <a:lnTo>
                    <a:pt x="3330" y="888"/>
                  </a:lnTo>
                  <a:lnTo>
                    <a:pt x="3330" y="882"/>
                  </a:lnTo>
                  <a:lnTo>
                    <a:pt x="3336" y="876"/>
                  </a:lnTo>
                  <a:lnTo>
                    <a:pt x="3336" y="870"/>
                  </a:lnTo>
                  <a:lnTo>
                    <a:pt x="3336" y="864"/>
                  </a:lnTo>
                  <a:lnTo>
                    <a:pt x="3342" y="858"/>
                  </a:lnTo>
                  <a:lnTo>
                    <a:pt x="3342" y="852"/>
                  </a:lnTo>
                  <a:lnTo>
                    <a:pt x="3342" y="846"/>
                  </a:lnTo>
                  <a:lnTo>
                    <a:pt x="3342" y="840"/>
                  </a:lnTo>
                  <a:lnTo>
                    <a:pt x="3348" y="840"/>
                  </a:lnTo>
                  <a:lnTo>
                    <a:pt x="3348" y="834"/>
                  </a:lnTo>
                  <a:lnTo>
                    <a:pt x="3348" y="828"/>
                  </a:lnTo>
                  <a:lnTo>
                    <a:pt x="3354" y="828"/>
                  </a:lnTo>
                  <a:lnTo>
                    <a:pt x="3354" y="822"/>
                  </a:lnTo>
                  <a:lnTo>
                    <a:pt x="3354" y="816"/>
                  </a:lnTo>
                  <a:lnTo>
                    <a:pt x="3360" y="816"/>
                  </a:lnTo>
                  <a:lnTo>
                    <a:pt x="3360" y="810"/>
                  </a:lnTo>
                  <a:lnTo>
                    <a:pt x="3366" y="810"/>
                  </a:lnTo>
                  <a:lnTo>
                    <a:pt x="3372" y="810"/>
                  </a:lnTo>
                  <a:lnTo>
                    <a:pt x="3372" y="816"/>
                  </a:lnTo>
                  <a:lnTo>
                    <a:pt x="3378" y="816"/>
                  </a:lnTo>
                  <a:lnTo>
                    <a:pt x="3378" y="822"/>
                  </a:lnTo>
                  <a:lnTo>
                    <a:pt x="3384" y="822"/>
                  </a:lnTo>
                  <a:lnTo>
                    <a:pt x="3384" y="828"/>
                  </a:lnTo>
                  <a:lnTo>
                    <a:pt x="3384" y="834"/>
                  </a:lnTo>
                  <a:lnTo>
                    <a:pt x="3390" y="840"/>
                  </a:lnTo>
                  <a:lnTo>
                    <a:pt x="3390" y="846"/>
                  </a:lnTo>
                  <a:lnTo>
                    <a:pt x="3390" y="852"/>
                  </a:lnTo>
                  <a:lnTo>
                    <a:pt x="3390" y="858"/>
                  </a:lnTo>
                  <a:lnTo>
                    <a:pt x="3396" y="858"/>
                  </a:lnTo>
                  <a:lnTo>
                    <a:pt x="3396" y="864"/>
                  </a:lnTo>
                  <a:lnTo>
                    <a:pt x="3396" y="870"/>
                  </a:lnTo>
                  <a:lnTo>
                    <a:pt x="3396" y="876"/>
                  </a:lnTo>
                  <a:lnTo>
                    <a:pt x="3402" y="876"/>
                  </a:lnTo>
                  <a:lnTo>
                    <a:pt x="3402" y="882"/>
                  </a:lnTo>
                  <a:lnTo>
                    <a:pt x="3402" y="888"/>
                  </a:lnTo>
                  <a:lnTo>
                    <a:pt x="3402" y="894"/>
                  </a:lnTo>
                  <a:lnTo>
                    <a:pt x="3408" y="894"/>
                  </a:lnTo>
                  <a:lnTo>
                    <a:pt x="3408" y="900"/>
                  </a:lnTo>
                  <a:lnTo>
                    <a:pt x="3408" y="906"/>
                  </a:lnTo>
                  <a:lnTo>
                    <a:pt x="3408" y="912"/>
                  </a:lnTo>
                  <a:lnTo>
                    <a:pt x="3414" y="912"/>
                  </a:lnTo>
                  <a:lnTo>
                    <a:pt x="3414" y="918"/>
                  </a:lnTo>
                  <a:lnTo>
                    <a:pt x="3414" y="924"/>
                  </a:lnTo>
                  <a:lnTo>
                    <a:pt x="3414" y="930"/>
                  </a:lnTo>
                  <a:lnTo>
                    <a:pt x="3420" y="930"/>
                  </a:lnTo>
                  <a:lnTo>
                    <a:pt x="3420" y="936"/>
                  </a:lnTo>
                  <a:lnTo>
                    <a:pt x="3420" y="942"/>
                  </a:lnTo>
                  <a:lnTo>
                    <a:pt x="3420" y="948"/>
                  </a:lnTo>
                  <a:lnTo>
                    <a:pt x="3426" y="948"/>
                  </a:lnTo>
                  <a:lnTo>
                    <a:pt x="3426" y="954"/>
                  </a:lnTo>
                  <a:lnTo>
                    <a:pt x="3426" y="960"/>
                  </a:lnTo>
                  <a:lnTo>
                    <a:pt x="3432" y="966"/>
                  </a:lnTo>
                  <a:lnTo>
                    <a:pt x="3432" y="972"/>
                  </a:lnTo>
                  <a:lnTo>
                    <a:pt x="3432" y="978"/>
                  </a:lnTo>
                  <a:lnTo>
                    <a:pt x="3438" y="984"/>
                  </a:lnTo>
                  <a:lnTo>
                    <a:pt x="3438" y="990"/>
                  </a:lnTo>
                  <a:lnTo>
                    <a:pt x="3438" y="996"/>
                  </a:lnTo>
                  <a:lnTo>
                    <a:pt x="3444" y="1002"/>
                  </a:lnTo>
                  <a:lnTo>
                    <a:pt x="3444" y="1008"/>
                  </a:lnTo>
                  <a:lnTo>
                    <a:pt x="3444" y="1014"/>
                  </a:lnTo>
                  <a:lnTo>
                    <a:pt x="3450" y="1014"/>
                  </a:lnTo>
                  <a:lnTo>
                    <a:pt x="3450" y="1020"/>
                  </a:lnTo>
                  <a:lnTo>
                    <a:pt x="3450" y="1026"/>
                  </a:lnTo>
                  <a:lnTo>
                    <a:pt x="3456" y="1032"/>
                  </a:lnTo>
                  <a:lnTo>
                    <a:pt x="3456" y="1038"/>
                  </a:lnTo>
                  <a:lnTo>
                    <a:pt x="3456" y="1044"/>
                  </a:lnTo>
                  <a:lnTo>
                    <a:pt x="3462" y="1050"/>
                  </a:lnTo>
                  <a:lnTo>
                    <a:pt x="3462" y="1056"/>
                  </a:lnTo>
                  <a:lnTo>
                    <a:pt x="3462" y="1062"/>
                  </a:lnTo>
                  <a:lnTo>
                    <a:pt x="3468" y="1062"/>
                  </a:lnTo>
                  <a:lnTo>
                    <a:pt x="3468" y="1068"/>
                  </a:lnTo>
                  <a:lnTo>
                    <a:pt x="3468" y="1074"/>
                  </a:lnTo>
                  <a:lnTo>
                    <a:pt x="3474" y="1080"/>
                  </a:lnTo>
                  <a:lnTo>
                    <a:pt x="3474" y="1086"/>
                  </a:lnTo>
                  <a:lnTo>
                    <a:pt x="3474" y="1092"/>
                  </a:lnTo>
                  <a:lnTo>
                    <a:pt x="3480" y="1092"/>
                  </a:lnTo>
                  <a:lnTo>
                    <a:pt x="3480" y="1098"/>
                  </a:lnTo>
                  <a:lnTo>
                    <a:pt x="3480" y="1104"/>
                  </a:lnTo>
                  <a:lnTo>
                    <a:pt x="3486" y="1110"/>
                  </a:lnTo>
                  <a:lnTo>
                    <a:pt x="3486" y="1116"/>
                  </a:lnTo>
                  <a:lnTo>
                    <a:pt x="3486" y="1122"/>
                  </a:lnTo>
                  <a:lnTo>
                    <a:pt x="3492" y="1122"/>
                  </a:lnTo>
                  <a:lnTo>
                    <a:pt x="3492" y="1128"/>
                  </a:lnTo>
                  <a:lnTo>
                    <a:pt x="3492" y="1134"/>
                  </a:lnTo>
                  <a:lnTo>
                    <a:pt x="3498" y="1134"/>
                  </a:lnTo>
                  <a:lnTo>
                    <a:pt x="3498" y="1140"/>
                  </a:lnTo>
                  <a:lnTo>
                    <a:pt x="3498" y="1146"/>
                  </a:lnTo>
                  <a:lnTo>
                    <a:pt x="3504" y="1152"/>
                  </a:lnTo>
                  <a:lnTo>
                    <a:pt x="3504" y="1158"/>
                  </a:lnTo>
                  <a:lnTo>
                    <a:pt x="3504" y="1164"/>
                  </a:lnTo>
                  <a:lnTo>
                    <a:pt x="3510" y="1164"/>
                  </a:lnTo>
                  <a:lnTo>
                    <a:pt x="3510" y="1170"/>
                  </a:lnTo>
                  <a:lnTo>
                    <a:pt x="3510" y="1176"/>
                  </a:lnTo>
                  <a:lnTo>
                    <a:pt x="3516" y="1176"/>
                  </a:lnTo>
                  <a:lnTo>
                    <a:pt x="3516" y="1182"/>
                  </a:lnTo>
                  <a:lnTo>
                    <a:pt x="3522" y="1182"/>
                  </a:lnTo>
                  <a:lnTo>
                    <a:pt x="3522" y="1188"/>
                  </a:lnTo>
                  <a:lnTo>
                    <a:pt x="3528" y="1188"/>
                  </a:lnTo>
                  <a:lnTo>
                    <a:pt x="3534" y="1188"/>
                  </a:lnTo>
                  <a:lnTo>
                    <a:pt x="3534" y="1182"/>
                  </a:lnTo>
                  <a:lnTo>
                    <a:pt x="3540" y="1182"/>
                  </a:lnTo>
                  <a:lnTo>
                    <a:pt x="3540" y="1176"/>
                  </a:lnTo>
                  <a:lnTo>
                    <a:pt x="3546" y="1176"/>
                  </a:lnTo>
                  <a:lnTo>
                    <a:pt x="3546" y="1170"/>
                  </a:lnTo>
                  <a:lnTo>
                    <a:pt x="3552" y="1170"/>
                  </a:lnTo>
                  <a:lnTo>
                    <a:pt x="3552" y="1164"/>
                  </a:lnTo>
                  <a:lnTo>
                    <a:pt x="3552" y="1158"/>
                  </a:lnTo>
                  <a:lnTo>
                    <a:pt x="3558" y="1152"/>
                  </a:lnTo>
                  <a:lnTo>
                    <a:pt x="3558" y="1146"/>
                  </a:lnTo>
                  <a:lnTo>
                    <a:pt x="3558" y="1140"/>
                  </a:lnTo>
                  <a:lnTo>
                    <a:pt x="3564" y="1140"/>
                  </a:lnTo>
                  <a:lnTo>
                    <a:pt x="3564" y="1134"/>
                  </a:lnTo>
                  <a:lnTo>
                    <a:pt x="3564" y="1128"/>
                  </a:lnTo>
                  <a:lnTo>
                    <a:pt x="3564" y="1122"/>
                  </a:lnTo>
                  <a:lnTo>
                    <a:pt x="3570" y="1122"/>
                  </a:lnTo>
                  <a:lnTo>
                    <a:pt x="3570" y="1116"/>
                  </a:lnTo>
                  <a:lnTo>
                    <a:pt x="3570" y="1110"/>
                  </a:lnTo>
                  <a:lnTo>
                    <a:pt x="3576" y="1104"/>
                  </a:lnTo>
                  <a:lnTo>
                    <a:pt x="3576" y="1098"/>
                  </a:lnTo>
                  <a:lnTo>
                    <a:pt x="3576" y="1092"/>
                  </a:lnTo>
                  <a:lnTo>
                    <a:pt x="3582" y="1092"/>
                  </a:lnTo>
                  <a:lnTo>
                    <a:pt x="3582" y="1086"/>
                  </a:lnTo>
                  <a:lnTo>
                    <a:pt x="3582" y="1080"/>
                  </a:lnTo>
                  <a:lnTo>
                    <a:pt x="3582" y="1074"/>
                  </a:lnTo>
                  <a:lnTo>
                    <a:pt x="3588" y="1074"/>
                  </a:lnTo>
                  <a:lnTo>
                    <a:pt x="3588" y="1068"/>
                  </a:lnTo>
                  <a:lnTo>
                    <a:pt x="3588" y="1062"/>
                  </a:lnTo>
                  <a:lnTo>
                    <a:pt x="3588" y="1056"/>
                  </a:lnTo>
                  <a:lnTo>
                    <a:pt x="3594" y="1056"/>
                  </a:lnTo>
                  <a:lnTo>
                    <a:pt x="3594" y="1050"/>
                  </a:lnTo>
                  <a:lnTo>
                    <a:pt x="3594" y="1044"/>
                  </a:lnTo>
                  <a:lnTo>
                    <a:pt x="3600" y="1038"/>
                  </a:lnTo>
                  <a:lnTo>
                    <a:pt x="3600" y="1032"/>
                  </a:lnTo>
                  <a:lnTo>
                    <a:pt x="3600" y="1026"/>
                  </a:lnTo>
                  <a:lnTo>
                    <a:pt x="3600" y="1020"/>
                  </a:lnTo>
                  <a:lnTo>
                    <a:pt x="3606" y="1020"/>
                  </a:lnTo>
                  <a:lnTo>
                    <a:pt x="3606" y="1014"/>
                  </a:lnTo>
                  <a:lnTo>
                    <a:pt x="3606" y="1008"/>
                  </a:lnTo>
                  <a:lnTo>
                    <a:pt x="3606" y="1002"/>
                  </a:lnTo>
                  <a:lnTo>
                    <a:pt x="3612" y="1002"/>
                  </a:lnTo>
                  <a:lnTo>
                    <a:pt x="3612" y="996"/>
                  </a:lnTo>
                  <a:lnTo>
                    <a:pt x="3612" y="990"/>
                  </a:lnTo>
                  <a:lnTo>
                    <a:pt x="3618" y="984"/>
                  </a:lnTo>
                  <a:lnTo>
                    <a:pt x="3618" y="978"/>
                  </a:lnTo>
                  <a:lnTo>
                    <a:pt x="3618" y="972"/>
                  </a:lnTo>
                  <a:lnTo>
                    <a:pt x="3618" y="966"/>
                  </a:lnTo>
                  <a:lnTo>
                    <a:pt x="3624" y="966"/>
                  </a:lnTo>
                  <a:lnTo>
                    <a:pt x="3624" y="960"/>
                  </a:lnTo>
                  <a:lnTo>
                    <a:pt x="3624" y="954"/>
                  </a:lnTo>
                  <a:lnTo>
                    <a:pt x="3624" y="948"/>
                  </a:lnTo>
                  <a:lnTo>
                    <a:pt x="3630" y="942"/>
                  </a:lnTo>
                  <a:lnTo>
                    <a:pt x="3630" y="936"/>
                  </a:lnTo>
                  <a:lnTo>
                    <a:pt x="3630" y="930"/>
                  </a:lnTo>
                  <a:lnTo>
                    <a:pt x="3636" y="924"/>
                  </a:lnTo>
                  <a:lnTo>
                    <a:pt x="3636" y="918"/>
                  </a:lnTo>
                  <a:lnTo>
                    <a:pt x="3636" y="912"/>
                  </a:lnTo>
                  <a:lnTo>
                    <a:pt x="3642" y="906"/>
                  </a:lnTo>
                  <a:lnTo>
                    <a:pt x="3642" y="900"/>
                  </a:lnTo>
                  <a:lnTo>
                    <a:pt x="3642" y="894"/>
                  </a:lnTo>
                  <a:lnTo>
                    <a:pt x="3642" y="888"/>
                  </a:lnTo>
                  <a:lnTo>
                    <a:pt x="3648" y="888"/>
                  </a:lnTo>
                  <a:lnTo>
                    <a:pt x="3648" y="882"/>
                  </a:lnTo>
                  <a:lnTo>
                    <a:pt x="3648" y="876"/>
                  </a:lnTo>
                  <a:lnTo>
                    <a:pt x="3648" y="870"/>
                  </a:lnTo>
                  <a:lnTo>
                    <a:pt x="3648" y="864"/>
                  </a:lnTo>
                  <a:lnTo>
                    <a:pt x="3654" y="864"/>
                  </a:lnTo>
                  <a:lnTo>
                    <a:pt x="3654" y="858"/>
                  </a:lnTo>
                  <a:lnTo>
                    <a:pt x="3654" y="852"/>
                  </a:lnTo>
                  <a:lnTo>
                    <a:pt x="3654" y="846"/>
                  </a:lnTo>
                  <a:lnTo>
                    <a:pt x="3660" y="846"/>
                  </a:lnTo>
                  <a:lnTo>
                    <a:pt x="3660" y="840"/>
                  </a:lnTo>
                  <a:lnTo>
                    <a:pt x="3660" y="834"/>
                  </a:lnTo>
                  <a:lnTo>
                    <a:pt x="3660" y="828"/>
                  </a:lnTo>
                  <a:lnTo>
                    <a:pt x="3666" y="822"/>
                  </a:lnTo>
                  <a:lnTo>
                    <a:pt x="3666" y="816"/>
                  </a:lnTo>
                  <a:lnTo>
                    <a:pt x="3666" y="810"/>
                  </a:lnTo>
                  <a:lnTo>
                    <a:pt x="3666" y="804"/>
                  </a:lnTo>
                  <a:lnTo>
                    <a:pt x="3672" y="798"/>
                  </a:lnTo>
                  <a:lnTo>
                    <a:pt x="3672" y="792"/>
                  </a:lnTo>
                  <a:lnTo>
                    <a:pt x="3672" y="786"/>
                  </a:lnTo>
                  <a:lnTo>
                    <a:pt x="3672" y="780"/>
                  </a:lnTo>
                  <a:lnTo>
                    <a:pt x="3678" y="774"/>
                  </a:lnTo>
                  <a:lnTo>
                    <a:pt x="3678" y="768"/>
                  </a:lnTo>
                  <a:lnTo>
                    <a:pt x="3678" y="762"/>
                  </a:lnTo>
                  <a:lnTo>
                    <a:pt x="3684" y="756"/>
                  </a:lnTo>
                  <a:lnTo>
                    <a:pt x="3684" y="750"/>
                  </a:lnTo>
                  <a:lnTo>
                    <a:pt x="3684" y="744"/>
                  </a:lnTo>
                  <a:lnTo>
                    <a:pt x="3684" y="738"/>
                  </a:lnTo>
                  <a:lnTo>
                    <a:pt x="3690" y="732"/>
                  </a:lnTo>
                  <a:lnTo>
                    <a:pt x="3690" y="726"/>
                  </a:lnTo>
                  <a:lnTo>
                    <a:pt x="3690" y="720"/>
                  </a:lnTo>
                  <a:lnTo>
                    <a:pt x="3690" y="714"/>
                  </a:lnTo>
                  <a:lnTo>
                    <a:pt x="3696" y="708"/>
                  </a:lnTo>
                  <a:lnTo>
                    <a:pt x="3696" y="702"/>
                  </a:lnTo>
                  <a:lnTo>
                    <a:pt x="3696" y="696"/>
                  </a:lnTo>
                  <a:lnTo>
                    <a:pt x="3696" y="690"/>
                  </a:lnTo>
                  <a:lnTo>
                    <a:pt x="3702" y="684"/>
                  </a:lnTo>
                  <a:lnTo>
                    <a:pt x="3702" y="678"/>
                  </a:lnTo>
                  <a:lnTo>
                    <a:pt x="3702" y="672"/>
                  </a:lnTo>
                  <a:lnTo>
                    <a:pt x="3702" y="666"/>
                  </a:lnTo>
                  <a:lnTo>
                    <a:pt x="3708" y="660"/>
                  </a:lnTo>
                  <a:lnTo>
                    <a:pt x="3708" y="654"/>
                  </a:lnTo>
                  <a:lnTo>
                    <a:pt x="3708" y="648"/>
                  </a:lnTo>
                  <a:lnTo>
                    <a:pt x="3708" y="642"/>
                  </a:lnTo>
                  <a:lnTo>
                    <a:pt x="3708" y="636"/>
                  </a:lnTo>
                  <a:lnTo>
                    <a:pt x="3714" y="636"/>
                  </a:lnTo>
                  <a:lnTo>
                    <a:pt x="3714" y="630"/>
                  </a:lnTo>
                  <a:lnTo>
                    <a:pt x="3714" y="624"/>
                  </a:lnTo>
                  <a:lnTo>
                    <a:pt x="3714" y="618"/>
                  </a:lnTo>
                  <a:lnTo>
                    <a:pt x="3720" y="612"/>
                  </a:lnTo>
                  <a:lnTo>
                    <a:pt x="3720" y="606"/>
                  </a:lnTo>
                  <a:lnTo>
                    <a:pt x="3720" y="600"/>
                  </a:lnTo>
                  <a:lnTo>
                    <a:pt x="3720" y="594"/>
                  </a:lnTo>
                  <a:lnTo>
                    <a:pt x="3720" y="588"/>
                  </a:lnTo>
                  <a:lnTo>
                    <a:pt x="3726" y="588"/>
                  </a:lnTo>
                  <a:lnTo>
                    <a:pt x="3726" y="582"/>
                  </a:lnTo>
                  <a:lnTo>
                    <a:pt x="3726" y="576"/>
                  </a:lnTo>
                  <a:lnTo>
                    <a:pt x="3726" y="570"/>
                  </a:lnTo>
                  <a:lnTo>
                    <a:pt x="3726" y="564"/>
                  </a:lnTo>
                  <a:lnTo>
                    <a:pt x="3732" y="558"/>
                  </a:lnTo>
                  <a:lnTo>
                    <a:pt x="3732" y="552"/>
                  </a:lnTo>
                  <a:lnTo>
                    <a:pt x="3732" y="546"/>
                  </a:lnTo>
                  <a:lnTo>
                    <a:pt x="3732" y="540"/>
                  </a:lnTo>
                  <a:lnTo>
                    <a:pt x="3738" y="534"/>
                  </a:lnTo>
                  <a:lnTo>
                    <a:pt x="3738" y="528"/>
                  </a:lnTo>
                  <a:lnTo>
                    <a:pt x="3738" y="522"/>
                  </a:lnTo>
                  <a:lnTo>
                    <a:pt x="3738" y="516"/>
                  </a:lnTo>
                  <a:lnTo>
                    <a:pt x="3744" y="510"/>
                  </a:lnTo>
                  <a:lnTo>
                    <a:pt x="3744" y="504"/>
                  </a:lnTo>
                  <a:lnTo>
                    <a:pt x="3744" y="498"/>
                  </a:lnTo>
                  <a:lnTo>
                    <a:pt x="3744" y="492"/>
                  </a:lnTo>
                  <a:lnTo>
                    <a:pt x="3744" y="486"/>
                  </a:lnTo>
                  <a:lnTo>
                    <a:pt x="3750" y="480"/>
                  </a:lnTo>
                  <a:lnTo>
                    <a:pt x="3750" y="474"/>
                  </a:lnTo>
                  <a:lnTo>
                    <a:pt x="3750" y="468"/>
                  </a:lnTo>
                  <a:lnTo>
                    <a:pt x="3750" y="462"/>
                  </a:lnTo>
                  <a:lnTo>
                    <a:pt x="3750" y="456"/>
                  </a:lnTo>
                  <a:lnTo>
                    <a:pt x="3756" y="456"/>
                  </a:lnTo>
                  <a:lnTo>
                    <a:pt x="3756" y="450"/>
                  </a:lnTo>
                  <a:lnTo>
                    <a:pt x="3756" y="444"/>
                  </a:lnTo>
                  <a:lnTo>
                    <a:pt x="3756" y="438"/>
                  </a:lnTo>
                  <a:lnTo>
                    <a:pt x="3756" y="432"/>
                  </a:lnTo>
                  <a:lnTo>
                    <a:pt x="3762" y="432"/>
                  </a:lnTo>
                  <a:lnTo>
                    <a:pt x="3762" y="426"/>
                  </a:lnTo>
                  <a:lnTo>
                    <a:pt x="3762" y="420"/>
                  </a:lnTo>
                  <a:lnTo>
                    <a:pt x="3762" y="414"/>
                  </a:lnTo>
                  <a:lnTo>
                    <a:pt x="3762" y="408"/>
                  </a:lnTo>
                  <a:lnTo>
                    <a:pt x="3762" y="402"/>
                  </a:lnTo>
                  <a:lnTo>
                    <a:pt x="3768" y="402"/>
                  </a:lnTo>
                  <a:lnTo>
                    <a:pt x="3768" y="396"/>
                  </a:lnTo>
                  <a:lnTo>
                    <a:pt x="3768" y="390"/>
                  </a:lnTo>
                  <a:lnTo>
                    <a:pt x="3768" y="384"/>
                  </a:lnTo>
                  <a:lnTo>
                    <a:pt x="3768" y="378"/>
                  </a:lnTo>
                  <a:lnTo>
                    <a:pt x="3774" y="372"/>
                  </a:lnTo>
                  <a:lnTo>
                    <a:pt x="3774" y="366"/>
                  </a:lnTo>
                  <a:lnTo>
                    <a:pt x="3774" y="360"/>
                  </a:lnTo>
                  <a:lnTo>
                    <a:pt x="3774" y="354"/>
                  </a:lnTo>
                  <a:lnTo>
                    <a:pt x="3774" y="348"/>
                  </a:lnTo>
                  <a:lnTo>
                    <a:pt x="3780" y="342"/>
                  </a:lnTo>
                  <a:lnTo>
                    <a:pt x="3780" y="336"/>
                  </a:lnTo>
                  <a:lnTo>
                    <a:pt x="3780" y="330"/>
                  </a:lnTo>
                  <a:lnTo>
                    <a:pt x="3780" y="324"/>
                  </a:lnTo>
                  <a:lnTo>
                    <a:pt x="3780" y="318"/>
                  </a:lnTo>
                  <a:lnTo>
                    <a:pt x="3786" y="318"/>
                  </a:lnTo>
                  <a:lnTo>
                    <a:pt x="3786" y="312"/>
                  </a:lnTo>
                  <a:lnTo>
                    <a:pt x="3786" y="306"/>
                  </a:lnTo>
                  <a:lnTo>
                    <a:pt x="3786" y="300"/>
                  </a:lnTo>
                  <a:lnTo>
                    <a:pt x="3786" y="294"/>
                  </a:lnTo>
                  <a:lnTo>
                    <a:pt x="3786" y="288"/>
                  </a:lnTo>
                  <a:lnTo>
                    <a:pt x="3792" y="288"/>
                  </a:lnTo>
                  <a:lnTo>
                    <a:pt x="3792" y="282"/>
                  </a:lnTo>
                  <a:lnTo>
                    <a:pt x="3792" y="276"/>
                  </a:lnTo>
                  <a:lnTo>
                    <a:pt x="3792" y="270"/>
                  </a:lnTo>
                  <a:lnTo>
                    <a:pt x="3792" y="264"/>
                  </a:lnTo>
                  <a:lnTo>
                    <a:pt x="3792" y="258"/>
                  </a:lnTo>
                  <a:lnTo>
                    <a:pt x="3798" y="252"/>
                  </a:lnTo>
                  <a:lnTo>
                    <a:pt x="3798" y="246"/>
                  </a:lnTo>
                  <a:lnTo>
                    <a:pt x="3798" y="240"/>
                  </a:lnTo>
                  <a:lnTo>
                    <a:pt x="3798" y="234"/>
                  </a:lnTo>
                  <a:lnTo>
                    <a:pt x="3804" y="228"/>
                  </a:lnTo>
                  <a:lnTo>
                    <a:pt x="3804" y="222"/>
                  </a:lnTo>
                  <a:lnTo>
                    <a:pt x="3804" y="216"/>
                  </a:lnTo>
                  <a:lnTo>
                    <a:pt x="3804" y="210"/>
                  </a:lnTo>
                  <a:lnTo>
                    <a:pt x="3804" y="204"/>
                  </a:lnTo>
                  <a:lnTo>
                    <a:pt x="3804" y="198"/>
                  </a:lnTo>
                  <a:lnTo>
                    <a:pt x="3810" y="198"/>
                  </a:lnTo>
                  <a:lnTo>
                    <a:pt x="3810" y="192"/>
                  </a:lnTo>
                  <a:lnTo>
                    <a:pt x="3810" y="186"/>
                  </a:lnTo>
                  <a:lnTo>
                    <a:pt x="3810" y="180"/>
                  </a:lnTo>
                  <a:lnTo>
                    <a:pt x="3810" y="174"/>
                  </a:lnTo>
                  <a:lnTo>
                    <a:pt x="3810" y="168"/>
                  </a:lnTo>
                  <a:lnTo>
                    <a:pt x="3816" y="162"/>
                  </a:lnTo>
                  <a:lnTo>
                    <a:pt x="3816" y="156"/>
                  </a:lnTo>
                  <a:lnTo>
                    <a:pt x="3816" y="150"/>
                  </a:lnTo>
                  <a:lnTo>
                    <a:pt x="3816" y="144"/>
                  </a:lnTo>
                  <a:lnTo>
                    <a:pt x="3816" y="138"/>
                  </a:lnTo>
                  <a:lnTo>
                    <a:pt x="3822" y="132"/>
                  </a:lnTo>
                  <a:lnTo>
                    <a:pt x="3822" y="126"/>
                  </a:lnTo>
                  <a:lnTo>
                    <a:pt x="3822" y="120"/>
                  </a:lnTo>
                  <a:lnTo>
                    <a:pt x="3822" y="114"/>
                  </a:lnTo>
                  <a:lnTo>
                    <a:pt x="3822" y="108"/>
                  </a:lnTo>
                  <a:lnTo>
                    <a:pt x="3828" y="102"/>
                  </a:lnTo>
                  <a:lnTo>
                    <a:pt x="3828" y="96"/>
                  </a:lnTo>
                  <a:lnTo>
                    <a:pt x="3828" y="90"/>
                  </a:lnTo>
                  <a:lnTo>
                    <a:pt x="3828" y="84"/>
                  </a:lnTo>
                  <a:lnTo>
                    <a:pt x="3828" y="78"/>
                  </a:lnTo>
                  <a:lnTo>
                    <a:pt x="3828" y="72"/>
                  </a:lnTo>
                  <a:lnTo>
                    <a:pt x="3834" y="72"/>
                  </a:lnTo>
                  <a:lnTo>
                    <a:pt x="3834" y="66"/>
                  </a:lnTo>
                  <a:lnTo>
                    <a:pt x="3834" y="60"/>
                  </a:lnTo>
                  <a:lnTo>
                    <a:pt x="3834" y="54"/>
                  </a:lnTo>
                  <a:lnTo>
                    <a:pt x="3834" y="48"/>
                  </a:lnTo>
                  <a:lnTo>
                    <a:pt x="3834" y="42"/>
                  </a:lnTo>
                  <a:lnTo>
                    <a:pt x="3840" y="36"/>
                  </a:lnTo>
                  <a:lnTo>
                    <a:pt x="3840" y="30"/>
                  </a:lnTo>
                  <a:lnTo>
                    <a:pt x="3840" y="24"/>
                  </a:lnTo>
                  <a:lnTo>
                    <a:pt x="3840" y="18"/>
                  </a:lnTo>
                  <a:lnTo>
                    <a:pt x="3846" y="12"/>
                  </a:lnTo>
                  <a:lnTo>
                    <a:pt x="3846" y="6"/>
                  </a:lnTo>
                  <a:lnTo>
                    <a:pt x="3852" y="0"/>
                  </a:lnTo>
                  <a:lnTo>
                    <a:pt x="3858" y="0"/>
                  </a:lnTo>
                  <a:lnTo>
                    <a:pt x="3858" y="6"/>
                  </a:lnTo>
                  <a:lnTo>
                    <a:pt x="3864" y="6"/>
                  </a:lnTo>
                  <a:lnTo>
                    <a:pt x="3864" y="12"/>
                  </a:lnTo>
                  <a:lnTo>
                    <a:pt x="3864" y="18"/>
                  </a:lnTo>
                  <a:lnTo>
                    <a:pt x="3870" y="24"/>
                  </a:lnTo>
                  <a:lnTo>
                    <a:pt x="3870" y="30"/>
                  </a:lnTo>
                  <a:lnTo>
                    <a:pt x="3870" y="36"/>
                  </a:lnTo>
                  <a:lnTo>
                    <a:pt x="3870" y="42"/>
                  </a:lnTo>
                  <a:lnTo>
                    <a:pt x="3870" y="48"/>
                  </a:lnTo>
                  <a:lnTo>
                    <a:pt x="3876" y="54"/>
                  </a:lnTo>
                  <a:lnTo>
                    <a:pt x="3876" y="60"/>
                  </a:lnTo>
                  <a:lnTo>
                    <a:pt x="3876" y="66"/>
                  </a:lnTo>
                  <a:lnTo>
                    <a:pt x="3876" y="72"/>
                  </a:lnTo>
                  <a:lnTo>
                    <a:pt x="3876" y="78"/>
                  </a:lnTo>
                  <a:lnTo>
                    <a:pt x="3882" y="84"/>
                  </a:lnTo>
                  <a:lnTo>
                    <a:pt x="3882" y="90"/>
                  </a:lnTo>
                  <a:lnTo>
                    <a:pt x="3882" y="96"/>
                  </a:lnTo>
                  <a:lnTo>
                    <a:pt x="3882" y="102"/>
                  </a:lnTo>
                  <a:lnTo>
                    <a:pt x="3882" y="108"/>
                  </a:lnTo>
                  <a:lnTo>
                    <a:pt x="3882" y="114"/>
                  </a:lnTo>
                  <a:lnTo>
                    <a:pt x="3882" y="120"/>
                  </a:lnTo>
                  <a:lnTo>
                    <a:pt x="3888" y="132"/>
                  </a:lnTo>
                  <a:lnTo>
                    <a:pt x="3888" y="138"/>
                  </a:lnTo>
                  <a:lnTo>
                    <a:pt x="3888" y="144"/>
                  </a:lnTo>
                  <a:lnTo>
                    <a:pt x="3888" y="150"/>
                  </a:lnTo>
                  <a:lnTo>
                    <a:pt x="3888" y="156"/>
                  </a:lnTo>
                  <a:lnTo>
                    <a:pt x="3888" y="162"/>
                  </a:lnTo>
                  <a:lnTo>
                    <a:pt x="3888" y="168"/>
                  </a:lnTo>
                  <a:lnTo>
                    <a:pt x="3894" y="174"/>
                  </a:lnTo>
                  <a:lnTo>
                    <a:pt x="3894" y="180"/>
                  </a:lnTo>
                  <a:lnTo>
                    <a:pt x="3894" y="186"/>
                  </a:lnTo>
                  <a:lnTo>
                    <a:pt x="3894" y="192"/>
                  </a:lnTo>
                  <a:lnTo>
                    <a:pt x="3894" y="198"/>
                  </a:lnTo>
                  <a:lnTo>
                    <a:pt x="3894" y="204"/>
                  </a:lnTo>
                  <a:lnTo>
                    <a:pt x="3894" y="210"/>
                  </a:lnTo>
                  <a:lnTo>
                    <a:pt x="3900" y="216"/>
                  </a:lnTo>
                  <a:lnTo>
                    <a:pt x="3900" y="222"/>
                  </a:lnTo>
                  <a:lnTo>
                    <a:pt x="3900" y="228"/>
                  </a:lnTo>
                  <a:lnTo>
                    <a:pt x="3900" y="234"/>
                  </a:lnTo>
                  <a:lnTo>
                    <a:pt x="3900" y="240"/>
                  </a:lnTo>
                  <a:lnTo>
                    <a:pt x="3900" y="246"/>
                  </a:lnTo>
                  <a:lnTo>
                    <a:pt x="3906" y="252"/>
                  </a:lnTo>
                  <a:lnTo>
                    <a:pt x="3906" y="258"/>
                  </a:lnTo>
                  <a:lnTo>
                    <a:pt x="3906" y="264"/>
                  </a:lnTo>
                  <a:lnTo>
                    <a:pt x="3906" y="270"/>
                  </a:lnTo>
                  <a:lnTo>
                    <a:pt x="3906" y="276"/>
                  </a:lnTo>
                  <a:lnTo>
                    <a:pt x="3906" y="282"/>
                  </a:lnTo>
                  <a:lnTo>
                    <a:pt x="3906" y="288"/>
                  </a:lnTo>
                  <a:lnTo>
                    <a:pt x="3912" y="294"/>
                  </a:lnTo>
                  <a:lnTo>
                    <a:pt x="3912" y="300"/>
                  </a:lnTo>
                  <a:lnTo>
                    <a:pt x="3912" y="306"/>
                  </a:lnTo>
                  <a:lnTo>
                    <a:pt x="3912" y="312"/>
                  </a:lnTo>
                  <a:lnTo>
                    <a:pt x="3912" y="318"/>
                  </a:lnTo>
                  <a:lnTo>
                    <a:pt x="3912" y="324"/>
                  </a:lnTo>
                  <a:lnTo>
                    <a:pt x="3912" y="330"/>
                  </a:lnTo>
                  <a:lnTo>
                    <a:pt x="3918" y="336"/>
                  </a:lnTo>
                  <a:lnTo>
                    <a:pt x="3918" y="342"/>
                  </a:lnTo>
                  <a:lnTo>
                    <a:pt x="3918" y="348"/>
                  </a:lnTo>
                  <a:lnTo>
                    <a:pt x="3918" y="354"/>
                  </a:lnTo>
                  <a:lnTo>
                    <a:pt x="3918" y="360"/>
                  </a:lnTo>
                  <a:lnTo>
                    <a:pt x="3918" y="366"/>
                  </a:lnTo>
                  <a:lnTo>
                    <a:pt x="3918" y="372"/>
                  </a:lnTo>
                  <a:lnTo>
                    <a:pt x="3924" y="378"/>
                  </a:lnTo>
                  <a:lnTo>
                    <a:pt x="3924" y="384"/>
                  </a:lnTo>
                  <a:lnTo>
                    <a:pt x="3924" y="390"/>
                  </a:lnTo>
                  <a:lnTo>
                    <a:pt x="3924" y="396"/>
                  </a:lnTo>
                  <a:lnTo>
                    <a:pt x="3924" y="402"/>
                  </a:lnTo>
                  <a:lnTo>
                    <a:pt x="3924" y="408"/>
                  </a:lnTo>
                  <a:lnTo>
                    <a:pt x="3930" y="414"/>
                  </a:lnTo>
                  <a:lnTo>
                    <a:pt x="3930" y="420"/>
                  </a:lnTo>
                  <a:lnTo>
                    <a:pt x="3930" y="426"/>
                  </a:lnTo>
                  <a:lnTo>
                    <a:pt x="3930" y="432"/>
                  </a:lnTo>
                  <a:lnTo>
                    <a:pt x="3930" y="438"/>
                  </a:lnTo>
                  <a:lnTo>
                    <a:pt x="3930" y="444"/>
                  </a:lnTo>
                  <a:lnTo>
                    <a:pt x="3936" y="450"/>
                  </a:lnTo>
                  <a:lnTo>
                    <a:pt x="3936" y="456"/>
                  </a:lnTo>
                  <a:lnTo>
                    <a:pt x="3936" y="462"/>
                  </a:lnTo>
                  <a:lnTo>
                    <a:pt x="3936" y="468"/>
                  </a:lnTo>
                  <a:lnTo>
                    <a:pt x="3936" y="474"/>
                  </a:lnTo>
                  <a:lnTo>
                    <a:pt x="3936" y="480"/>
                  </a:lnTo>
                  <a:lnTo>
                    <a:pt x="3936" y="486"/>
                  </a:lnTo>
                  <a:lnTo>
                    <a:pt x="3942" y="492"/>
                  </a:lnTo>
                  <a:lnTo>
                    <a:pt x="3942" y="498"/>
                  </a:lnTo>
                  <a:lnTo>
                    <a:pt x="3942" y="504"/>
                  </a:lnTo>
                  <a:lnTo>
                    <a:pt x="3942" y="510"/>
                  </a:lnTo>
                  <a:lnTo>
                    <a:pt x="3942" y="516"/>
                  </a:lnTo>
                  <a:lnTo>
                    <a:pt x="3948" y="522"/>
                  </a:lnTo>
                  <a:lnTo>
                    <a:pt x="3948" y="528"/>
                  </a:lnTo>
                  <a:lnTo>
                    <a:pt x="3948" y="534"/>
                  </a:lnTo>
                  <a:lnTo>
                    <a:pt x="3948" y="540"/>
                  </a:lnTo>
                  <a:lnTo>
                    <a:pt x="3948" y="546"/>
                  </a:lnTo>
                  <a:lnTo>
                    <a:pt x="3948" y="552"/>
                  </a:lnTo>
                  <a:lnTo>
                    <a:pt x="3948" y="558"/>
                  </a:lnTo>
                  <a:lnTo>
                    <a:pt x="3954" y="558"/>
                  </a:lnTo>
                  <a:lnTo>
                    <a:pt x="3954" y="564"/>
                  </a:lnTo>
                  <a:lnTo>
                    <a:pt x="3954" y="570"/>
                  </a:lnTo>
                  <a:lnTo>
                    <a:pt x="3954" y="576"/>
                  </a:lnTo>
                  <a:lnTo>
                    <a:pt x="3954" y="582"/>
                  </a:lnTo>
                  <a:lnTo>
                    <a:pt x="3954" y="588"/>
                  </a:lnTo>
                  <a:lnTo>
                    <a:pt x="3954" y="594"/>
                  </a:lnTo>
                  <a:lnTo>
                    <a:pt x="3960" y="594"/>
                  </a:lnTo>
                  <a:lnTo>
                    <a:pt x="3960" y="600"/>
                  </a:lnTo>
                  <a:lnTo>
                    <a:pt x="3960" y="606"/>
                  </a:lnTo>
                  <a:lnTo>
                    <a:pt x="3960" y="612"/>
                  </a:lnTo>
                  <a:lnTo>
                    <a:pt x="3960" y="618"/>
                  </a:lnTo>
                  <a:lnTo>
                    <a:pt x="3960" y="624"/>
                  </a:lnTo>
                  <a:lnTo>
                    <a:pt x="3960" y="630"/>
                  </a:lnTo>
                  <a:lnTo>
                    <a:pt x="3966" y="630"/>
                  </a:lnTo>
                  <a:lnTo>
                    <a:pt x="3966" y="636"/>
                  </a:lnTo>
                  <a:lnTo>
                    <a:pt x="3966" y="642"/>
                  </a:lnTo>
                  <a:lnTo>
                    <a:pt x="3966" y="648"/>
                  </a:lnTo>
                  <a:lnTo>
                    <a:pt x="3966" y="654"/>
                  </a:lnTo>
                  <a:lnTo>
                    <a:pt x="3966" y="660"/>
                  </a:lnTo>
                  <a:lnTo>
                    <a:pt x="3972" y="660"/>
                  </a:lnTo>
                  <a:lnTo>
                    <a:pt x="3972" y="666"/>
                  </a:lnTo>
                  <a:lnTo>
                    <a:pt x="3972" y="672"/>
                  </a:lnTo>
                  <a:lnTo>
                    <a:pt x="3972" y="678"/>
                  </a:lnTo>
                  <a:lnTo>
                    <a:pt x="3972" y="684"/>
                  </a:lnTo>
                  <a:lnTo>
                    <a:pt x="3972" y="690"/>
                  </a:lnTo>
                  <a:lnTo>
                    <a:pt x="3978" y="696"/>
                  </a:lnTo>
                  <a:lnTo>
                    <a:pt x="3978" y="702"/>
                  </a:lnTo>
                  <a:lnTo>
                    <a:pt x="3978" y="708"/>
                  </a:lnTo>
                  <a:lnTo>
                    <a:pt x="3978" y="714"/>
                  </a:lnTo>
                  <a:lnTo>
                    <a:pt x="3978" y="720"/>
                  </a:lnTo>
                  <a:lnTo>
                    <a:pt x="3978" y="726"/>
                  </a:lnTo>
                  <a:lnTo>
                    <a:pt x="3984" y="732"/>
                  </a:lnTo>
                  <a:lnTo>
                    <a:pt x="3984" y="738"/>
                  </a:lnTo>
                  <a:lnTo>
                    <a:pt x="3984" y="744"/>
                  </a:lnTo>
                  <a:lnTo>
                    <a:pt x="3984" y="750"/>
                  </a:lnTo>
                  <a:lnTo>
                    <a:pt x="3984" y="756"/>
                  </a:lnTo>
                  <a:lnTo>
                    <a:pt x="3990" y="756"/>
                  </a:lnTo>
                  <a:lnTo>
                    <a:pt x="3990" y="762"/>
                  </a:lnTo>
                  <a:lnTo>
                    <a:pt x="3990" y="768"/>
                  </a:lnTo>
                  <a:lnTo>
                    <a:pt x="3990" y="774"/>
                  </a:lnTo>
                  <a:lnTo>
                    <a:pt x="3990" y="780"/>
                  </a:lnTo>
                  <a:lnTo>
                    <a:pt x="3990" y="786"/>
                  </a:lnTo>
                  <a:lnTo>
                    <a:pt x="3996" y="792"/>
                  </a:lnTo>
                  <a:lnTo>
                    <a:pt x="3996" y="798"/>
                  </a:lnTo>
                  <a:lnTo>
                    <a:pt x="3996" y="804"/>
                  </a:lnTo>
                  <a:lnTo>
                    <a:pt x="3996" y="810"/>
                  </a:lnTo>
                  <a:lnTo>
                    <a:pt x="3996" y="816"/>
                  </a:lnTo>
                  <a:lnTo>
                    <a:pt x="4002" y="822"/>
                  </a:lnTo>
                  <a:lnTo>
                    <a:pt x="4002" y="828"/>
                  </a:lnTo>
                  <a:lnTo>
                    <a:pt x="4002" y="834"/>
                  </a:lnTo>
                  <a:lnTo>
                    <a:pt x="4002" y="840"/>
                  </a:lnTo>
                  <a:lnTo>
                    <a:pt x="4002" y="846"/>
                  </a:lnTo>
                  <a:lnTo>
                    <a:pt x="4008" y="846"/>
                  </a:lnTo>
                  <a:lnTo>
                    <a:pt x="4008" y="852"/>
                  </a:lnTo>
                  <a:lnTo>
                    <a:pt x="4008" y="858"/>
                  </a:lnTo>
                  <a:lnTo>
                    <a:pt x="4008" y="864"/>
                  </a:lnTo>
                  <a:lnTo>
                    <a:pt x="4014" y="870"/>
                  </a:lnTo>
                  <a:lnTo>
                    <a:pt x="4014" y="876"/>
                  </a:lnTo>
                  <a:lnTo>
                    <a:pt x="4014" y="882"/>
                  </a:lnTo>
                  <a:lnTo>
                    <a:pt x="4020" y="882"/>
                  </a:lnTo>
                  <a:lnTo>
                    <a:pt x="4020" y="888"/>
                  </a:lnTo>
                  <a:lnTo>
                    <a:pt x="4020" y="894"/>
                  </a:lnTo>
                  <a:lnTo>
                    <a:pt x="4026" y="894"/>
                  </a:lnTo>
                  <a:lnTo>
                    <a:pt x="4032" y="894"/>
                  </a:lnTo>
                  <a:lnTo>
                    <a:pt x="4032" y="900"/>
                  </a:lnTo>
                  <a:lnTo>
                    <a:pt x="4032" y="894"/>
                  </a:lnTo>
                  <a:lnTo>
                    <a:pt x="4038" y="894"/>
                  </a:lnTo>
                  <a:lnTo>
                    <a:pt x="4044" y="888"/>
                  </a:lnTo>
                  <a:lnTo>
                    <a:pt x="4044" y="882"/>
                  </a:lnTo>
                  <a:lnTo>
                    <a:pt x="4050" y="882"/>
                  </a:lnTo>
                  <a:lnTo>
                    <a:pt x="4050" y="876"/>
                  </a:lnTo>
                  <a:lnTo>
                    <a:pt x="4050" y="870"/>
                  </a:lnTo>
                  <a:lnTo>
                    <a:pt x="4056" y="870"/>
                  </a:lnTo>
                  <a:lnTo>
                    <a:pt x="4056" y="864"/>
                  </a:lnTo>
                  <a:lnTo>
                    <a:pt x="4062" y="858"/>
                  </a:lnTo>
                  <a:lnTo>
                    <a:pt x="4062" y="852"/>
                  </a:lnTo>
                  <a:lnTo>
                    <a:pt x="4068" y="852"/>
                  </a:lnTo>
                  <a:lnTo>
                    <a:pt x="4068" y="846"/>
                  </a:lnTo>
                  <a:lnTo>
                    <a:pt x="4068" y="840"/>
                  </a:lnTo>
                  <a:lnTo>
                    <a:pt x="4074" y="840"/>
                  </a:lnTo>
                  <a:lnTo>
                    <a:pt x="4074" y="834"/>
                  </a:lnTo>
                  <a:lnTo>
                    <a:pt x="4074" y="828"/>
                  </a:lnTo>
                  <a:lnTo>
                    <a:pt x="4080" y="828"/>
                  </a:lnTo>
                  <a:lnTo>
                    <a:pt x="4080" y="822"/>
                  </a:lnTo>
                  <a:lnTo>
                    <a:pt x="4080" y="816"/>
                  </a:lnTo>
                  <a:lnTo>
                    <a:pt x="4086" y="816"/>
                  </a:lnTo>
                  <a:lnTo>
                    <a:pt x="4086" y="810"/>
                  </a:lnTo>
                  <a:lnTo>
                    <a:pt x="4092" y="810"/>
                  </a:lnTo>
                  <a:lnTo>
                    <a:pt x="4092" y="804"/>
                  </a:lnTo>
                  <a:lnTo>
                    <a:pt x="4092" y="798"/>
                  </a:lnTo>
                  <a:lnTo>
                    <a:pt x="4098" y="798"/>
                  </a:lnTo>
                  <a:lnTo>
                    <a:pt x="4098" y="792"/>
                  </a:lnTo>
                  <a:lnTo>
                    <a:pt x="4104" y="786"/>
                  </a:lnTo>
                  <a:lnTo>
                    <a:pt x="4104" y="780"/>
                  </a:lnTo>
                  <a:lnTo>
                    <a:pt x="4110" y="780"/>
                  </a:lnTo>
                  <a:lnTo>
                    <a:pt x="4110" y="774"/>
                  </a:lnTo>
                  <a:lnTo>
                    <a:pt x="4110" y="768"/>
                  </a:lnTo>
                  <a:lnTo>
                    <a:pt x="4116" y="768"/>
                  </a:lnTo>
                  <a:lnTo>
                    <a:pt x="4116" y="762"/>
                  </a:lnTo>
                  <a:lnTo>
                    <a:pt x="4116" y="756"/>
                  </a:lnTo>
                  <a:lnTo>
                    <a:pt x="4122" y="756"/>
                  </a:lnTo>
                  <a:lnTo>
                    <a:pt x="4122" y="750"/>
                  </a:lnTo>
                  <a:lnTo>
                    <a:pt x="4128" y="744"/>
                  </a:lnTo>
                  <a:lnTo>
                    <a:pt x="4128" y="738"/>
                  </a:lnTo>
                  <a:lnTo>
                    <a:pt x="4134" y="738"/>
                  </a:lnTo>
                  <a:lnTo>
                    <a:pt x="4134" y="732"/>
                  </a:lnTo>
                  <a:lnTo>
                    <a:pt x="4134" y="726"/>
                  </a:lnTo>
                  <a:lnTo>
                    <a:pt x="4140" y="726"/>
                  </a:lnTo>
                  <a:lnTo>
                    <a:pt x="4140" y="720"/>
                  </a:lnTo>
                  <a:lnTo>
                    <a:pt x="4140" y="714"/>
                  </a:lnTo>
                  <a:lnTo>
                    <a:pt x="4146" y="714"/>
                  </a:lnTo>
                  <a:lnTo>
                    <a:pt x="4146" y="708"/>
                  </a:lnTo>
                  <a:lnTo>
                    <a:pt x="4152" y="708"/>
                  </a:lnTo>
                  <a:lnTo>
                    <a:pt x="4152" y="702"/>
                  </a:lnTo>
                  <a:lnTo>
                    <a:pt x="4152" y="696"/>
                  </a:lnTo>
                  <a:lnTo>
                    <a:pt x="4158" y="696"/>
                  </a:lnTo>
                  <a:lnTo>
                    <a:pt x="4158" y="690"/>
                  </a:lnTo>
                  <a:lnTo>
                    <a:pt x="4158" y="684"/>
                  </a:lnTo>
                  <a:lnTo>
                    <a:pt x="4164" y="684"/>
                  </a:lnTo>
                  <a:lnTo>
                    <a:pt x="4164" y="678"/>
                  </a:lnTo>
                  <a:lnTo>
                    <a:pt x="4164" y="672"/>
                  </a:lnTo>
                  <a:lnTo>
                    <a:pt x="4170" y="672"/>
                  </a:lnTo>
                  <a:lnTo>
                    <a:pt x="4170" y="666"/>
                  </a:lnTo>
                  <a:lnTo>
                    <a:pt x="4176" y="666"/>
                  </a:lnTo>
                  <a:lnTo>
                    <a:pt x="4176" y="660"/>
                  </a:lnTo>
                  <a:lnTo>
                    <a:pt x="4176" y="654"/>
                  </a:lnTo>
                  <a:lnTo>
                    <a:pt x="4182" y="654"/>
                  </a:lnTo>
                  <a:lnTo>
                    <a:pt x="4182" y="648"/>
                  </a:lnTo>
                  <a:lnTo>
                    <a:pt x="4188" y="642"/>
                  </a:lnTo>
                  <a:lnTo>
                    <a:pt x="4188" y="636"/>
                  </a:lnTo>
                  <a:lnTo>
                    <a:pt x="4194" y="636"/>
                  </a:lnTo>
                  <a:lnTo>
                    <a:pt x="4194" y="630"/>
                  </a:lnTo>
                  <a:lnTo>
                    <a:pt x="4194" y="624"/>
                  </a:lnTo>
                  <a:lnTo>
                    <a:pt x="4200" y="624"/>
                  </a:lnTo>
                  <a:lnTo>
                    <a:pt x="4200" y="618"/>
                  </a:lnTo>
                  <a:lnTo>
                    <a:pt x="4206" y="618"/>
                  </a:lnTo>
                  <a:lnTo>
                    <a:pt x="4206" y="612"/>
                  </a:lnTo>
                  <a:lnTo>
                    <a:pt x="4206" y="606"/>
                  </a:lnTo>
                  <a:lnTo>
                    <a:pt x="4212" y="606"/>
                  </a:lnTo>
                  <a:lnTo>
                    <a:pt x="4212" y="600"/>
                  </a:lnTo>
                  <a:lnTo>
                    <a:pt x="4212" y="594"/>
                  </a:lnTo>
                  <a:lnTo>
                    <a:pt x="4218" y="594"/>
                  </a:lnTo>
                  <a:lnTo>
                    <a:pt x="4218" y="588"/>
                  </a:lnTo>
                  <a:lnTo>
                    <a:pt x="4224" y="588"/>
                  </a:lnTo>
                  <a:lnTo>
                    <a:pt x="4224" y="582"/>
                  </a:lnTo>
                  <a:lnTo>
                    <a:pt x="4224" y="576"/>
                  </a:lnTo>
                  <a:lnTo>
                    <a:pt x="4230" y="576"/>
                  </a:lnTo>
                  <a:lnTo>
                    <a:pt x="4230" y="570"/>
                  </a:lnTo>
                  <a:lnTo>
                    <a:pt x="4236" y="570"/>
                  </a:lnTo>
                  <a:lnTo>
                    <a:pt x="4242" y="570"/>
                  </a:lnTo>
                  <a:lnTo>
                    <a:pt x="4242" y="564"/>
                  </a:lnTo>
                  <a:lnTo>
                    <a:pt x="4248" y="564"/>
                  </a:lnTo>
                  <a:lnTo>
                    <a:pt x="4254" y="564"/>
                  </a:lnTo>
                  <a:lnTo>
                    <a:pt x="4260" y="558"/>
                  </a:lnTo>
                  <a:lnTo>
                    <a:pt x="4266" y="558"/>
                  </a:lnTo>
                  <a:lnTo>
                    <a:pt x="4272" y="558"/>
                  </a:lnTo>
                  <a:lnTo>
                    <a:pt x="4272" y="552"/>
                  </a:lnTo>
                  <a:lnTo>
                    <a:pt x="4278" y="552"/>
                  </a:lnTo>
                  <a:lnTo>
                    <a:pt x="4284" y="546"/>
                  </a:lnTo>
                  <a:lnTo>
                    <a:pt x="4290" y="546"/>
                  </a:lnTo>
                  <a:lnTo>
                    <a:pt x="4296" y="546"/>
                  </a:lnTo>
                  <a:lnTo>
                    <a:pt x="4296" y="540"/>
                  </a:lnTo>
                  <a:lnTo>
                    <a:pt x="4302" y="540"/>
                  </a:lnTo>
                  <a:lnTo>
                    <a:pt x="4308" y="540"/>
                  </a:lnTo>
                  <a:lnTo>
                    <a:pt x="4308" y="534"/>
                  </a:lnTo>
                  <a:lnTo>
                    <a:pt x="4314" y="534"/>
                  </a:lnTo>
                  <a:lnTo>
                    <a:pt x="4320" y="534"/>
                  </a:lnTo>
                  <a:lnTo>
                    <a:pt x="4320" y="528"/>
                  </a:lnTo>
                  <a:lnTo>
                    <a:pt x="4320" y="534"/>
                  </a:lnTo>
                  <a:lnTo>
                    <a:pt x="4326" y="534"/>
                  </a:lnTo>
                  <a:lnTo>
                    <a:pt x="4332" y="540"/>
                  </a:lnTo>
                  <a:lnTo>
                    <a:pt x="4338" y="540"/>
                  </a:lnTo>
                  <a:lnTo>
                    <a:pt x="4338" y="546"/>
                  </a:lnTo>
                  <a:lnTo>
                    <a:pt x="4344" y="546"/>
                  </a:lnTo>
                  <a:lnTo>
                    <a:pt x="4344" y="552"/>
                  </a:lnTo>
                  <a:lnTo>
                    <a:pt x="4350" y="552"/>
                  </a:lnTo>
                  <a:lnTo>
                    <a:pt x="4356" y="552"/>
                  </a:lnTo>
                  <a:lnTo>
                    <a:pt x="4356" y="558"/>
                  </a:lnTo>
                  <a:lnTo>
                    <a:pt x="4362" y="558"/>
                  </a:lnTo>
                  <a:lnTo>
                    <a:pt x="4362" y="564"/>
                  </a:lnTo>
                  <a:lnTo>
                    <a:pt x="4368" y="564"/>
                  </a:lnTo>
                  <a:lnTo>
                    <a:pt x="4368" y="570"/>
                  </a:lnTo>
                  <a:lnTo>
                    <a:pt x="4374" y="570"/>
                  </a:lnTo>
                  <a:lnTo>
                    <a:pt x="4380" y="570"/>
                  </a:lnTo>
                  <a:lnTo>
                    <a:pt x="4380" y="576"/>
                  </a:lnTo>
                  <a:lnTo>
                    <a:pt x="4386" y="576"/>
                  </a:lnTo>
                  <a:lnTo>
                    <a:pt x="4386" y="582"/>
                  </a:lnTo>
                  <a:lnTo>
                    <a:pt x="4392" y="588"/>
                  </a:lnTo>
                  <a:lnTo>
                    <a:pt x="4392" y="594"/>
                  </a:lnTo>
                  <a:lnTo>
                    <a:pt x="4398" y="594"/>
                  </a:lnTo>
                  <a:lnTo>
                    <a:pt x="4398" y="600"/>
                  </a:lnTo>
                  <a:lnTo>
                    <a:pt x="4404" y="600"/>
                  </a:lnTo>
                  <a:lnTo>
                    <a:pt x="4404" y="606"/>
                  </a:lnTo>
                  <a:lnTo>
                    <a:pt x="4410" y="612"/>
                  </a:lnTo>
                  <a:lnTo>
                    <a:pt x="4410" y="618"/>
                  </a:lnTo>
                  <a:lnTo>
                    <a:pt x="4416" y="618"/>
                  </a:lnTo>
                  <a:lnTo>
                    <a:pt x="4416" y="624"/>
                  </a:lnTo>
                  <a:lnTo>
                    <a:pt x="4422" y="624"/>
                  </a:lnTo>
                  <a:lnTo>
                    <a:pt x="4422" y="630"/>
                  </a:lnTo>
                  <a:lnTo>
                    <a:pt x="4428" y="630"/>
                  </a:lnTo>
                  <a:lnTo>
                    <a:pt x="4428" y="636"/>
                  </a:lnTo>
                  <a:lnTo>
                    <a:pt x="4434" y="642"/>
                  </a:lnTo>
                  <a:lnTo>
                    <a:pt x="4434" y="648"/>
                  </a:lnTo>
                  <a:lnTo>
                    <a:pt x="4440" y="648"/>
                  </a:lnTo>
                  <a:lnTo>
                    <a:pt x="4440" y="654"/>
                  </a:lnTo>
                  <a:lnTo>
                    <a:pt x="4446" y="654"/>
                  </a:lnTo>
                  <a:lnTo>
                    <a:pt x="4446" y="660"/>
                  </a:lnTo>
                  <a:lnTo>
                    <a:pt x="4452" y="660"/>
                  </a:lnTo>
                  <a:lnTo>
                    <a:pt x="4452" y="666"/>
                  </a:lnTo>
                  <a:lnTo>
                    <a:pt x="4458" y="672"/>
                  </a:lnTo>
                  <a:lnTo>
                    <a:pt x="4458" y="678"/>
                  </a:lnTo>
                  <a:lnTo>
                    <a:pt x="4464" y="678"/>
                  </a:lnTo>
                  <a:lnTo>
                    <a:pt x="4464" y="684"/>
                  </a:lnTo>
                  <a:lnTo>
                    <a:pt x="4470" y="684"/>
                  </a:lnTo>
                  <a:lnTo>
                    <a:pt x="4470" y="690"/>
                  </a:lnTo>
                </a:path>
              </a:pathLst>
            </a:custGeom>
            <a:noFill/>
            <a:ln w="1587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35906" name="Rectangle 55"/>
            <p:cNvSpPr>
              <a:spLocks noChangeArrowheads="1"/>
            </p:cNvSpPr>
            <p:nvPr/>
          </p:nvSpPr>
          <p:spPr bwMode="auto">
            <a:xfrm>
              <a:off x="747" y="2299"/>
              <a:ext cx="330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FF0000"/>
                  </a:solidFill>
                  <a:latin typeface="Arial" pitchFamily="34" charset="0"/>
                </a:rPr>
                <a:t>BETA_X</a:t>
              </a: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5907" name="Freeform 56"/>
            <p:cNvSpPr>
              <a:spLocks/>
            </p:cNvSpPr>
            <p:nvPr/>
          </p:nvSpPr>
          <p:spPr bwMode="auto">
            <a:xfrm>
              <a:off x="519" y="925"/>
              <a:ext cx="4470" cy="1356"/>
            </a:xfrm>
            <a:custGeom>
              <a:avLst/>
              <a:gdLst>
                <a:gd name="T0" fmla="*/ 66 w 4470"/>
                <a:gd name="T1" fmla="*/ 510 h 1356"/>
                <a:gd name="T2" fmla="*/ 138 w 4470"/>
                <a:gd name="T3" fmla="*/ 432 h 1356"/>
                <a:gd name="T4" fmla="*/ 210 w 4470"/>
                <a:gd name="T5" fmla="*/ 300 h 1356"/>
                <a:gd name="T6" fmla="*/ 282 w 4470"/>
                <a:gd name="T7" fmla="*/ 234 h 1356"/>
                <a:gd name="T8" fmla="*/ 348 w 4470"/>
                <a:gd name="T9" fmla="*/ 114 h 1356"/>
                <a:gd name="T10" fmla="*/ 420 w 4470"/>
                <a:gd name="T11" fmla="*/ 12 h 1356"/>
                <a:gd name="T12" fmla="*/ 492 w 4470"/>
                <a:gd name="T13" fmla="*/ 474 h 1356"/>
                <a:gd name="T14" fmla="*/ 564 w 4470"/>
                <a:gd name="T15" fmla="*/ 1050 h 1356"/>
                <a:gd name="T16" fmla="*/ 636 w 4470"/>
                <a:gd name="T17" fmla="*/ 1320 h 1356"/>
                <a:gd name="T18" fmla="*/ 702 w 4470"/>
                <a:gd name="T19" fmla="*/ 1344 h 1356"/>
                <a:gd name="T20" fmla="*/ 774 w 4470"/>
                <a:gd name="T21" fmla="*/ 1194 h 1356"/>
                <a:gd name="T22" fmla="*/ 846 w 4470"/>
                <a:gd name="T23" fmla="*/ 876 h 1356"/>
                <a:gd name="T24" fmla="*/ 918 w 4470"/>
                <a:gd name="T25" fmla="*/ 372 h 1356"/>
                <a:gd name="T26" fmla="*/ 984 w 4470"/>
                <a:gd name="T27" fmla="*/ 528 h 1356"/>
                <a:gd name="T28" fmla="*/ 1056 w 4470"/>
                <a:gd name="T29" fmla="*/ 942 h 1356"/>
                <a:gd name="T30" fmla="*/ 1128 w 4470"/>
                <a:gd name="T31" fmla="*/ 1158 h 1356"/>
                <a:gd name="T32" fmla="*/ 1200 w 4470"/>
                <a:gd name="T33" fmla="*/ 1230 h 1356"/>
                <a:gd name="T34" fmla="*/ 1272 w 4470"/>
                <a:gd name="T35" fmla="*/ 1278 h 1356"/>
                <a:gd name="T36" fmla="*/ 1338 w 4470"/>
                <a:gd name="T37" fmla="*/ 1314 h 1356"/>
                <a:gd name="T38" fmla="*/ 1410 w 4470"/>
                <a:gd name="T39" fmla="*/ 1326 h 1356"/>
                <a:gd name="T40" fmla="*/ 1482 w 4470"/>
                <a:gd name="T41" fmla="*/ 1320 h 1356"/>
                <a:gd name="T42" fmla="*/ 1554 w 4470"/>
                <a:gd name="T43" fmla="*/ 1308 h 1356"/>
                <a:gd name="T44" fmla="*/ 1626 w 4470"/>
                <a:gd name="T45" fmla="*/ 1290 h 1356"/>
                <a:gd name="T46" fmla="*/ 1692 w 4470"/>
                <a:gd name="T47" fmla="*/ 1206 h 1356"/>
                <a:gd name="T48" fmla="*/ 1764 w 4470"/>
                <a:gd name="T49" fmla="*/ 942 h 1356"/>
                <a:gd name="T50" fmla="*/ 1836 w 4470"/>
                <a:gd name="T51" fmla="*/ 870 h 1356"/>
                <a:gd name="T52" fmla="*/ 1908 w 4470"/>
                <a:gd name="T53" fmla="*/ 1020 h 1356"/>
                <a:gd name="T54" fmla="*/ 1980 w 4470"/>
                <a:gd name="T55" fmla="*/ 1146 h 1356"/>
                <a:gd name="T56" fmla="*/ 2046 w 4470"/>
                <a:gd name="T57" fmla="*/ 1242 h 1356"/>
                <a:gd name="T58" fmla="*/ 2118 w 4470"/>
                <a:gd name="T59" fmla="*/ 1302 h 1356"/>
                <a:gd name="T60" fmla="*/ 2190 w 4470"/>
                <a:gd name="T61" fmla="*/ 1332 h 1356"/>
                <a:gd name="T62" fmla="*/ 2262 w 4470"/>
                <a:gd name="T63" fmla="*/ 1338 h 1356"/>
                <a:gd name="T64" fmla="*/ 2334 w 4470"/>
                <a:gd name="T65" fmla="*/ 1314 h 1356"/>
                <a:gd name="T66" fmla="*/ 2400 w 4470"/>
                <a:gd name="T67" fmla="*/ 1260 h 1356"/>
                <a:gd name="T68" fmla="*/ 2472 w 4470"/>
                <a:gd name="T69" fmla="*/ 1176 h 1356"/>
                <a:gd name="T70" fmla="*/ 2544 w 4470"/>
                <a:gd name="T71" fmla="*/ 1062 h 1356"/>
                <a:gd name="T72" fmla="*/ 2616 w 4470"/>
                <a:gd name="T73" fmla="*/ 918 h 1356"/>
                <a:gd name="T74" fmla="*/ 2682 w 4470"/>
                <a:gd name="T75" fmla="*/ 852 h 1356"/>
                <a:gd name="T76" fmla="*/ 2754 w 4470"/>
                <a:gd name="T77" fmla="*/ 1140 h 1356"/>
                <a:gd name="T78" fmla="*/ 2826 w 4470"/>
                <a:gd name="T79" fmla="*/ 1284 h 1356"/>
                <a:gd name="T80" fmla="*/ 2898 w 4470"/>
                <a:gd name="T81" fmla="*/ 1302 h 1356"/>
                <a:gd name="T82" fmla="*/ 2970 w 4470"/>
                <a:gd name="T83" fmla="*/ 1314 h 1356"/>
                <a:gd name="T84" fmla="*/ 3036 w 4470"/>
                <a:gd name="T85" fmla="*/ 1326 h 1356"/>
                <a:gd name="T86" fmla="*/ 3108 w 4470"/>
                <a:gd name="T87" fmla="*/ 1320 h 1356"/>
                <a:gd name="T88" fmla="*/ 3180 w 4470"/>
                <a:gd name="T89" fmla="*/ 1290 h 1356"/>
                <a:gd name="T90" fmla="*/ 3252 w 4470"/>
                <a:gd name="T91" fmla="*/ 1242 h 1356"/>
                <a:gd name="T92" fmla="*/ 3324 w 4470"/>
                <a:gd name="T93" fmla="*/ 1182 h 1356"/>
                <a:gd name="T94" fmla="*/ 3390 w 4470"/>
                <a:gd name="T95" fmla="*/ 1032 h 1356"/>
                <a:gd name="T96" fmla="*/ 3462 w 4470"/>
                <a:gd name="T97" fmla="*/ 666 h 1356"/>
                <a:gd name="T98" fmla="*/ 3534 w 4470"/>
                <a:gd name="T99" fmla="*/ 276 h 1356"/>
                <a:gd name="T100" fmla="*/ 3606 w 4470"/>
                <a:gd name="T101" fmla="*/ 750 h 1356"/>
                <a:gd name="T102" fmla="*/ 3672 w 4470"/>
                <a:gd name="T103" fmla="*/ 1122 h 1356"/>
                <a:gd name="T104" fmla="*/ 3744 w 4470"/>
                <a:gd name="T105" fmla="*/ 1320 h 1356"/>
                <a:gd name="T106" fmla="*/ 3816 w 4470"/>
                <a:gd name="T107" fmla="*/ 1344 h 1356"/>
                <a:gd name="T108" fmla="*/ 3888 w 4470"/>
                <a:gd name="T109" fmla="*/ 1164 h 1356"/>
                <a:gd name="T110" fmla="*/ 3960 w 4470"/>
                <a:gd name="T111" fmla="*/ 672 h 1356"/>
                <a:gd name="T112" fmla="*/ 4026 w 4470"/>
                <a:gd name="T113" fmla="*/ 18 h 1356"/>
                <a:gd name="T114" fmla="*/ 4098 w 4470"/>
                <a:gd name="T115" fmla="*/ 84 h 1356"/>
                <a:gd name="T116" fmla="*/ 4170 w 4470"/>
                <a:gd name="T117" fmla="*/ 204 h 1356"/>
                <a:gd name="T118" fmla="*/ 4242 w 4470"/>
                <a:gd name="T119" fmla="*/ 288 h 1356"/>
                <a:gd name="T120" fmla="*/ 4314 w 4470"/>
                <a:gd name="T121" fmla="*/ 390 h 1356"/>
                <a:gd name="T122" fmla="*/ 4380 w 4470"/>
                <a:gd name="T123" fmla="*/ 492 h 1356"/>
                <a:gd name="T124" fmla="*/ 4452 w 4470"/>
                <a:gd name="T125" fmla="*/ 552 h 135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470"/>
                <a:gd name="T190" fmla="*/ 0 h 1356"/>
                <a:gd name="T191" fmla="*/ 4470 w 4470"/>
                <a:gd name="T192" fmla="*/ 1356 h 135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470" h="1356">
                  <a:moveTo>
                    <a:pt x="0" y="576"/>
                  </a:moveTo>
                  <a:lnTo>
                    <a:pt x="0" y="576"/>
                  </a:lnTo>
                  <a:lnTo>
                    <a:pt x="0" y="570"/>
                  </a:lnTo>
                  <a:lnTo>
                    <a:pt x="6" y="570"/>
                  </a:lnTo>
                  <a:lnTo>
                    <a:pt x="6" y="564"/>
                  </a:lnTo>
                  <a:lnTo>
                    <a:pt x="12" y="564"/>
                  </a:lnTo>
                  <a:lnTo>
                    <a:pt x="12" y="558"/>
                  </a:lnTo>
                  <a:lnTo>
                    <a:pt x="18" y="558"/>
                  </a:lnTo>
                  <a:lnTo>
                    <a:pt x="18" y="552"/>
                  </a:lnTo>
                  <a:lnTo>
                    <a:pt x="24" y="552"/>
                  </a:lnTo>
                  <a:lnTo>
                    <a:pt x="24" y="546"/>
                  </a:lnTo>
                  <a:lnTo>
                    <a:pt x="30" y="546"/>
                  </a:lnTo>
                  <a:lnTo>
                    <a:pt x="30" y="540"/>
                  </a:lnTo>
                  <a:lnTo>
                    <a:pt x="36" y="540"/>
                  </a:lnTo>
                  <a:lnTo>
                    <a:pt x="36" y="534"/>
                  </a:lnTo>
                  <a:lnTo>
                    <a:pt x="42" y="534"/>
                  </a:lnTo>
                  <a:lnTo>
                    <a:pt x="42" y="528"/>
                  </a:lnTo>
                  <a:lnTo>
                    <a:pt x="48" y="528"/>
                  </a:lnTo>
                  <a:lnTo>
                    <a:pt x="48" y="522"/>
                  </a:lnTo>
                  <a:lnTo>
                    <a:pt x="54" y="522"/>
                  </a:lnTo>
                  <a:lnTo>
                    <a:pt x="54" y="516"/>
                  </a:lnTo>
                  <a:lnTo>
                    <a:pt x="60" y="516"/>
                  </a:lnTo>
                  <a:lnTo>
                    <a:pt x="60" y="510"/>
                  </a:lnTo>
                  <a:lnTo>
                    <a:pt x="66" y="510"/>
                  </a:lnTo>
                  <a:lnTo>
                    <a:pt x="66" y="504"/>
                  </a:lnTo>
                  <a:lnTo>
                    <a:pt x="72" y="504"/>
                  </a:lnTo>
                  <a:lnTo>
                    <a:pt x="78" y="504"/>
                  </a:lnTo>
                  <a:lnTo>
                    <a:pt x="78" y="498"/>
                  </a:lnTo>
                  <a:lnTo>
                    <a:pt x="84" y="498"/>
                  </a:lnTo>
                  <a:lnTo>
                    <a:pt x="84" y="492"/>
                  </a:lnTo>
                  <a:lnTo>
                    <a:pt x="90" y="492"/>
                  </a:lnTo>
                  <a:lnTo>
                    <a:pt x="90" y="486"/>
                  </a:lnTo>
                  <a:lnTo>
                    <a:pt x="96" y="486"/>
                  </a:lnTo>
                  <a:lnTo>
                    <a:pt x="96" y="480"/>
                  </a:lnTo>
                  <a:lnTo>
                    <a:pt x="102" y="480"/>
                  </a:lnTo>
                  <a:lnTo>
                    <a:pt x="102" y="474"/>
                  </a:lnTo>
                  <a:lnTo>
                    <a:pt x="108" y="468"/>
                  </a:lnTo>
                  <a:lnTo>
                    <a:pt x="108" y="462"/>
                  </a:lnTo>
                  <a:lnTo>
                    <a:pt x="114" y="462"/>
                  </a:lnTo>
                  <a:lnTo>
                    <a:pt x="114" y="456"/>
                  </a:lnTo>
                  <a:lnTo>
                    <a:pt x="120" y="456"/>
                  </a:lnTo>
                  <a:lnTo>
                    <a:pt x="120" y="450"/>
                  </a:lnTo>
                  <a:lnTo>
                    <a:pt x="126" y="450"/>
                  </a:lnTo>
                  <a:lnTo>
                    <a:pt x="126" y="444"/>
                  </a:lnTo>
                  <a:lnTo>
                    <a:pt x="126" y="438"/>
                  </a:lnTo>
                  <a:lnTo>
                    <a:pt x="132" y="438"/>
                  </a:lnTo>
                  <a:lnTo>
                    <a:pt x="132" y="432"/>
                  </a:lnTo>
                  <a:lnTo>
                    <a:pt x="138" y="432"/>
                  </a:lnTo>
                  <a:lnTo>
                    <a:pt x="138" y="426"/>
                  </a:lnTo>
                  <a:lnTo>
                    <a:pt x="144" y="426"/>
                  </a:lnTo>
                  <a:lnTo>
                    <a:pt x="144" y="420"/>
                  </a:lnTo>
                  <a:lnTo>
                    <a:pt x="150" y="414"/>
                  </a:lnTo>
                  <a:lnTo>
                    <a:pt x="150" y="408"/>
                  </a:lnTo>
                  <a:lnTo>
                    <a:pt x="156" y="402"/>
                  </a:lnTo>
                  <a:lnTo>
                    <a:pt x="156" y="396"/>
                  </a:lnTo>
                  <a:lnTo>
                    <a:pt x="156" y="390"/>
                  </a:lnTo>
                  <a:lnTo>
                    <a:pt x="162" y="390"/>
                  </a:lnTo>
                  <a:lnTo>
                    <a:pt x="162" y="384"/>
                  </a:lnTo>
                  <a:lnTo>
                    <a:pt x="162" y="378"/>
                  </a:lnTo>
                  <a:lnTo>
                    <a:pt x="168" y="378"/>
                  </a:lnTo>
                  <a:lnTo>
                    <a:pt x="168" y="372"/>
                  </a:lnTo>
                  <a:lnTo>
                    <a:pt x="168" y="366"/>
                  </a:lnTo>
                  <a:lnTo>
                    <a:pt x="174" y="360"/>
                  </a:lnTo>
                  <a:lnTo>
                    <a:pt x="174" y="354"/>
                  </a:lnTo>
                  <a:lnTo>
                    <a:pt x="174" y="348"/>
                  </a:lnTo>
                  <a:lnTo>
                    <a:pt x="180" y="348"/>
                  </a:lnTo>
                  <a:lnTo>
                    <a:pt x="180" y="342"/>
                  </a:lnTo>
                  <a:lnTo>
                    <a:pt x="186" y="336"/>
                  </a:lnTo>
                  <a:lnTo>
                    <a:pt x="186" y="330"/>
                  </a:lnTo>
                  <a:lnTo>
                    <a:pt x="192" y="330"/>
                  </a:lnTo>
                  <a:lnTo>
                    <a:pt x="192" y="324"/>
                  </a:lnTo>
                  <a:lnTo>
                    <a:pt x="192" y="318"/>
                  </a:lnTo>
                  <a:lnTo>
                    <a:pt x="198" y="318"/>
                  </a:lnTo>
                  <a:lnTo>
                    <a:pt x="198" y="312"/>
                  </a:lnTo>
                  <a:lnTo>
                    <a:pt x="204" y="312"/>
                  </a:lnTo>
                  <a:lnTo>
                    <a:pt x="204" y="306"/>
                  </a:lnTo>
                  <a:lnTo>
                    <a:pt x="210" y="306"/>
                  </a:lnTo>
                  <a:lnTo>
                    <a:pt x="210" y="300"/>
                  </a:lnTo>
                  <a:lnTo>
                    <a:pt x="216" y="300"/>
                  </a:lnTo>
                  <a:lnTo>
                    <a:pt x="216" y="294"/>
                  </a:lnTo>
                  <a:lnTo>
                    <a:pt x="222" y="294"/>
                  </a:lnTo>
                  <a:lnTo>
                    <a:pt x="228" y="294"/>
                  </a:lnTo>
                  <a:lnTo>
                    <a:pt x="228" y="288"/>
                  </a:lnTo>
                  <a:lnTo>
                    <a:pt x="234" y="288"/>
                  </a:lnTo>
                  <a:lnTo>
                    <a:pt x="240" y="288"/>
                  </a:lnTo>
                  <a:lnTo>
                    <a:pt x="246" y="288"/>
                  </a:lnTo>
                  <a:lnTo>
                    <a:pt x="246" y="282"/>
                  </a:lnTo>
                  <a:lnTo>
                    <a:pt x="252" y="276"/>
                  </a:lnTo>
                  <a:lnTo>
                    <a:pt x="252" y="270"/>
                  </a:lnTo>
                  <a:lnTo>
                    <a:pt x="258" y="270"/>
                  </a:lnTo>
                  <a:lnTo>
                    <a:pt x="258" y="264"/>
                  </a:lnTo>
                  <a:lnTo>
                    <a:pt x="264" y="258"/>
                  </a:lnTo>
                  <a:lnTo>
                    <a:pt x="264" y="252"/>
                  </a:lnTo>
                  <a:lnTo>
                    <a:pt x="270" y="252"/>
                  </a:lnTo>
                  <a:lnTo>
                    <a:pt x="270" y="246"/>
                  </a:lnTo>
                  <a:lnTo>
                    <a:pt x="270" y="240"/>
                  </a:lnTo>
                  <a:lnTo>
                    <a:pt x="276" y="240"/>
                  </a:lnTo>
                  <a:lnTo>
                    <a:pt x="276" y="234"/>
                  </a:lnTo>
                  <a:lnTo>
                    <a:pt x="282" y="234"/>
                  </a:lnTo>
                  <a:lnTo>
                    <a:pt x="282" y="228"/>
                  </a:lnTo>
                  <a:lnTo>
                    <a:pt x="288" y="222"/>
                  </a:lnTo>
                  <a:lnTo>
                    <a:pt x="288" y="216"/>
                  </a:lnTo>
                  <a:lnTo>
                    <a:pt x="294" y="216"/>
                  </a:lnTo>
                  <a:lnTo>
                    <a:pt x="294" y="210"/>
                  </a:lnTo>
                  <a:lnTo>
                    <a:pt x="300" y="204"/>
                  </a:lnTo>
                  <a:lnTo>
                    <a:pt x="300" y="198"/>
                  </a:lnTo>
                  <a:lnTo>
                    <a:pt x="306" y="198"/>
                  </a:lnTo>
                  <a:lnTo>
                    <a:pt x="306" y="192"/>
                  </a:lnTo>
                  <a:lnTo>
                    <a:pt x="306" y="186"/>
                  </a:lnTo>
                  <a:lnTo>
                    <a:pt x="312" y="186"/>
                  </a:lnTo>
                  <a:lnTo>
                    <a:pt x="312" y="180"/>
                  </a:lnTo>
                  <a:lnTo>
                    <a:pt x="312" y="174"/>
                  </a:lnTo>
                  <a:lnTo>
                    <a:pt x="318" y="174"/>
                  </a:lnTo>
                  <a:lnTo>
                    <a:pt x="318" y="168"/>
                  </a:lnTo>
                  <a:lnTo>
                    <a:pt x="318" y="162"/>
                  </a:lnTo>
                  <a:lnTo>
                    <a:pt x="324" y="162"/>
                  </a:lnTo>
                  <a:lnTo>
                    <a:pt x="324" y="156"/>
                  </a:lnTo>
                  <a:lnTo>
                    <a:pt x="330" y="156"/>
                  </a:lnTo>
                  <a:lnTo>
                    <a:pt x="330" y="150"/>
                  </a:lnTo>
                  <a:lnTo>
                    <a:pt x="330" y="144"/>
                  </a:lnTo>
                  <a:lnTo>
                    <a:pt x="336" y="144"/>
                  </a:lnTo>
                  <a:lnTo>
                    <a:pt x="336" y="138"/>
                  </a:lnTo>
                  <a:lnTo>
                    <a:pt x="336" y="132"/>
                  </a:lnTo>
                  <a:lnTo>
                    <a:pt x="342" y="132"/>
                  </a:lnTo>
                  <a:lnTo>
                    <a:pt x="342" y="126"/>
                  </a:lnTo>
                  <a:lnTo>
                    <a:pt x="348" y="126"/>
                  </a:lnTo>
                  <a:lnTo>
                    <a:pt x="348" y="120"/>
                  </a:lnTo>
                  <a:lnTo>
                    <a:pt x="348" y="114"/>
                  </a:lnTo>
                  <a:lnTo>
                    <a:pt x="354" y="114"/>
                  </a:lnTo>
                  <a:lnTo>
                    <a:pt x="354" y="108"/>
                  </a:lnTo>
                  <a:lnTo>
                    <a:pt x="360" y="102"/>
                  </a:lnTo>
                  <a:lnTo>
                    <a:pt x="360" y="96"/>
                  </a:lnTo>
                  <a:lnTo>
                    <a:pt x="366" y="96"/>
                  </a:lnTo>
                  <a:lnTo>
                    <a:pt x="366" y="90"/>
                  </a:lnTo>
                  <a:lnTo>
                    <a:pt x="372" y="84"/>
                  </a:lnTo>
                  <a:lnTo>
                    <a:pt x="372" y="78"/>
                  </a:lnTo>
                  <a:lnTo>
                    <a:pt x="378" y="78"/>
                  </a:lnTo>
                  <a:lnTo>
                    <a:pt x="378" y="72"/>
                  </a:lnTo>
                  <a:lnTo>
                    <a:pt x="384" y="72"/>
                  </a:lnTo>
                  <a:lnTo>
                    <a:pt x="384" y="66"/>
                  </a:lnTo>
                  <a:lnTo>
                    <a:pt x="390" y="66"/>
                  </a:lnTo>
                  <a:lnTo>
                    <a:pt x="390" y="60"/>
                  </a:lnTo>
                  <a:lnTo>
                    <a:pt x="396" y="54"/>
                  </a:lnTo>
                  <a:lnTo>
                    <a:pt x="396" y="48"/>
                  </a:lnTo>
                  <a:lnTo>
                    <a:pt x="402" y="48"/>
                  </a:lnTo>
                  <a:lnTo>
                    <a:pt x="402" y="42"/>
                  </a:lnTo>
                  <a:lnTo>
                    <a:pt x="402" y="36"/>
                  </a:lnTo>
                  <a:lnTo>
                    <a:pt x="408" y="36"/>
                  </a:lnTo>
                  <a:lnTo>
                    <a:pt x="408" y="30"/>
                  </a:lnTo>
                  <a:lnTo>
                    <a:pt x="414" y="30"/>
                  </a:lnTo>
                  <a:lnTo>
                    <a:pt x="414" y="24"/>
                  </a:lnTo>
                  <a:lnTo>
                    <a:pt x="414" y="18"/>
                  </a:lnTo>
                  <a:lnTo>
                    <a:pt x="420" y="18"/>
                  </a:lnTo>
                  <a:lnTo>
                    <a:pt x="420" y="12"/>
                  </a:lnTo>
                  <a:lnTo>
                    <a:pt x="420" y="6"/>
                  </a:lnTo>
                  <a:lnTo>
                    <a:pt x="426" y="6"/>
                  </a:lnTo>
                  <a:lnTo>
                    <a:pt x="426" y="0"/>
                  </a:lnTo>
                  <a:lnTo>
                    <a:pt x="432" y="0"/>
                  </a:lnTo>
                  <a:lnTo>
                    <a:pt x="438" y="6"/>
                  </a:lnTo>
                  <a:lnTo>
                    <a:pt x="438" y="12"/>
                  </a:lnTo>
                  <a:lnTo>
                    <a:pt x="438" y="18"/>
                  </a:lnTo>
                  <a:lnTo>
                    <a:pt x="444" y="18"/>
                  </a:lnTo>
                  <a:lnTo>
                    <a:pt x="444" y="24"/>
                  </a:lnTo>
                  <a:lnTo>
                    <a:pt x="444" y="30"/>
                  </a:lnTo>
                  <a:lnTo>
                    <a:pt x="444" y="36"/>
                  </a:lnTo>
                  <a:lnTo>
                    <a:pt x="444" y="42"/>
                  </a:lnTo>
                  <a:lnTo>
                    <a:pt x="450" y="48"/>
                  </a:lnTo>
                  <a:lnTo>
                    <a:pt x="450" y="54"/>
                  </a:lnTo>
                  <a:lnTo>
                    <a:pt x="450" y="60"/>
                  </a:lnTo>
                  <a:lnTo>
                    <a:pt x="450" y="66"/>
                  </a:lnTo>
                  <a:lnTo>
                    <a:pt x="450" y="72"/>
                  </a:lnTo>
                  <a:lnTo>
                    <a:pt x="450" y="78"/>
                  </a:lnTo>
                  <a:lnTo>
                    <a:pt x="456" y="84"/>
                  </a:lnTo>
                  <a:lnTo>
                    <a:pt x="456" y="90"/>
                  </a:lnTo>
                  <a:lnTo>
                    <a:pt x="456" y="96"/>
                  </a:lnTo>
                  <a:lnTo>
                    <a:pt x="456" y="102"/>
                  </a:lnTo>
                  <a:lnTo>
                    <a:pt x="456" y="114"/>
                  </a:lnTo>
                  <a:lnTo>
                    <a:pt x="456" y="120"/>
                  </a:lnTo>
                  <a:lnTo>
                    <a:pt x="462" y="126"/>
                  </a:lnTo>
                  <a:lnTo>
                    <a:pt x="462" y="132"/>
                  </a:lnTo>
                  <a:lnTo>
                    <a:pt x="462" y="150"/>
                  </a:lnTo>
                  <a:lnTo>
                    <a:pt x="462" y="156"/>
                  </a:lnTo>
                  <a:lnTo>
                    <a:pt x="462" y="168"/>
                  </a:lnTo>
                  <a:lnTo>
                    <a:pt x="462" y="174"/>
                  </a:lnTo>
                  <a:lnTo>
                    <a:pt x="468" y="186"/>
                  </a:lnTo>
                  <a:lnTo>
                    <a:pt x="468" y="192"/>
                  </a:lnTo>
                  <a:lnTo>
                    <a:pt x="468" y="204"/>
                  </a:lnTo>
                  <a:lnTo>
                    <a:pt x="468" y="210"/>
                  </a:lnTo>
                  <a:lnTo>
                    <a:pt x="468" y="222"/>
                  </a:lnTo>
                  <a:lnTo>
                    <a:pt x="468" y="228"/>
                  </a:lnTo>
                  <a:lnTo>
                    <a:pt x="468" y="240"/>
                  </a:lnTo>
                  <a:lnTo>
                    <a:pt x="474" y="252"/>
                  </a:lnTo>
                  <a:lnTo>
                    <a:pt x="474" y="258"/>
                  </a:lnTo>
                  <a:lnTo>
                    <a:pt x="474" y="270"/>
                  </a:lnTo>
                  <a:lnTo>
                    <a:pt x="474" y="282"/>
                  </a:lnTo>
                  <a:lnTo>
                    <a:pt x="474" y="294"/>
                  </a:lnTo>
                  <a:lnTo>
                    <a:pt x="474" y="300"/>
                  </a:lnTo>
                  <a:lnTo>
                    <a:pt x="474" y="312"/>
                  </a:lnTo>
                  <a:lnTo>
                    <a:pt x="480" y="324"/>
                  </a:lnTo>
                  <a:lnTo>
                    <a:pt x="480" y="330"/>
                  </a:lnTo>
                  <a:lnTo>
                    <a:pt x="480" y="342"/>
                  </a:lnTo>
                  <a:lnTo>
                    <a:pt x="480" y="354"/>
                  </a:lnTo>
                  <a:lnTo>
                    <a:pt x="480" y="360"/>
                  </a:lnTo>
                  <a:lnTo>
                    <a:pt x="480" y="372"/>
                  </a:lnTo>
                  <a:lnTo>
                    <a:pt x="480" y="378"/>
                  </a:lnTo>
                  <a:lnTo>
                    <a:pt x="486" y="390"/>
                  </a:lnTo>
                  <a:lnTo>
                    <a:pt x="486" y="402"/>
                  </a:lnTo>
                  <a:lnTo>
                    <a:pt x="486" y="408"/>
                  </a:lnTo>
                  <a:lnTo>
                    <a:pt x="486" y="420"/>
                  </a:lnTo>
                  <a:lnTo>
                    <a:pt x="486" y="426"/>
                  </a:lnTo>
                  <a:lnTo>
                    <a:pt x="486" y="438"/>
                  </a:lnTo>
                  <a:lnTo>
                    <a:pt x="492" y="444"/>
                  </a:lnTo>
                  <a:lnTo>
                    <a:pt x="492" y="456"/>
                  </a:lnTo>
                  <a:lnTo>
                    <a:pt x="492" y="468"/>
                  </a:lnTo>
                  <a:lnTo>
                    <a:pt x="492" y="474"/>
                  </a:lnTo>
                  <a:lnTo>
                    <a:pt x="492" y="486"/>
                  </a:lnTo>
                  <a:lnTo>
                    <a:pt x="492" y="492"/>
                  </a:lnTo>
                  <a:lnTo>
                    <a:pt x="492" y="504"/>
                  </a:lnTo>
                  <a:lnTo>
                    <a:pt x="498" y="510"/>
                  </a:lnTo>
                  <a:lnTo>
                    <a:pt x="498" y="522"/>
                  </a:lnTo>
                  <a:lnTo>
                    <a:pt x="498" y="528"/>
                  </a:lnTo>
                  <a:lnTo>
                    <a:pt x="498" y="540"/>
                  </a:lnTo>
                  <a:lnTo>
                    <a:pt x="498" y="546"/>
                  </a:lnTo>
                  <a:lnTo>
                    <a:pt x="498" y="558"/>
                  </a:lnTo>
                  <a:lnTo>
                    <a:pt x="498" y="564"/>
                  </a:lnTo>
                  <a:lnTo>
                    <a:pt x="504" y="570"/>
                  </a:lnTo>
                  <a:lnTo>
                    <a:pt x="504" y="582"/>
                  </a:lnTo>
                  <a:lnTo>
                    <a:pt x="504" y="588"/>
                  </a:lnTo>
                  <a:lnTo>
                    <a:pt x="504" y="600"/>
                  </a:lnTo>
                  <a:lnTo>
                    <a:pt x="504" y="606"/>
                  </a:lnTo>
                  <a:lnTo>
                    <a:pt x="504" y="618"/>
                  </a:lnTo>
                  <a:lnTo>
                    <a:pt x="510" y="624"/>
                  </a:lnTo>
                  <a:lnTo>
                    <a:pt x="510" y="630"/>
                  </a:lnTo>
                  <a:lnTo>
                    <a:pt x="510" y="642"/>
                  </a:lnTo>
                  <a:lnTo>
                    <a:pt x="510" y="648"/>
                  </a:lnTo>
                  <a:lnTo>
                    <a:pt x="510" y="654"/>
                  </a:lnTo>
                  <a:lnTo>
                    <a:pt x="510" y="666"/>
                  </a:lnTo>
                  <a:lnTo>
                    <a:pt x="510" y="672"/>
                  </a:lnTo>
                  <a:lnTo>
                    <a:pt x="516" y="684"/>
                  </a:lnTo>
                  <a:lnTo>
                    <a:pt x="516" y="690"/>
                  </a:lnTo>
                  <a:lnTo>
                    <a:pt x="516" y="696"/>
                  </a:lnTo>
                  <a:lnTo>
                    <a:pt x="516" y="708"/>
                  </a:lnTo>
                  <a:lnTo>
                    <a:pt x="516" y="714"/>
                  </a:lnTo>
                  <a:lnTo>
                    <a:pt x="516" y="720"/>
                  </a:lnTo>
                  <a:lnTo>
                    <a:pt x="516" y="726"/>
                  </a:lnTo>
                  <a:lnTo>
                    <a:pt x="522" y="738"/>
                  </a:lnTo>
                  <a:lnTo>
                    <a:pt x="522" y="744"/>
                  </a:lnTo>
                  <a:lnTo>
                    <a:pt x="522" y="750"/>
                  </a:lnTo>
                  <a:lnTo>
                    <a:pt x="522" y="762"/>
                  </a:lnTo>
                  <a:lnTo>
                    <a:pt x="522" y="768"/>
                  </a:lnTo>
                  <a:lnTo>
                    <a:pt x="522" y="774"/>
                  </a:lnTo>
                  <a:lnTo>
                    <a:pt x="522" y="780"/>
                  </a:lnTo>
                  <a:lnTo>
                    <a:pt x="528" y="792"/>
                  </a:lnTo>
                  <a:lnTo>
                    <a:pt x="528" y="798"/>
                  </a:lnTo>
                  <a:lnTo>
                    <a:pt x="528" y="804"/>
                  </a:lnTo>
                  <a:lnTo>
                    <a:pt x="528" y="810"/>
                  </a:lnTo>
                  <a:lnTo>
                    <a:pt x="528" y="816"/>
                  </a:lnTo>
                  <a:lnTo>
                    <a:pt x="528" y="828"/>
                  </a:lnTo>
                  <a:lnTo>
                    <a:pt x="534" y="834"/>
                  </a:lnTo>
                  <a:lnTo>
                    <a:pt x="534" y="840"/>
                  </a:lnTo>
                  <a:lnTo>
                    <a:pt x="534" y="846"/>
                  </a:lnTo>
                  <a:lnTo>
                    <a:pt x="534" y="852"/>
                  </a:lnTo>
                  <a:lnTo>
                    <a:pt x="534" y="858"/>
                  </a:lnTo>
                  <a:lnTo>
                    <a:pt x="534" y="870"/>
                  </a:lnTo>
                  <a:lnTo>
                    <a:pt x="534" y="876"/>
                  </a:lnTo>
                  <a:lnTo>
                    <a:pt x="540" y="882"/>
                  </a:lnTo>
                  <a:lnTo>
                    <a:pt x="540" y="888"/>
                  </a:lnTo>
                  <a:lnTo>
                    <a:pt x="540" y="894"/>
                  </a:lnTo>
                  <a:lnTo>
                    <a:pt x="540" y="900"/>
                  </a:lnTo>
                  <a:lnTo>
                    <a:pt x="540" y="906"/>
                  </a:lnTo>
                  <a:lnTo>
                    <a:pt x="540" y="912"/>
                  </a:lnTo>
                  <a:lnTo>
                    <a:pt x="540" y="918"/>
                  </a:lnTo>
                  <a:lnTo>
                    <a:pt x="546" y="924"/>
                  </a:lnTo>
                  <a:lnTo>
                    <a:pt x="546" y="936"/>
                  </a:lnTo>
                  <a:lnTo>
                    <a:pt x="546" y="942"/>
                  </a:lnTo>
                  <a:lnTo>
                    <a:pt x="546" y="948"/>
                  </a:lnTo>
                  <a:lnTo>
                    <a:pt x="546" y="954"/>
                  </a:lnTo>
                  <a:lnTo>
                    <a:pt x="546" y="960"/>
                  </a:lnTo>
                  <a:lnTo>
                    <a:pt x="552" y="966"/>
                  </a:lnTo>
                  <a:lnTo>
                    <a:pt x="552" y="972"/>
                  </a:lnTo>
                  <a:lnTo>
                    <a:pt x="552" y="978"/>
                  </a:lnTo>
                  <a:lnTo>
                    <a:pt x="552" y="984"/>
                  </a:lnTo>
                  <a:lnTo>
                    <a:pt x="552" y="990"/>
                  </a:lnTo>
                  <a:lnTo>
                    <a:pt x="552" y="996"/>
                  </a:lnTo>
                  <a:lnTo>
                    <a:pt x="552" y="1002"/>
                  </a:lnTo>
                  <a:lnTo>
                    <a:pt x="558" y="1008"/>
                  </a:lnTo>
                  <a:lnTo>
                    <a:pt x="558" y="1014"/>
                  </a:lnTo>
                  <a:lnTo>
                    <a:pt x="558" y="1020"/>
                  </a:lnTo>
                  <a:lnTo>
                    <a:pt x="558" y="1026"/>
                  </a:lnTo>
                  <a:lnTo>
                    <a:pt x="558" y="1032"/>
                  </a:lnTo>
                  <a:lnTo>
                    <a:pt x="558" y="1038"/>
                  </a:lnTo>
                  <a:lnTo>
                    <a:pt x="564" y="1044"/>
                  </a:lnTo>
                  <a:lnTo>
                    <a:pt x="564" y="1050"/>
                  </a:lnTo>
                  <a:lnTo>
                    <a:pt x="564" y="1056"/>
                  </a:lnTo>
                  <a:lnTo>
                    <a:pt x="564" y="1062"/>
                  </a:lnTo>
                  <a:lnTo>
                    <a:pt x="564" y="1068"/>
                  </a:lnTo>
                  <a:lnTo>
                    <a:pt x="564" y="1074"/>
                  </a:lnTo>
                  <a:lnTo>
                    <a:pt x="564" y="1080"/>
                  </a:lnTo>
                  <a:lnTo>
                    <a:pt x="570" y="1080"/>
                  </a:lnTo>
                  <a:lnTo>
                    <a:pt x="570" y="1086"/>
                  </a:lnTo>
                  <a:lnTo>
                    <a:pt x="570" y="1092"/>
                  </a:lnTo>
                  <a:lnTo>
                    <a:pt x="570" y="1098"/>
                  </a:lnTo>
                  <a:lnTo>
                    <a:pt x="570" y="1104"/>
                  </a:lnTo>
                  <a:lnTo>
                    <a:pt x="570" y="1110"/>
                  </a:lnTo>
                  <a:lnTo>
                    <a:pt x="576" y="1110"/>
                  </a:lnTo>
                  <a:lnTo>
                    <a:pt x="576" y="1116"/>
                  </a:lnTo>
                  <a:lnTo>
                    <a:pt x="576" y="1122"/>
                  </a:lnTo>
                  <a:lnTo>
                    <a:pt x="576" y="1128"/>
                  </a:lnTo>
                  <a:lnTo>
                    <a:pt x="576" y="1134"/>
                  </a:lnTo>
                  <a:lnTo>
                    <a:pt x="576" y="1140"/>
                  </a:lnTo>
                  <a:lnTo>
                    <a:pt x="582" y="1146"/>
                  </a:lnTo>
                  <a:lnTo>
                    <a:pt x="582" y="1152"/>
                  </a:lnTo>
                  <a:lnTo>
                    <a:pt x="582" y="1158"/>
                  </a:lnTo>
                  <a:lnTo>
                    <a:pt x="582" y="1164"/>
                  </a:lnTo>
                  <a:lnTo>
                    <a:pt x="582" y="1170"/>
                  </a:lnTo>
                  <a:lnTo>
                    <a:pt x="588" y="1176"/>
                  </a:lnTo>
                  <a:lnTo>
                    <a:pt x="588" y="1182"/>
                  </a:lnTo>
                  <a:lnTo>
                    <a:pt x="588" y="1188"/>
                  </a:lnTo>
                  <a:lnTo>
                    <a:pt x="588" y="1194"/>
                  </a:lnTo>
                  <a:lnTo>
                    <a:pt x="588" y="1200"/>
                  </a:lnTo>
                  <a:lnTo>
                    <a:pt x="594" y="1206"/>
                  </a:lnTo>
                  <a:lnTo>
                    <a:pt x="594" y="1212"/>
                  </a:lnTo>
                  <a:lnTo>
                    <a:pt x="594" y="1218"/>
                  </a:lnTo>
                  <a:lnTo>
                    <a:pt x="600" y="1224"/>
                  </a:lnTo>
                  <a:lnTo>
                    <a:pt x="600" y="1230"/>
                  </a:lnTo>
                  <a:lnTo>
                    <a:pt x="600" y="1236"/>
                  </a:lnTo>
                  <a:lnTo>
                    <a:pt x="600" y="1242"/>
                  </a:lnTo>
                  <a:lnTo>
                    <a:pt x="606" y="1248"/>
                  </a:lnTo>
                  <a:lnTo>
                    <a:pt x="606" y="1254"/>
                  </a:lnTo>
                  <a:lnTo>
                    <a:pt x="606" y="1260"/>
                  </a:lnTo>
                  <a:lnTo>
                    <a:pt x="612" y="1266"/>
                  </a:lnTo>
                  <a:lnTo>
                    <a:pt x="612" y="1272"/>
                  </a:lnTo>
                  <a:lnTo>
                    <a:pt x="612" y="1278"/>
                  </a:lnTo>
                  <a:lnTo>
                    <a:pt x="618" y="1284"/>
                  </a:lnTo>
                  <a:lnTo>
                    <a:pt x="618" y="1290"/>
                  </a:lnTo>
                  <a:lnTo>
                    <a:pt x="618" y="1296"/>
                  </a:lnTo>
                  <a:lnTo>
                    <a:pt x="624" y="1296"/>
                  </a:lnTo>
                  <a:lnTo>
                    <a:pt x="624" y="1302"/>
                  </a:lnTo>
                  <a:lnTo>
                    <a:pt x="624" y="1308"/>
                  </a:lnTo>
                  <a:lnTo>
                    <a:pt x="630" y="1308"/>
                  </a:lnTo>
                  <a:lnTo>
                    <a:pt x="630" y="1314"/>
                  </a:lnTo>
                  <a:lnTo>
                    <a:pt x="636" y="1320"/>
                  </a:lnTo>
                  <a:lnTo>
                    <a:pt x="636" y="1326"/>
                  </a:lnTo>
                  <a:lnTo>
                    <a:pt x="642" y="1326"/>
                  </a:lnTo>
                  <a:lnTo>
                    <a:pt x="642" y="1332"/>
                  </a:lnTo>
                  <a:lnTo>
                    <a:pt x="648" y="1338"/>
                  </a:lnTo>
                  <a:lnTo>
                    <a:pt x="654" y="1344"/>
                  </a:lnTo>
                  <a:lnTo>
                    <a:pt x="660" y="1344"/>
                  </a:lnTo>
                  <a:lnTo>
                    <a:pt x="660" y="1350"/>
                  </a:lnTo>
                  <a:lnTo>
                    <a:pt x="666" y="1350"/>
                  </a:lnTo>
                  <a:lnTo>
                    <a:pt x="666" y="1356"/>
                  </a:lnTo>
                  <a:lnTo>
                    <a:pt x="672" y="1356"/>
                  </a:lnTo>
                  <a:lnTo>
                    <a:pt x="678" y="1356"/>
                  </a:lnTo>
                  <a:lnTo>
                    <a:pt x="684" y="1356"/>
                  </a:lnTo>
                  <a:lnTo>
                    <a:pt x="690" y="1356"/>
                  </a:lnTo>
                  <a:lnTo>
                    <a:pt x="690" y="1350"/>
                  </a:lnTo>
                  <a:lnTo>
                    <a:pt x="696" y="1350"/>
                  </a:lnTo>
                  <a:lnTo>
                    <a:pt x="702" y="1350"/>
                  </a:lnTo>
                  <a:lnTo>
                    <a:pt x="702" y="1344"/>
                  </a:lnTo>
                  <a:lnTo>
                    <a:pt x="708" y="1344"/>
                  </a:lnTo>
                  <a:lnTo>
                    <a:pt x="708" y="1338"/>
                  </a:lnTo>
                  <a:lnTo>
                    <a:pt x="714" y="1338"/>
                  </a:lnTo>
                  <a:lnTo>
                    <a:pt x="714" y="1332"/>
                  </a:lnTo>
                  <a:lnTo>
                    <a:pt x="720" y="1332"/>
                  </a:lnTo>
                  <a:lnTo>
                    <a:pt x="720" y="1326"/>
                  </a:lnTo>
                  <a:lnTo>
                    <a:pt x="726" y="1320"/>
                  </a:lnTo>
                  <a:lnTo>
                    <a:pt x="726" y="1314"/>
                  </a:lnTo>
                  <a:lnTo>
                    <a:pt x="732" y="1314"/>
                  </a:lnTo>
                  <a:lnTo>
                    <a:pt x="732" y="1308"/>
                  </a:lnTo>
                  <a:lnTo>
                    <a:pt x="732" y="1302"/>
                  </a:lnTo>
                  <a:lnTo>
                    <a:pt x="738" y="1302"/>
                  </a:lnTo>
                  <a:lnTo>
                    <a:pt x="738" y="1296"/>
                  </a:lnTo>
                  <a:lnTo>
                    <a:pt x="738" y="1290"/>
                  </a:lnTo>
                  <a:lnTo>
                    <a:pt x="744" y="1290"/>
                  </a:lnTo>
                  <a:lnTo>
                    <a:pt x="744" y="1284"/>
                  </a:lnTo>
                  <a:lnTo>
                    <a:pt x="744" y="1278"/>
                  </a:lnTo>
                  <a:lnTo>
                    <a:pt x="750" y="1272"/>
                  </a:lnTo>
                  <a:lnTo>
                    <a:pt x="750" y="1266"/>
                  </a:lnTo>
                  <a:lnTo>
                    <a:pt x="750" y="1260"/>
                  </a:lnTo>
                  <a:lnTo>
                    <a:pt x="756" y="1260"/>
                  </a:lnTo>
                  <a:lnTo>
                    <a:pt x="756" y="1254"/>
                  </a:lnTo>
                  <a:lnTo>
                    <a:pt x="756" y="1248"/>
                  </a:lnTo>
                  <a:lnTo>
                    <a:pt x="762" y="1248"/>
                  </a:lnTo>
                  <a:lnTo>
                    <a:pt x="762" y="1242"/>
                  </a:lnTo>
                  <a:lnTo>
                    <a:pt x="762" y="1236"/>
                  </a:lnTo>
                  <a:lnTo>
                    <a:pt x="762" y="1230"/>
                  </a:lnTo>
                  <a:lnTo>
                    <a:pt x="768" y="1230"/>
                  </a:lnTo>
                  <a:lnTo>
                    <a:pt x="768" y="1224"/>
                  </a:lnTo>
                  <a:lnTo>
                    <a:pt x="768" y="1218"/>
                  </a:lnTo>
                  <a:lnTo>
                    <a:pt x="768" y="1212"/>
                  </a:lnTo>
                  <a:lnTo>
                    <a:pt x="774" y="1206"/>
                  </a:lnTo>
                  <a:lnTo>
                    <a:pt x="774" y="1200"/>
                  </a:lnTo>
                  <a:lnTo>
                    <a:pt x="774" y="1194"/>
                  </a:lnTo>
                  <a:lnTo>
                    <a:pt x="774" y="1188"/>
                  </a:lnTo>
                  <a:lnTo>
                    <a:pt x="780" y="1188"/>
                  </a:lnTo>
                  <a:lnTo>
                    <a:pt x="780" y="1182"/>
                  </a:lnTo>
                  <a:lnTo>
                    <a:pt x="780" y="1176"/>
                  </a:lnTo>
                  <a:lnTo>
                    <a:pt x="780" y="1170"/>
                  </a:lnTo>
                  <a:lnTo>
                    <a:pt x="786" y="1164"/>
                  </a:lnTo>
                  <a:lnTo>
                    <a:pt x="786" y="1158"/>
                  </a:lnTo>
                  <a:lnTo>
                    <a:pt x="786" y="1152"/>
                  </a:lnTo>
                  <a:lnTo>
                    <a:pt x="786" y="1146"/>
                  </a:lnTo>
                  <a:lnTo>
                    <a:pt x="792" y="1146"/>
                  </a:lnTo>
                  <a:lnTo>
                    <a:pt x="792" y="1140"/>
                  </a:lnTo>
                  <a:lnTo>
                    <a:pt x="792" y="1134"/>
                  </a:lnTo>
                  <a:lnTo>
                    <a:pt x="792" y="1128"/>
                  </a:lnTo>
                  <a:lnTo>
                    <a:pt x="798" y="1122"/>
                  </a:lnTo>
                  <a:lnTo>
                    <a:pt x="798" y="1116"/>
                  </a:lnTo>
                  <a:lnTo>
                    <a:pt x="798" y="1110"/>
                  </a:lnTo>
                  <a:lnTo>
                    <a:pt x="798" y="1104"/>
                  </a:lnTo>
                  <a:lnTo>
                    <a:pt x="798" y="1098"/>
                  </a:lnTo>
                  <a:lnTo>
                    <a:pt x="804" y="1098"/>
                  </a:lnTo>
                  <a:lnTo>
                    <a:pt x="804" y="1092"/>
                  </a:lnTo>
                  <a:lnTo>
                    <a:pt x="804" y="1086"/>
                  </a:lnTo>
                  <a:lnTo>
                    <a:pt x="804" y="1080"/>
                  </a:lnTo>
                  <a:lnTo>
                    <a:pt x="804" y="1074"/>
                  </a:lnTo>
                  <a:lnTo>
                    <a:pt x="810" y="1068"/>
                  </a:lnTo>
                  <a:lnTo>
                    <a:pt x="810" y="1062"/>
                  </a:lnTo>
                  <a:lnTo>
                    <a:pt x="810" y="1056"/>
                  </a:lnTo>
                  <a:lnTo>
                    <a:pt x="810" y="1050"/>
                  </a:lnTo>
                  <a:lnTo>
                    <a:pt x="810" y="1044"/>
                  </a:lnTo>
                  <a:lnTo>
                    <a:pt x="816" y="1038"/>
                  </a:lnTo>
                  <a:lnTo>
                    <a:pt x="816" y="1032"/>
                  </a:lnTo>
                  <a:lnTo>
                    <a:pt x="816" y="1026"/>
                  </a:lnTo>
                  <a:lnTo>
                    <a:pt x="816" y="1020"/>
                  </a:lnTo>
                  <a:lnTo>
                    <a:pt x="822" y="1014"/>
                  </a:lnTo>
                  <a:lnTo>
                    <a:pt x="822" y="1008"/>
                  </a:lnTo>
                  <a:lnTo>
                    <a:pt x="822" y="1002"/>
                  </a:lnTo>
                  <a:lnTo>
                    <a:pt x="822" y="996"/>
                  </a:lnTo>
                  <a:lnTo>
                    <a:pt x="822" y="990"/>
                  </a:lnTo>
                  <a:lnTo>
                    <a:pt x="828" y="984"/>
                  </a:lnTo>
                  <a:lnTo>
                    <a:pt x="828" y="978"/>
                  </a:lnTo>
                  <a:lnTo>
                    <a:pt x="828" y="972"/>
                  </a:lnTo>
                  <a:lnTo>
                    <a:pt x="828" y="966"/>
                  </a:lnTo>
                  <a:lnTo>
                    <a:pt x="828" y="960"/>
                  </a:lnTo>
                  <a:lnTo>
                    <a:pt x="828" y="954"/>
                  </a:lnTo>
                  <a:lnTo>
                    <a:pt x="834" y="954"/>
                  </a:lnTo>
                  <a:lnTo>
                    <a:pt x="834" y="948"/>
                  </a:lnTo>
                  <a:lnTo>
                    <a:pt x="834" y="942"/>
                  </a:lnTo>
                  <a:lnTo>
                    <a:pt x="834" y="936"/>
                  </a:lnTo>
                  <a:lnTo>
                    <a:pt x="834" y="930"/>
                  </a:lnTo>
                  <a:lnTo>
                    <a:pt x="840" y="924"/>
                  </a:lnTo>
                  <a:lnTo>
                    <a:pt x="840" y="918"/>
                  </a:lnTo>
                  <a:lnTo>
                    <a:pt x="840" y="912"/>
                  </a:lnTo>
                  <a:lnTo>
                    <a:pt x="840" y="906"/>
                  </a:lnTo>
                  <a:lnTo>
                    <a:pt x="840" y="900"/>
                  </a:lnTo>
                  <a:lnTo>
                    <a:pt x="840" y="894"/>
                  </a:lnTo>
                  <a:lnTo>
                    <a:pt x="846" y="888"/>
                  </a:lnTo>
                  <a:lnTo>
                    <a:pt x="846" y="882"/>
                  </a:lnTo>
                  <a:lnTo>
                    <a:pt x="846" y="876"/>
                  </a:lnTo>
                  <a:lnTo>
                    <a:pt x="846" y="870"/>
                  </a:lnTo>
                  <a:lnTo>
                    <a:pt x="846" y="864"/>
                  </a:lnTo>
                  <a:lnTo>
                    <a:pt x="846" y="858"/>
                  </a:lnTo>
                  <a:lnTo>
                    <a:pt x="852" y="852"/>
                  </a:lnTo>
                  <a:lnTo>
                    <a:pt x="852" y="846"/>
                  </a:lnTo>
                  <a:lnTo>
                    <a:pt x="852" y="840"/>
                  </a:lnTo>
                  <a:lnTo>
                    <a:pt x="852" y="834"/>
                  </a:lnTo>
                  <a:lnTo>
                    <a:pt x="852" y="828"/>
                  </a:lnTo>
                  <a:lnTo>
                    <a:pt x="852" y="822"/>
                  </a:lnTo>
                  <a:lnTo>
                    <a:pt x="852" y="816"/>
                  </a:lnTo>
                  <a:lnTo>
                    <a:pt x="858" y="810"/>
                  </a:lnTo>
                  <a:lnTo>
                    <a:pt x="858" y="804"/>
                  </a:lnTo>
                  <a:lnTo>
                    <a:pt x="858" y="798"/>
                  </a:lnTo>
                  <a:lnTo>
                    <a:pt x="858" y="792"/>
                  </a:lnTo>
                  <a:lnTo>
                    <a:pt x="858" y="786"/>
                  </a:lnTo>
                  <a:lnTo>
                    <a:pt x="864" y="780"/>
                  </a:lnTo>
                  <a:lnTo>
                    <a:pt x="864" y="774"/>
                  </a:lnTo>
                  <a:lnTo>
                    <a:pt x="864" y="768"/>
                  </a:lnTo>
                  <a:lnTo>
                    <a:pt x="864" y="762"/>
                  </a:lnTo>
                  <a:lnTo>
                    <a:pt x="864" y="756"/>
                  </a:lnTo>
                  <a:lnTo>
                    <a:pt x="864" y="750"/>
                  </a:lnTo>
                  <a:lnTo>
                    <a:pt x="864" y="744"/>
                  </a:lnTo>
                  <a:lnTo>
                    <a:pt x="870" y="738"/>
                  </a:lnTo>
                  <a:lnTo>
                    <a:pt x="870" y="732"/>
                  </a:lnTo>
                  <a:lnTo>
                    <a:pt x="870" y="726"/>
                  </a:lnTo>
                  <a:lnTo>
                    <a:pt x="870" y="720"/>
                  </a:lnTo>
                  <a:lnTo>
                    <a:pt x="870" y="714"/>
                  </a:lnTo>
                  <a:lnTo>
                    <a:pt x="870" y="708"/>
                  </a:lnTo>
                  <a:lnTo>
                    <a:pt x="870" y="702"/>
                  </a:lnTo>
                  <a:lnTo>
                    <a:pt x="876" y="696"/>
                  </a:lnTo>
                  <a:lnTo>
                    <a:pt x="876" y="690"/>
                  </a:lnTo>
                  <a:lnTo>
                    <a:pt x="876" y="684"/>
                  </a:lnTo>
                  <a:lnTo>
                    <a:pt x="876" y="678"/>
                  </a:lnTo>
                  <a:lnTo>
                    <a:pt x="876" y="672"/>
                  </a:lnTo>
                  <a:lnTo>
                    <a:pt x="876" y="666"/>
                  </a:lnTo>
                  <a:lnTo>
                    <a:pt x="882" y="660"/>
                  </a:lnTo>
                  <a:lnTo>
                    <a:pt x="882" y="654"/>
                  </a:lnTo>
                  <a:lnTo>
                    <a:pt x="882" y="648"/>
                  </a:lnTo>
                  <a:lnTo>
                    <a:pt x="882" y="642"/>
                  </a:lnTo>
                  <a:lnTo>
                    <a:pt x="882" y="636"/>
                  </a:lnTo>
                  <a:lnTo>
                    <a:pt x="882" y="630"/>
                  </a:lnTo>
                  <a:lnTo>
                    <a:pt x="882" y="624"/>
                  </a:lnTo>
                  <a:lnTo>
                    <a:pt x="888" y="618"/>
                  </a:lnTo>
                  <a:lnTo>
                    <a:pt x="888" y="612"/>
                  </a:lnTo>
                  <a:lnTo>
                    <a:pt x="888" y="606"/>
                  </a:lnTo>
                  <a:lnTo>
                    <a:pt x="888" y="594"/>
                  </a:lnTo>
                  <a:lnTo>
                    <a:pt x="888" y="588"/>
                  </a:lnTo>
                  <a:lnTo>
                    <a:pt x="888" y="582"/>
                  </a:lnTo>
                  <a:lnTo>
                    <a:pt x="888" y="576"/>
                  </a:lnTo>
                  <a:lnTo>
                    <a:pt x="894" y="570"/>
                  </a:lnTo>
                  <a:lnTo>
                    <a:pt x="894" y="564"/>
                  </a:lnTo>
                  <a:lnTo>
                    <a:pt x="894" y="558"/>
                  </a:lnTo>
                  <a:lnTo>
                    <a:pt x="894" y="552"/>
                  </a:lnTo>
                  <a:lnTo>
                    <a:pt x="894" y="546"/>
                  </a:lnTo>
                  <a:lnTo>
                    <a:pt x="894" y="540"/>
                  </a:lnTo>
                  <a:lnTo>
                    <a:pt x="894" y="528"/>
                  </a:lnTo>
                  <a:lnTo>
                    <a:pt x="900" y="522"/>
                  </a:lnTo>
                  <a:lnTo>
                    <a:pt x="900" y="516"/>
                  </a:lnTo>
                  <a:lnTo>
                    <a:pt x="900" y="510"/>
                  </a:lnTo>
                  <a:lnTo>
                    <a:pt x="900" y="504"/>
                  </a:lnTo>
                  <a:lnTo>
                    <a:pt x="900" y="498"/>
                  </a:lnTo>
                  <a:lnTo>
                    <a:pt x="900" y="492"/>
                  </a:lnTo>
                  <a:lnTo>
                    <a:pt x="906" y="480"/>
                  </a:lnTo>
                  <a:lnTo>
                    <a:pt x="906" y="474"/>
                  </a:lnTo>
                  <a:lnTo>
                    <a:pt x="906" y="468"/>
                  </a:lnTo>
                  <a:lnTo>
                    <a:pt x="906" y="456"/>
                  </a:lnTo>
                  <a:lnTo>
                    <a:pt x="906" y="450"/>
                  </a:lnTo>
                  <a:lnTo>
                    <a:pt x="906" y="438"/>
                  </a:lnTo>
                  <a:lnTo>
                    <a:pt x="912" y="432"/>
                  </a:lnTo>
                  <a:lnTo>
                    <a:pt x="912" y="426"/>
                  </a:lnTo>
                  <a:lnTo>
                    <a:pt x="912" y="420"/>
                  </a:lnTo>
                  <a:lnTo>
                    <a:pt x="912" y="414"/>
                  </a:lnTo>
                  <a:lnTo>
                    <a:pt x="912" y="402"/>
                  </a:lnTo>
                  <a:lnTo>
                    <a:pt x="912" y="396"/>
                  </a:lnTo>
                  <a:lnTo>
                    <a:pt x="912" y="390"/>
                  </a:lnTo>
                  <a:lnTo>
                    <a:pt x="918" y="384"/>
                  </a:lnTo>
                  <a:lnTo>
                    <a:pt x="918" y="372"/>
                  </a:lnTo>
                  <a:lnTo>
                    <a:pt x="918" y="366"/>
                  </a:lnTo>
                  <a:lnTo>
                    <a:pt x="918" y="360"/>
                  </a:lnTo>
                  <a:lnTo>
                    <a:pt x="918" y="354"/>
                  </a:lnTo>
                  <a:lnTo>
                    <a:pt x="918" y="348"/>
                  </a:lnTo>
                  <a:lnTo>
                    <a:pt x="918" y="342"/>
                  </a:lnTo>
                  <a:lnTo>
                    <a:pt x="924" y="336"/>
                  </a:lnTo>
                  <a:lnTo>
                    <a:pt x="924" y="330"/>
                  </a:lnTo>
                  <a:lnTo>
                    <a:pt x="924" y="324"/>
                  </a:lnTo>
                  <a:lnTo>
                    <a:pt x="924" y="318"/>
                  </a:lnTo>
                  <a:lnTo>
                    <a:pt x="924" y="312"/>
                  </a:lnTo>
                  <a:lnTo>
                    <a:pt x="930" y="306"/>
                  </a:lnTo>
                  <a:lnTo>
                    <a:pt x="930" y="300"/>
                  </a:lnTo>
                  <a:lnTo>
                    <a:pt x="930" y="294"/>
                  </a:lnTo>
                  <a:lnTo>
                    <a:pt x="930" y="288"/>
                  </a:lnTo>
                  <a:lnTo>
                    <a:pt x="930" y="282"/>
                  </a:lnTo>
                  <a:lnTo>
                    <a:pt x="936" y="282"/>
                  </a:lnTo>
                  <a:lnTo>
                    <a:pt x="936" y="276"/>
                  </a:lnTo>
                  <a:lnTo>
                    <a:pt x="936" y="270"/>
                  </a:lnTo>
                  <a:lnTo>
                    <a:pt x="942" y="270"/>
                  </a:lnTo>
                  <a:lnTo>
                    <a:pt x="942" y="276"/>
                  </a:lnTo>
                  <a:lnTo>
                    <a:pt x="948" y="276"/>
                  </a:lnTo>
                  <a:lnTo>
                    <a:pt x="948" y="282"/>
                  </a:lnTo>
                  <a:lnTo>
                    <a:pt x="948" y="288"/>
                  </a:lnTo>
                  <a:lnTo>
                    <a:pt x="954" y="294"/>
                  </a:lnTo>
                  <a:lnTo>
                    <a:pt x="954" y="300"/>
                  </a:lnTo>
                  <a:lnTo>
                    <a:pt x="954" y="306"/>
                  </a:lnTo>
                  <a:lnTo>
                    <a:pt x="954" y="312"/>
                  </a:lnTo>
                  <a:lnTo>
                    <a:pt x="960" y="318"/>
                  </a:lnTo>
                  <a:lnTo>
                    <a:pt x="960" y="324"/>
                  </a:lnTo>
                  <a:lnTo>
                    <a:pt x="960" y="330"/>
                  </a:lnTo>
                  <a:lnTo>
                    <a:pt x="960" y="336"/>
                  </a:lnTo>
                  <a:lnTo>
                    <a:pt x="960" y="342"/>
                  </a:lnTo>
                  <a:lnTo>
                    <a:pt x="960" y="348"/>
                  </a:lnTo>
                  <a:lnTo>
                    <a:pt x="960" y="354"/>
                  </a:lnTo>
                  <a:lnTo>
                    <a:pt x="966" y="360"/>
                  </a:lnTo>
                  <a:lnTo>
                    <a:pt x="966" y="366"/>
                  </a:lnTo>
                  <a:lnTo>
                    <a:pt x="966" y="372"/>
                  </a:lnTo>
                  <a:lnTo>
                    <a:pt x="966" y="378"/>
                  </a:lnTo>
                  <a:lnTo>
                    <a:pt x="966" y="390"/>
                  </a:lnTo>
                  <a:lnTo>
                    <a:pt x="966" y="396"/>
                  </a:lnTo>
                  <a:lnTo>
                    <a:pt x="966" y="402"/>
                  </a:lnTo>
                  <a:lnTo>
                    <a:pt x="972" y="408"/>
                  </a:lnTo>
                  <a:lnTo>
                    <a:pt x="972" y="414"/>
                  </a:lnTo>
                  <a:lnTo>
                    <a:pt x="972" y="420"/>
                  </a:lnTo>
                  <a:lnTo>
                    <a:pt x="972" y="426"/>
                  </a:lnTo>
                  <a:lnTo>
                    <a:pt x="972" y="432"/>
                  </a:lnTo>
                  <a:lnTo>
                    <a:pt x="972" y="438"/>
                  </a:lnTo>
                  <a:lnTo>
                    <a:pt x="972" y="444"/>
                  </a:lnTo>
                  <a:lnTo>
                    <a:pt x="978" y="450"/>
                  </a:lnTo>
                  <a:lnTo>
                    <a:pt x="978" y="456"/>
                  </a:lnTo>
                  <a:lnTo>
                    <a:pt x="978" y="462"/>
                  </a:lnTo>
                  <a:lnTo>
                    <a:pt x="978" y="468"/>
                  </a:lnTo>
                  <a:lnTo>
                    <a:pt x="978" y="480"/>
                  </a:lnTo>
                  <a:lnTo>
                    <a:pt x="978" y="486"/>
                  </a:lnTo>
                  <a:lnTo>
                    <a:pt x="984" y="492"/>
                  </a:lnTo>
                  <a:lnTo>
                    <a:pt x="984" y="498"/>
                  </a:lnTo>
                  <a:lnTo>
                    <a:pt x="984" y="504"/>
                  </a:lnTo>
                  <a:lnTo>
                    <a:pt x="984" y="510"/>
                  </a:lnTo>
                  <a:lnTo>
                    <a:pt x="984" y="516"/>
                  </a:lnTo>
                  <a:lnTo>
                    <a:pt x="984" y="522"/>
                  </a:lnTo>
                  <a:lnTo>
                    <a:pt x="984" y="528"/>
                  </a:lnTo>
                  <a:lnTo>
                    <a:pt x="990" y="534"/>
                  </a:lnTo>
                  <a:lnTo>
                    <a:pt x="990" y="546"/>
                  </a:lnTo>
                  <a:lnTo>
                    <a:pt x="990" y="552"/>
                  </a:lnTo>
                  <a:lnTo>
                    <a:pt x="990" y="558"/>
                  </a:lnTo>
                  <a:lnTo>
                    <a:pt x="990" y="564"/>
                  </a:lnTo>
                  <a:lnTo>
                    <a:pt x="990" y="570"/>
                  </a:lnTo>
                  <a:lnTo>
                    <a:pt x="996" y="576"/>
                  </a:lnTo>
                  <a:lnTo>
                    <a:pt x="996" y="582"/>
                  </a:lnTo>
                  <a:lnTo>
                    <a:pt x="996" y="588"/>
                  </a:lnTo>
                  <a:lnTo>
                    <a:pt x="996" y="594"/>
                  </a:lnTo>
                  <a:lnTo>
                    <a:pt x="996" y="600"/>
                  </a:lnTo>
                  <a:lnTo>
                    <a:pt x="996" y="606"/>
                  </a:lnTo>
                  <a:lnTo>
                    <a:pt x="996" y="612"/>
                  </a:lnTo>
                  <a:lnTo>
                    <a:pt x="1002" y="618"/>
                  </a:lnTo>
                  <a:lnTo>
                    <a:pt x="1002" y="624"/>
                  </a:lnTo>
                  <a:lnTo>
                    <a:pt x="1002" y="630"/>
                  </a:lnTo>
                  <a:lnTo>
                    <a:pt x="1002" y="636"/>
                  </a:lnTo>
                  <a:lnTo>
                    <a:pt x="1002" y="642"/>
                  </a:lnTo>
                  <a:lnTo>
                    <a:pt x="1008" y="648"/>
                  </a:lnTo>
                  <a:lnTo>
                    <a:pt x="1008" y="654"/>
                  </a:lnTo>
                  <a:lnTo>
                    <a:pt x="1008" y="660"/>
                  </a:lnTo>
                  <a:lnTo>
                    <a:pt x="1008" y="666"/>
                  </a:lnTo>
                  <a:lnTo>
                    <a:pt x="1008" y="672"/>
                  </a:lnTo>
                  <a:lnTo>
                    <a:pt x="1008" y="678"/>
                  </a:lnTo>
                  <a:lnTo>
                    <a:pt x="1008" y="684"/>
                  </a:lnTo>
                  <a:lnTo>
                    <a:pt x="1014" y="690"/>
                  </a:lnTo>
                  <a:lnTo>
                    <a:pt x="1014" y="696"/>
                  </a:lnTo>
                  <a:lnTo>
                    <a:pt x="1014" y="702"/>
                  </a:lnTo>
                  <a:lnTo>
                    <a:pt x="1014" y="708"/>
                  </a:lnTo>
                  <a:lnTo>
                    <a:pt x="1014" y="714"/>
                  </a:lnTo>
                  <a:lnTo>
                    <a:pt x="1014" y="720"/>
                  </a:lnTo>
                  <a:lnTo>
                    <a:pt x="1020" y="726"/>
                  </a:lnTo>
                  <a:lnTo>
                    <a:pt x="1020" y="732"/>
                  </a:lnTo>
                  <a:lnTo>
                    <a:pt x="1020" y="738"/>
                  </a:lnTo>
                  <a:lnTo>
                    <a:pt x="1020" y="744"/>
                  </a:lnTo>
                  <a:lnTo>
                    <a:pt x="1020" y="750"/>
                  </a:lnTo>
                  <a:lnTo>
                    <a:pt x="1026" y="756"/>
                  </a:lnTo>
                  <a:lnTo>
                    <a:pt x="1026" y="762"/>
                  </a:lnTo>
                  <a:lnTo>
                    <a:pt x="1026" y="768"/>
                  </a:lnTo>
                  <a:lnTo>
                    <a:pt x="1026" y="774"/>
                  </a:lnTo>
                  <a:lnTo>
                    <a:pt x="1026" y="780"/>
                  </a:lnTo>
                  <a:lnTo>
                    <a:pt x="1026" y="786"/>
                  </a:lnTo>
                  <a:lnTo>
                    <a:pt x="1032" y="792"/>
                  </a:lnTo>
                  <a:lnTo>
                    <a:pt x="1032" y="798"/>
                  </a:lnTo>
                  <a:lnTo>
                    <a:pt x="1032" y="804"/>
                  </a:lnTo>
                  <a:lnTo>
                    <a:pt x="1032" y="810"/>
                  </a:lnTo>
                  <a:lnTo>
                    <a:pt x="1032" y="816"/>
                  </a:lnTo>
                  <a:lnTo>
                    <a:pt x="1032" y="822"/>
                  </a:lnTo>
                  <a:lnTo>
                    <a:pt x="1038" y="828"/>
                  </a:lnTo>
                  <a:lnTo>
                    <a:pt x="1038" y="834"/>
                  </a:lnTo>
                  <a:lnTo>
                    <a:pt x="1038" y="840"/>
                  </a:lnTo>
                  <a:lnTo>
                    <a:pt x="1038" y="846"/>
                  </a:lnTo>
                  <a:lnTo>
                    <a:pt x="1038" y="852"/>
                  </a:lnTo>
                  <a:lnTo>
                    <a:pt x="1038" y="858"/>
                  </a:lnTo>
                  <a:lnTo>
                    <a:pt x="1044" y="864"/>
                  </a:lnTo>
                  <a:lnTo>
                    <a:pt x="1044" y="870"/>
                  </a:lnTo>
                  <a:lnTo>
                    <a:pt x="1044" y="876"/>
                  </a:lnTo>
                  <a:lnTo>
                    <a:pt x="1044" y="882"/>
                  </a:lnTo>
                  <a:lnTo>
                    <a:pt x="1050" y="888"/>
                  </a:lnTo>
                  <a:lnTo>
                    <a:pt x="1050" y="894"/>
                  </a:lnTo>
                  <a:lnTo>
                    <a:pt x="1050" y="900"/>
                  </a:lnTo>
                  <a:lnTo>
                    <a:pt x="1050" y="906"/>
                  </a:lnTo>
                  <a:lnTo>
                    <a:pt x="1050" y="912"/>
                  </a:lnTo>
                  <a:lnTo>
                    <a:pt x="1050" y="918"/>
                  </a:lnTo>
                  <a:lnTo>
                    <a:pt x="1056" y="918"/>
                  </a:lnTo>
                  <a:lnTo>
                    <a:pt x="1056" y="924"/>
                  </a:lnTo>
                  <a:lnTo>
                    <a:pt x="1056" y="930"/>
                  </a:lnTo>
                  <a:lnTo>
                    <a:pt x="1056" y="936"/>
                  </a:lnTo>
                  <a:lnTo>
                    <a:pt x="1056" y="942"/>
                  </a:lnTo>
                  <a:lnTo>
                    <a:pt x="1056" y="948"/>
                  </a:lnTo>
                  <a:lnTo>
                    <a:pt x="1062" y="948"/>
                  </a:lnTo>
                  <a:lnTo>
                    <a:pt x="1062" y="954"/>
                  </a:lnTo>
                  <a:lnTo>
                    <a:pt x="1062" y="960"/>
                  </a:lnTo>
                  <a:lnTo>
                    <a:pt x="1062" y="966"/>
                  </a:lnTo>
                  <a:lnTo>
                    <a:pt x="1062" y="972"/>
                  </a:lnTo>
                  <a:lnTo>
                    <a:pt x="1062" y="978"/>
                  </a:lnTo>
                  <a:lnTo>
                    <a:pt x="1068" y="978"/>
                  </a:lnTo>
                  <a:lnTo>
                    <a:pt x="1068" y="984"/>
                  </a:lnTo>
                  <a:lnTo>
                    <a:pt x="1068" y="990"/>
                  </a:lnTo>
                  <a:lnTo>
                    <a:pt x="1068" y="996"/>
                  </a:lnTo>
                  <a:lnTo>
                    <a:pt x="1068" y="1002"/>
                  </a:lnTo>
                  <a:lnTo>
                    <a:pt x="1074" y="1002"/>
                  </a:lnTo>
                  <a:lnTo>
                    <a:pt x="1074" y="1008"/>
                  </a:lnTo>
                  <a:lnTo>
                    <a:pt x="1074" y="1014"/>
                  </a:lnTo>
                  <a:lnTo>
                    <a:pt x="1074" y="1020"/>
                  </a:lnTo>
                  <a:lnTo>
                    <a:pt x="1074" y="1026"/>
                  </a:lnTo>
                  <a:lnTo>
                    <a:pt x="1080" y="1032"/>
                  </a:lnTo>
                  <a:lnTo>
                    <a:pt x="1080" y="1038"/>
                  </a:lnTo>
                  <a:lnTo>
                    <a:pt x="1080" y="1044"/>
                  </a:lnTo>
                  <a:lnTo>
                    <a:pt x="1080" y="1050"/>
                  </a:lnTo>
                  <a:lnTo>
                    <a:pt x="1080" y="1056"/>
                  </a:lnTo>
                  <a:lnTo>
                    <a:pt x="1086" y="1056"/>
                  </a:lnTo>
                  <a:lnTo>
                    <a:pt x="1086" y="1062"/>
                  </a:lnTo>
                  <a:lnTo>
                    <a:pt x="1086" y="1068"/>
                  </a:lnTo>
                  <a:lnTo>
                    <a:pt x="1086" y="1074"/>
                  </a:lnTo>
                  <a:lnTo>
                    <a:pt x="1092" y="1080"/>
                  </a:lnTo>
                  <a:lnTo>
                    <a:pt x="1092" y="1086"/>
                  </a:lnTo>
                  <a:lnTo>
                    <a:pt x="1092" y="1092"/>
                  </a:lnTo>
                  <a:lnTo>
                    <a:pt x="1098" y="1098"/>
                  </a:lnTo>
                  <a:lnTo>
                    <a:pt x="1098" y="1104"/>
                  </a:lnTo>
                  <a:lnTo>
                    <a:pt x="1098" y="1110"/>
                  </a:lnTo>
                  <a:lnTo>
                    <a:pt x="1104" y="1110"/>
                  </a:lnTo>
                  <a:lnTo>
                    <a:pt x="1104" y="1116"/>
                  </a:lnTo>
                  <a:lnTo>
                    <a:pt x="1104" y="1122"/>
                  </a:lnTo>
                  <a:lnTo>
                    <a:pt x="1110" y="1128"/>
                  </a:lnTo>
                  <a:lnTo>
                    <a:pt x="1110" y="1134"/>
                  </a:lnTo>
                  <a:lnTo>
                    <a:pt x="1116" y="1140"/>
                  </a:lnTo>
                  <a:lnTo>
                    <a:pt x="1116" y="1146"/>
                  </a:lnTo>
                  <a:lnTo>
                    <a:pt x="1122" y="1146"/>
                  </a:lnTo>
                  <a:lnTo>
                    <a:pt x="1122" y="1152"/>
                  </a:lnTo>
                  <a:lnTo>
                    <a:pt x="1128" y="1152"/>
                  </a:lnTo>
                  <a:lnTo>
                    <a:pt x="1128" y="1158"/>
                  </a:lnTo>
                  <a:lnTo>
                    <a:pt x="1134" y="1164"/>
                  </a:lnTo>
                  <a:lnTo>
                    <a:pt x="1140" y="1170"/>
                  </a:lnTo>
                  <a:lnTo>
                    <a:pt x="1140" y="1176"/>
                  </a:lnTo>
                  <a:lnTo>
                    <a:pt x="1146" y="1176"/>
                  </a:lnTo>
                  <a:lnTo>
                    <a:pt x="1146" y="1182"/>
                  </a:lnTo>
                  <a:lnTo>
                    <a:pt x="1152" y="1182"/>
                  </a:lnTo>
                  <a:lnTo>
                    <a:pt x="1152" y="1188"/>
                  </a:lnTo>
                  <a:lnTo>
                    <a:pt x="1158" y="1188"/>
                  </a:lnTo>
                  <a:lnTo>
                    <a:pt x="1158" y="1194"/>
                  </a:lnTo>
                  <a:lnTo>
                    <a:pt x="1164" y="1194"/>
                  </a:lnTo>
                  <a:lnTo>
                    <a:pt x="1164" y="1200"/>
                  </a:lnTo>
                  <a:lnTo>
                    <a:pt x="1170" y="1200"/>
                  </a:lnTo>
                  <a:lnTo>
                    <a:pt x="1170" y="1206"/>
                  </a:lnTo>
                  <a:lnTo>
                    <a:pt x="1176" y="1206"/>
                  </a:lnTo>
                  <a:lnTo>
                    <a:pt x="1176" y="1212"/>
                  </a:lnTo>
                  <a:lnTo>
                    <a:pt x="1182" y="1212"/>
                  </a:lnTo>
                  <a:lnTo>
                    <a:pt x="1182" y="1218"/>
                  </a:lnTo>
                  <a:lnTo>
                    <a:pt x="1188" y="1218"/>
                  </a:lnTo>
                  <a:lnTo>
                    <a:pt x="1194" y="1218"/>
                  </a:lnTo>
                  <a:lnTo>
                    <a:pt x="1194" y="1224"/>
                  </a:lnTo>
                  <a:lnTo>
                    <a:pt x="1200" y="1224"/>
                  </a:lnTo>
                  <a:lnTo>
                    <a:pt x="1200" y="1230"/>
                  </a:lnTo>
                  <a:lnTo>
                    <a:pt x="1206" y="1230"/>
                  </a:lnTo>
                  <a:lnTo>
                    <a:pt x="1206" y="1236"/>
                  </a:lnTo>
                  <a:lnTo>
                    <a:pt x="1212" y="1236"/>
                  </a:lnTo>
                  <a:lnTo>
                    <a:pt x="1212" y="1242"/>
                  </a:lnTo>
                  <a:lnTo>
                    <a:pt x="1218" y="1242"/>
                  </a:lnTo>
                  <a:lnTo>
                    <a:pt x="1224" y="1248"/>
                  </a:lnTo>
                  <a:lnTo>
                    <a:pt x="1230" y="1248"/>
                  </a:lnTo>
                  <a:lnTo>
                    <a:pt x="1230" y="1254"/>
                  </a:lnTo>
                  <a:lnTo>
                    <a:pt x="1236" y="1254"/>
                  </a:lnTo>
                  <a:lnTo>
                    <a:pt x="1236" y="1260"/>
                  </a:lnTo>
                  <a:lnTo>
                    <a:pt x="1242" y="1260"/>
                  </a:lnTo>
                  <a:lnTo>
                    <a:pt x="1248" y="1260"/>
                  </a:lnTo>
                  <a:lnTo>
                    <a:pt x="1248" y="1266"/>
                  </a:lnTo>
                  <a:lnTo>
                    <a:pt x="1254" y="1266"/>
                  </a:lnTo>
                  <a:lnTo>
                    <a:pt x="1254" y="1272"/>
                  </a:lnTo>
                  <a:lnTo>
                    <a:pt x="1260" y="1272"/>
                  </a:lnTo>
                  <a:lnTo>
                    <a:pt x="1266" y="1272"/>
                  </a:lnTo>
                  <a:lnTo>
                    <a:pt x="1266" y="1278"/>
                  </a:lnTo>
                  <a:lnTo>
                    <a:pt x="1272" y="1278"/>
                  </a:lnTo>
                  <a:lnTo>
                    <a:pt x="1272" y="1284"/>
                  </a:lnTo>
                  <a:lnTo>
                    <a:pt x="1278" y="1284"/>
                  </a:lnTo>
                  <a:lnTo>
                    <a:pt x="1284" y="1284"/>
                  </a:lnTo>
                  <a:lnTo>
                    <a:pt x="1284" y="1290"/>
                  </a:lnTo>
                  <a:lnTo>
                    <a:pt x="1290" y="1290"/>
                  </a:lnTo>
                  <a:lnTo>
                    <a:pt x="1296" y="1290"/>
                  </a:lnTo>
                  <a:lnTo>
                    <a:pt x="1296" y="1296"/>
                  </a:lnTo>
                  <a:lnTo>
                    <a:pt x="1302" y="1296"/>
                  </a:lnTo>
                  <a:lnTo>
                    <a:pt x="1308" y="1296"/>
                  </a:lnTo>
                  <a:lnTo>
                    <a:pt x="1308" y="1302"/>
                  </a:lnTo>
                  <a:lnTo>
                    <a:pt x="1314" y="1302"/>
                  </a:lnTo>
                  <a:lnTo>
                    <a:pt x="1320" y="1302"/>
                  </a:lnTo>
                  <a:lnTo>
                    <a:pt x="1326" y="1302"/>
                  </a:lnTo>
                  <a:lnTo>
                    <a:pt x="1326" y="1308"/>
                  </a:lnTo>
                  <a:lnTo>
                    <a:pt x="1332" y="1308"/>
                  </a:lnTo>
                  <a:lnTo>
                    <a:pt x="1338" y="1308"/>
                  </a:lnTo>
                  <a:lnTo>
                    <a:pt x="1338" y="1314"/>
                  </a:lnTo>
                  <a:lnTo>
                    <a:pt x="1344" y="1314"/>
                  </a:lnTo>
                  <a:lnTo>
                    <a:pt x="1350" y="1314"/>
                  </a:lnTo>
                  <a:lnTo>
                    <a:pt x="1356" y="1314"/>
                  </a:lnTo>
                  <a:lnTo>
                    <a:pt x="1362" y="1314"/>
                  </a:lnTo>
                  <a:lnTo>
                    <a:pt x="1362" y="1320"/>
                  </a:lnTo>
                  <a:lnTo>
                    <a:pt x="1368" y="1320"/>
                  </a:lnTo>
                  <a:lnTo>
                    <a:pt x="1374" y="1320"/>
                  </a:lnTo>
                  <a:lnTo>
                    <a:pt x="1380" y="1320"/>
                  </a:lnTo>
                  <a:lnTo>
                    <a:pt x="1386" y="1320"/>
                  </a:lnTo>
                  <a:lnTo>
                    <a:pt x="1392" y="1320"/>
                  </a:lnTo>
                  <a:lnTo>
                    <a:pt x="1392" y="1326"/>
                  </a:lnTo>
                  <a:lnTo>
                    <a:pt x="1398" y="1326"/>
                  </a:lnTo>
                  <a:lnTo>
                    <a:pt x="1404" y="1326"/>
                  </a:lnTo>
                  <a:lnTo>
                    <a:pt x="1410" y="1326"/>
                  </a:lnTo>
                  <a:lnTo>
                    <a:pt x="1416" y="1326"/>
                  </a:lnTo>
                  <a:lnTo>
                    <a:pt x="1422" y="1326"/>
                  </a:lnTo>
                  <a:lnTo>
                    <a:pt x="1428" y="1326"/>
                  </a:lnTo>
                  <a:lnTo>
                    <a:pt x="1434" y="1326"/>
                  </a:lnTo>
                  <a:lnTo>
                    <a:pt x="1440" y="1326"/>
                  </a:lnTo>
                  <a:lnTo>
                    <a:pt x="1446" y="1326"/>
                  </a:lnTo>
                  <a:lnTo>
                    <a:pt x="1452" y="1326"/>
                  </a:lnTo>
                  <a:lnTo>
                    <a:pt x="1458" y="1326"/>
                  </a:lnTo>
                  <a:lnTo>
                    <a:pt x="1464" y="1326"/>
                  </a:lnTo>
                  <a:lnTo>
                    <a:pt x="1470" y="1326"/>
                  </a:lnTo>
                  <a:lnTo>
                    <a:pt x="1470" y="1320"/>
                  </a:lnTo>
                  <a:lnTo>
                    <a:pt x="1476" y="1320"/>
                  </a:lnTo>
                  <a:lnTo>
                    <a:pt x="1482" y="1320"/>
                  </a:lnTo>
                  <a:lnTo>
                    <a:pt x="1488" y="1320"/>
                  </a:lnTo>
                  <a:lnTo>
                    <a:pt x="1494" y="1320"/>
                  </a:lnTo>
                  <a:lnTo>
                    <a:pt x="1500" y="1320"/>
                  </a:lnTo>
                  <a:lnTo>
                    <a:pt x="1500" y="1314"/>
                  </a:lnTo>
                  <a:lnTo>
                    <a:pt x="1506" y="1314"/>
                  </a:lnTo>
                  <a:lnTo>
                    <a:pt x="1512" y="1314"/>
                  </a:lnTo>
                  <a:lnTo>
                    <a:pt x="1518" y="1314"/>
                  </a:lnTo>
                  <a:lnTo>
                    <a:pt x="1524" y="1314"/>
                  </a:lnTo>
                  <a:lnTo>
                    <a:pt x="1530" y="1314"/>
                  </a:lnTo>
                  <a:lnTo>
                    <a:pt x="1530" y="1308"/>
                  </a:lnTo>
                  <a:lnTo>
                    <a:pt x="1536" y="1308"/>
                  </a:lnTo>
                  <a:lnTo>
                    <a:pt x="1542" y="1308"/>
                  </a:lnTo>
                  <a:lnTo>
                    <a:pt x="1548" y="1308"/>
                  </a:lnTo>
                  <a:lnTo>
                    <a:pt x="1554" y="1308"/>
                  </a:lnTo>
                  <a:lnTo>
                    <a:pt x="1560" y="1308"/>
                  </a:lnTo>
                  <a:lnTo>
                    <a:pt x="1566" y="1308"/>
                  </a:lnTo>
                  <a:lnTo>
                    <a:pt x="1572" y="1308"/>
                  </a:lnTo>
                  <a:lnTo>
                    <a:pt x="1572" y="1302"/>
                  </a:lnTo>
                  <a:lnTo>
                    <a:pt x="1578" y="1302"/>
                  </a:lnTo>
                  <a:lnTo>
                    <a:pt x="1584" y="1302"/>
                  </a:lnTo>
                  <a:lnTo>
                    <a:pt x="1590" y="1302"/>
                  </a:lnTo>
                  <a:lnTo>
                    <a:pt x="1596" y="1302"/>
                  </a:lnTo>
                  <a:lnTo>
                    <a:pt x="1602" y="1302"/>
                  </a:lnTo>
                  <a:lnTo>
                    <a:pt x="1602" y="1296"/>
                  </a:lnTo>
                  <a:lnTo>
                    <a:pt x="1608" y="1296"/>
                  </a:lnTo>
                  <a:lnTo>
                    <a:pt x="1614" y="1296"/>
                  </a:lnTo>
                  <a:lnTo>
                    <a:pt x="1620" y="1296"/>
                  </a:lnTo>
                  <a:lnTo>
                    <a:pt x="1620" y="1290"/>
                  </a:lnTo>
                  <a:lnTo>
                    <a:pt x="1626" y="1290"/>
                  </a:lnTo>
                  <a:lnTo>
                    <a:pt x="1632" y="1290"/>
                  </a:lnTo>
                  <a:lnTo>
                    <a:pt x="1638" y="1290"/>
                  </a:lnTo>
                  <a:lnTo>
                    <a:pt x="1644" y="1284"/>
                  </a:lnTo>
                  <a:lnTo>
                    <a:pt x="1650" y="1284"/>
                  </a:lnTo>
                  <a:lnTo>
                    <a:pt x="1650" y="1278"/>
                  </a:lnTo>
                  <a:lnTo>
                    <a:pt x="1656" y="1278"/>
                  </a:lnTo>
                  <a:lnTo>
                    <a:pt x="1656" y="1272"/>
                  </a:lnTo>
                  <a:lnTo>
                    <a:pt x="1662" y="1272"/>
                  </a:lnTo>
                  <a:lnTo>
                    <a:pt x="1662" y="1266"/>
                  </a:lnTo>
                  <a:lnTo>
                    <a:pt x="1668" y="1266"/>
                  </a:lnTo>
                  <a:lnTo>
                    <a:pt x="1668" y="1260"/>
                  </a:lnTo>
                  <a:lnTo>
                    <a:pt x="1674" y="1260"/>
                  </a:lnTo>
                  <a:lnTo>
                    <a:pt x="1674" y="1254"/>
                  </a:lnTo>
                  <a:lnTo>
                    <a:pt x="1674" y="1248"/>
                  </a:lnTo>
                  <a:lnTo>
                    <a:pt x="1680" y="1248"/>
                  </a:lnTo>
                  <a:lnTo>
                    <a:pt x="1680" y="1242"/>
                  </a:lnTo>
                  <a:lnTo>
                    <a:pt x="1680" y="1236"/>
                  </a:lnTo>
                  <a:lnTo>
                    <a:pt x="1686" y="1230"/>
                  </a:lnTo>
                  <a:lnTo>
                    <a:pt x="1686" y="1224"/>
                  </a:lnTo>
                  <a:lnTo>
                    <a:pt x="1686" y="1218"/>
                  </a:lnTo>
                  <a:lnTo>
                    <a:pt x="1692" y="1218"/>
                  </a:lnTo>
                  <a:lnTo>
                    <a:pt x="1692" y="1212"/>
                  </a:lnTo>
                  <a:lnTo>
                    <a:pt x="1692" y="1206"/>
                  </a:lnTo>
                  <a:lnTo>
                    <a:pt x="1692" y="1200"/>
                  </a:lnTo>
                  <a:lnTo>
                    <a:pt x="1698" y="1200"/>
                  </a:lnTo>
                  <a:lnTo>
                    <a:pt x="1698" y="1194"/>
                  </a:lnTo>
                  <a:lnTo>
                    <a:pt x="1698" y="1188"/>
                  </a:lnTo>
                  <a:lnTo>
                    <a:pt x="1704" y="1182"/>
                  </a:lnTo>
                  <a:lnTo>
                    <a:pt x="1704" y="1176"/>
                  </a:lnTo>
                  <a:lnTo>
                    <a:pt x="1704" y="1170"/>
                  </a:lnTo>
                  <a:lnTo>
                    <a:pt x="1710" y="1164"/>
                  </a:lnTo>
                  <a:lnTo>
                    <a:pt x="1710" y="1158"/>
                  </a:lnTo>
                  <a:lnTo>
                    <a:pt x="1710" y="1152"/>
                  </a:lnTo>
                  <a:lnTo>
                    <a:pt x="1710" y="1146"/>
                  </a:lnTo>
                  <a:lnTo>
                    <a:pt x="1716" y="1146"/>
                  </a:lnTo>
                  <a:lnTo>
                    <a:pt x="1716" y="1140"/>
                  </a:lnTo>
                  <a:lnTo>
                    <a:pt x="1716" y="1134"/>
                  </a:lnTo>
                  <a:lnTo>
                    <a:pt x="1716" y="1128"/>
                  </a:lnTo>
                  <a:lnTo>
                    <a:pt x="1722" y="1128"/>
                  </a:lnTo>
                  <a:lnTo>
                    <a:pt x="1722" y="1122"/>
                  </a:lnTo>
                  <a:lnTo>
                    <a:pt x="1722" y="1116"/>
                  </a:lnTo>
                  <a:lnTo>
                    <a:pt x="1722" y="1110"/>
                  </a:lnTo>
                  <a:lnTo>
                    <a:pt x="1728" y="1104"/>
                  </a:lnTo>
                  <a:lnTo>
                    <a:pt x="1728" y="1098"/>
                  </a:lnTo>
                  <a:lnTo>
                    <a:pt x="1728" y="1092"/>
                  </a:lnTo>
                  <a:lnTo>
                    <a:pt x="1728" y="1086"/>
                  </a:lnTo>
                  <a:lnTo>
                    <a:pt x="1734" y="1086"/>
                  </a:lnTo>
                  <a:lnTo>
                    <a:pt x="1734" y="1080"/>
                  </a:lnTo>
                  <a:lnTo>
                    <a:pt x="1734" y="1074"/>
                  </a:lnTo>
                  <a:lnTo>
                    <a:pt x="1734" y="1068"/>
                  </a:lnTo>
                  <a:lnTo>
                    <a:pt x="1734" y="1062"/>
                  </a:lnTo>
                  <a:lnTo>
                    <a:pt x="1740" y="1062"/>
                  </a:lnTo>
                  <a:lnTo>
                    <a:pt x="1740" y="1056"/>
                  </a:lnTo>
                  <a:lnTo>
                    <a:pt x="1740" y="1050"/>
                  </a:lnTo>
                  <a:lnTo>
                    <a:pt x="1740" y="1044"/>
                  </a:lnTo>
                  <a:lnTo>
                    <a:pt x="1740" y="1038"/>
                  </a:lnTo>
                  <a:lnTo>
                    <a:pt x="1746" y="1038"/>
                  </a:lnTo>
                  <a:lnTo>
                    <a:pt x="1746" y="1032"/>
                  </a:lnTo>
                  <a:lnTo>
                    <a:pt x="1746" y="1026"/>
                  </a:lnTo>
                  <a:lnTo>
                    <a:pt x="1746" y="1020"/>
                  </a:lnTo>
                  <a:lnTo>
                    <a:pt x="1752" y="1014"/>
                  </a:lnTo>
                  <a:lnTo>
                    <a:pt x="1752" y="1008"/>
                  </a:lnTo>
                  <a:lnTo>
                    <a:pt x="1752" y="1002"/>
                  </a:lnTo>
                  <a:lnTo>
                    <a:pt x="1752" y="996"/>
                  </a:lnTo>
                  <a:lnTo>
                    <a:pt x="1752" y="990"/>
                  </a:lnTo>
                  <a:lnTo>
                    <a:pt x="1758" y="990"/>
                  </a:lnTo>
                  <a:lnTo>
                    <a:pt x="1758" y="984"/>
                  </a:lnTo>
                  <a:lnTo>
                    <a:pt x="1758" y="978"/>
                  </a:lnTo>
                  <a:lnTo>
                    <a:pt x="1758" y="972"/>
                  </a:lnTo>
                  <a:lnTo>
                    <a:pt x="1758" y="966"/>
                  </a:lnTo>
                  <a:lnTo>
                    <a:pt x="1764" y="960"/>
                  </a:lnTo>
                  <a:lnTo>
                    <a:pt x="1764" y="954"/>
                  </a:lnTo>
                  <a:lnTo>
                    <a:pt x="1764" y="948"/>
                  </a:lnTo>
                  <a:lnTo>
                    <a:pt x="1764" y="942"/>
                  </a:lnTo>
                  <a:lnTo>
                    <a:pt x="1764" y="936"/>
                  </a:lnTo>
                  <a:lnTo>
                    <a:pt x="1770" y="930"/>
                  </a:lnTo>
                  <a:lnTo>
                    <a:pt x="1770" y="924"/>
                  </a:lnTo>
                  <a:lnTo>
                    <a:pt x="1770" y="918"/>
                  </a:lnTo>
                  <a:lnTo>
                    <a:pt x="1770" y="912"/>
                  </a:lnTo>
                  <a:lnTo>
                    <a:pt x="1776" y="906"/>
                  </a:lnTo>
                  <a:lnTo>
                    <a:pt x="1776" y="900"/>
                  </a:lnTo>
                  <a:lnTo>
                    <a:pt x="1776" y="894"/>
                  </a:lnTo>
                  <a:lnTo>
                    <a:pt x="1776" y="888"/>
                  </a:lnTo>
                  <a:lnTo>
                    <a:pt x="1776" y="882"/>
                  </a:lnTo>
                  <a:lnTo>
                    <a:pt x="1782" y="876"/>
                  </a:lnTo>
                  <a:lnTo>
                    <a:pt x="1782" y="870"/>
                  </a:lnTo>
                  <a:lnTo>
                    <a:pt x="1782" y="864"/>
                  </a:lnTo>
                  <a:lnTo>
                    <a:pt x="1782" y="858"/>
                  </a:lnTo>
                  <a:lnTo>
                    <a:pt x="1788" y="852"/>
                  </a:lnTo>
                  <a:lnTo>
                    <a:pt x="1788" y="846"/>
                  </a:lnTo>
                  <a:lnTo>
                    <a:pt x="1788" y="840"/>
                  </a:lnTo>
                  <a:lnTo>
                    <a:pt x="1788" y="834"/>
                  </a:lnTo>
                  <a:lnTo>
                    <a:pt x="1794" y="834"/>
                  </a:lnTo>
                  <a:lnTo>
                    <a:pt x="1794" y="828"/>
                  </a:lnTo>
                  <a:lnTo>
                    <a:pt x="1794" y="822"/>
                  </a:lnTo>
                  <a:lnTo>
                    <a:pt x="1800" y="822"/>
                  </a:lnTo>
                  <a:lnTo>
                    <a:pt x="1800" y="816"/>
                  </a:lnTo>
                  <a:lnTo>
                    <a:pt x="1806" y="816"/>
                  </a:lnTo>
                  <a:lnTo>
                    <a:pt x="1812" y="816"/>
                  </a:lnTo>
                  <a:lnTo>
                    <a:pt x="1812" y="822"/>
                  </a:lnTo>
                  <a:lnTo>
                    <a:pt x="1818" y="822"/>
                  </a:lnTo>
                  <a:lnTo>
                    <a:pt x="1818" y="828"/>
                  </a:lnTo>
                  <a:lnTo>
                    <a:pt x="1824" y="834"/>
                  </a:lnTo>
                  <a:lnTo>
                    <a:pt x="1824" y="840"/>
                  </a:lnTo>
                  <a:lnTo>
                    <a:pt x="1824" y="846"/>
                  </a:lnTo>
                  <a:lnTo>
                    <a:pt x="1830" y="846"/>
                  </a:lnTo>
                  <a:lnTo>
                    <a:pt x="1830" y="852"/>
                  </a:lnTo>
                  <a:lnTo>
                    <a:pt x="1830" y="858"/>
                  </a:lnTo>
                  <a:lnTo>
                    <a:pt x="1836" y="864"/>
                  </a:lnTo>
                  <a:lnTo>
                    <a:pt x="1836" y="870"/>
                  </a:lnTo>
                  <a:lnTo>
                    <a:pt x="1836" y="876"/>
                  </a:lnTo>
                  <a:lnTo>
                    <a:pt x="1842" y="876"/>
                  </a:lnTo>
                  <a:lnTo>
                    <a:pt x="1842" y="882"/>
                  </a:lnTo>
                  <a:lnTo>
                    <a:pt x="1842" y="888"/>
                  </a:lnTo>
                  <a:lnTo>
                    <a:pt x="1848" y="888"/>
                  </a:lnTo>
                  <a:lnTo>
                    <a:pt x="1848" y="894"/>
                  </a:lnTo>
                  <a:lnTo>
                    <a:pt x="1848" y="900"/>
                  </a:lnTo>
                  <a:lnTo>
                    <a:pt x="1848" y="906"/>
                  </a:lnTo>
                  <a:lnTo>
                    <a:pt x="1854" y="906"/>
                  </a:lnTo>
                  <a:lnTo>
                    <a:pt x="1854" y="912"/>
                  </a:lnTo>
                  <a:lnTo>
                    <a:pt x="1854" y="918"/>
                  </a:lnTo>
                  <a:lnTo>
                    <a:pt x="1860" y="918"/>
                  </a:lnTo>
                  <a:lnTo>
                    <a:pt x="1860" y="924"/>
                  </a:lnTo>
                  <a:lnTo>
                    <a:pt x="1860" y="930"/>
                  </a:lnTo>
                  <a:lnTo>
                    <a:pt x="1866" y="930"/>
                  </a:lnTo>
                  <a:lnTo>
                    <a:pt x="1866" y="936"/>
                  </a:lnTo>
                  <a:lnTo>
                    <a:pt x="1866" y="942"/>
                  </a:lnTo>
                  <a:lnTo>
                    <a:pt x="1872" y="948"/>
                  </a:lnTo>
                  <a:lnTo>
                    <a:pt x="1872" y="954"/>
                  </a:lnTo>
                  <a:lnTo>
                    <a:pt x="1878" y="960"/>
                  </a:lnTo>
                  <a:lnTo>
                    <a:pt x="1878" y="966"/>
                  </a:lnTo>
                  <a:lnTo>
                    <a:pt x="1884" y="972"/>
                  </a:lnTo>
                  <a:lnTo>
                    <a:pt x="1884" y="978"/>
                  </a:lnTo>
                  <a:lnTo>
                    <a:pt x="1884" y="984"/>
                  </a:lnTo>
                  <a:lnTo>
                    <a:pt x="1890" y="984"/>
                  </a:lnTo>
                  <a:lnTo>
                    <a:pt x="1890" y="990"/>
                  </a:lnTo>
                  <a:lnTo>
                    <a:pt x="1890" y="996"/>
                  </a:lnTo>
                  <a:lnTo>
                    <a:pt x="1896" y="996"/>
                  </a:lnTo>
                  <a:lnTo>
                    <a:pt x="1896" y="1002"/>
                  </a:lnTo>
                  <a:lnTo>
                    <a:pt x="1896" y="1008"/>
                  </a:lnTo>
                  <a:lnTo>
                    <a:pt x="1902" y="1008"/>
                  </a:lnTo>
                  <a:lnTo>
                    <a:pt x="1902" y="1014"/>
                  </a:lnTo>
                  <a:lnTo>
                    <a:pt x="1902" y="1020"/>
                  </a:lnTo>
                  <a:lnTo>
                    <a:pt x="1908" y="1020"/>
                  </a:lnTo>
                  <a:lnTo>
                    <a:pt x="1908" y="1026"/>
                  </a:lnTo>
                  <a:lnTo>
                    <a:pt x="1908" y="1032"/>
                  </a:lnTo>
                  <a:lnTo>
                    <a:pt x="1914" y="1032"/>
                  </a:lnTo>
                  <a:lnTo>
                    <a:pt x="1914" y="1038"/>
                  </a:lnTo>
                  <a:lnTo>
                    <a:pt x="1914" y="1044"/>
                  </a:lnTo>
                  <a:lnTo>
                    <a:pt x="1920" y="1044"/>
                  </a:lnTo>
                  <a:lnTo>
                    <a:pt x="1920" y="1050"/>
                  </a:lnTo>
                  <a:lnTo>
                    <a:pt x="1926" y="1056"/>
                  </a:lnTo>
                  <a:lnTo>
                    <a:pt x="1926" y="1062"/>
                  </a:lnTo>
                  <a:lnTo>
                    <a:pt x="1932" y="1068"/>
                  </a:lnTo>
                  <a:lnTo>
                    <a:pt x="1932" y="1074"/>
                  </a:lnTo>
                  <a:lnTo>
                    <a:pt x="1938" y="1074"/>
                  </a:lnTo>
                  <a:lnTo>
                    <a:pt x="1938" y="1080"/>
                  </a:lnTo>
                  <a:lnTo>
                    <a:pt x="1938" y="1086"/>
                  </a:lnTo>
                  <a:lnTo>
                    <a:pt x="1944" y="1086"/>
                  </a:lnTo>
                  <a:lnTo>
                    <a:pt x="1944" y="1092"/>
                  </a:lnTo>
                  <a:lnTo>
                    <a:pt x="1944" y="1098"/>
                  </a:lnTo>
                  <a:lnTo>
                    <a:pt x="1950" y="1098"/>
                  </a:lnTo>
                  <a:lnTo>
                    <a:pt x="1950" y="1104"/>
                  </a:lnTo>
                  <a:lnTo>
                    <a:pt x="1956" y="1110"/>
                  </a:lnTo>
                  <a:lnTo>
                    <a:pt x="1956" y="1116"/>
                  </a:lnTo>
                  <a:lnTo>
                    <a:pt x="1962" y="1116"/>
                  </a:lnTo>
                  <a:lnTo>
                    <a:pt x="1962" y="1122"/>
                  </a:lnTo>
                  <a:lnTo>
                    <a:pt x="1962" y="1128"/>
                  </a:lnTo>
                  <a:lnTo>
                    <a:pt x="1968" y="1128"/>
                  </a:lnTo>
                  <a:lnTo>
                    <a:pt x="1968" y="1134"/>
                  </a:lnTo>
                  <a:lnTo>
                    <a:pt x="1974" y="1134"/>
                  </a:lnTo>
                  <a:lnTo>
                    <a:pt x="1974" y="1140"/>
                  </a:lnTo>
                  <a:lnTo>
                    <a:pt x="1974" y="1146"/>
                  </a:lnTo>
                  <a:lnTo>
                    <a:pt x="1980" y="1146"/>
                  </a:lnTo>
                  <a:lnTo>
                    <a:pt x="1980" y="1152"/>
                  </a:lnTo>
                  <a:lnTo>
                    <a:pt x="1986" y="1158"/>
                  </a:lnTo>
                  <a:lnTo>
                    <a:pt x="1986" y="1164"/>
                  </a:lnTo>
                  <a:lnTo>
                    <a:pt x="1992" y="1164"/>
                  </a:lnTo>
                  <a:lnTo>
                    <a:pt x="1992" y="1170"/>
                  </a:lnTo>
                  <a:lnTo>
                    <a:pt x="1998" y="1170"/>
                  </a:lnTo>
                  <a:lnTo>
                    <a:pt x="1998" y="1176"/>
                  </a:lnTo>
                  <a:lnTo>
                    <a:pt x="1998" y="1182"/>
                  </a:lnTo>
                  <a:lnTo>
                    <a:pt x="2004" y="1182"/>
                  </a:lnTo>
                  <a:lnTo>
                    <a:pt x="2004" y="1188"/>
                  </a:lnTo>
                  <a:lnTo>
                    <a:pt x="2010" y="1188"/>
                  </a:lnTo>
                  <a:lnTo>
                    <a:pt x="2010" y="1194"/>
                  </a:lnTo>
                  <a:lnTo>
                    <a:pt x="2016" y="1200"/>
                  </a:lnTo>
                  <a:lnTo>
                    <a:pt x="2016" y="1206"/>
                  </a:lnTo>
                  <a:lnTo>
                    <a:pt x="2022" y="1206"/>
                  </a:lnTo>
                  <a:lnTo>
                    <a:pt x="2022" y="1212"/>
                  </a:lnTo>
                  <a:lnTo>
                    <a:pt x="2028" y="1212"/>
                  </a:lnTo>
                  <a:lnTo>
                    <a:pt x="2028" y="1218"/>
                  </a:lnTo>
                  <a:lnTo>
                    <a:pt x="2034" y="1218"/>
                  </a:lnTo>
                  <a:lnTo>
                    <a:pt x="2034" y="1224"/>
                  </a:lnTo>
                  <a:lnTo>
                    <a:pt x="2040" y="1230"/>
                  </a:lnTo>
                  <a:lnTo>
                    <a:pt x="2040" y="1236"/>
                  </a:lnTo>
                  <a:lnTo>
                    <a:pt x="2046" y="1236"/>
                  </a:lnTo>
                  <a:lnTo>
                    <a:pt x="2046" y="1242"/>
                  </a:lnTo>
                  <a:lnTo>
                    <a:pt x="2052" y="1242"/>
                  </a:lnTo>
                  <a:lnTo>
                    <a:pt x="2052" y="1248"/>
                  </a:lnTo>
                  <a:lnTo>
                    <a:pt x="2058" y="1248"/>
                  </a:lnTo>
                  <a:lnTo>
                    <a:pt x="2058" y="1254"/>
                  </a:lnTo>
                  <a:lnTo>
                    <a:pt x="2064" y="1254"/>
                  </a:lnTo>
                  <a:lnTo>
                    <a:pt x="2064" y="1260"/>
                  </a:lnTo>
                  <a:lnTo>
                    <a:pt x="2070" y="1260"/>
                  </a:lnTo>
                  <a:lnTo>
                    <a:pt x="2070" y="1266"/>
                  </a:lnTo>
                  <a:lnTo>
                    <a:pt x="2076" y="1266"/>
                  </a:lnTo>
                  <a:lnTo>
                    <a:pt x="2076" y="1272"/>
                  </a:lnTo>
                  <a:lnTo>
                    <a:pt x="2082" y="1272"/>
                  </a:lnTo>
                  <a:lnTo>
                    <a:pt x="2082" y="1278"/>
                  </a:lnTo>
                  <a:lnTo>
                    <a:pt x="2088" y="1278"/>
                  </a:lnTo>
                  <a:lnTo>
                    <a:pt x="2088" y="1284"/>
                  </a:lnTo>
                  <a:lnTo>
                    <a:pt x="2094" y="1284"/>
                  </a:lnTo>
                  <a:lnTo>
                    <a:pt x="2100" y="1290"/>
                  </a:lnTo>
                  <a:lnTo>
                    <a:pt x="2106" y="1290"/>
                  </a:lnTo>
                  <a:lnTo>
                    <a:pt x="2106" y="1296"/>
                  </a:lnTo>
                  <a:lnTo>
                    <a:pt x="2112" y="1296"/>
                  </a:lnTo>
                  <a:lnTo>
                    <a:pt x="2112" y="1302"/>
                  </a:lnTo>
                  <a:lnTo>
                    <a:pt x="2118" y="1302"/>
                  </a:lnTo>
                  <a:lnTo>
                    <a:pt x="2124" y="1302"/>
                  </a:lnTo>
                  <a:lnTo>
                    <a:pt x="2124" y="1308"/>
                  </a:lnTo>
                  <a:lnTo>
                    <a:pt x="2130" y="1308"/>
                  </a:lnTo>
                  <a:lnTo>
                    <a:pt x="2130" y="1314"/>
                  </a:lnTo>
                  <a:lnTo>
                    <a:pt x="2136" y="1314"/>
                  </a:lnTo>
                  <a:lnTo>
                    <a:pt x="2142" y="1314"/>
                  </a:lnTo>
                  <a:lnTo>
                    <a:pt x="2142" y="1320"/>
                  </a:lnTo>
                  <a:lnTo>
                    <a:pt x="2148" y="1320"/>
                  </a:lnTo>
                  <a:lnTo>
                    <a:pt x="2154" y="1320"/>
                  </a:lnTo>
                  <a:lnTo>
                    <a:pt x="2154" y="1326"/>
                  </a:lnTo>
                  <a:lnTo>
                    <a:pt x="2160" y="1326"/>
                  </a:lnTo>
                  <a:lnTo>
                    <a:pt x="2166" y="1326"/>
                  </a:lnTo>
                  <a:lnTo>
                    <a:pt x="2172" y="1326"/>
                  </a:lnTo>
                  <a:lnTo>
                    <a:pt x="2172" y="1332"/>
                  </a:lnTo>
                  <a:lnTo>
                    <a:pt x="2178" y="1332"/>
                  </a:lnTo>
                  <a:lnTo>
                    <a:pt x="2184" y="1332"/>
                  </a:lnTo>
                  <a:lnTo>
                    <a:pt x="2190" y="1332"/>
                  </a:lnTo>
                  <a:lnTo>
                    <a:pt x="2190" y="1338"/>
                  </a:lnTo>
                  <a:lnTo>
                    <a:pt x="2196" y="1338"/>
                  </a:lnTo>
                  <a:lnTo>
                    <a:pt x="2202" y="1338"/>
                  </a:lnTo>
                  <a:lnTo>
                    <a:pt x="2208" y="1338"/>
                  </a:lnTo>
                  <a:lnTo>
                    <a:pt x="2214" y="1338"/>
                  </a:lnTo>
                  <a:lnTo>
                    <a:pt x="2220" y="1338"/>
                  </a:lnTo>
                  <a:lnTo>
                    <a:pt x="2226" y="1338"/>
                  </a:lnTo>
                  <a:lnTo>
                    <a:pt x="2232" y="1338"/>
                  </a:lnTo>
                  <a:lnTo>
                    <a:pt x="2238" y="1338"/>
                  </a:lnTo>
                  <a:lnTo>
                    <a:pt x="2244" y="1338"/>
                  </a:lnTo>
                  <a:lnTo>
                    <a:pt x="2250" y="1338"/>
                  </a:lnTo>
                  <a:lnTo>
                    <a:pt x="2256" y="1338"/>
                  </a:lnTo>
                  <a:lnTo>
                    <a:pt x="2262" y="1338"/>
                  </a:lnTo>
                  <a:lnTo>
                    <a:pt x="2268" y="1338"/>
                  </a:lnTo>
                  <a:lnTo>
                    <a:pt x="2274" y="1338"/>
                  </a:lnTo>
                  <a:lnTo>
                    <a:pt x="2280" y="1338"/>
                  </a:lnTo>
                  <a:lnTo>
                    <a:pt x="2280" y="1332"/>
                  </a:lnTo>
                  <a:lnTo>
                    <a:pt x="2286" y="1332"/>
                  </a:lnTo>
                  <a:lnTo>
                    <a:pt x="2292" y="1332"/>
                  </a:lnTo>
                  <a:lnTo>
                    <a:pt x="2298" y="1332"/>
                  </a:lnTo>
                  <a:lnTo>
                    <a:pt x="2298" y="1326"/>
                  </a:lnTo>
                  <a:lnTo>
                    <a:pt x="2304" y="1326"/>
                  </a:lnTo>
                  <a:lnTo>
                    <a:pt x="2310" y="1326"/>
                  </a:lnTo>
                  <a:lnTo>
                    <a:pt x="2316" y="1326"/>
                  </a:lnTo>
                  <a:lnTo>
                    <a:pt x="2316" y="1320"/>
                  </a:lnTo>
                  <a:lnTo>
                    <a:pt x="2322" y="1320"/>
                  </a:lnTo>
                  <a:lnTo>
                    <a:pt x="2328" y="1320"/>
                  </a:lnTo>
                  <a:lnTo>
                    <a:pt x="2328" y="1314"/>
                  </a:lnTo>
                  <a:lnTo>
                    <a:pt x="2334" y="1314"/>
                  </a:lnTo>
                  <a:lnTo>
                    <a:pt x="2340" y="1314"/>
                  </a:lnTo>
                  <a:lnTo>
                    <a:pt x="2340" y="1308"/>
                  </a:lnTo>
                  <a:lnTo>
                    <a:pt x="2346" y="1308"/>
                  </a:lnTo>
                  <a:lnTo>
                    <a:pt x="2346" y="1302"/>
                  </a:lnTo>
                  <a:lnTo>
                    <a:pt x="2352" y="1302"/>
                  </a:lnTo>
                  <a:lnTo>
                    <a:pt x="2358" y="1302"/>
                  </a:lnTo>
                  <a:lnTo>
                    <a:pt x="2358" y="1296"/>
                  </a:lnTo>
                  <a:lnTo>
                    <a:pt x="2364" y="1296"/>
                  </a:lnTo>
                  <a:lnTo>
                    <a:pt x="2364" y="1290"/>
                  </a:lnTo>
                  <a:lnTo>
                    <a:pt x="2370" y="1290"/>
                  </a:lnTo>
                  <a:lnTo>
                    <a:pt x="2376" y="1284"/>
                  </a:lnTo>
                  <a:lnTo>
                    <a:pt x="2382" y="1284"/>
                  </a:lnTo>
                  <a:lnTo>
                    <a:pt x="2382" y="1278"/>
                  </a:lnTo>
                  <a:lnTo>
                    <a:pt x="2388" y="1278"/>
                  </a:lnTo>
                  <a:lnTo>
                    <a:pt x="2388" y="1272"/>
                  </a:lnTo>
                  <a:lnTo>
                    <a:pt x="2394" y="1272"/>
                  </a:lnTo>
                  <a:lnTo>
                    <a:pt x="2394" y="1266"/>
                  </a:lnTo>
                  <a:lnTo>
                    <a:pt x="2400" y="1266"/>
                  </a:lnTo>
                  <a:lnTo>
                    <a:pt x="2400" y="1260"/>
                  </a:lnTo>
                  <a:lnTo>
                    <a:pt x="2406" y="1260"/>
                  </a:lnTo>
                  <a:lnTo>
                    <a:pt x="2406" y="1254"/>
                  </a:lnTo>
                  <a:lnTo>
                    <a:pt x="2412" y="1254"/>
                  </a:lnTo>
                  <a:lnTo>
                    <a:pt x="2412" y="1248"/>
                  </a:lnTo>
                  <a:lnTo>
                    <a:pt x="2418" y="1248"/>
                  </a:lnTo>
                  <a:lnTo>
                    <a:pt x="2418" y="1242"/>
                  </a:lnTo>
                  <a:lnTo>
                    <a:pt x="2424" y="1242"/>
                  </a:lnTo>
                  <a:lnTo>
                    <a:pt x="2424" y="1236"/>
                  </a:lnTo>
                  <a:lnTo>
                    <a:pt x="2430" y="1236"/>
                  </a:lnTo>
                  <a:lnTo>
                    <a:pt x="2430" y="1230"/>
                  </a:lnTo>
                  <a:lnTo>
                    <a:pt x="2436" y="1224"/>
                  </a:lnTo>
                  <a:lnTo>
                    <a:pt x="2436" y="1218"/>
                  </a:lnTo>
                  <a:lnTo>
                    <a:pt x="2442" y="1218"/>
                  </a:lnTo>
                  <a:lnTo>
                    <a:pt x="2442" y="1212"/>
                  </a:lnTo>
                  <a:lnTo>
                    <a:pt x="2448" y="1212"/>
                  </a:lnTo>
                  <a:lnTo>
                    <a:pt x="2448" y="1206"/>
                  </a:lnTo>
                  <a:lnTo>
                    <a:pt x="2454" y="1206"/>
                  </a:lnTo>
                  <a:lnTo>
                    <a:pt x="2454" y="1200"/>
                  </a:lnTo>
                  <a:lnTo>
                    <a:pt x="2460" y="1194"/>
                  </a:lnTo>
                  <a:lnTo>
                    <a:pt x="2460" y="1188"/>
                  </a:lnTo>
                  <a:lnTo>
                    <a:pt x="2466" y="1188"/>
                  </a:lnTo>
                  <a:lnTo>
                    <a:pt x="2466" y="1182"/>
                  </a:lnTo>
                  <a:lnTo>
                    <a:pt x="2472" y="1182"/>
                  </a:lnTo>
                  <a:lnTo>
                    <a:pt x="2472" y="1176"/>
                  </a:lnTo>
                  <a:lnTo>
                    <a:pt x="2478" y="1170"/>
                  </a:lnTo>
                  <a:lnTo>
                    <a:pt x="2478" y="1164"/>
                  </a:lnTo>
                  <a:lnTo>
                    <a:pt x="2484" y="1164"/>
                  </a:lnTo>
                  <a:lnTo>
                    <a:pt x="2484" y="1158"/>
                  </a:lnTo>
                  <a:lnTo>
                    <a:pt x="2490" y="1152"/>
                  </a:lnTo>
                  <a:lnTo>
                    <a:pt x="2490" y="1146"/>
                  </a:lnTo>
                  <a:lnTo>
                    <a:pt x="2496" y="1146"/>
                  </a:lnTo>
                  <a:lnTo>
                    <a:pt x="2496" y="1140"/>
                  </a:lnTo>
                  <a:lnTo>
                    <a:pt x="2496" y="1134"/>
                  </a:lnTo>
                  <a:lnTo>
                    <a:pt x="2502" y="1134"/>
                  </a:lnTo>
                  <a:lnTo>
                    <a:pt x="2502" y="1128"/>
                  </a:lnTo>
                  <a:lnTo>
                    <a:pt x="2508" y="1128"/>
                  </a:lnTo>
                  <a:lnTo>
                    <a:pt x="2508" y="1122"/>
                  </a:lnTo>
                  <a:lnTo>
                    <a:pt x="2508" y="1116"/>
                  </a:lnTo>
                  <a:lnTo>
                    <a:pt x="2514" y="1116"/>
                  </a:lnTo>
                  <a:lnTo>
                    <a:pt x="2514" y="1110"/>
                  </a:lnTo>
                  <a:lnTo>
                    <a:pt x="2520" y="1104"/>
                  </a:lnTo>
                  <a:lnTo>
                    <a:pt x="2520" y="1098"/>
                  </a:lnTo>
                  <a:lnTo>
                    <a:pt x="2526" y="1098"/>
                  </a:lnTo>
                  <a:lnTo>
                    <a:pt x="2526" y="1092"/>
                  </a:lnTo>
                  <a:lnTo>
                    <a:pt x="2526" y="1086"/>
                  </a:lnTo>
                  <a:lnTo>
                    <a:pt x="2532" y="1086"/>
                  </a:lnTo>
                  <a:lnTo>
                    <a:pt x="2532" y="1080"/>
                  </a:lnTo>
                  <a:lnTo>
                    <a:pt x="2532" y="1074"/>
                  </a:lnTo>
                  <a:lnTo>
                    <a:pt x="2538" y="1074"/>
                  </a:lnTo>
                  <a:lnTo>
                    <a:pt x="2538" y="1068"/>
                  </a:lnTo>
                  <a:lnTo>
                    <a:pt x="2544" y="1062"/>
                  </a:lnTo>
                  <a:lnTo>
                    <a:pt x="2544" y="1056"/>
                  </a:lnTo>
                  <a:lnTo>
                    <a:pt x="2550" y="1050"/>
                  </a:lnTo>
                  <a:lnTo>
                    <a:pt x="2550" y="1044"/>
                  </a:lnTo>
                  <a:lnTo>
                    <a:pt x="2556" y="1044"/>
                  </a:lnTo>
                  <a:lnTo>
                    <a:pt x="2556" y="1038"/>
                  </a:lnTo>
                  <a:lnTo>
                    <a:pt x="2556" y="1032"/>
                  </a:lnTo>
                  <a:lnTo>
                    <a:pt x="2562" y="1032"/>
                  </a:lnTo>
                  <a:lnTo>
                    <a:pt x="2562" y="1026"/>
                  </a:lnTo>
                  <a:lnTo>
                    <a:pt x="2562" y="1020"/>
                  </a:lnTo>
                  <a:lnTo>
                    <a:pt x="2568" y="1020"/>
                  </a:lnTo>
                  <a:lnTo>
                    <a:pt x="2568" y="1014"/>
                  </a:lnTo>
                  <a:lnTo>
                    <a:pt x="2568" y="1008"/>
                  </a:lnTo>
                  <a:lnTo>
                    <a:pt x="2574" y="1008"/>
                  </a:lnTo>
                  <a:lnTo>
                    <a:pt x="2574" y="1002"/>
                  </a:lnTo>
                  <a:lnTo>
                    <a:pt x="2574" y="996"/>
                  </a:lnTo>
                  <a:lnTo>
                    <a:pt x="2580" y="996"/>
                  </a:lnTo>
                  <a:lnTo>
                    <a:pt x="2580" y="990"/>
                  </a:lnTo>
                  <a:lnTo>
                    <a:pt x="2580" y="984"/>
                  </a:lnTo>
                  <a:lnTo>
                    <a:pt x="2586" y="984"/>
                  </a:lnTo>
                  <a:lnTo>
                    <a:pt x="2586" y="978"/>
                  </a:lnTo>
                  <a:lnTo>
                    <a:pt x="2586" y="972"/>
                  </a:lnTo>
                  <a:lnTo>
                    <a:pt x="2592" y="966"/>
                  </a:lnTo>
                  <a:lnTo>
                    <a:pt x="2592" y="960"/>
                  </a:lnTo>
                  <a:lnTo>
                    <a:pt x="2598" y="954"/>
                  </a:lnTo>
                  <a:lnTo>
                    <a:pt x="2598" y="948"/>
                  </a:lnTo>
                  <a:lnTo>
                    <a:pt x="2604" y="942"/>
                  </a:lnTo>
                  <a:lnTo>
                    <a:pt x="2604" y="936"/>
                  </a:lnTo>
                  <a:lnTo>
                    <a:pt x="2604" y="930"/>
                  </a:lnTo>
                  <a:lnTo>
                    <a:pt x="2610" y="930"/>
                  </a:lnTo>
                  <a:lnTo>
                    <a:pt x="2610" y="924"/>
                  </a:lnTo>
                  <a:lnTo>
                    <a:pt x="2610" y="918"/>
                  </a:lnTo>
                  <a:lnTo>
                    <a:pt x="2616" y="918"/>
                  </a:lnTo>
                  <a:lnTo>
                    <a:pt x="2616" y="912"/>
                  </a:lnTo>
                  <a:lnTo>
                    <a:pt x="2616" y="906"/>
                  </a:lnTo>
                  <a:lnTo>
                    <a:pt x="2622" y="906"/>
                  </a:lnTo>
                  <a:lnTo>
                    <a:pt x="2622" y="900"/>
                  </a:lnTo>
                  <a:lnTo>
                    <a:pt x="2622" y="894"/>
                  </a:lnTo>
                  <a:lnTo>
                    <a:pt x="2622" y="888"/>
                  </a:lnTo>
                  <a:lnTo>
                    <a:pt x="2628" y="888"/>
                  </a:lnTo>
                  <a:lnTo>
                    <a:pt x="2628" y="882"/>
                  </a:lnTo>
                  <a:lnTo>
                    <a:pt x="2628" y="876"/>
                  </a:lnTo>
                  <a:lnTo>
                    <a:pt x="2634" y="876"/>
                  </a:lnTo>
                  <a:lnTo>
                    <a:pt x="2634" y="870"/>
                  </a:lnTo>
                  <a:lnTo>
                    <a:pt x="2634" y="864"/>
                  </a:lnTo>
                  <a:lnTo>
                    <a:pt x="2640" y="858"/>
                  </a:lnTo>
                  <a:lnTo>
                    <a:pt x="2640" y="852"/>
                  </a:lnTo>
                  <a:lnTo>
                    <a:pt x="2640" y="846"/>
                  </a:lnTo>
                  <a:lnTo>
                    <a:pt x="2646" y="846"/>
                  </a:lnTo>
                  <a:lnTo>
                    <a:pt x="2646" y="840"/>
                  </a:lnTo>
                  <a:lnTo>
                    <a:pt x="2646" y="834"/>
                  </a:lnTo>
                  <a:lnTo>
                    <a:pt x="2652" y="828"/>
                  </a:lnTo>
                  <a:lnTo>
                    <a:pt x="2652" y="822"/>
                  </a:lnTo>
                  <a:lnTo>
                    <a:pt x="2658" y="822"/>
                  </a:lnTo>
                  <a:lnTo>
                    <a:pt x="2658" y="816"/>
                  </a:lnTo>
                  <a:lnTo>
                    <a:pt x="2664" y="816"/>
                  </a:lnTo>
                  <a:lnTo>
                    <a:pt x="2670" y="816"/>
                  </a:lnTo>
                  <a:lnTo>
                    <a:pt x="2670" y="822"/>
                  </a:lnTo>
                  <a:lnTo>
                    <a:pt x="2676" y="822"/>
                  </a:lnTo>
                  <a:lnTo>
                    <a:pt x="2676" y="828"/>
                  </a:lnTo>
                  <a:lnTo>
                    <a:pt x="2676" y="834"/>
                  </a:lnTo>
                  <a:lnTo>
                    <a:pt x="2682" y="834"/>
                  </a:lnTo>
                  <a:lnTo>
                    <a:pt x="2682" y="840"/>
                  </a:lnTo>
                  <a:lnTo>
                    <a:pt x="2682" y="846"/>
                  </a:lnTo>
                  <a:lnTo>
                    <a:pt x="2682" y="852"/>
                  </a:lnTo>
                  <a:lnTo>
                    <a:pt x="2688" y="858"/>
                  </a:lnTo>
                  <a:lnTo>
                    <a:pt x="2688" y="864"/>
                  </a:lnTo>
                  <a:lnTo>
                    <a:pt x="2688" y="870"/>
                  </a:lnTo>
                  <a:lnTo>
                    <a:pt x="2688" y="876"/>
                  </a:lnTo>
                  <a:lnTo>
                    <a:pt x="2694" y="882"/>
                  </a:lnTo>
                  <a:lnTo>
                    <a:pt x="2694" y="888"/>
                  </a:lnTo>
                  <a:lnTo>
                    <a:pt x="2694" y="894"/>
                  </a:lnTo>
                  <a:lnTo>
                    <a:pt x="2694" y="900"/>
                  </a:lnTo>
                  <a:lnTo>
                    <a:pt x="2694" y="906"/>
                  </a:lnTo>
                  <a:lnTo>
                    <a:pt x="2700" y="912"/>
                  </a:lnTo>
                  <a:lnTo>
                    <a:pt x="2700" y="918"/>
                  </a:lnTo>
                  <a:lnTo>
                    <a:pt x="2700" y="924"/>
                  </a:lnTo>
                  <a:lnTo>
                    <a:pt x="2700" y="930"/>
                  </a:lnTo>
                  <a:lnTo>
                    <a:pt x="2706" y="936"/>
                  </a:lnTo>
                  <a:lnTo>
                    <a:pt x="2706" y="942"/>
                  </a:lnTo>
                  <a:lnTo>
                    <a:pt x="2706" y="948"/>
                  </a:lnTo>
                  <a:lnTo>
                    <a:pt x="2706" y="954"/>
                  </a:lnTo>
                  <a:lnTo>
                    <a:pt x="2706" y="960"/>
                  </a:lnTo>
                  <a:lnTo>
                    <a:pt x="2712" y="966"/>
                  </a:lnTo>
                  <a:lnTo>
                    <a:pt x="2712" y="972"/>
                  </a:lnTo>
                  <a:lnTo>
                    <a:pt x="2712" y="978"/>
                  </a:lnTo>
                  <a:lnTo>
                    <a:pt x="2712" y="984"/>
                  </a:lnTo>
                  <a:lnTo>
                    <a:pt x="2712" y="990"/>
                  </a:lnTo>
                  <a:lnTo>
                    <a:pt x="2718" y="990"/>
                  </a:lnTo>
                  <a:lnTo>
                    <a:pt x="2718" y="996"/>
                  </a:lnTo>
                  <a:lnTo>
                    <a:pt x="2718" y="1002"/>
                  </a:lnTo>
                  <a:lnTo>
                    <a:pt x="2718" y="1008"/>
                  </a:lnTo>
                  <a:lnTo>
                    <a:pt x="2718" y="1014"/>
                  </a:lnTo>
                  <a:lnTo>
                    <a:pt x="2724" y="1020"/>
                  </a:lnTo>
                  <a:lnTo>
                    <a:pt x="2724" y="1026"/>
                  </a:lnTo>
                  <a:lnTo>
                    <a:pt x="2724" y="1032"/>
                  </a:lnTo>
                  <a:lnTo>
                    <a:pt x="2724" y="1038"/>
                  </a:lnTo>
                  <a:lnTo>
                    <a:pt x="2730" y="1038"/>
                  </a:lnTo>
                  <a:lnTo>
                    <a:pt x="2730" y="1044"/>
                  </a:lnTo>
                  <a:lnTo>
                    <a:pt x="2730" y="1050"/>
                  </a:lnTo>
                  <a:lnTo>
                    <a:pt x="2730" y="1056"/>
                  </a:lnTo>
                  <a:lnTo>
                    <a:pt x="2730" y="1062"/>
                  </a:lnTo>
                  <a:lnTo>
                    <a:pt x="2736" y="1062"/>
                  </a:lnTo>
                  <a:lnTo>
                    <a:pt x="2736" y="1068"/>
                  </a:lnTo>
                  <a:lnTo>
                    <a:pt x="2736" y="1080"/>
                  </a:lnTo>
                  <a:lnTo>
                    <a:pt x="2736" y="1086"/>
                  </a:lnTo>
                  <a:lnTo>
                    <a:pt x="2742" y="1086"/>
                  </a:lnTo>
                  <a:lnTo>
                    <a:pt x="2742" y="1092"/>
                  </a:lnTo>
                  <a:lnTo>
                    <a:pt x="2742" y="1098"/>
                  </a:lnTo>
                  <a:lnTo>
                    <a:pt x="2742" y="1104"/>
                  </a:lnTo>
                  <a:lnTo>
                    <a:pt x="2748" y="1110"/>
                  </a:lnTo>
                  <a:lnTo>
                    <a:pt x="2748" y="1116"/>
                  </a:lnTo>
                  <a:lnTo>
                    <a:pt x="2748" y="1122"/>
                  </a:lnTo>
                  <a:lnTo>
                    <a:pt x="2748" y="1128"/>
                  </a:lnTo>
                  <a:lnTo>
                    <a:pt x="2754" y="1128"/>
                  </a:lnTo>
                  <a:lnTo>
                    <a:pt x="2754" y="1134"/>
                  </a:lnTo>
                  <a:lnTo>
                    <a:pt x="2754" y="1140"/>
                  </a:lnTo>
                  <a:lnTo>
                    <a:pt x="2754" y="1146"/>
                  </a:lnTo>
                  <a:lnTo>
                    <a:pt x="2760" y="1146"/>
                  </a:lnTo>
                  <a:lnTo>
                    <a:pt x="2760" y="1152"/>
                  </a:lnTo>
                  <a:lnTo>
                    <a:pt x="2760" y="1158"/>
                  </a:lnTo>
                  <a:lnTo>
                    <a:pt x="2760" y="1164"/>
                  </a:lnTo>
                  <a:lnTo>
                    <a:pt x="2766" y="1170"/>
                  </a:lnTo>
                  <a:lnTo>
                    <a:pt x="2766" y="1176"/>
                  </a:lnTo>
                  <a:lnTo>
                    <a:pt x="2766" y="1182"/>
                  </a:lnTo>
                  <a:lnTo>
                    <a:pt x="2772" y="1188"/>
                  </a:lnTo>
                  <a:lnTo>
                    <a:pt x="2772" y="1194"/>
                  </a:lnTo>
                  <a:lnTo>
                    <a:pt x="2772" y="1200"/>
                  </a:lnTo>
                  <a:lnTo>
                    <a:pt x="2778" y="1200"/>
                  </a:lnTo>
                  <a:lnTo>
                    <a:pt x="2778" y="1206"/>
                  </a:lnTo>
                  <a:lnTo>
                    <a:pt x="2778" y="1212"/>
                  </a:lnTo>
                  <a:lnTo>
                    <a:pt x="2778" y="1218"/>
                  </a:lnTo>
                  <a:lnTo>
                    <a:pt x="2784" y="1218"/>
                  </a:lnTo>
                  <a:lnTo>
                    <a:pt x="2784" y="1224"/>
                  </a:lnTo>
                  <a:lnTo>
                    <a:pt x="2784" y="1230"/>
                  </a:lnTo>
                  <a:lnTo>
                    <a:pt x="2790" y="1236"/>
                  </a:lnTo>
                  <a:lnTo>
                    <a:pt x="2790" y="1242"/>
                  </a:lnTo>
                  <a:lnTo>
                    <a:pt x="2790" y="1248"/>
                  </a:lnTo>
                  <a:lnTo>
                    <a:pt x="2796" y="1248"/>
                  </a:lnTo>
                  <a:lnTo>
                    <a:pt x="2796" y="1254"/>
                  </a:lnTo>
                  <a:lnTo>
                    <a:pt x="2796" y="1260"/>
                  </a:lnTo>
                  <a:lnTo>
                    <a:pt x="2802" y="1260"/>
                  </a:lnTo>
                  <a:lnTo>
                    <a:pt x="2802" y="1266"/>
                  </a:lnTo>
                  <a:lnTo>
                    <a:pt x="2808" y="1266"/>
                  </a:lnTo>
                  <a:lnTo>
                    <a:pt x="2808" y="1272"/>
                  </a:lnTo>
                  <a:lnTo>
                    <a:pt x="2814" y="1272"/>
                  </a:lnTo>
                  <a:lnTo>
                    <a:pt x="2814" y="1278"/>
                  </a:lnTo>
                  <a:lnTo>
                    <a:pt x="2820" y="1278"/>
                  </a:lnTo>
                  <a:lnTo>
                    <a:pt x="2820" y="1284"/>
                  </a:lnTo>
                  <a:lnTo>
                    <a:pt x="2826" y="1284"/>
                  </a:lnTo>
                  <a:lnTo>
                    <a:pt x="2832" y="1290"/>
                  </a:lnTo>
                  <a:lnTo>
                    <a:pt x="2838" y="1290"/>
                  </a:lnTo>
                  <a:lnTo>
                    <a:pt x="2844" y="1290"/>
                  </a:lnTo>
                  <a:lnTo>
                    <a:pt x="2850" y="1290"/>
                  </a:lnTo>
                  <a:lnTo>
                    <a:pt x="2850" y="1296"/>
                  </a:lnTo>
                  <a:lnTo>
                    <a:pt x="2856" y="1296"/>
                  </a:lnTo>
                  <a:lnTo>
                    <a:pt x="2862" y="1296"/>
                  </a:lnTo>
                  <a:lnTo>
                    <a:pt x="2868" y="1296"/>
                  </a:lnTo>
                  <a:lnTo>
                    <a:pt x="2868" y="1302"/>
                  </a:lnTo>
                  <a:lnTo>
                    <a:pt x="2874" y="1302"/>
                  </a:lnTo>
                  <a:lnTo>
                    <a:pt x="2880" y="1302"/>
                  </a:lnTo>
                  <a:lnTo>
                    <a:pt x="2886" y="1302"/>
                  </a:lnTo>
                  <a:lnTo>
                    <a:pt x="2892" y="1302"/>
                  </a:lnTo>
                  <a:lnTo>
                    <a:pt x="2898" y="1302"/>
                  </a:lnTo>
                  <a:lnTo>
                    <a:pt x="2898" y="1308"/>
                  </a:lnTo>
                  <a:lnTo>
                    <a:pt x="2904" y="1308"/>
                  </a:lnTo>
                  <a:lnTo>
                    <a:pt x="2910" y="1308"/>
                  </a:lnTo>
                  <a:lnTo>
                    <a:pt x="2916" y="1308"/>
                  </a:lnTo>
                  <a:lnTo>
                    <a:pt x="2922" y="1308"/>
                  </a:lnTo>
                  <a:lnTo>
                    <a:pt x="2928" y="1308"/>
                  </a:lnTo>
                  <a:lnTo>
                    <a:pt x="2934" y="1308"/>
                  </a:lnTo>
                  <a:lnTo>
                    <a:pt x="2940" y="1308"/>
                  </a:lnTo>
                  <a:lnTo>
                    <a:pt x="2940" y="1314"/>
                  </a:lnTo>
                  <a:lnTo>
                    <a:pt x="2946" y="1314"/>
                  </a:lnTo>
                  <a:lnTo>
                    <a:pt x="2952" y="1314"/>
                  </a:lnTo>
                  <a:lnTo>
                    <a:pt x="2958" y="1314"/>
                  </a:lnTo>
                  <a:lnTo>
                    <a:pt x="2964" y="1314"/>
                  </a:lnTo>
                  <a:lnTo>
                    <a:pt x="2970" y="1314"/>
                  </a:lnTo>
                  <a:lnTo>
                    <a:pt x="2970" y="1320"/>
                  </a:lnTo>
                  <a:lnTo>
                    <a:pt x="2976" y="1320"/>
                  </a:lnTo>
                  <a:lnTo>
                    <a:pt x="2982" y="1320"/>
                  </a:lnTo>
                  <a:lnTo>
                    <a:pt x="2988" y="1320"/>
                  </a:lnTo>
                  <a:lnTo>
                    <a:pt x="2994" y="1320"/>
                  </a:lnTo>
                  <a:lnTo>
                    <a:pt x="3000" y="1320"/>
                  </a:lnTo>
                  <a:lnTo>
                    <a:pt x="3000" y="1326"/>
                  </a:lnTo>
                  <a:lnTo>
                    <a:pt x="3006" y="1326"/>
                  </a:lnTo>
                  <a:lnTo>
                    <a:pt x="3012" y="1326"/>
                  </a:lnTo>
                  <a:lnTo>
                    <a:pt x="3018" y="1326"/>
                  </a:lnTo>
                  <a:lnTo>
                    <a:pt x="3024" y="1326"/>
                  </a:lnTo>
                  <a:lnTo>
                    <a:pt x="3030" y="1326"/>
                  </a:lnTo>
                  <a:lnTo>
                    <a:pt x="3036" y="1326"/>
                  </a:lnTo>
                  <a:lnTo>
                    <a:pt x="3042" y="1326"/>
                  </a:lnTo>
                  <a:lnTo>
                    <a:pt x="3048" y="1326"/>
                  </a:lnTo>
                  <a:lnTo>
                    <a:pt x="3054" y="1326"/>
                  </a:lnTo>
                  <a:lnTo>
                    <a:pt x="3060" y="1326"/>
                  </a:lnTo>
                  <a:lnTo>
                    <a:pt x="3066" y="1326"/>
                  </a:lnTo>
                  <a:lnTo>
                    <a:pt x="3072" y="1326"/>
                  </a:lnTo>
                  <a:lnTo>
                    <a:pt x="3078" y="1326"/>
                  </a:lnTo>
                  <a:lnTo>
                    <a:pt x="3078" y="1320"/>
                  </a:lnTo>
                  <a:lnTo>
                    <a:pt x="3084" y="1320"/>
                  </a:lnTo>
                  <a:lnTo>
                    <a:pt x="3090" y="1320"/>
                  </a:lnTo>
                  <a:lnTo>
                    <a:pt x="3096" y="1320"/>
                  </a:lnTo>
                  <a:lnTo>
                    <a:pt x="3102" y="1320"/>
                  </a:lnTo>
                  <a:lnTo>
                    <a:pt x="3108" y="1320"/>
                  </a:lnTo>
                  <a:lnTo>
                    <a:pt x="3108" y="1314"/>
                  </a:lnTo>
                  <a:lnTo>
                    <a:pt x="3114" y="1314"/>
                  </a:lnTo>
                  <a:lnTo>
                    <a:pt x="3120" y="1314"/>
                  </a:lnTo>
                  <a:lnTo>
                    <a:pt x="3126" y="1314"/>
                  </a:lnTo>
                  <a:lnTo>
                    <a:pt x="3132" y="1314"/>
                  </a:lnTo>
                  <a:lnTo>
                    <a:pt x="3132" y="1308"/>
                  </a:lnTo>
                  <a:lnTo>
                    <a:pt x="3138" y="1308"/>
                  </a:lnTo>
                  <a:lnTo>
                    <a:pt x="3144" y="1308"/>
                  </a:lnTo>
                  <a:lnTo>
                    <a:pt x="3144" y="1302"/>
                  </a:lnTo>
                  <a:lnTo>
                    <a:pt x="3150" y="1302"/>
                  </a:lnTo>
                  <a:lnTo>
                    <a:pt x="3156" y="1302"/>
                  </a:lnTo>
                  <a:lnTo>
                    <a:pt x="3162" y="1302"/>
                  </a:lnTo>
                  <a:lnTo>
                    <a:pt x="3162" y="1296"/>
                  </a:lnTo>
                  <a:lnTo>
                    <a:pt x="3168" y="1296"/>
                  </a:lnTo>
                  <a:lnTo>
                    <a:pt x="3174" y="1296"/>
                  </a:lnTo>
                  <a:lnTo>
                    <a:pt x="3174" y="1290"/>
                  </a:lnTo>
                  <a:lnTo>
                    <a:pt x="3180" y="1290"/>
                  </a:lnTo>
                  <a:lnTo>
                    <a:pt x="3186" y="1290"/>
                  </a:lnTo>
                  <a:lnTo>
                    <a:pt x="3186" y="1284"/>
                  </a:lnTo>
                  <a:lnTo>
                    <a:pt x="3192" y="1284"/>
                  </a:lnTo>
                  <a:lnTo>
                    <a:pt x="3198" y="1284"/>
                  </a:lnTo>
                  <a:lnTo>
                    <a:pt x="3198" y="1278"/>
                  </a:lnTo>
                  <a:lnTo>
                    <a:pt x="3204" y="1278"/>
                  </a:lnTo>
                  <a:lnTo>
                    <a:pt x="3204" y="1272"/>
                  </a:lnTo>
                  <a:lnTo>
                    <a:pt x="3210" y="1272"/>
                  </a:lnTo>
                  <a:lnTo>
                    <a:pt x="3216" y="1272"/>
                  </a:lnTo>
                  <a:lnTo>
                    <a:pt x="3216" y="1266"/>
                  </a:lnTo>
                  <a:lnTo>
                    <a:pt x="3222" y="1266"/>
                  </a:lnTo>
                  <a:lnTo>
                    <a:pt x="3222" y="1260"/>
                  </a:lnTo>
                  <a:lnTo>
                    <a:pt x="3228" y="1260"/>
                  </a:lnTo>
                  <a:lnTo>
                    <a:pt x="3234" y="1260"/>
                  </a:lnTo>
                  <a:lnTo>
                    <a:pt x="3234" y="1254"/>
                  </a:lnTo>
                  <a:lnTo>
                    <a:pt x="3240" y="1254"/>
                  </a:lnTo>
                  <a:lnTo>
                    <a:pt x="3240" y="1248"/>
                  </a:lnTo>
                  <a:lnTo>
                    <a:pt x="3246" y="1248"/>
                  </a:lnTo>
                  <a:lnTo>
                    <a:pt x="3252" y="1242"/>
                  </a:lnTo>
                  <a:lnTo>
                    <a:pt x="3258" y="1242"/>
                  </a:lnTo>
                  <a:lnTo>
                    <a:pt x="3258" y="1236"/>
                  </a:lnTo>
                  <a:lnTo>
                    <a:pt x="3264" y="1236"/>
                  </a:lnTo>
                  <a:lnTo>
                    <a:pt x="3264" y="1230"/>
                  </a:lnTo>
                  <a:lnTo>
                    <a:pt x="3270" y="1230"/>
                  </a:lnTo>
                  <a:lnTo>
                    <a:pt x="3270" y="1224"/>
                  </a:lnTo>
                  <a:lnTo>
                    <a:pt x="3276" y="1224"/>
                  </a:lnTo>
                  <a:lnTo>
                    <a:pt x="3276" y="1218"/>
                  </a:lnTo>
                  <a:lnTo>
                    <a:pt x="3282" y="1218"/>
                  </a:lnTo>
                  <a:lnTo>
                    <a:pt x="3288" y="1218"/>
                  </a:lnTo>
                  <a:lnTo>
                    <a:pt x="3288" y="1212"/>
                  </a:lnTo>
                  <a:lnTo>
                    <a:pt x="3294" y="1212"/>
                  </a:lnTo>
                  <a:lnTo>
                    <a:pt x="3294" y="1206"/>
                  </a:lnTo>
                  <a:lnTo>
                    <a:pt x="3300" y="1206"/>
                  </a:lnTo>
                  <a:lnTo>
                    <a:pt x="3300" y="1200"/>
                  </a:lnTo>
                  <a:lnTo>
                    <a:pt x="3306" y="1200"/>
                  </a:lnTo>
                  <a:lnTo>
                    <a:pt x="3306" y="1194"/>
                  </a:lnTo>
                  <a:lnTo>
                    <a:pt x="3312" y="1194"/>
                  </a:lnTo>
                  <a:lnTo>
                    <a:pt x="3312" y="1188"/>
                  </a:lnTo>
                  <a:lnTo>
                    <a:pt x="3318" y="1188"/>
                  </a:lnTo>
                  <a:lnTo>
                    <a:pt x="3318" y="1182"/>
                  </a:lnTo>
                  <a:lnTo>
                    <a:pt x="3324" y="1182"/>
                  </a:lnTo>
                  <a:lnTo>
                    <a:pt x="3324" y="1176"/>
                  </a:lnTo>
                  <a:lnTo>
                    <a:pt x="3330" y="1176"/>
                  </a:lnTo>
                  <a:lnTo>
                    <a:pt x="3330" y="1170"/>
                  </a:lnTo>
                  <a:lnTo>
                    <a:pt x="3336" y="1164"/>
                  </a:lnTo>
                  <a:lnTo>
                    <a:pt x="3342" y="1158"/>
                  </a:lnTo>
                  <a:lnTo>
                    <a:pt x="3342" y="1152"/>
                  </a:lnTo>
                  <a:lnTo>
                    <a:pt x="3348" y="1152"/>
                  </a:lnTo>
                  <a:lnTo>
                    <a:pt x="3348" y="1146"/>
                  </a:lnTo>
                  <a:lnTo>
                    <a:pt x="3354" y="1146"/>
                  </a:lnTo>
                  <a:lnTo>
                    <a:pt x="3354" y="1140"/>
                  </a:lnTo>
                  <a:lnTo>
                    <a:pt x="3360" y="1134"/>
                  </a:lnTo>
                  <a:lnTo>
                    <a:pt x="3360" y="1128"/>
                  </a:lnTo>
                  <a:lnTo>
                    <a:pt x="3366" y="1122"/>
                  </a:lnTo>
                  <a:lnTo>
                    <a:pt x="3366" y="1116"/>
                  </a:lnTo>
                  <a:lnTo>
                    <a:pt x="3366" y="1110"/>
                  </a:lnTo>
                  <a:lnTo>
                    <a:pt x="3372" y="1110"/>
                  </a:lnTo>
                  <a:lnTo>
                    <a:pt x="3372" y="1104"/>
                  </a:lnTo>
                  <a:lnTo>
                    <a:pt x="3372" y="1098"/>
                  </a:lnTo>
                  <a:lnTo>
                    <a:pt x="3378" y="1092"/>
                  </a:lnTo>
                  <a:lnTo>
                    <a:pt x="3378" y="1086"/>
                  </a:lnTo>
                  <a:lnTo>
                    <a:pt x="3378" y="1080"/>
                  </a:lnTo>
                  <a:lnTo>
                    <a:pt x="3384" y="1074"/>
                  </a:lnTo>
                  <a:lnTo>
                    <a:pt x="3384" y="1068"/>
                  </a:lnTo>
                  <a:lnTo>
                    <a:pt x="3384" y="1062"/>
                  </a:lnTo>
                  <a:lnTo>
                    <a:pt x="3384" y="1056"/>
                  </a:lnTo>
                  <a:lnTo>
                    <a:pt x="3390" y="1056"/>
                  </a:lnTo>
                  <a:lnTo>
                    <a:pt x="3390" y="1050"/>
                  </a:lnTo>
                  <a:lnTo>
                    <a:pt x="3390" y="1044"/>
                  </a:lnTo>
                  <a:lnTo>
                    <a:pt x="3390" y="1038"/>
                  </a:lnTo>
                  <a:lnTo>
                    <a:pt x="3390" y="1032"/>
                  </a:lnTo>
                  <a:lnTo>
                    <a:pt x="3396" y="1026"/>
                  </a:lnTo>
                  <a:lnTo>
                    <a:pt x="3396" y="1020"/>
                  </a:lnTo>
                  <a:lnTo>
                    <a:pt x="3396" y="1014"/>
                  </a:lnTo>
                  <a:lnTo>
                    <a:pt x="3396" y="1008"/>
                  </a:lnTo>
                  <a:lnTo>
                    <a:pt x="3396" y="1002"/>
                  </a:lnTo>
                  <a:lnTo>
                    <a:pt x="3402" y="1002"/>
                  </a:lnTo>
                  <a:lnTo>
                    <a:pt x="3402" y="996"/>
                  </a:lnTo>
                  <a:lnTo>
                    <a:pt x="3402" y="990"/>
                  </a:lnTo>
                  <a:lnTo>
                    <a:pt x="3402" y="984"/>
                  </a:lnTo>
                  <a:lnTo>
                    <a:pt x="3402" y="978"/>
                  </a:lnTo>
                  <a:lnTo>
                    <a:pt x="3408" y="978"/>
                  </a:lnTo>
                  <a:lnTo>
                    <a:pt x="3408" y="972"/>
                  </a:lnTo>
                  <a:lnTo>
                    <a:pt x="3408" y="966"/>
                  </a:lnTo>
                  <a:lnTo>
                    <a:pt x="3408" y="960"/>
                  </a:lnTo>
                  <a:lnTo>
                    <a:pt x="3408" y="954"/>
                  </a:lnTo>
                  <a:lnTo>
                    <a:pt x="3408" y="948"/>
                  </a:lnTo>
                  <a:lnTo>
                    <a:pt x="3414" y="948"/>
                  </a:lnTo>
                  <a:lnTo>
                    <a:pt x="3414" y="942"/>
                  </a:lnTo>
                  <a:lnTo>
                    <a:pt x="3414" y="936"/>
                  </a:lnTo>
                  <a:lnTo>
                    <a:pt x="3414" y="930"/>
                  </a:lnTo>
                  <a:lnTo>
                    <a:pt x="3414" y="924"/>
                  </a:lnTo>
                  <a:lnTo>
                    <a:pt x="3414" y="918"/>
                  </a:lnTo>
                  <a:lnTo>
                    <a:pt x="3420" y="918"/>
                  </a:lnTo>
                  <a:lnTo>
                    <a:pt x="3420" y="912"/>
                  </a:lnTo>
                  <a:lnTo>
                    <a:pt x="3420" y="906"/>
                  </a:lnTo>
                  <a:lnTo>
                    <a:pt x="3420" y="900"/>
                  </a:lnTo>
                  <a:lnTo>
                    <a:pt x="3420" y="894"/>
                  </a:lnTo>
                  <a:lnTo>
                    <a:pt x="3420" y="888"/>
                  </a:lnTo>
                  <a:lnTo>
                    <a:pt x="3426" y="882"/>
                  </a:lnTo>
                  <a:lnTo>
                    <a:pt x="3426" y="876"/>
                  </a:lnTo>
                  <a:lnTo>
                    <a:pt x="3426" y="870"/>
                  </a:lnTo>
                  <a:lnTo>
                    <a:pt x="3426" y="864"/>
                  </a:lnTo>
                  <a:lnTo>
                    <a:pt x="3432" y="858"/>
                  </a:lnTo>
                  <a:lnTo>
                    <a:pt x="3432" y="852"/>
                  </a:lnTo>
                  <a:lnTo>
                    <a:pt x="3432" y="846"/>
                  </a:lnTo>
                  <a:lnTo>
                    <a:pt x="3432" y="840"/>
                  </a:lnTo>
                  <a:lnTo>
                    <a:pt x="3432" y="834"/>
                  </a:lnTo>
                  <a:lnTo>
                    <a:pt x="3432" y="828"/>
                  </a:lnTo>
                  <a:lnTo>
                    <a:pt x="3438" y="822"/>
                  </a:lnTo>
                  <a:lnTo>
                    <a:pt x="3438" y="816"/>
                  </a:lnTo>
                  <a:lnTo>
                    <a:pt x="3438" y="810"/>
                  </a:lnTo>
                  <a:lnTo>
                    <a:pt x="3438" y="804"/>
                  </a:lnTo>
                  <a:lnTo>
                    <a:pt x="3438" y="798"/>
                  </a:lnTo>
                  <a:lnTo>
                    <a:pt x="3438" y="792"/>
                  </a:lnTo>
                  <a:lnTo>
                    <a:pt x="3444" y="786"/>
                  </a:lnTo>
                  <a:lnTo>
                    <a:pt x="3444" y="780"/>
                  </a:lnTo>
                  <a:lnTo>
                    <a:pt x="3444" y="774"/>
                  </a:lnTo>
                  <a:lnTo>
                    <a:pt x="3444" y="768"/>
                  </a:lnTo>
                  <a:lnTo>
                    <a:pt x="3444" y="762"/>
                  </a:lnTo>
                  <a:lnTo>
                    <a:pt x="3444" y="756"/>
                  </a:lnTo>
                  <a:lnTo>
                    <a:pt x="3450" y="750"/>
                  </a:lnTo>
                  <a:lnTo>
                    <a:pt x="3450" y="744"/>
                  </a:lnTo>
                  <a:lnTo>
                    <a:pt x="3450" y="738"/>
                  </a:lnTo>
                  <a:lnTo>
                    <a:pt x="3450" y="732"/>
                  </a:lnTo>
                  <a:lnTo>
                    <a:pt x="3450" y="726"/>
                  </a:lnTo>
                  <a:lnTo>
                    <a:pt x="3456" y="720"/>
                  </a:lnTo>
                  <a:lnTo>
                    <a:pt x="3456" y="714"/>
                  </a:lnTo>
                  <a:lnTo>
                    <a:pt x="3456" y="708"/>
                  </a:lnTo>
                  <a:lnTo>
                    <a:pt x="3456" y="702"/>
                  </a:lnTo>
                  <a:lnTo>
                    <a:pt x="3456" y="696"/>
                  </a:lnTo>
                  <a:lnTo>
                    <a:pt x="3456" y="690"/>
                  </a:lnTo>
                  <a:lnTo>
                    <a:pt x="3462" y="684"/>
                  </a:lnTo>
                  <a:lnTo>
                    <a:pt x="3462" y="678"/>
                  </a:lnTo>
                  <a:lnTo>
                    <a:pt x="3462" y="672"/>
                  </a:lnTo>
                  <a:lnTo>
                    <a:pt x="3462" y="666"/>
                  </a:lnTo>
                  <a:lnTo>
                    <a:pt x="3462" y="660"/>
                  </a:lnTo>
                  <a:lnTo>
                    <a:pt x="3462" y="654"/>
                  </a:lnTo>
                  <a:lnTo>
                    <a:pt x="3462" y="648"/>
                  </a:lnTo>
                  <a:lnTo>
                    <a:pt x="3468" y="642"/>
                  </a:lnTo>
                  <a:lnTo>
                    <a:pt x="3468" y="636"/>
                  </a:lnTo>
                  <a:lnTo>
                    <a:pt x="3468" y="630"/>
                  </a:lnTo>
                  <a:lnTo>
                    <a:pt x="3468" y="624"/>
                  </a:lnTo>
                  <a:lnTo>
                    <a:pt x="3468" y="618"/>
                  </a:lnTo>
                  <a:lnTo>
                    <a:pt x="3474" y="612"/>
                  </a:lnTo>
                  <a:lnTo>
                    <a:pt x="3474" y="606"/>
                  </a:lnTo>
                  <a:lnTo>
                    <a:pt x="3474" y="600"/>
                  </a:lnTo>
                  <a:lnTo>
                    <a:pt x="3474" y="594"/>
                  </a:lnTo>
                  <a:lnTo>
                    <a:pt x="3474" y="588"/>
                  </a:lnTo>
                  <a:lnTo>
                    <a:pt x="3474" y="582"/>
                  </a:lnTo>
                  <a:lnTo>
                    <a:pt x="3474" y="576"/>
                  </a:lnTo>
                  <a:lnTo>
                    <a:pt x="3480" y="570"/>
                  </a:lnTo>
                  <a:lnTo>
                    <a:pt x="3480" y="564"/>
                  </a:lnTo>
                  <a:lnTo>
                    <a:pt x="3480" y="558"/>
                  </a:lnTo>
                  <a:lnTo>
                    <a:pt x="3480" y="552"/>
                  </a:lnTo>
                  <a:lnTo>
                    <a:pt x="3480" y="546"/>
                  </a:lnTo>
                  <a:lnTo>
                    <a:pt x="3480" y="540"/>
                  </a:lnTo>
                  <a:lnTo>
                    <a:pt x="3486" y="528"/>
                  </a:lnTo>
                  <a:lnTo>
                    <a:pt x="3486" y="522"/>
                  </a:lnTo>
                  <a:lnTo>
                    <a:pt x="3486" y="516"/>
                  </a:lnTo>
                  <a:lnTo>
                    <a:pt x="3486" y="510"/>
                  </a:lnTo>
                  <a:lnTo>
                    <a:pt x="3486" y="504"/>
                  </a:lnTo>
                  <a:lnTo>
                    <a:pt x="3486" y="498"/>
                  </a:lnTo>
                  <a:lnTo>
                    <a:pt x="3486" y="492"/>
                  </a:lnTo>
                  <a:lnTo>
                    <a:pt x="3492" y="486"/>
                  </a:lnTo>
                  <a:lnTo>
                    <a:pt x="3492" y="480"/>
                  </a:lnTo>
                  <a:lnTo>
                    <a:pt x="3492" y="468"/>
                  </a:lnTo>
                  <a:lnTo>
                    <a:pt x="3492" y="462"/>
                  </a:lnTo>
                  <a:lnTo>
                    <a:pt x="3492" y="456"/>
                  </a:lnTo>
                  <a:lnTo>
                    <a:pt x="3492" y="450"/>
                  </a:lnTo>
                  <a:lnTo>
                    <a:pt x="3498" y="444"/>
                  </a:lnTo>
                  <a:lnTo>
                    <a:pt x="3498" y="438"/>
                  </a:lnTo>
                  <a:lnTo>
                    <a:pt x="3498" y="432"/>
                  </a:lnTo>
                  <a:lnTo>
                    <a:pt x="3498" y="426"/>
                  </a:lnTo>
                  <a:lnTo>
                    <a:pt x="3498" y="420"/>
                  </a:lnTo>
                  <a:lnTo>
                    <a:pt x="3498" y="414"/>
                  </a:lnTo>
                  <a:lnTo>
                    <a:pt x="3498" y="408"/>
                  </a:lnTo>
                  <a:lnTo>
                    <a:pt x="3504" y="402"/>
                  </a:lnTo>
                  <a:lnTo>
                    <a:pt x="3504" y="396"/>
                  </a:lnTo>
                  <a:lnTo>
                    <a:pt x="3504" y="390"/>
                  </a:lnTo>
                  <a:lnTo>
                    <a:pt x="3504" y="378"/>
                  </a:lnTo>
                  <a:lnTo>
                    <a:pt x="3504" y="372"/>
                  </a:lnTo>
                  <a:lnTo>
                    <a:pt x="3504" y="366"/>
                  </a:lnTo>
                  <a:lnTo>
                    <a:pt x="3504" y="360"/>
                  </a:lnTo>
                  <a:lnTo>
                    <a:pt x="3510" y="354"/>
                  </a:lnTo>
                  <a:lnTo>
                    <a:pt x="3510" y="348"/>
                  </a:lnTo>
                  <a:lnTo>
                    <a:pt x="3510" y="342"/>
                  </a:lnTo>
                  <a:lnTo>
                    <a:pt x="3510" y="336"/>
                  </a:lnTo>
                  <a:lnTo>
                    <a:pt x="3510" y="330"/>
                  </a:lnTo>
                  <a:lnTo>
                    <a:pt x="3510" y="324"/>
                  </a:lnTo>
                  <a:lnTo>
                    <a:pt x="3510" y="318"/>
                  </a:lnTo>
                  <a:lnTo>
                    <a:pt x="3516" y="312"/>
                  </a:lnTo>
                  <a:lnTo>
                    <a:pt x="3516" y="306"/>
                  </a:lnTo>
                  <a:lnTo>
                    <a:pt x="3516" y="300"/>
                  </a:lnTo>
                  <a:lnTo>
                    <a:pt x="3516" y="294"/>
                  </a:lnTo>
                  <a:lnTo>
                    <a:pt x="3522" y="288"/>
                  </a:lnTo>
                  <a:lnTo>
                    <a:pt x="3522" y="282"/>
                  </a:lnTo>
                  <a:lnTo>
                    <a:pt x="3522" y="276"/>
                  </a:lnTo>
                  <a:lnTo>
                    <a:pt x="3528" y="276"/>
                  </a:lnTo>
                  <a:lnTo>
                    <a:pt x="3528" y="270"/>
                  </a:lnTo>
                  <a:lnTo>
                    <a:pt x="3534" y="270"/>
                  </a:lnTo>
                  <a:lnTo>
                    <a:pt x="3534" y="276"/>
                  </a:lnTo>
                  <a:lnTo>
                    <a:pt x="3534" y="282"/>
                  </a:lnTo>
                  <a:lnTo>
                    <a:pt x="3540" y="282"/>
                  </a:lnTo>
                  <a:lnTo>
                    <a:pt x="3540" y="288"/>
                  </a:lnTo>
                  <a:lnTo>
                    <a:pt x="3540" y="294"/>
                  </a:lnTo>
                  <a:lnTo>
                    <a:pt x="3540" y="300"/>
                  </a:lnTo>
                  <a:lnTo>
                    <a:pt x="3540" y="306"/>
                  </a:lnTo>
                  <a:lnTo>
                    <a:pt x="3546" y="312"/>
                  </a:lnTo>
                  <a:lnTo>
                    <a:pt x="3546" y="318"/>
                  </a:lnTo>
                  <a:lnTo>
                    <a:pt x="3546" y="324"/>
                  </a:lnTo>
                  <a:lnTo>
                    <a:pt x="3546" y="330"/>
                  </a:lnTo>
                  <a:lnTo>
                    <a:pt x="3546" y="336"/>
                  </a:lnTo>
                  <a:lnTo>
                    <a:pt x="3552" y="342"/>
                  </a:lnTo>
                  <a:lnTo>
                    <a:pt x="3552" y="348"/>
                  </a:lnTo>
                  <a:lnTo>
                    <a:pt x="3552" y="354"/>
                  </a:lnTo>
                  <a:lnTo>
                    <a:pt x="3552" y="360"/>
                  </a:lnTo>
                  <a:lnTo>
                    <a:pt x="3552" y="366"/>
                  </a:lnTo>
                  <a:lnTo>
                    <a:pt x="3552" y="372"/>
                  </a:lnTo>
                  <a:lnTo>
                    <a:pt x="3552" y="384"/>
                  </a:lnTo>
                  <a:lnTo>
                    <a:pt x="3558" y="390"/>
                  </a:lnTo>
                  <a:lnTo>
                    <a:pt x="3558" y="396"/>
                  </a:lnTo>
                  <a:lnTo>
                    <a:pt x="3558" y="402"/>
                  </a:lnTo>
                  <a:lnTo>
                    <a:pt x="3558" y="414"/>
                  </a:lnTo>
                  <a:lnTo>
                    <a:pt x="3558" y="420"/>
                  </a:lnTo>
                  <a:lnTo>
                    <a:pt x="3558" y="426"/>
                  </a:lnTo>
                  <a:lnTo>
                    <a:pt x="3558" y="432"/>
                  </a:lnTo>
                  <a:lnTo>
                    <a:pt x="3564" y="438"/>
                  </a:lnTo>
                  <a:lnTo>
                    <a:pt x="3564" y="450"/>
                  </a:lnTo>
                  <a:lnTo>
                    <a:pt x="3564" y="456"/>
                  </a:lnTo>
                  <a:lnTo>
                    <a:pt x="3564" y="462"/>
                  </a:lnTo>
                  <a:lnTo>
                    <a:pt x="3564" y="474"/>
                  </a:lnTo>
                  <a:lnTo>
                    <a:pt x="3564" y="480"/>
                  </a:lnTo>
                  <a:lnTo>
                    <a:pt x="3570" y="492"/>
                  </a:lnTo>
                  <a:lnTo>
                    <a:pt x="3570" y="498"/>
                  </a:lnTo>
                  <a:lnTo>
                    <a:pt x="3570" y="504"/>
                  </a:lnTo>
                  <a:lnTo>
                    <a:pt x="3570" y="510"/>
                  </a:lnTo>
                  <a:lnTo>
                    <a:pt x="3570" y="516"/>
                  </a:lnTo>
                  <a:lnTo>
                    <a:pt x="3570" y="522"/>
                  </a:lnTo>
                  <a:lnTo>
                    <a:pt x="3576" y="528"/>
                  </a:lnTo>
                  <a:lnTo>
                    <a:pt x="3576" y="540"/>
                  </a:lnTo>
                  <a:lnTo>
                    <a:pt x="3576" y="546"/>
                  </a:lnTo>
                  <a:lnTo>
                    <a:pt x="3576" y="552"/>
                  </a:lnTo>
                  <a:lnTo>
                    <a:pt x="3576" y="558"/>
                  </a:lnTo>
                  <a:lnTo>
                    <a:pt x="3576" y="564"/>
                  </a:lnTo>
                  <a:lnTo>
                    <a:pt x="3576" y="570"/>
                  </a:lnTo>
                  <a:lnTo>
                    <a:pt x="3582" y="576"/>
                  </a:lnTo>
                  <a:lnTo>
                    <a:pt x="3582" y="582"/>
                  </a:lnTo>
                  <a:lnTo>
                    <a:pt x="3582" y="588"/>
                  </a:lnTo>
                  <a:lnTo>
                    <a:pt x="3582" y="594"/>
                  </a:lnTo>
                  <a:lnTo>
                    <a:pt x="3582" y="606"/>
                  </a:lnTo>
                  <a:lnTo>
                    <a:pt x="3582" y="612"/>
                  </a:lnTo>
                  <a:lnTo>
                    <a:pt x="3582" y="618"/>
                  </a:lnTo>
                  <a:lnTo>
                    <a:pt x="3588" y="624"/>
                  </a:lnTo>
                  <a:lnTo>
                    <a:pt x="3588" y="630"/>
                  </a:lnTo>
                  <a:lnTo>
                    <a:pt x="3588" y="636"/>
                  </a:lnTo>
                  <a:lnTo>
                    <a:pt x="3588" y="642"/>
                  </a:lnTo>
                  <a:lnTo>
                    <a:pt x="3588" y="648"/>
                  </a:lnTo>
                  <a:lnTo>
                    <a:pt x="3588" y="654"/>
                  </a:lnTo>
                  <a:lnTo>
                    <a:pt x="3588" y="660"/>
                  </a:lnTo>
                  <a:lnTo>
                    <a:pt x="3594" y="666"/>
                  </a:lnTo>
                  <a:lnTo>
                    <a:pt x="3594" y="672"/>
                  </a:lnTo>
                  <a:lnTo>
                    <a:pt x="3594" y="678"/>
                  </a:lnTo>
                  <a:lnTo>
                    <a:pt x="3594" y="684"/>
                  </a:lnTo>
                  <a:lnTo>
                    <a:pt x="3594" y="690"/>
                  </a:lnTo>
                  <a:lnTo>
                    <a:pt x="3594" y="696"/>
                  </a:lnTo>
                  <a:lnTo>
                    <a:pt x="3600" y="702"/>
                  </a:lnTo>
                  <a:lnTo>
                    <a:pt x="3600" y="708"/>
                  </a:lnTo>
                  <a:lnTo>
                    <a:pt x="3600" y="714"/>
                  </a:lnTo>
                  <a:lnTo>
                    <a:pt x="3600" y="720"/>
                  </a:lnTo>
                  <a:lnTo>
                    <a:pt x="3600" y="726"/>
                  </a:lnTo>
                  <a:lnTo>
                    <a:pt x="3600" y="732"/>
                  </a:lnTo>
                  <a:lnTo>
                    <a:pt x="3600" y="738"/>
                  </a:lnTo>
                  <a:lnTo>
                    <a:pt x="3606" y="744"/>
                  </a:lnTo>
                  <a:lnTo>
                    <a:pt x="3606" y="750"/>
                  </a:lnTo>
                  <a:lnTo>
                    <a:pt x="3606" y="756"/>
                  </a:lnTo>
                  <a:lnTo>
                    <a:pt x="3606" y="762"/>
                  </a:lnTo>
                  <a:lnTo>
                    <a:pt x="3606" y="768"/>
                  </a:lnTo>
                  <a:lnTo>
                    <a:pt x="3606" y="774"/>
                  </a:lnTo>
                  <a:lnTo>
                    <a:pt x="3606" y="780"/>
                  </a:lnTo>
                  <a:lnTo>
                    <a:pt x="3612" y="786"/>
                  </a:lnTo>
                  <a:lnTo>
                    <a:pt x="3612" y="792"/>
                  </a:lnTo>
                  <a:lnTo>
                    <a:pt x="3612" y="798"/>
                  </a:lnTo>
                  <a:lnTo>
                    <a:pt x="3612" y="804"/>
                  </a:lnTo>
                  <a:lnTo>
                    <a:pt x="3612" y="810"/>
                  </a:lnTo>
                  <a:lnTo>
                    <a:pt x="3612" y="816"/>
                  </a:lnTo>
                  <a:lnTo>
                    <a:pt x="3618" y="816"/>
                  </a:lnTo>
                  <a:lnTo>
                    <a:pt x="3618" y="822"/>
                  </a:lnTo>
                  <a:lnTo>
                    <a:pt x="3618" y="828"/>
                  </a:lnTo>
                  <a:lnTo>
                    <a:pt x="3618" y="834"/>
                  </a:lnTo>
                  <a:lnTo>
                    <a:pt x="3618" y="840"/>
                  </a:lnTo>
                  <a:lnTo>
                    <a:pt x="3618" y="846"/>
                  </a:lnTo>
                  <a:lnTo>
                    <a:pt x="3618" y="852"/>
                  </a:lnTo>
                  <a:lnTo>
                    <a:pt x="3624" y="858"/>
                  </a:lnTo>
                  <a:lnTo>
                    <a:pt x="3624" y="864"/>
                  </a:lnTo>
                  <a:lnTo>
                    <a:pt x="3624" y="870"/>
                  </a:lnTo>
                  <a:lnTo>
                    <a:pt x="3624" y="876"/>
                  </a:lnTo>
                  <a:lnTo>
                    <a:pt x="3624" y="882"/>
                  </a:lnTo>
                  <a:lnTo>
                    <a:pt x="3624" y="888"/>
                  </a:lnTo>
                  <a:lnTo>
                    <a:pt x="3630" y="894"/>
                  </a:lnTo>
                  <a:lnTo>
                    <a:pt x="3630" y="900"/>
                  </a:lnTo>
                  <a:lnTo>
                    <a:pt x="3630" y="906"/>
                  </a:lnTo>
                  <a:lnTo>
                    <a:pt x="3630" y="912"/>
                  </a:lnTo>
                  <a:lnTo>
                    <a:pt x="3630" y="918"/>
                  </a:lnTo>
                  <a:lnTo>
                    <a:pt x="3630" y="924"/>
                  </a:lnTo>
                  <a:lnTo>
                    <a:pt x="3636" y="930"/>
                  </a:lnTo>
                  <a:lnTo>
                    <a:pt x="3636" y="936"/>
                  </a:lnTo>
                  <a:lnTo>
                    <a:pt x="3636" y="942"/>
                  </a:lnTo>
                  <a:lnTo>
                    <a:pt x="3636" y="948"/>
                  </a:lnTo>
                  <a:lnTo>
                    <a:pt x="3636" y="954"/>
                  </a:lnTo>
                  <a:lnTo>
                    <a:pt x="3642" y="954"/>
                  </a:lnTo>
                  <a:lnTo>
                    <a:pt x="3642" y="960"/>
                  </a:lnTo>
                  <a:lnTo>
                    <a:pt x="3642" y="966"/>
                  </a:lnTo>
                  <a:lnTo>
                    <a:pt x="3642" y="972"/>
                  </a:lnTo>
                  <a:lnTo>
                    <a:pt x="3642" y="978"/>
                  </a:lnTo>
                  <a:lnTo>
                    <a:pt x="3642" y="984"/>
                  </a:lnTo>
                  <a:lnTo>
                    <a:pt x="3648" y="990"/>
                  </a:lnTo>
                  <a:lnTo>
                    <a:pt x="3648" y="996"/>
                  </a:lnTo>
                  <a:lnTo>
                    <a:pt x="3648" y="1002"/>
                  </a:lnTo>
                  <a:lnTo>
                    <a:pt x="3648" y="1008"/>
                  </a:lnTo>
                  <a:lnTo>
                    <a:pt x="3648" y="1014"/>
                  </a:lnTo>
                  <a:lnTo>
                    <a:pt x="3654" y="1020"/>
                  </a:lnTo>
                  <a:lnTo>
                    <a:pt x="3654" y="1026"/>
                  </a:lnTo>
                  <a:lnTo>
                    <a:pt x="3654" y="1032"/>
                  </a:lnTo>
                  <a:lnTo>
                    <a:pt x="3654" y="1038"/>
                  </a:lnTo>
                  <a:lnTo>
                    <a:pt x="3660" y="1044"/>
                  </a:lnTo>
                  <a:lnTo>
                    <a:pt x="3660" y="1050"/>
                  </a:lnTo>
                  <a:lnTo>
                    <a:pt x="3660" y="1056"/>
                  </a:lnTo>
                  <a:lnTo>
                    <a:pt x="3660" y="1062"/>
                  </a:lnTo>
                  <a:lnTo>
                    <a:pt x="3660" y="1068"/>
                  </a:lnTo>
                  <a:lnTo>
                    <a:pt x="3666" y="1074"/>
                  </a:lnTo>
                  <a:lnTo>
                    <a:pt x="3666" y="1080"/>
                  </a:lnTo>
                  <a:lnTo>
                    <a:pt x="3666" y="1086"/>
                  </a:lnTo>
                  <a:lnTo>
                    <a:pt x="3666" y="1092"/>
                  </a:lnTo>
                  <a:lnTo>
                    <a:pt x="3666" y="1098"/>
                  </a:lnTo>
                  <a:lnTo>
                    <a:pt x="3672" y="1098"/>
                  </a:lnTo>
                  <a:lnTo>
                    <a:pt x="3672" y="1104"/>
                  </a:lnTo>
                  <a:lnTo>
                    <a:pt x="3672" y="1110"/>
                  </a:lnTo>
                  <a:lnTo>
                    <a:pt x="3672" y="1116"/>
                  </a:lnTo>
                  <a:lnTo>
                    <a:pt x="3672" y="1122"/>
                  </a:lnTo>
                  <a:lnTo>
                    <a:pt x="3678" y="1128"/>
                  </a:lnTo>
                  <a:lnTo>
                    <a:pt x="3678" y="1134"/>
                  </a:lnTo>
                  <a:lnTo>
                    <a:pt x="3678" y="1140"/>
                  </a:lnTo>
                  <a:lnTo>
                    <a:pt x="3678" y="1146"/>
                  </a:lnTo>
                  <a:lnTo>
                    <a:pt x="3684" y="1146"/>
                  </a:lnTo>
                  <a:lnTo>
                    <a:pt x="3684" y="1152"/>
                  </a:lnTo>
                  <a:lnTo>
                    <a:pt x="3684" y="1158"/>
                  </a:lnTo>
                  <a:lnTo>
                    <a:pt x="3684" y="1164"/>
                  </a:lnTo>
                  <a:lnTo>
                    <a:pt x="3690" y="1170"/>
                  </a:lnTo>
                  <a:lnTo>
                    <a:pt x="3690" y="1176"/>
                  </a:lnTo>
                  <a:lnTo>
                    <a:pt x="3690" y="1182"/>
                  </a:lnTo>
                  <a:lnTo>
                    <a:pt x="3690" y="1188"/>
                  </a:lnTo>
                  <a:lnTo>
                    <a:pt x="3696" y="1194"/>
                  </a:lnTo>
                  <a:lnTo>
                    <a:pt x="3696" y="1200"/>
                  </a:lnTo>
                  <a:lnTo>
                    <a:pt x="3696" y="1206"/>
                  </a:lnTo>
                  <a:lnTo>
                    <a:pt x="3702" y="1212"/>
                  </a:lnTo>
                  <a:lnTo>
                    <a:pt x="3702" y="1218"/>
                  </a:lnTo>
                  <a:lnTo>
                    <a:pt x="3702" y="1224"/>
                  </a:lnTo>
                  <a:lnTo>
                    <a:pt x="3702" y="1230"/>
                  </a:lnTo>
                  <a:lnTo>
                    <a:pt x="3708" y="1230"/>
                  </a:lnTo>
                  <a:lnTo>
                    <a:pt x="3708" y="1236"/>
                  </a:lnTo>
                  <a:lnTo>
                    <a:pt x="3708" y="1242"/>
                  </a:lnTo>
                  <a:lnTo>
                    <a:pt x="3708" y="1248"/>
                  </a:lnTo>
                  <a:lnTo>
                    <a:pt x="3714" y="1248"/>
                  </a:lnTo>
                  <a:lnTo>
                    <a:pt x="3714" y="1254"/>
                  </a:lnTo>
                  <a:lnTo>
                    <a:pt x="3714" y="1260"/>
                  </a:lnTo>
                  <a:lnTo>
                    <a:pt x="3720" y="1260"/>
                  </a:lnTo>
                  <a:lnTo>
                    <a:pt x="3720" y="1266"/>
                  </a:lnTo>
                  <a:lnTo>
                    <a:pt x="3720" y="1272"/>
                  </a:lnTo>
                  <a:lnTo>
                    <a:pt x="3726" y="1278"/>
                  </a:lnTo>
                  <a:lnTo>
                    <a:pt x="3726" y="1284"/>
                  </a:lnTo>
                  <a:lnTo>
                    <a:pt x="3726" y="1290"/>
                  </a:lnTo>
                  <a:lnTo>
                    <a:pt x="3732" y="1290"/>
                  </a:lnTo>
                  <a:lnTo>
                    <a:pt x="3732" y="1296"/>
                  </a:lnTo>
                  <a:lnTo>
                    <a:pt x="3732" y="1302"/>
                  </a:lnTo>
                  <a:lnTo>
                    <a:pt x="3738" y="1302"/>
                  </a:lnTo>
                  <a:lnTo>
                    <a:pt x="3738" y="1308"/>
                  </a:lnTo>
                  <a:lnTo>
                    <a:pt x="3738" y="1314"/>
                  </a:lnTo>
                  <a:lnTo>
                    <a:pt x="3744" y="1314"/>
                  </a:lnTo>
                  <a:lnTo>
                    <a:pt x="3744" y="1320"/>
                  </a:lnTo>
                  <a:lnTo>
                    <a:pt x="3750" y="1326"/>
                  </a:lnTo>
                  <a:lnTo>
                    <a:pt x="3750" y="1332"/>
                  </a:lnTo>
                  <a:lnTo>
                    <a:pt x="3756" y="1332"/>
                  </a:lnTo>
                  <a:lnTo>
                    <a:pt x="3756" y="1338"/>
                  </a:lnTo>
                  <a:lnTo>
                    <a:pt x="3762" y="1338"/>
                  </a:lnTo>
                  <a:lnTo>
                    <a:pt x="3762" y="1344"/>
                  </a:lnTo>
                  <a:lnTo>
                    <a:pt x="3768" y="1344"/>
                  </a:lnTo>
                  <a:lnTo>
                    <a:pt x="3768" y="1350"/>
                  </a:lnTo>
                  <a:lnTo>
                    <a:pt x="3774" y="1350"/>
                  </a:lnTo>
                  <a:lnTo>
                    <a:pt x="3780" y="1350"/>
                  </a:lnTo>
                  <a:lnTo>
                    <a:pt x="3780" y="1356"/>
                  </a:lnTo>
                  <a:lnTo>
                    <a:pt x="3786" y="1356"/>
                  </a:lnTo>
                  <a:lnTo>
                    <a:pt x="3792" y="1356"/>
                  </a:lnTo>
                  <a:lnTo>
                    <a:pt x="3798" y="1356"/>
                  </a:lnTo>
                  <a:lnTo>
                    <a:pt x="3804" y="1356"/>
                  </a:lnTo>
                  <a:lnTo>
                    <a:pt x="3804" y="1350"/>
                  </a:lnTo>
                  <a:lnTo>
                    <a:pt x="3810" y="1350"/>
                  </a:lnTo>
                  <a:lnTo>
                    <a:pt x="3810" y="1344"/>
                  </a:lnTo>
                  <a:lnTo>
                    <a:pt x="3816" y="1344"/>
                  </a:lnTo>
                  <a:lnTo>
                    <a:pt x="3822" y="1338"/>
                  </a:lnTo>
                  <a:lnTo>
                    <a:pt x="3828" y="1332"/>
                  </a:lnTo>
                  <a:lnTo>
                    <a:pt x="3828" y="1326"/>
                  </a:lnTo>
                  <a:lnTo>
                    <a:pt x="3834" y="1326"/>
                  </a:lnTo>
                  <a:lnTo>
                    <a:pt x="3834" y="1320"/>
                  </a:lnTo>
                  <a:lnTo>
                    <a:pt x="3840" y="1314"/>
                  </a:lnTo>
                  <a:lnTo>
                    <a:pt x="3840" y="1308"/>
                  </a:lnTo>
                  <a:lnTo>
                    <a:pt x="3846" y="1308"/>
                  </a:lnTo>
                  <a:lnTo>
                    <a:pt x="3846" y="1302"/>
                  </a:lnTo>
                  <a:lnTo>
                    <a:pt x="3846" y="1296"/>
                  </a:lnTo>
                  <a:lnTo>
                    <a:pt x="3852" y="1296"/>
                  </a:lnTo>
                  <a:lnTo>
                    <a:pt x="3852" y="1290"/>
                  </a:lnTo>
                  <a:lnTo>
                    <a:pt x="3852" y="1284"/>
                  </a:lnTo>
                  <a:lnTo>
                    <a:pt x="3858" y="1278"/>
                  </a:lnTo>
                  <a:lnTo>
                    <a:pt x="3858" y="1272"/>
                  </a:lnTo>
                  <a:lnTo>
                    <a:pt x="3858" y="1266"/>
                  </a:lnTo>
                  <a:lnTo>
                    <a:pt x="3864" y="1260"/>
                  </a:lnTo>
                  <a:lnTo>
                    <a:pt x="3864" y="1254"/>
                  </a:lnTo>
                  <a:lnTo>
                    <a:pt x="3864" y="1248"/>
                  </a:lnTo>
                  <a:lnTo>
                    <a:pt x="3870" y="1242"/>
                  </a:lnTo>
                  <a:lnTo>
                    <a:pt x="3870" y="1236"/>
                  </a:lnTo>
                  <a:lnTo>
                    <a:pt x="3870" y="1230"/>
                  </a:lnTo>
                  <a:lnTo>
                    <a:pt x="3870" y="1224"/>
                  </a:lnTo>
                  <a:lnTo>
                    <a:pt x="3876" y="1224"/>
                  </a:lnTo>
                  <a:lnTo>
                    <a:pt x="3876" y="1218"/>
                  </a:lnTo>
                  <a:lnTo>
                    <a:pt x="3876" y="1212"/>
                  </a:lnTo>
                  <a:lnTo>
                    <a:pt x="3876" y="1206"/>
                  </a:lnTo>
                  <a:lnTo>
                    <a:pt x="3882" y="1200"/>
                  </a:lnTo>
                  <a:lnTo>
                    <a:pt x="3882" y="1194"/>
                  </a:lnTo>
                  <a:lnTo>
                    <a:pt x="3882" y="1188"/>
                  </a:lnTo>
                  <a:lnTo>
                    <a:pt x="3882" y="1182"/>
                  </a:lnTo>
                  <a:lnTo>
                    <a:pt x="3882" y="1176"/>
                  </a:lnTo>
                  <a:lnTo>
                    <a:pt x="3888" y="1170"/>
                  </a:lnTo>
                  <a:lnTo>
                    <a:pt x="3888" y="1164"/>
                  </a:lnTo>
                  <a:lnTo>
                    <a:pt x="3888" y="1158"/>
                  </a:lnTo>
                  <a:lnTo>
                    <a:pt x="3888" y="1152"/>
                  </a:lnTo>
                  <a:lnTo>
                    <a:pt x="3888" y="1146"/>
                  </a:lnTo>
                  <a:lnTo>
                    <a:pt x="3894" y="1140"/>
                  </a:lnTo>
                  <a:lnTo>
                    <a:pt x="3894" y="1134"/>
                  </a:lnTo>
                  <a:lnTo>
                    <a:pt x="3894" y="1128"/>
                  </a:lnTo>
                  <a:lnTo>
                    <a:pt x="3894" y="1122"/>
                  </a:lnTo>
                  <a:lnTo>
                    <a:pt x="3894" y="1116"/>
                  </a:lnTo>
                  <a:lnTo>
                    <a:pt x="3894" y="1110"/>
                  </a:lnTo>
                  <a:lnTo>
                    <a:pt x="3900" y="1110"/>
                  </a:lnTo>
                  <a:lnTo>
                    <a:pt x="3900" y="1104"/>
                  </a:lnTo>
                  <a:lnTo>
                    <a:pt x="3900" y="1098"/>
                  </a:lnTo>
                  <a:lnTo>
                    <a:pt x="3900" y="1092"/>
                  </a:lnTo>
                  <a:lnTo>
                    <a:pt x="3900" y="1086"/>
                  </a:lnTo>
                  <a:lnTo>
                    <a:pt x="3900" y="1080"/>
                  </a:lnTo>
                  <a:lnTo>
                    <a:pt x="3906" y="1080"/>
                  </a:lnTo>
                  <a:lnTo>
                    <a:pt x="3906" y="1074"/>
                  </a:lnTo>
                  <a:lnTo>
                    <a:pt x="3906" y="1068"/>
                  </a:lnTo>
                  <a:lnTo>
                    <a:pt x="3906" y="1062"/>
                  </a:lnTo>
                  <a:lnTo>
                    <a:pt x="3906" y="1056"/>
                  </a:lnTo>
                  <a:lnTo>
                    <a:pt x="3906" y="1050"/>
                  </a:lnTo>
                  <a:lnTo>
                    <a:pt x="3906" y="1044"/>
                  </a:lnTo>
                  <a:lnTo>
                    <a:pt x="3912" y="1038"/>
                  </a:lnTo>
                  <a:lnTo>
                    <a:pt x="3912" y="1032"/>
                  </a:lnTo>
                  <a:lnTo>
                    <a:pt x="3912" y="1026"/>
                  </a:lnTo>
                  <a:lnTo>
                    <a:pt x="3912" y="1020"/>
                  </a:lnTo>
                  <a:lnTo>
                    <a:pt x="3912" y="1014"/>
                  </a:lnTo>
                  <a:lnTo>
                    <a:pt x="3912" y="1008"/>
                  </a:lnTo>
                  <a:lnTo>
                    <a:pt x="3918" y="1002"/>
                  </a:lnTo>
                  <a:lnTo>
                    <a:pt x="3918" y="996"/>
                  </a:lnTo>
                  <a:lnTo>
                    <a:pt x="3918" y="990"/>
                  </a:lnTo>
                  <a:lnTo>
                    <a:pt x="3918" y="984"/>
                  </a:lnTo>
                  <a:lnTo>
                    <a:pt x="3918" y="978"/>
                  </a:lnTo>
                  <a:lnTo>
                    <a:pt x="3918" y="972"/>
                  </a:lnTo>
                  <a:lnTo>
                    <a:pt x="3918" y="966"/>
                  </a:lnTo>
                  <a:lnTo>
                    <a:pt x="3924" y="960"/>
                  </a:lnTo>
                  <a:lnTo>
                    <a:pt x="3924" y="954"/>
                  </a:lnTo>
                  <a:lnTo>
                    <a:pt x="3924" y="948"/>
                  </a:lnTo>
                  <a:lnTo>
                    <a:pt x="3924" y="942"/>
                  </a:lnTo>
                  <a:lnTo>
                    <a:pt x="3924" y="936"/>
                  </a:lnTo>
                  <a:lnTo>
                    <a:pt x="3924" y="930"/>
                  </a:lnTo>
                  <a:lnTo>
                    <a:pt x="3930" y="918"/>
                  </a:lnTo>
                  <a:lnTo>
                    <a:pt x="3930" y="912"/>
                  </a:lnTo>
                  <a:lnTo>
                    <a:pt x="3930" y="906"/>
                  </a:lnTo>
                  <a:lnTo>
                    <a:pt x="3930" y="900"/>
                  </a:lnTo>
                  <a:lnTo>
                    <a:pt x="3930" y="894"/>
                  </a:lnTo>
                  <a:lnTo>
                    <a:pt x="3930" y="888"/>
                  </a:lnTo>
                  <a:lnTo>
                    <a:pt x="3930" y="882"/>
                  </a:lnTo>
                  <a:lnTo>
                    <a:pt x="3936" y="876"/>
                  </a:lnTo>
                  <a:lnTo>
                    <a:pt x="3936" y="870"/>
                  </a:lnTo>
                  <a:lnTo>
                    <a:pt x="3936" y="858"/>
                  </a:lnTo>
                  <a:lnTo>
                    <a:pt x="3936" y="852"/>
                  </a:lnTo>
                  <a:lnTo>
                    <a:pt x="3936" y="846"/>
                  </a:lnTo>
                  <a:lnTo>
                    <a:pt x="3936" y="840"/>
                  </a:lnTo>
                  <a:lnTo>
                    <a:pt x="3936" y="834"/>
                  </a:lnTo>
                  <a:lnTo>
                    <a:pt x="3942" y="828"/>
                  </a:lnTo>
                  <a:lnTo>
                    <a:pt x="3942" y="816"/>
                  </a:lnTo>
                  <a:lnTo>
                    <a:pt x="3942" y="810"/>
                  </a:lnTo>
                  <a:lnTo>
                    <a:pt x="3942" y="804"/>
                  </a:lnTo>
                  <a:lnTo>
                    <a:pt x="3942" y="798"/>
                  </a:lnTo>
                  <a:lnTo>
                    <a:pt x="3942" y="792"/>
                  </a:lnTo>
                  <a:lnTo>
                    <a:pt x="3948" y="780"/>
                  </a:lnTo>
                  <a:lnTo>
                    <a:pt x="3948" y="774"/>
                  </a:lnTo>
                  <a:lnTo>
                    <a:pt x="3948" y="768"/>
                  </a:lnTo>
                  <a:lnTo>
                    <a:pt x="3948" y="762"/>
                  </a:lnTo>
                  <a:lnTo>
                    <a:pt x="3948" y="750"/>
                  </a:lnTo>
                  <a:lnTo>
                    <a:pt x="3948" y="744"/>
                  </a:lnTo>
                  <a:lnTo>
                    <a:pt x="3948" y="738"/>
                  </a:lnTo>
                  <a:lnTo>
                    <a:pt x="3954" y="726"/>
                  </a:lnTo>
                  <a:lnTo>
                    <a:pt x="3954" y="720"/>
                  </a:lnTo>
                  <a:lnTo>
                    <a:pt x="3954" y="714"/>
                  </a:lnTo>
                  <a:lnTo>
                    <a:pt x="3954" y="708"/>
                  </a:lnTo>
                  <a:lnTo>
                    <a:pt x="3954" y="696"/>
                  </a:lnTo>
                  <a:lnTo>
                    <a:pt x="3954" y="690"/>
                  </a:lnTo>
                  <a:lnTo>
                    <a:pt x="3954" y="684"/>
                  </a:lnTo>
                  <a:lnTo>
                    <a:pt x="3960" y="672"/>
                  </a:lnTo>
                  <a:lnTo>
                    <a:pt x="3960" y="666"/>
                  </a:lnTo>
                  <a:lnTo>
                    <a:pt x="3960" y="660"/>
                  </a:lnTo>
                  <a:lnTo>
                    <a:pt x="3960" y="648"/>
                  </a:lnTo>
                  <a:lnTo>
                    <a:pt x="3960" y="642"/>
                  </a:lnTo>
                  <a:lnTo>
                    <a:pt x="3960" y="630"/>
                  </a:lnTo>
                  <a:lnTo>
                    <a:pt x="3960" y="624"/>
                  </a:lnTo>
                  <a:lnTo>
                    <a:pt x="3966" y="618"/>
                  </a:lnTo>
                  <a:lnTo>
                    <a:pt x="3966" y="606"/>
                  </a:lnTo>
                  <a:lnTo>
                    <a:pt x="3966" y="600"/>
                  </a:lnTo>
                  <a:lnTo>
                    <a:pt x="3966" y="588"/>
                  </a:lnTo>
                  <a:lnTo>
                    <a:pt x="3966" y="582"/>
                  </a:lnTo>
                  <a:lnTo>
                    <a:pt x="3966" y="570"/>
                  </a:lnTo>
                  <a:lnTo>
                    <a:pt x="3972" y="564"/>
                  </a:lnTo>
                  <a:lnTo>
                    <a:pt x="3972" y="558"/>
                  </a:lnTo>
                  <a:lnTo>
                    <a:pt x="3972" y="546"/>
                  </a:lnTo>
                  <a:lnTo>
                    <a:pt x="3972" y="540"/>
                  </a:lnTo>
                  <a:lnTo>
                    <a:pt x="3972" y="528"/>
                  </a:lnTo>
                  <a:lnTo>
                    <a:pt x="3972" y="522"/>
                  </a:lnTo>
                  <a:lnTo>
                    <a:pt x="3972" y="510"/>
                  </a:lnTo>
                  <a:lnTo>
                    <a:pt x="3978" y="504"/>
                  </a:lnTo>
                  <a:lnTo>
                    <a:pt x="3978" y="492"/>
                  </a:lnTo>
                  <a:lnTo>
                    <a:pt x="3978" y="486"/>
                  </a:lnTo>
                  <a:lnTo>
                    <a:pt x="3978" y="474"/>
                  </a:lnTo>
                  <a:lnTo>
                    <a:pt x="3978" y="468"/>
                  </a:lnTo>
                  <a:lnTo>
                    <a:pt x="3978" y="456"/>
                  </a:lnTo>
                  <a:lnTo>
                    <a:pt x="3978" y="444"/>
                  </a:lnTo>
                  <a:lnTo>
                    <a:pt x="3984" y="438"/>
                  </a:lnTo>
                  <a:lnTo>
                    <a:pt x="3984" y="426"/>
                  </a:lnTo>
                  <a:lnTo>
                    <a:pt x="3984" y="420"/>
                  </a:lnTo>
                  <a:lnTo>
                    <a:pt x="3984" y="408"/>
                  </a:lnTo>
                  <a:lnTo>
                    <a:pt x="3984" y="402"/>
                  </a:lnTo>
                  <a:lnTo>
                    <a:pt x="3984" y="390"/>
                  </a:lnTo>
                  <a:lnTo>
                    <a:pt x="3990" y="378"/>
                  </a:lnTo>
                  <a:lnTo>
                    <a:pt x="3990" y="372"/>
                  </a:lnTo>
                  <a:lnTo>
                    <a:pt x="3990" y="360"/>
                  </a:lnTo>
                  <a:lnTo>
                    <a:pt x="3990" y="354"/>
                  </a:lnTo>
                  <a:lnTo>
                    <a:pt x="3990" y="342"/>
                  </a:lnTo>
                  <a:lnTo>
                    <a:pt x="3990" y="330"/>
                  </a:lnTo>
                  <a:lnTo>
                    <a:pt x="3990" y="324"/>
                  </a:lnTo>
                  <a:lnTo>
                    <a:pt x="3996" y="312"/>
                  </a:lnTo>
                  <a:lnTo>
                    <a:pt x="3996" y="300"/>
                  </a:lnTo>
                  <a:lnTo>
                    <a:pt x="3996" y="294"/>
                  </a:lnTo>
                  <a:lnTo>
                    <a:pt x="3996" y="282"/>
                  </a:lnTo>
                  <a:lnTo>
                    <a:pt x="3996" y="270"/>
                  </a:lnTo>
                  <a:lnTo>
                    <a:pt x="3996" y="264"/>
                  </a:lnTo>
                  <a:lnTo>
                    <a:pt x="3996" y="252"/>
                  </a:lnTo>
                  <a:lnTo>
                    <a:pt x="4002" y="240"/>
                  </a:lnTo>
                  <a:lnTo>
                    <a:pt x="4002" y="228"/>
                  </a:lnTo>
                  <a:lnTo>
                    <a:pt x="4002" y="222"/>
                  </a:lnTo>
                  <a:lnTo>
                    <a:pt x="4002" y="210"/>
                  </a:lnTo>
                  <a:lnTo>
                    <a:pt x="4002" y="204"/>
                  </a:lnTo>
                  <a:lnTo>
                    <a:pt x="4002" y="192"/>
                  </a:lnTo>
                  <a:lnTo>
                    <a:pt x="4002" y="186"/>
                  </a:lnTo>
                  <a:lnTo>
                    <a:pt x="4008" y="174"/>
                  </a:lnTo>
                  <a:lnTo>
                    <a:pt x="4008" y="168"/>
                  </a:lnTo>
                  <a:lnTo>
                    <a:pt x="4008" y="156"/>
                  </a:lnTo>
                  <a:lnTo>
                    <a:pt x="4008" y="150"/>
                  </a:lnTo>
                  <a:lnTo>
                    <a:pt x="4008" y="144"/>
                  </a:lnTo>
                  <a:lnTo>
                    <a:pt x="4008" y="126"/>
                  </a:lnTo>
                  <a:lnTo>
                    <a:pt x="4014" y="120"/>
                  </a:lnTo>
                  <a:lnTo>
                    <a:pt x="4014" y="114"/>
                  </a:lnTo>
                  <a:lnTo>
                    <a:pt x="4014" y="102"/>
                  </a:lnTo>
                  <a:lnTo>
                    <a:pt x="4014" y="96"/>
                  </a:lnTo>
                  <a:lnTo>
                    <a:pt x="4014" y="90"/>
                  </a:lnTo>
                  <a:lnTo>
                    <a:pt x="4014" y="84"/>
                  </a:lnTo>
                  <a:lnTo>
                    <a:pt x="4020" y="78"/>
                  </a:lnTo>
                  <a:lnTo>
                    <a:pt x="4020" y="72"/>
                  </a:lnTo>
                  <a:lnTo>
                    <a:pt x="4020" y="66"/>
                  </a:lnTo>
                  <a:lnTo>
                    <a:pt x="4020" y="60"/>
                  </a:lnTo>
                  <a:lnTo>
                    <a:pt x="4020" y="54"/>
                  </a:lnTo>
                  <a:lnTo>
                    <a:pt x="4020" y="48"/>
                  </a:lnTo>
                  <a:lnTo>
                    <a:pt x="4026" y="42"/>
                  </a:lnTo>
                  <a:lnTo>
                    <a:pt x="4026" y="36"/>
                  </a:lnTo>
                  <a:lnTo>
                    <a:pt x="4026" y="30"/>
                  </a:lnTo>
                  <a:lnTo>
                    <a:pt x="4026" y="24"/>
                  </a:lnTo>
                  <a:lnTo>
                    <a:pt x="4026" y="18"/>
                  </a:lnTo>
                  <a:lnTo>
                    <a:pt x="4032" y="18"/>
                  </a:lnTo>
                  <a:lnTo>
                    <a:pt x="4032" y="12"/>
                  </a:lnTo>
                  <a:lnTo>
                    <a:pt x="4032" y="6"/>
                  </a:lnTo>
                  <a:lnTo>
                    <a:pt x="4038" y="0"/>
                  </a:lnTo>
                  <a:lnTo>
                    <a:pt x="4044" y="0"/>
                  </a:lnTo>
                  <a:lnTo>
                    <a:pt x="4044" y="6"/>
                  </a:lnTo>
                  <a:lnTo>
                    <a:pt x="4050" y="6"/>
                  </a:lnTo>
                  <a:lnTo>
                    <a:pt x="4050" y="12"/>
                  </a:lnTo>
                  <a:lnTo>
                    <a:pt x="4050" y="18"/>
                  </a:lnTo>
                  <a:lnTo>
                    <a:pt x="4056" y="18"/>
                  </a:lnTo>
                  <a:lnTo>
                    <a:pt x="4056" y="24"/>
                  </a:lnTo>
                  <a:lnTo>
                    <a:pt x="4056" y="30"/>
                  </a:lnTo>
                  <a:lnTo>
                    <a:pt x="4062" y="30"/>
                  </a:lnTo>
                  <a:lnTo>
                    <a:pt x="4062" y="36"/>
                  </a:lnTo>
                  <a:lnTo>
                    <a:pt x="4068" y="36"/>
                  </a:lnTo>
                  <a:lnTo>
                    <a:pt x="4068" y="42"/>
                  </a:lnTo>
                  <a:lnTo>
                    <a:pt x="4068" y="48"/>
                  </a:lnTo>
                  <a:lnTo>
                    <a:pt x="4074" y="48"/>
                  </a:lnTo>
                  <a:lnTo>
                    <a:pt x="4074" y="54"/>
                  </a:lnTo>
                  <a:lnTo>
                    <a:pt x="4080" y="60"/>
                  </a:lnTo>
                  <a:lnTo>
                    <a:pt x="4080" y="66"/>
                  </a:lnTo>
                  <a:lnTo>
                    <a:pt x="4086" y="66"/>
                  </a:lnTo>
                  <a:lnTo>
                    <a:pt x="4086" y="72"/>
                  </a:lnTo>
                  <a:lnTo>
                    <a:pt x="4092" y="72"/>
                  </a:lnTo>
                  <a:lnTo>
                    <a:pt x="4092" y="78"/>
                  </a:lnTo>
                  <a:lnTo>
                    <a:pt x="4098" y="78"/>
                  </a:lnTo>
                  <a:lnTo>
                    <a:pt x="4098" y="84"/>
                  </a:lnTo>
                  <a:lnTo>
                    <a:pt x="4098" y="90"/>
                  </a:lnTo>
                  <a:lnTo>
                    <a:pt x="4104" y="90"/>
                  </a:lnTo>
                  <a:lnTo>
                    <a:pt x="4104" y="96"/>
                  </a:lnTo>
                  <a:lnTo>
                    <a:pt x="4110" y="96"/>
                  </a:lnTo>
                  <a:lnTo>
                    <a:pt x="4110" y="102"/>
                  </a:lnTo>
                  <a:lnTo>
                    <a:pt x="4116" y="108"/>
                  </a:lnTo>
                  <a:lnTo>
                    <a:pt x="4116" y="114"/>
                  </a:lnTo>
                  <a:lnTo>
                    <a:pt x="4122" y="114"/>
                  </a:lnTo>
                  <a:lnTo>
                    <a:pt x="4122" y="120"/>
                  </a:lnTo>
                  <a:lnTo>
                    <a:pt x="4122" y="126"/>
                  </a:lnTo>
                  <a:lnTo>
                    <a:pt x="4128" y="126"/>
                  </a:lnTo>
                  <a:lnTo>
                    <a:pt x="4128" y="132"/>
                  </a:lnTo>
                  <a:lnTo>
                    <a:pt x="4134" y="132"/>
                  </a:lnTo>
                  <a:lnTo>
                    <a:pt x="4134" y="138"/>
                  </a:lnTo>
                  <a:lnTo>
                    <a:pt x="4134" y="144"/>
                  </a:lnTo>
                  <a:lnTo>
                    <a:pt x="4140" y="144"/>
                  </a:lnTo>
                  <a:lnTo>
                    <a:pt x="4140" y="150"/>
                  </a:lnTo>
                  <a:lnTo>
                    <a:pt x="4140" y="156"/>
                  </a:lnTo>
                  <a:lnTo>
                    <a:pt x="4146" y="156"/>
                  </a:lnTo>
                  <a:lnTo>
                    <a:pt x="4146" y="162"/>
                  </a:lnTo>
                  <a:lnTo>
                    <a:pt x="4152" y="162"/>
                  </a:lnTo>
                  <a:lnTo>
                    <a:pt x="4152" y="168"/>
                  </a:lnTo>
                  <a:lnTo>
                    <a:pt x="4152" y="174"/>
                  </a:lnTo>
                  <a:lnTo>
                    <a:pt x="4158" y="174"/>
                  </a:lnTo>
                  <a:lnTo>
                    <a:pt x="4158" y="180"/>
                  </a:lnTo>
                  <a:lnTo>
                    <a:pt x="4158" y="186"/>
                  </a:lnTo>
                  <a:lnTo>
                    <a:pt x="4164" y="186"/>
                  </a:lnTo>
                  <a:lnTo>
                    <a:pt x="4164" y="192"/>
                  </a:lnTo>
                  <a:lnTo>
                    <a:pt x="4164" y="198"/>
                  </a:lnTo>
                  <a:lnTo>
                    <a:pt x="4170" y="198"/>
                  </a:lnTo>
                  <a:lnTo>
                    <a:pt x="4170" y="204"/>
                  </a:lnTo>
                  <a:lnTo>
                    <a:pt x="4176" y="210"/>
                  </a:lnTo>
                  <a:lnTo>
                    <a:pt x="4176" y="216"/>
                  </a:lnTo>
                  <a:lnTo>
                    <a:pt x="4182" y="216"/>
                  </a:lnTo>
                  <a:lnTo>
                    <a:pt x="4182" y="222"/>
                  </a:lnTo>
                  <a:lnTo>
                    <a:pt x="4188" y="228"/>
                  </a:lnTo>
                  <a:lnTo>
                    <a:pt x="4188" y="234"/>
                  </a:lnTo>
                  <a:lnTo>
                    <a:pt x="4194" y="234"/>
                  </a:lnTo>
                  <a:lnTo>
                    <a:pt x="4194" y="240"/>
                  </a:lnTo>
                  <a:lnTo>
                    <a:pt x="4200" y="246"/>
                  </a:lnTo>
                  <a:lnTo>
                    <a:pt x="4200" y="252"/>
                  </a:lnTo>
                  <a:lnTo>
                    <a:pt x="4206" y="252"/>
                  </a:lnTo>
                  <a:lnTo>
                    <a:pt x="4206" y="258"/>
                  </a:lnTo>
                  <a:lnTo>
                    <a:pt x="4212" y="264"/>
                  </a:lnTo>
                  <a:lnTo>
                    <a:pt x="4212" y="270"/>
                  </a:lnTo>
                  <a:lnTo>
                    <a:pt x="4218" y="270"/>
                  </a:lnTo>
                  <a:lnTo>
                    <a:pt x="4218" y="276"/>
                  </a:lnTo>
                  <a:lnTo>
                    <a:pt x="4224" y="282"/>
                  </a:lnTo>
                  <a:lnTo>
                    <a:pt x="4224" y="288"/>
                  </a:lnTo>
                  <a:lnTo>
                    <a:pt x="4230" y="288"/>
                  </a:lnTo>
                  <a:lnTo>
                    <a:pt x="4236" y="288"/>
                  </a:lnTo>
                  <a:lnTo>
                    <a:pt x="4242" y="288"/>
                  </a:lnTo>
                  <a:lnTo>
                    <a:pt x="4242" y="294"/>
                  </a:lnTo>
                  <a:lnTo>
                    <a:pt x="4248" y="294"/>
                  </a:lnTo>
                  <a:lnTo>
                    <a:pt x="4254" y="294"/>
                  </a:lnTo>
                  <a:lnTo>
                    <a:pt x="4254" y="300"/>
                  </a:lnTo>
                  <a:lnTo>
                    <a:pt x="4260" y="300"/>
                  </a:lnTo>
                  <a:lnTo>
                    <a:pt x="4260" y="306"/>
                  </a:lnTo>
                  <a:lnTo>
                    <a:pt x="4266" y="306"/>
                  </a:lnTo>
                  <a:lnTo>
                    <a:pt x="4266" y="312"/>
                  </a:lnTo>
                  <a:lnTo>
                    <a:pt x="4272" y="312"/>
                  </a:lnTo>
                  <a:lnTo>
                    <a:pt x="4272" y="318"/>
                  </a:lnTo>
                  <a:lnTo>
                    <a:pt x="4278" y="318"/>
                  </a:lnTo>
                  <a:lnTo>
                    <a:pt x="4278" y="324"/>
                  </a:lnTo>
                  <a:lnTo>
                    <a:pt x="4278" y="330"/>
                  </a:lnTo>
                  <a:lnTo>
                    <a:pt x="4284" y="330"/>
                  </a:lnTo>
                  <a:lnTo>
                    <a:pt x="4284" y="336"/>
                  </a:lnTo>
                  <a:lnTo>
                    <a:pt x="4290" y="342"/>
                  </a:lnTo>
                  <a:lnTo>
                    <a:pt x="4290" y="348"/>
                  </a:lnTo>
                  <a:lnTo>
                    <a:pt x="4296" y="348"/>
                  </a:lnTo>
                  <a:lnTo>
                    <a:pt x="4296" y="354"/>
                  </a:lnTo>
                  <a:lnTo>
                    <a:pt x="4296" y="360"/>
                  </a:lnTo>
                  <a:lnTo>
                    <a:pt x="4302" y="366"/>
                  </a:lnTo>
                  <a:lnTo>
                    <a:pt x="4302" y="372"/>
                  </a:lnTo>
                  <a:lnTo>
                    <a:pt x="4302" y="378"/>
                  </a:lnTo>
                  <a:lnTo>
                    <a:pt x="4308" y="378"/>
                  </a:lnTo>
                  <a:lnTo>
                    <a:pt x="4308" y="384"/>
                  </a:lnTo>
                  <a:lnTo>
                    <a:pt x="4308" y="390"/>
                  </a:lnTo>
                  <a:lnTo>
                    <a:pt x="4314" y="390"/>
                  </a:lnTo>
                  <a:lnTo>
                    <a:pt x="4314" y="396"/>
                  </a:lnTo>
                  <a:lnTo>
                    <a:pt x="4314" y="402"/>
                  </a:lnTo>
                  <a:lnTo>
                    <a:pt x="4320" y="408"/>
                  </a:lnTo>
                  <a:lnTo>
                    <a:pt x="4320" y="414"/>
                  </a:lnTo>
                  <a:lnTo>
                    <a:pt x="4326" y="420"/>
                  </a:lnTo>
                  <a:lnTo>
                    <a:pt x="4326" y="426"/>
                  </a:lnTo>
                  <a:lnTo>
                    <a:pt x="4332" y="426"/>
                  </a:lnTo>
                  <a:lnTo>
                    <a:pt x="4332" y="432"/>
                  </a:lnTo>
                  <a:lnTo>
                    <a:pt x="4338" y="432"/>
                  </a:lnTo>
                  <a:lnTo>
                    <a:pt x="4338" y="438"/>
                  </a:lnTo>
                  <a:lnTo>
                    <a:pt x="4344" y="444"/>
                  </a:lnTo>
                  <a:lnTo>
                    <a:pt x="4344" y="450"/>
                  </a:lnTo>
                  <a:lnTo>
                    <a:pt x="4350" y="450"/>
                  </a:lnTo>
                  <a:lnTo>
                    <a:pt x="4350" y="456"/>
                  </a:lnTo>
                  <a:lnTo>
                    <a:pt x="4356" y="456"/>
                  </a:lnTo>
                  <a:lnTo>
                    <a:pt x="4356" y="462"/>
                  </a:lnTo>
                  <a:lnTo>
                    <a:pt x="4362" y="468"/>
                  </a:lnTo>
                  <a:lnTo>
                    <a:pt x="4368" y="474"/>
                  </a:lnTo>
                  <a:lnTo>
                    <a:pt x="4368" y="480"/>
                  </a:lnTo>
                  <a:lnTo>
                    <a:pt x="4374" y="480"/>
                  </a:lnTo>
                  <a:lnTo>
                    <a:pt x="4374" y="486"/>
                  </a:lnTo>
                  <a:lnTo>
                    <a:pt x="4380" y="486"/>
                  </a:lnTo>
                  <a:lnTo>
                    <a:pt x="4380" y="492"/>
                  </a:lnTo>
                  <a:lnTo>
                    <a:pt x="4386" y="492"/>
                  </a:lnTo>
                  <a:lnTo>
                    <a:pt x="4386" y="498"/>
                  </a:lnTo>
                  <a:lnTo>
                    <a:pt x="4392" y="498"/>
                  </a:lnTo>
                  <a:lnTo>
                    <a:pt x="4392" y="504"/>
                  </a:lnTo>
                  <a:lnTo>
                    <a:pt x="4398" y="504"/>
                  </a:lnTo>
                  <a:lnTo>
                    <a:pt x="4404" y="504"/>
                  </a:lnTo>
                  <a:lnTo>
                    <a:pt x="4404" y="510"/>
                  </a:lnTo>
                  <a:lnTo>
                    <a:pt x="4410" y="510"/>
                  </a:lnTo>
                  <a:lnTo>
                    <a:pt x="4410" y="516"/>
                  </a:lnTo>
                  <a:lnTo>
                    <a:pt x="4416" y="516"/>
                  </a:lnTo>
                  <a:lnTo>
                    <a:pt x="4416" y="522"/>
                  </a:lnTo>
                  <a:lnTo>
                    <a:pt x="4422" y="522"/>
                  </a:lnTo>
                  <a:lnTo>
                    <a:pt x="4422" y="528"/>
                  </a:lnTo>
                  <a:lnTo>
                    <a:pt x="4428" y="528"/>
                  </a:lnTo>
                  <a:lnTo>
                    <a:pt x="4428" y="534"/>
                  </a:lnTo>
                  <a:lnTo>
                    <a:pt x="4434" y="534"/>
                  </a:lnTo>
                  <a:lnTo>
                    <a:pt x="4434" y="540"/>
                  </a:lnTo>
                  <a:lnTo>
                    <a:pt x="4440" y="540"/>
                  </a:lnTo>
                  <a:lnTo>
                    <a:pt x="4440" y="546"/>
                  </a:lnTo>
                  <a:lnTo>
                    <a:pt x="4446" y="546"/>
                  </a:lnTo>
                  <a:lnTo>
                    <a:pt x="4446" y="552"/>
                  </a:lnTo>
                  <a:lnTo>
                    <a:pt x="4452" y="552"/>
                  </a:lnTo>
                  <a:lnTo>
                    <a:pt x="4452" y="558"/>
                  </a:lnTo>
                  <a:lnTo>
                    <a:pt x="4458" y="558"/>
                  </a:lnTo>
                  <a:lnTo>
                    <a:pt x="4458" y="564"/>
                  </a:lnTo>
                  <a:lnTo>
                    <a:pt x="4464" y="564"/>
                  </a:lnTo>
                  <a:lnTo>
                    <a:pt x="4464" y="570"/>
                  </a:lnTo>
                  <a:lnTo>
                    <a:pt x="4470" y="570"/>
                  </a:lnTo>
                  <a:lnTo>
                    <a:pt x="4470" y="576"/>
                  </a:lnTo>
                </a:path>
              </a:pathLst>
            </a:custGeom>
            <a:noFill/>
            <a:ln w="158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35908" name="Rectangle 57"/>
            <p:cNvSpPr>
              <a:spLocks noChangeArrowheads="1"/>
            </p:cNvSpPr>
            <p:nvPr/>
          </p:nvSpPr>
          <p:spPr bwMode="auto">
            <a:xfrm>
              <a:off x="1167" y="2299"/>
              <a:ext cx="330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FF00"/>
                  </a:solidFill>
                  <a:latin typeface="Arial" pitchFamily="34" charset="0"/>
                </a:rPr>
                <a:t>BETA_Y</a:t>
              </a: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5909" name="Freeform 58"/>
            <p:cNvSpPr>
              <a:spLocks/>
            </p:cNvSpPr>
            <p:nvPr/>
          </p:nvSpPr>
          <p:spPr bwMode="auto">
            <a:xfrm>
              <a:off x="519" y="1147"/>
              <a:ext cx="4470" cy="474"/>
            </a:xfrm>
            <a:custGeom>
              <a:avLst/>
              <a:gdLst>
                <a:gd name="T0" fmla="*/ 66 w 4470"/>
                <a:gd name="T1" fmla="*/ 390 h 474"/>
                <a:gd name="T2" fmla="*/ 138 w 4470"/>
                <a:gd name="T3" fmla="*/ 390 h 474"/>
                <a:gd name="T4" fmla="*/ 210 w 4470"/>
                <a:gd name="T5" fmla="*/ 390 h 474"/>
                <a:gd name="T6" fmla="*/ 282 w 4470"/>
                <a:gd name="T7" fmla="*/ 390 h 474"/>
                <a:gd name="T8" fmla="*/ 348 w 4470"/>
                <a:gd name="T9" fmla="*/ 390 h 474"/>
                <a:gd name="T10" fmla="*/ 420 w 4470"/>
                <a:gd name="T11" fmla="*/ 390 h 474"/>
                <a:gd name="T12" fmla="*/ 492 w 4470"/>
                <a:gd name="T13" fmla="*/ 390 h 474"/>
                <a:gd name="T14" fmla="*/ 564 w 4470"/>
                <a:gd name="T15" fmla="*/ 390 h 474"/>
                <a:gd name="T16" fmla="*/ 636 w 4470"/>
                <a:gd name="T17" fmla="*/ 390 h 474"/>
                <a:gd name="T18" fmla="*/ 702 w 4470"/>
                <a:gd name="T19" fmla="*/ 390 h 474"/>
                <a:gd name="T20" fmla="*/ 774 w 4470"/>
                <a:gd name="T21" fmla="*/ 390 h 474"/>
                <a:gd name="T22" fmla="*/ 846 w 4470"/>
                <a:gd name="T23" fmla="*/ 390 h 474"/>
                <a:gd name="T24" fmla="*/ 918 w 4470"/>
                <a:gd name="T25" fmla="*/ 390 h 474"/>
                <a:gd name="T26" fmla="*/ 984 w 4470"/>
                <a:gd name="T27" fmla="*/ 390 h 474"/>
                <a:gd name="T28" fmla="*/ 1056 w 4470"/>
                <a:gd name="T29" fmla="*/ 390 h 474"/>
                <a:gd name="T30" fmla="*/ 1128 w 4470"/>
                <a:gd name="T31" fmla="*/ 390 h 474"/>
                <a:gd name="T32" fmla="*/ 1200 w 4470"/>
                <a:gd name="T33" fmla="*/ 384 h 474"/>
                <a:gd name="T34" fmla="*/ 1272 w 4470"/>
                <a:gd name="T35" fmla="*/ 360 h 474"/>
                <a:gd name="T36" fmla="*/ 1338 w 4470"/>
                <a:gd name="T37" fmla="*/ 330 h 474"/>
                <a:gd name="T38" fmla="*/ 1410 w 4470"/>
                <a:gd name="T39" fmla="*/ 276 h 474"/>
                <a:gd name="T40" fmla="*/ 1482 w 4470"/>
                <a:gd name="T41" fmla="*/ 222 h 474"/>
                <a:gd name="T42" fmla="*/ 1554 w 4470"/>
                <a:gd name="T43" fmla="*/ 144 h 474"/>
                <a:gd name="T44" fmla="*/ 1626 w 4470"/>
                <a:gd name="T45" fmla="*/ 36 h 474"/>
                <a:gd name="T46" fmla="*/ 1692 w 4470"/>
                <a:gd name="T47" fmla="*/ 48 h 474"/>
                <a:gd name="T48" fmla="*/ 1764 w 4470"/>
                <a:gd name="T49" fmla="*/ 186 h 474"/>
                <a:gd name="T50" fmla="*/ 1836 w 4470"/>
                <a:gd name="T51" fmla="*/ 288 h 474"/>
                <a:gd name="T52" fmla="*/ 1908 w 4470"/>
                <a:gd name="T53" fmla="*/ 360 h 474"/>
                <a:gd name="T54" fmla="*/ 1980 w 4470"/>
                <a:gd name="T55" fmla="*/ 414 h 474"/>
                <a:gd name="T56" fmla="*/ 2046 w 4470"/>
                <a:gd name="T57" fmla="*/ 456 h 474"/>
                <a:gd name="T58" fmla="*/ 2118 w 4470"/>
                <a:gd name="T59" fmla="*/ 474 h 474"/>
                <a:gd name="T60" fmla="*/ 2190 w 4470"/>
                <a:gd name="T61" fmla="*/ 474 h 474"/>
                <a:gd name="T62" fmla="*/ 2262 w 4470"/>
                <a:gd name="T63" fmla="*/ 474 h 474"/>
                <a:gd name="T64" fmla="*/ 2334 w 4470"/>
                <a:gd name="T65" fmla="*/ 474 h 474"/>
                <a:gd name="T66" fmla="*/ 2400 w 4470"/>
                <a:gd name="T67" fmla="*/ 462 h 474"/>
                <a:gd name="T68" fmla="*/ 2472 w 4470"/>
                <a:gd name="T69" fmla="*/ 426 h 474"/>
                <a:gd name="T70" fmla="*/ 2544 w 4470"/>
                <a:gd name="T71" fmla="*/ 378 h 474"/>
                <a:gd name="T72" fmla="*/ 2616 w 4470"/>
                <a:gd name="T73" fmla="*/ 312 h 474"/>
                <a:gd name="T74" fmla="*/ 2682 w 4470"/>
                <a:gd name="T75" fmla="*/ 228 h 474"/>
                <a:gd name="T76" fmla="*/ 2754 w 4470"/>
                <a:gd name="T77" fmla="*/ 84 h 474"/>
                <a:gd name="T78" fmla="*/ 2826 w 4470"/>
                <a:gd name="T79" fmla="*/ 6 h 474"/>
                <a:gd name="T80" fmla="*/ 2898 w 4470"/>
                <a:gd name="T81" fmla="*/ 108 h 474"/>
                <a:gd name="T82" fmla="*/ 2970 w 4470"/>
                <a:gd name="T83" fmla="*/ 204 h 474"/>
                <a:gd name="T84" fmla="*/ 3036 w 4470"/>
                <a:gd name="T85" fmla="*/ 264 h 474"/>
                <a:gd name="T86" fmla="*/ 3108 w 4470"/>
                <a:gd name="T87" fmla="*/ 312 h 474"/>
                <a:gd name="T88" fmla="*/ 3180 w 4470"/>
                <a:gd name="T89" fmla="*/ 354 h 474"/>
                <a:gd name="T90" fmla="*/ 3252 w 4470"/>
                <a:gd name="T91" fmla="*/ 378 h 474"/>
                <a:gd name="T92" fmla="*/ 3324 w 4470"/>
                <a:gd name="T93" fmla="*/ 390 h 474"/>
                <a:gd name="T94" fmla="*/ 3390 w 4470"/>
                <a:gd name="T95" fmla="*/ 390 h 474"/>
                <a:gd name="T96" fmla="*/ 3462 w 4470"/>
                <a:gd name="T97" fmla="*/ 390 h 474"/>
                <a:gd name="T98" fmla="*/ 3534 w 4470"/>
                <a:gd name="T99" fmla="*/ 390 h 474"/>
                <a:gd name="T100" fmla="*/ 3606 w 4470"/>
                <a:gd name="T101" fmla="*/ 390 h 474"/>
                <a:gd name="T102" fmla="*/ 3672 w 4470"/>
                <a:gd name="T103" fmla="*/ 390 h 474"/>
                <a:gd name="T104" fmla="*/ 3744 w 4470"/>
                <a:gd name="T105" fmla="*/ 390 h 474"/>
                <a:gd name="T106" fmla="*/ 3816 w 4470"/>
                <a:gd name="T107" fmla="*/ 390 h 474"/>
                <a:gd name="T108" fmla="*/ 3888 w 4470"/>
                <a:gd name="T109" fmla="*/ 390 h 474"/>
                <a:gd name="T110" fmla="*/ 3960 w 4470"/>
                <a:gd name="T111" fmla="*/ 390 h 474"/>
                <a:gd name="T112" fmla="*/ 4026 w 4470"/>
                <a:gd name="T113" fmla="*/ 390 h 474"/>
                <a:gd name="T114" fmla="*/ 4098 w 4470"/>
                <a:gd name="T115" fmla="*/ 390 h 474"/>
                <a:gd name="T116" fmla="*/ 4170 w 4470"/>
                <a:gd name="T117" fmla="*/ 390 h 474"/>
                <a:gd name="T118" fmla="*/ 4242 w 4470"/>
                <a:gd name="T119" fmla="*/ 390 h 474"/>
                <a:gd name="T120" fmla="*/ 4314 w 4470"/>
                <a:gd name="T121" fmla="*/ 390 h 474"/>
                <a:gd name="T122" fmla="*/ 4380 w 4470"/>
                <a:gd name="T123" fmla="*/ 390 h 474"/>
                <a:gd name="T124" fmla="*/ 4452 w 4470"/>
                <a:gd name="T125" fmla="*/ 390 h 47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470"/>
                <a:gd name="T190" fmla="*/ 0 h 474"/>
                <a:gd name="T191" fmla="*/ 4470 w 4470"/>
                <a:gd name="T192" fmla="*/ 474 h 47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470" h="474">
                  <a:moveTo>
                    <a:pt x="0" y="390"/>
                  </a:moveTo>
                  <a:lnTo>
                    <a:pt x="0" y="390"/>
                  </a:lnTo>
                  <a:lnTo>
                    <a:pt x="6" y="390"/>
                  </a:lnTo>
                  <a:lnTo>
                    <a:pt x="12" y="390"/>
                  </a:lnTo>
                  <a:lnTo>
                    <a:pt x="18" y="390"/>
                  </a:lnTo>
                  <a:lnTo>
                    <a:pt x="24" y="390"/>
                  </a:lnTo>
                  <a:lnTo>
                    <a:pt x="30" y="390"/>
                  </a:lnTo>
                  <a:lnTo>
                    <a:pt x="36" y="390"/>
                  </a:lnTo>
                  <a:lnTo>
                    <a:pt x="42" y="390"/>
                  </a:lnTo>
                  <a:lnTo>
                    <a:pt x="48" y="390"/>
                  </a:lnTo>
                  <a:lnTo>
                    <a:pt x="54" y="390"/>
                  </a:lnTo>
                  <a:lnTo>
                    <a:pt x="60" y="390"/>
                  </a:lnTo>
                  <a:lnTo>
                    <a:pt x="66" y="390"/>
                  </a:lnTo>
                  <a:lnTo>
                    <a:pt x="72" y="390"/>
                  </a:lnTo>
                  <a:lnTo>
                    <a:pt x="78" y="390"/>
                  </a:lnTo>
                  <a:lnTo>
                    <a:pt x="84" y="390"/>
                  </a:lnTo>
                  <a:lnTo>
                    <a:pt x="90" y="390"/>
                  </a:lnTo>
                  <a:lnTo>
                    <a:pt x="96" y="390"/>
                  </a:lnTo>
                  <a:lnTo>
                    <a:pt x="102" y="390"/>
                  </a:lnTo>
                  <a:lnTo>
                    <a:pt x="108" y="390"/>
                  </a:lnTo>
                  <a:lnTo>
                    <a:pt x="114" y="390"/>
                  </a:lnTo>
                  <a:lnTo>
                    <a:pt x="120" y="390"/>
                  </a:lnTo>
                  <a:lnTo>
                    <a:pt x="126" y="390"/>
                  </a:lnTo>
                  <a:lnTo>
                    <a:pt x="132" y="390"/>
                  </a:lnTo>
                  <a:lnTo>
                    <a:pt x="138" y="390"/>
                  </a:lnTo>
                  <a:lnTo>
                    <a:pt x="144" y="390"/>
                  </a:lnTo>
                  <a:lnTo>
                    <a:pt x="150" y="390"/>
                  </a:lnTo>
                  <a:lnTo>
                    <a:pt x="156" y="390"/>
                  </a:lnTo>
                  <a:lnTo>
                    <a:pt x="162" y="390"/>
                  </a:lnTo>
                  <a:lnTo>
                    <a:pt x="168" y="390"/>
                  </a:lnTo>
                  <a:lnTo>
                    <a:pt x="174" y="390"/>
                  </a:lnTo>
                  <a:lnTo>
                    <a:pt x="180" y="390"/>
                  </a:lnTo>
                  <a:lnTo>
                    <a:pt x="186" y="390"/>
                  </a:lnTo>
                  <a:lnTo>
                    <a:pt x="192" y="390"/>
                  </a:lnTo>
                  <a:lnTo>
                    <a:pt x="198" y="390"/>
                  </a:lnTo>
                  <a:lnTo>
                    <a:pt x="204" y="390"/>
                  </a:lnTo>
                  <a:lnTo>
                    <a:pt x="210" y="390"/>
                  </a:lnTo>
                  <a:lnTo>
                    <a:pt x="216" y="390"/>
                  </a:lnTo>
                  <a:lnTo>
                    <a:pt x="222" y="390"/>
                  </a:lnTo>
                  <a:lnTo>
                    <a:pt x="228" y="390"/>
                  </a:lnTo>
                  <a:lnTo>
                    <a:pt x="234" y="390"/>
                  </a:lnTo>
                  <a:lnTo>
                    <a:pt x="240" y="390"/>
                  </a:lnTo>
                  <a:lnTo>
                    <a:pt x="246" y="390"/>
                  </a:lnTo>
                  <a:lnTo>
                    <a:pt x="252" y="390"/>
                  </a:lnTo>
                  <a:lnTo>
                    <a:pt x="258" y="390"/>
                  </a:lnTo>
                  <a:lnTo>
                    <a:pt x="264" y="390"/>
                  </a:lnTo>
                  <a:lnTo>
                    <a:pt x="270" y="390"/>
                  </a:lnTo>
                  <a:lnTo>
                    <a:pt x="276" y="390"/>
                  </a:lnTo>
                  <a:lnTo>
                    <a:pt x="282" y="390"/>
                  </a:lnTo>
                  <a:lnTo>
                    <a:pt x="288" y="390"/>
                  </a:lnTo>
                  <a:lnTo>
                    <a:pt x="294" y="390"/>
                  </a:lnTo>
                  <a:lnTo>
                    <a:pt x="300" y="390"/>
                  </a:lnTo>
                  <a:lnTo>
                    <a:pt x="306" y="390"/>
                  </a:lnTo>
                  <a:lnTo>
                    <a:pt x="312" y="390"/>
                  </a:lnTo>
                  <a:lnTo>
                    <a:pt x="318" y="390"/>
                  </a:lnTo>
                  <a:lnTo>
                    <a:pt x="324" y="390"/>
                  </a:lnTo>
                  <a:lnTo>
                    <a:pt x="330" y="390"/>
                  </a:lnTo>
                  <a:lnTo>
                    <a:pt x="336" y="390"/>
                  </a:lnTo>
                  <a:lnTo>
                    <a:pt x="342" y="390"/>
                  </a:lnTo>
                  <a:lnTo>
                    <a:pt x="348" y="390"/>
                  </a:lnTo>
                  <a:lnTo>
                    <a:pt x="354" y="390"/>
                  </a:lnTo>
                  <a:lnTo>
                    <a:pt x="360" y="390"/>
                  </a:lnTo>
                  <a:lnTo>
                    <a:pt x="366" y="390"/>
                  </a:lnTo>
                  <a:lnTo>
                    <a:pt x="372" y="390"/>
                  </a:lnTo>
                  <a:lnTo>
                    <a:pt x="378" y="390"/>
                  </a:lnTo>
                  <a:lnTo>
                    <a:pt x="384" y="390"/>
                  </a:lnTo>
                  <a:lnTo>
                    <a:pt x="390" y="390"/>
                  </a:lnTo>
                  <a:lnTo>
                    <a:pt x="396" y="390"/>
                  </a:lnTo>
                  <a:lnTo>
                    <a:pt x="402" y="390"/>
                  </a:lnTo>
                  <a:lnTo>
                    <a:pt x="408" y="390"/>
                  </a:lnTo>
                  <a:lnTo>
                    <a:pt x="414" y="390"/>
                  </a:lnTo>
                  <a:lnTo>
                    <a:pt x="420" y="390"/>
                  </a:lnTo>
                  <a:lnTo>
                    <a:pt x="426" y="390"/>
                  </a:lnTo>
                  <a:lnTo>
                    <a:pt x="432" y="390"/>
                  </a:lnTo>
                  <a:lnTo>
                    <a:pt x="438" y="390"/>
                  </a:lnTo>
                  <a:lnTo>
                    <a:pt x="444" y="390"/>
                  </a:lnTo>
                  <a:lnTo>
                    <a:pt x="450" y="390"/>
                  </a:lnTo>
                  <a:lnTo>
                    <a:pt x="456" y="390"/>
                  </a:lnTo>
                  <a:lnTo>
                    <a:pt x="462" y="390"/>
                  </a:lnTo>
                  <a:lnTo>
                    <a:pt x="468" y="390"/>
                  </a:lnTo>
                  <a:lnTo>
                    <a:pt x="474" y="390"/>
                  </a:lnTo>
                  <a:lnTo>
                    <a:pt x="480" y="390"/>
                  </a:lnTo>
                  <a:lnTo>
                    <a:pt x="486" y="390"/>
                  </a:lnTo>
                  <a:lnTo>
                    <a:pt x="492" y="390"/>
                  </a:lnTo>
                  <a:lnTo>
                    <a:pt x="498" y="390"/>
                  </a:lnTo>
                  <a:lnTo>
                    <a:pt x="504" y="390"/>
                  </a:lnTo>
                  <a:lnTo>
                    <a:pt x="510" y="390"/>
                  </a:lnTo>
                  <a:lnTo>
                    <a:pt x="516" y="390"/>
                  </a:lnTo>
                  <a:lnTo>
                    <a:pt x="522" y="390"/>
                  </a:lnTo>
                  <a:lnTo>
                    <a:pt x="528" y="390"/>
                  </a:lnTo>
                  <a:lnTo>
                    <a:pt x="534" y="390"/>
                  </a:lnTo>
                  <a:lnTo>
                    <a:pt x="540" y="390"/>
                  </a:lnTo>
                  <a:lnTo>
                    <a:pt x="546" y="390"/>
                  </a:lnTo>
                  <a:lnTo>
                    <a:pt x="552" y="390"/>
                  </a:lnTo>
                  <a:lnTo>
                    <a:pt x="558" y="390"/>
                  </a:lnTo>
                  <a:lnTo>
                    <a:pt x="564" y="390"/>
                  </a:lnTo>
                  <a:lnTo>
                    <a:pt x="570" y="390"/>
                  </a:lnTo>
                  <a:lnTo>
                    <a:pt x="576" y="390"/>
                  </a:lnTo>
                  <a:lnTo>
                    <a:pt x="582" y="390"/>
                  </a:lnTo>
                  <a:lnTo>
                    <a:pt x="588" y="390"/>
                  </a:lnTo>
                  <a:lnTo>
                    <a:pt x="594" y="390"/>
                  </a:lnTo>
                  <a:lnTo>
                    <a:pt x="600" y="390"/>
                  </a:lnTo>
                  <a:lnTo>
                    <a:pt x="606" y="390"/>
                  </a:lnTo>
                  <a:lnTo>
                    <a:pt x="612" y="390"/>
                  </a:lnTo>
                  <a:lnTo>
                    <a:pt x="618" y="390"/>
                  </a:lnTo>
                  <a:lnTo>
                    <a:pt x="624" y="390"/>
                  </a:lnTo>
                  <a:lnTo>
                    <a:pt x="630" y="390"/>
                  </a:lnTo>
                  <a:lnTo>
                    <a:pt x="636" y="390"/>
                  </a:lnTo>
                  <a:lnTo>
                    <a:pt x="642" y="390"/>
                  </a:lnTo>
                  <a:lnTo>
                    <a:pt x="648" y="390"/>
                  </a:lnTo>
                  <a:lnTo>
                    <a:pt x="654" y="390"/>
                  </a:lnTo>
                  <a:lnTo>
                    <a:pt x="660" y="390"/>
                  </a:lnTo>
                  <a:lnTo>
                    <a:pt x="666" y="390"/>
                  </a:lnTo>
                  <a:lnTo>
                    <a:pt x="672" y="390"/>
                  </a:lnTo>
                  <a:lnTo>
                    <a:pt x="678" y="390"/>
                  </a:lnTo>
                  <a:lnTo>
                    <a:pt x="684" y="390"/>
                  </a:lnTo>
                  <a:lnTo>
                    <a:pt x="690" y="390"/>
                  </a:lnTo>
                  <a:lnTo>
                    <a:pt x="696" y="390"/>
                  </a:lnTo>
                  <a:lnTo>
                    <a:pt x="702" y="390"/>
                  </a:lnTo>
                  <a:lnTo>
                    <a:pt x="708" y="390"/>
                  </a:lnTo>
                  <a:lnTo>
                    <a:pt x="714" y="390"/>
                  </a:lnTo>
                  <a:lnTo>
                    <a:pt x="720" y="390"/>
                  </a:lnTo>
                  <a:lnTo>
                    <a:pt x="726" y="390"/>
                  </a:lnTo>
                  <a:lnTo>
                    <a:pt x="732" y="390"/>
                  </a:lnTo>
                  <a:lnTo>
                    <a:pt x="738" y="390"/>
                  </a:lnTo>
                  <a:lnTo>
                    <a:pt x="744" y="390"/>
                  </a:lnTo>
                  <a:lnTo>
                    <a:pt x="750" y="390"/>
                  </a:lnTo>
                  <a:lnTo>
                    <a:pt x="756" y="390"/>
                  </a:lnTo>
                  <a:lnTo>
                    <a:pt x="762" y="390"/>
                  </a:lnTo>
                  <a:lnTo>
                    <a:pt x="768" y="390"/>
                  </a:lnTo>
                  <a:lnTo>
                    <a:pt x="774" y="390"/>
                  </a:lnTo>
                  <a:lnTo>
                    <a:pt x="780" y="390"/>
                  </a:lnTo>
                  <a:lnTo>
                    <a:pt x="786" y="390"/>
                  </a:lnTo>
                  <a:lnTo>
                    <a:pt x="792" y="390"/>
                  </a:lnTo>
                  <a:lnTo>
                    <a:pt x="798" y="390"/>
                  </a:lnTo>
                  <a:lnTo>
                    <a:pt x="804" y="390"/>
                  </a:lnTo>
                  <a:lnTo>
                    <a:pt x="810" y="390"/>
                  </a:lnTo>
                  <a:lnTo>
                    <a:pt x="816" y="390"/>
                  </a:lnTo>
                  <a:lnTo>
                    <a:pt x="822" y="390"/>
                  </a:lnTo>
                  <a:lnTo>
                    <a:pt x="828" y="390"/>
                  </a:lnTo>
                  <a:lnTo>
                    <a:pt x="834" y="390"/>
                  </a:lnTo>
                  <a:lnTo>
                    <a:pt x="840" y="390"/>
                  </a:lnTo>
                  <a:lnTo>
                    <a:pt x="846" y="390"/>
                  </a:lnTo>
                  <a:lnTo>
                    <a:pt x="852" y="390"/>
                  </a:lnTo>
                  <a:lnTo>
                    <a:pt x="858" y="390"/>
                  </a:lnTo>
                  <a:lnTo>
                    <a:pt x="864" y="390"/>
                  </a:lnTo>
                  <a:lnTo>
                    <a:pt x="870" y="390"/>
                  </a:lnTo>
                  <a:lnTo>
                    <a:pt x="876" y="390"/>
                  </a:lnTo>
                  <a:lnTo>
                    <a:pt x="882" y="390"/>
                  </a:lnTo>
                  <a:lnTo>
                    <a:pt x="888" y="390"/>
                  </a:lnTo>
                  <a:lnTo>
                    <a:pt x="894" y="390"/>
                  </a:lnTo>
                  <a:lnTo>
                    <a:pt x="900" y="390"/>
                  </a:lnTo>
                  <a:lnTo>
                    <a:pt x="906" y="390"/>
                  </a:lnTo>
                  <a:lnTo>
                    <a:pt x="912" y="390"/>
                  </a:lnTo>
                  <a:lnTo>
                    <a:pt x="918" y="390"/>
                  </a:lnTo>
                  <a:lnTo>
                    <a:pt x="924" y="390"/>
                  </a:lnTo>
                  <a:lnTo>
                    <a:pt x="930" y="390"/>
                  </a:lnTo>
                  <a:lnTo>
                    <a:pt x="936" y="390"/>
                  </a:lnTo>
                  <a:lnTo>
                    <a:pt x="942" y="390"/>
                  </a:lnTo>
                  <a:lnTo>
                    <a:pt x="948" y="390"/>
                  </a:lnTo>
                  <a:lnTo>
                    <a:pt x="954" y="390"/>
                  </a:lnTo>
                  <a:lnTo>
                    <a:pt x="960" y="390"/>
                  </a:lnTo>
                  <a:lnTo>
                    <a:pt x="966" y="390"/>
                  </a:lnTo>
                  <a:lnTo>
                    <a:pt x="972" y="390"/>
                  </a:lnTo>
                  <a:lnTo>
                    <a:pt x="978" y="390"/>
                  </a:lnTo>
                  <a:lnTo>
                    <a:pt x="984" y="390"/>
                  </a:lnTo>
                  <a:lnTo>
                    <a:pt x="990" y="390"/>
                  </a:lnTo>
                  <a:lnTo>
                    <a:pt x="996" y="390"/>
                  </a:lnTo>
                  <a:lnTo>
                    <a:pt x="1002" y="390"/>
                  </a:lnTo>
                  <a:lnTo>
                    <a:pt x="1008" y="390"/>
                  </a:lnTo>
                  <a:lnTo>
                    <a:pt x="1014" y="390"/>
                  </a:lnTo>
                  <a:lnTo>
                    <a:pt x="1020" y="390"/>
                  </a:lnTo>
                  <a:lnTo>
                    <a:pt x="1026" y="390"/>
                  </a:lnTo>
                  <a:lnTo>
                    <a:pt x="1032" y="390"/>
                  </a:lnTo>
                  <a:lnTo>
                    <a:pt x="1038" y="390"/>
                  </a:lnTo>
                  <a:lnTo>
                    <a:pt x="1044" y="390"/>
                  </a:lnTo>
                  <a:lnTo>
                    <a:pt x="1050" y="390"/>
                  </a:lnTo>
                  <a:lnTo>
                    <a:pt x="1056" y="390"/>
                  </a:lnTo>
                  <a:lnTo>
                    <a:pt x="1062" y="390"/>
                  </a:lnTo>
                  <a:lnTo>
                    <a:pt x="1068" y="390"/>
                  </a:lnTo>
                  <a:lnTo>
                    <a:pt x="1074" y="390"/>
                  </a:lnTo>
                  <a:lnTo>
                    <a:pt x="1080" y="390"/>
                  </a:lnTo>
                  <a:lnTo>
                    <a:pt x="1086" y="390"/>
                  </a:lnTo>
                  <a:lnTo>
                    <a:pt x="1092" y="390"/>
                  </a:lnTo>
                  <a:lnTo>
                    <a:pt x="1098" y="390"/>
                  </a:lnTo>
                  <a:lnTo>
                    <a:pt x="1104" y="390"/>
                  </a:lnTo>
                  <a:lnTo>
                    <a:pt x="1110" y="390"/>
                  </a:lnTo>
                  <a:lnTo>
                    <a:pt x="1116" y="390"/>
                  </a:lnTo>
                  <a:lnTo>
                    <a:pt x="1122" y="390"/>
                  </a:lnTo>
                  <a:lnTo>
                    <a:pt x="1128" y="390"/>
                  </a:lnTo>
                  <a:lnTo>
                    <a:pt x="1134" y="390"/>
                  </a:lnTo>
                  <a:lnTo>
                    <a:pt x="1140" y="390"/>
                  </a:lnTo>
                  <a:lnTo>
                    <a:pt x="1146" y="390"/>
                  </a:lnTo>
                  <a:lnTo>
                    <a:pt x="1152" y="390"/>
                  </a:lnTo>
                  <a:lnTo>
                    <a:pt x="1158" y="390"/>
                  </a:lnTo>
                  <a:lnTo>
                    <a:pt x="1158" y="384"/>
                  </a:lnTo>
                  <a:lnTo>
                    <a:pt x="1164" y="384"/>
                  </a:lnTo>
                  <a:lnTo>
                    <a:pt x="1170" y="384"/>
                  </a:lnTo>
                  <a:lnTo>
                    <a:pt x="1176" y="384"/>
                  </a:lnTo>
                  <a:lnTo>
                    <a:pt x="1182" y="384"/>
                  </a:lnTo>
                  <a:lnTo>
                    <a:pt x="1188" y="384"/>
                  </a:lnTo>
                  <a:lnTo>
                    <a:pt x="1194" y="384"/>
                  </a:lnTo>
                  <a:lnTo>
                    <a:pt x="1200" y="384"/>
                  </a:lnTo>
                  <a:lnTo>
                    <a:pt x="1206" y="384"/>
                  </a:lnTo>
                  <a:lnTo>
                    <a:pt x="1212" y="384"/>
                  </a:lnTo>
                  <a:lnTo>
                    <a:pt x="1212" y="378"/>
                  </a:lnTo>
                  <a:lnTo>
                    <a:pt x="1218" y="378"/>
                  </a:lnTo>
                  <a:lnTo>
                    <a:pt x="1224" y="378"/>
                  </a:lnTo>
                  <a:lnTo>
                    <a:pt x="1230" y="378"/>
                  </a:lnTo>
                  <a:lnTo>
                    <a:pt x="1236" y="378"/>
                  </a:lnTo>
                  <a:lnTo>
                    <a:pt x="1236" y="372"/>
                  </a:lnTo>
                  <a:lnTo>
                    <a:pt x="1242" y="372"/>
                  </a:lnTo>
                  <a:lnTo>
                    <a:pt x="1248" y="372"/>
                  </a:lnTo>
                  <a:lnTo>
                    <a:pt x="1254" y="372"/>
                  </a:lnTo>
                  <a:lnTo>
                    <a:pt x="1254" y="366"/>
                  </a:lnTo>
                  <a:lnTo>
                    <a:pt x="1260" y="366"/>
                  </a:lnTo>
                  <a:lnTo>
                    <a:pt x="1266" y="366"/>
                  </a:lnTo>
                  <a:lnTo>
                    <a:pt x="1266" y="360"/>
                  </a:lnTo>
                  <a:lnTo>
                    <a:pt x="1272" y="360"/>
                  </a:lnTo>
                  <a:lnTo>
                    <a:pt x="1278" y="360"/>
                  </a:lnTo>
                  <a:lnTo>
                    <a:pt x="1284" y="354"/>
                  </a:lnTo>
                  <a:lnTo>
                    <a:pt x="1290" y="354"/>
                  </a:lnTo>
                  <a:lnTo>
                    <a:pt x="1296" y="354"/>
                  </a:lnTo>
                  <a:lnTo>
                    <a:pt x="1296" y="348"/>
                  </a:lnTo>
                  <a:lnTo>
                    <a:pt x="1302" y="348"/>
                  </a:lnTo>
                  <a:lnTo>
                    <a:pt x="1308" y="348"/>
                  </a:lnTo>
                  <a:lnTo>
                    <a:pt x="1308" y="342"/>
                  </a:lnTo>
                  <a:lnTo>
                    <a:pt x="1314" y="342"/>
                  </a:lnTo>
                  <a:lnTo>
                    <a:pt x="1320" y="342"/>
                  </a:lnTo>
                  <a:lnTo>
                    <a:pt x="1320" y="336"/>
                  </a:lnTo>
                  <a:lnTo>
                    <a:pt x="1326" y="336"/>
                  </a:lnTo>
                  <a:lnTo>
                    <a:pt x="1332" y="336"/>
                  </a:lnTo>
                  <a:lnTo>
                    <a:pt x="1332" y="330"/>
                  </a:lnTo>
                  <a:lnTo>
                    <a:pt x="1338" y="330"/>
                  </a:lnTo>
                  <a:lnTo>
                    <a:pt x="1344" y="324"/>
                  </a:lnTo>
                  <a:lnTo>
                    <a:pt x="1350" y="324"/>
                  </a:lnTo>
                  <a:lnTo>
                    <a:pt x="1350" y="318"/>
                  </a:lnTo>
                  <a:lnTo>
                    <a:pt x="1356" y="318"/>
                  </a:lnTo>
                  <a:lnTo>
                    <a:pt x="1362" y="318"/>
                  </a:lnTo>
                  <a:lnTo>
                    <a:pt x="1362" y="312"/>
                  </a:lnTo>
                  <a:lnTo>
                    <a:pt x="1368" y="312"/>
                  </a:lnTo>
                  <a:lnTo>
                    <a:pt x="1368" y="306"/>
                  </a:lnTo>
                  <a:lnTo>
                    <a:pt x="1374" y="306"/>
                  </a:lnTo>
                  <a:lnTo>
                    <a:pt x="1380" y="306"/>
                  </a:lnTo>
                  <a:lnTo>
                    <a:pt x="1380" y="300"/>
                  </a:lnTo>
                  <a:lnTo>
                    <a:pt x="1386" y="300"/>
                  </a:lnTo>
                  <a:lnTo>
                    <a:pt x="1386" y="294"/>
                  </a:lnTo>
                  <a:lnTo>
                    <a:pt x="1392" y="294"/>
                  </a:lnTo>
                  <a:lnTo>
                    <a:pt x="1398" y="294"/>
                  </a:lnTo>
                  <a:lnTo>
                    <a:pt x="1398" y="288"/>
                  </a:lnTo>
                  <a:lnTo>
                    <a:pt x="1404" y="288"/>
                  </a:lnTo>
                  <a:lnTo>
                    <a:pt x="1404" y="282"/>
                  </a:lnTo>
                  <a:lnTo>
                    <a:pt x="1410" y="282"/>
                  </a:lnTo>
                  <a:lnTo>
                    <a:pt x="1410" y="276"/>
                  </a:lnTo>
                  <a:lnTo>
                    <a:pt x="1416" y="276"/>
                  </a:lnTo>
                  <a:lnTo>
                    <a:pt x="1416" y="270"/>
                  </a:lnTo>
                  <a:lnTo>
                    <a:pt x="1422" y="270"/>
                  </a:lnTo>
                  <a:lnTo>
                    <a:pt x="1428" y="270"/>
                  </a:lnTo>
                  <a:lnTo>
                    <a:pt x="1428" y="264"/>
                  </a:lnTo>
                  <a:lnTo>
                    <a:pt x="1434" y="264"/>
                  </a:lnTo>
                  <a:lnTo>
                    <a:pt x="1434" y="258"/>
                  </a:lnTo>
                  <a:lnTo>
                    <a:pt x="1440" y="258"/>
                  </a:lnTo>
                  <a:lnTo>
                    <a:pt x="1440" y="252"/>
                  </a:lnTo>
                  <a:lnTo>
                    <a:pt x="1446" y="252"/>
                  </a:lnTo>
                  <a:lnTo>
                    <a:pt x="1446" y="246"/>
                  </a:lnTo>
                  <a:lnTo>
                    <a:pt x="1452" y="246"/>
                  </a:lnTo>
                  <a:lnTo>
                    <a:pt x="1452" y="240"/>
                  </a:lnTo>
                  <a:lnTo>
                    <a:pt x="1458" y="240"/>
                  </a:lnTo>
                  <a:lnTo>
                    <a:pt x="1464" y="234"/>
                  </a:lnTo>
                  <a:lnTo>
                    <a:pt x="1470" y="234"/>
                  </a:lnTo>
                  <a:lnTo>
                    <a:pt x="1470" y="228"/>
                  </a:lnTo>
                  <a:lnTo>
                    <a:pt x="1476" y="228"/>
                  </a:lnTo>
                  <a:lnTo>
                    <a:pt x="1476" y="222"/>
                  </a:lnTo>
                  <a:lnTo>
                    <a:pt x="1482" y="222"/>
                  </a:lnTo>
                  <a:lnTo>
                    <a:pt x="1482" y="216"/>
                  </a:lnTo>
                  <a:lnTo>
                    <a:pt x="1488" y="216"/>
                  </a:lnTo>
                  <a:lnTo>
                    <a:pt x="1488" y="210"/>
                  </a:lnTo>
                  <a:lnTo>
                    <a:pt x="1494" y="210"/>
                  </a:lnTo>
                  <a:lnTo>
                    <a:pt x="1494" y="204"/>
                  </a:lnTo>
                  <a:lnTo>
                    <a:pt x="1500" y="204"/>
                  </a:lnTo>
                  <a:lnTo>
                    <a:pt x="1506" y="198"/>
                  </a:lnTo>
                  <a:lnTo>
                    <a:pt x="1512" y="198"/>
                  </a:lnTo>
                  <a:lnTo>
                    <a:pt x="1512" y="192"/>
                  </a:lnTo>
                  <a:lnTo>
                    <a:pt x="1518" y="192"/>
                  </a:lnTo>
                  <a:lnTo>
                    <a:pt x="1518" y="186"/>
                  </a:lnTo>
                  <a:lnTo>
                    <a:pt x="1524" y="180"/>
                  </a:lnTo>
                  <a:lnTo>
                    <a:pt x="1524" y="174"/>
                  </a:lnTo>
                  <a:lnTo>
                    <a:pt x="1530" y="174"/>
                  </a:lnTo>
                  <a:lnTo>
                    <a:pt x="1530" y="168"/>
                  </a:lnTo>
                  <a:lnTo>
                    <a:pt x="1536" y="168"/>
                  </a:lnTo>
                  <a:lnTo>
                    <a:pt x="1536" y="162"/>
                  </a:lnTo>
                  <a:lnTo>
                    <a:pt x="1542" y="162"/>
                  </a:lnTo>
                  <a:lnTo>
                    <a:pt x="1542" y="156"/>
                  </a:lnTo>
                  <a:lnTo>
                    <a:pt x="1548" y="150"/>
                  </a:lnTo>
                  <a:lnTo>
                    <a:pt x="1548" y="144"/>
                  </a:lnTo>
                  <a:lnTo>
                    <a:pt x="1554" y="144"/>
                  </a:lnTo>
                  <a:lnTo>
                    <a:pt x="1554" y="138"/>
                  </a:lnTo>
                  <a:lnTo>
                    <a:pt x="1560" y="132"/>
                  </a:lnTo>
                  <a:lnTo>
                    <a:pt x="1560" y="126"/>
                  </a:lnTo>
                  <a:lnTo>
                    <a:pt x="1566" y="126"/>
                  </a:lnTo>
                  <a:lnTo>
                    <a:pt x="1566" y="120"/>
                  </a:lnTo>
                  <a:lnTo>
                    <a:pt x="1572" y="114"/>
                  </a:lnTo>
                  <a:lnTo>
                    <a:pt x="1572" y="108"/>
                  </a:lnTo>
                  <a:lnTo>
                    <a:pt x="1578" y="108"/>
                  </a:lnTo>
                  <a:lnTo>
                    <a:pt x="1578" y="102"/>
                  </a:lnTo>
                  <a:lnTo>
                    <a:pt x="1584" y="96"/>
                  </a:lnTo>
                  <a:lnTo>
                    <a:pt x="1584" y="90"/>
                  </a:lnTo>
                  <a:lnTo>
                    <a:pt x="1590" y="90"/>
                  </a:lnTo>
                  <a:lnTo>
                    <a:pt x="1590" y="84"/>
                  </a:lnTo>
                  <a:lnTo>
                    <a:pt x="1596" y="78"/>
                  </a:lnTo>
                  <a:lnTo>
                    <a:pt x="1596" y="72"/>
                  </a:lnTo>
                  <a:lnTo>
                    <a:pt x="1602" y="72"/>
                  </a:lnTo>
                  <a:lnTo>
                    <a:pt x="1602" y="66"/>
                  </a:lnTo>
                  <a:lnTo>
                    <a:pt x="1608" y="60"/>
                  </a:lnTo>
                  <a:lnTo>
                    <a:pt x="1608" y="54"/>
                  </a:lnTo>
                  <a:lnTo>
                    <a:pt x="1614" y="54"/>
                  </a:lnTo>
                  <a:lnTo>
                    <a:pt x="1614" y="48"/>
                  </a:lnTo>
                  <a:lnTo>
                    <a:pt x="1620" y="48"/>
                  </a:lnTo>
                  <a:lnTo>
                    <a:pt x="1620" y="42"/>
                  </a:lnTo>
                  <a:lnTo>
                    <a:pt x="1620" y="36"/>
                  </a:lnTo>
                  <a:lnTo>
                    <a:pt x="1626" y="36"/>
                  </a:lnTo>
                  <a:lnTo>
                    <a:pt x="1626" y="30"/>
                  </a:lnTo>
                  <a:lnTo>
                    <a:pt x="1632" y="24"/>
                  </a:lnTo>
                  <a:lnTo>
                    <a:pt x="1632" y="18"/>
                  </a:lnTo>
                  <a:lnTo>
                    <a:pt x="1638" y="18"/>
                  </a:lnTo>
                  <a:lnTo>
                    <a:pt x="1638" y="12"/>
                  </a:lnTo>
                  <a:lnTo>
                    <a:pt x="1644" y="12"/>
                  </a:lnTo>
                  <a:lnTo>
                    <a:pt x="1644" y="6"/>
                  </a:lnTo>
                  <a:lnTo>
                    <a:pt x="1650" y="6"/>
                  </a:lnTo>
                  <a:lnTo>
                    <a:pt x="1650" y="0"/>
                  </a:lnTo>
                  <a:lnTo>
                    <a:pt x="1656" y="0"/>
                  </a:lnTo>
                  <a:lnTo>
                    <a:pt x="1662" y="0"/>
                  </a:lnTo>
                  <a:lnTo>
                    <a:pt x="1668" y="0"/>
                  </a:lnTo>
                  <a:lnTo>
                    <a:pt x="1668" y="6"/>
                  </a:lnTo>
                  <a:lnTo>
                    <a:pt x="1674" y="6"/>
                  </a:lnTo>
                  <a:lnTo>
                    <a:pt x="1674" y="12"/>
                  </a:lnTo>
                  <a:lnTo>
                    <a:pt x="1680" y="12"/>
                  </a:lnTo>
                  <a:lnTo>
                    <a:pt x="1680" y="18"/>
                  </a:lnTo>
                  <a:lnTo>
                    <a:pt x="1680" y="24"/>
                  </a:lnTo>
                  <a:lnTo>
                    <a:pt x="1686" y="24"/>
                  </a:lnTo>
                  <a:lnTo>
                    <a:pt x="1686" y="30"/>
                  </a:lnTo>
                  <a:lnTo>
                    <a:pt x="1686" y="36"/>
                  </a:lnTo>
                  <a:lnTo>
                    <a:pt x="1692" y="36"/>
                  </a:lnTo>
                  <a:lnTo>
                    <a:pt x="1692" y="42"/>
                  </a:lnTo>
                  <a:lnTo>
                    <a:pt x="1692" y="48"/>
                  </a:lnTo>
                  <a:lnTo>
                    <a:pt x="1698" y="48"/>
                  </a:lnTo>
                  <a:lnTo>
                    <a:pt x="1698" y="54"/>
                  </a:lnTo>
                  <a:lnTo>
                    <a:pt x="1698" y="60"/>
                  </a:lnTo>
                  <a:lnTo>
                    <a:pt x="1704" y="60"/>
                  </a:lnTo>
                  <a:lnTo>
                    <a:pt x="1704" y="66"/>
                  </a:lnTo>
                  <a:lnTo>
                    <a:pt x="1704" y="72"/>
                  </a:lnTo>
                  <a:lnTo>
                    <a:pt x="1710" y="72"/>
                  </a:lnTo>
                  <a:lnTo>
                    <a:pt x="1710" y="78"/>
                  </a:lnTo>
                  <a:lnTo>
                    <a:pt x="1710" y="84"/>
                  </a:lnTo>
                  <a:lnTo>
                    <a:pt x="1716" y="84"/>
                  </a:lnTo>
                  <a:lnTo>
                    <a:pt x="1716" y="90"/>
                  </a:lnTo>
                  <a:lnTo>
                    <a:pt x="1716" y="96"/>
                  </a:lnTo>
                  <a:lnTo>
                    <a:pt x="1722" y="96"/>
                  </a:lnTo>
                  <a:lnTo>
                    <a:pt x="1722" y="102"/>
                  </a:lnTo>
                  <a:lnTo>
                    <a:pt x="1722" y="108"/>
                  </a:lnTo>
                  <a:lnTo>
                    <a:pt x="1728" y="108"/>
                  </a:lnTo>
                  <a:lnTo>
                    <a:pt x="1728" y="114"/>
                  </a:lnTo>
                  <a:lnTo>
                    <a:pt x="1728" y="120"/>
                  </a:lnTo>
                  <a:lnTo>
                    <a:pt x="1734" y="120"/>
                  </a:lnTo>
                  <a:lnTo>
                    <a:pt x="1734" y="126"/>
                  </a:lnTo>
                  <a:lnTo>
                    <a:pt x="1734" y="132"/>
                  </a:lnTo>
                  <a:lnTo>
                    <a:pt x="1740" y="132"/>
                  </a:lnTo>
                  <a:lnTo>
                    <a:pt x="1740" y="138"/>
                  </a:lnTo>
                  <a:lnTo>
                    <a:pt x="1740" y="144"/>
                  </a:lnTo>
                  <a:lnTo>
                    <a:pt x="1746" y="144"/>
                  </a:lnTo>
                  <a:lnTo>
                    <a:pt x="1746" y="150"/>
                  </a:lnTo>
                  <a:lnTo>
                    <a:pt x="1746" y="156"/>
                  </a:lnTo>
                  <a:lnTo>
                    <a:pt x="1752" y="156"/>
                  </a:lnTo>
                  <a:lnTo>
                    <a:pt x="1752" y="162"/>
                  </a:lnTo>
                  <a:lnTo>
                    <a:pt x="1752" y="168"/>
                  </a:lnTo>
                  <a:lnTo>
                    <a:pt x="1758" y="168"/>
                  </a:lnTo>
                  <a:lnTo>
                    <a:pt x="1758" y="174"/>
                  </a:lnTo>
                  <a:lnTo>
                    <a:pt x="1758" y="180"/>
                  </a:lnTo>
                  <a:lnTo>
                    <a:pt x="1764" y="180"/>
                  </a:lnTo>
                  <a:lnTo>
                    <a:pt x="1764" y="186"/>
                  </a:lnTo>
                  <a:lnTo>
                    <a:pt x="1764" y="192"/>
                  </a:lnTo>
                  <a:lnTo>
                    <a:pt x="1770" y="192"/>
                  </a:lnTo>
                  <a:lnTo>
                    <a:pt x="1770" y="198"/>
                  </a:lnTo>
                  <a:lnTo>
                    <a:pt x="1770" y="204"/>
                  </a:lnTo>
                  <a:lnTo>
                    <a:pt x="1776" y="204"/>
                  </a:lnTo>
                  <a:lnTo>
                    <a:pt x="1776" y="210"/>
                  </a:lnTo>
                  <a:lnTo>
                    <a:pt x="1776" y="216"/>
                  </a:lnTo>
                  <a:lnTo>
                    <a:pt x="1782" y="216"/>
                  </a:lnTo>
                  <a:lnTo>
                    <a:pt x="1782" y="222"/>
                  </a:lnTo>
                  <a:lnTo>
                    <a:pt x="1782" y="228"/>
                  </a:lnTo>
                  <a:lnTo>
                    <a:pt x="1788" y="228"/>
                  </a:lnTo>
                  <a:lnTo>
                    <a:pt x="1788" y="234"/>
                  </a:lnTo>
                  <a:lnTo>
                    <a:pt x="1794" y="240"/>
                  </a:lnTo>
                  <a:lnTo>
                    <a:pt x="1794" y="246"/>
                  </a:lnTo>
                  <a:lnTo>
                    <a:pt x="1800" y="246"/>
                  </a:lnTo>
                  <a:lnTo>
                    <a:pt x="1800" y="252"/>
                  </a:lnTo>
                  <a:lnTo>
                    <a:pt x="1806" y="252"/>
                  </a:lnTo>
                  <a:lnTo>
                    <a:pt x="1806" y="258"/>
                  </a:lnTo>
                  <a:lnTo>
                    <a:pt x="1806" y="264"/>
                  </a:lnTo>
                  <a:lnTo>
                    <a:pt x="1812" y="264"/>
                  </a:lnTo>
                  <a:lnTo>
                    <a:pt x="1812" y="270"/>
                  </a:lnTo>
                  <a:lnTo>
                    <a:pt x="1818" y="270"/>
                  </a:lnTo>
                  <a:lnTo>
                    <a:pt x="1818" y="276"/>
                  </a:lnTo>
                  <a:lnTo>
                    <a:pt x="1824" y="276"/>
                  </a:lnTo>
                  <a:lnTo>
                    <a:pt x="1824" y="282"/>
                  </a:lnTo>
                  <a:lnTo>
                    <a:pt x="1830" y="282"/>
                  </a:lnTo>
                  <a:lnTo>
                    <a:pt x="1830" y="288"/>
                  </a:lnTo>
                  <a:lnTo>
                    <a:pt x="1836" y="288"/>
                  </a:lnTo>
                  <a:lnTo>
                    <a:pt x="1836" y="294"/>
                  </a:lnTo>
                  <a:lnTo>
                    <a:pt x="1842" y="294"/>
                  </a:lnTo>
                  <a:lnTo>
                    <a:pt x="1842" y="300"/>
                  </a:lnTo>
                  <a:lnTo>
                    <a:pt x="1848" y="300"/>
                  </a:lnTo>
                  <a:lnTo>
                    <a:pt x="1848" y="306"/>
                  </a:lnTo>
                  <a:lnTo>
                    <a:pt x="1854" y="306"/>
                  </a:lnTo>
                  <a:lnTo>
                    <a:pt x="1854" y="312"/>
                  </a:lnTo>
                  <a:lnTo>
                    <a:pt x="1860" y="312"/>
                  </a:lnTo>
                  <a:lnTo>
                    <a:pt x="1860" y="318"/>
                  </a:lnTo>
                  <a:lnTo>
                    <a:pt x="1866" y="318"/>
                  </a:lnTo>
                  <a:lnTo>
                    <a:pt x="1866" y="324"/>
                  </a:lnTo>
                  <a:lnTo>
                    <a:pt x="1872" y="324"/>
                  </a:lnTo>
                  <a:lnTo>
                    <a:pt x="1872" y="330"/>
                  </a:lnTo>
                  <a:lnTo>
                    <a:pt x="1878" y="330"/>
                  </a:lnTo>
                  <a:lnTo>
                    <a:pt x="1878" y="336"/>
                  </a:lnTo>
                  <a:lnTo>
                    <a:pt x="1884" y="336"/>
                  </a:lnTo>
                  <a:lnTo>
                    <a:pt x="1884" y="342"/>
                  </a:lnTo>
                  <a:lnTo>
                    <a:pt x="1890" y="342"/>
                  </a:lnTo>
                  <a:lnTo>
                    <a:pt x="1890" y="348"/>
                  </a:lnTo>
                  <a:lnTo>
                    <a:pt x="1896" y="348"/>
                  </a:lnTo>
                  <a:lnTo>
                    <a:pt x="1896" y="354"/>
                  </a:lnTo>
                  <a:lnTo>
                    <a:pt x="1902" y="354"/>
                  </a:lnTo>
                  <a:lnTo>
                    <a:pt x="1902" y="360"/>
                  </a:lnTo>
                  <a:lnTo>
                    <a:pt x="1908" y="360"/>
                  </a:lnTo>
                  <a:lnTo>
                    <a:pt x="1908" y="366"/>
                  </a:lnTo>
                  <a:lnTo>
                    <a:pt x="1914" y="366"/>
                  </a:lnTo>
                  <a:lnTo>
                    <a:pt x="1914" y="372"/>
                  </a:lnTo>
                  <a:lnTo>
                    <a:pt x="1920" y="372"/>
                  </a:lnTo>
                  <a:lnTo>
                    <a:pt x="1926" y="372"/>
                  </a:lnTo>
                  <a:lnTo>
                    <a:pt x="1926" y="378"/>
                  </a:lnTo>
                  <a:lnTo>
                    <a:pt x="1932" y="378"/>
                  </a:lnTo>
                  <a:lnTo>
                    <a:pt x="1932" y="384"/>
                  </a:lnTo>
                  <a:lnTo>
                    <a:pt x="1938" y="384"/>
                  </a:lnTo>
                  <a:lnTo>
                    <a:pt x="1938" y="390"/>
                  </a:lnTo>
                  <a:lnTo>
                    <a:pt x="1944" y="390"/>
                  </a:lnTo>
                  <a:lnTo>
                    <a:pt x="1944" y="396"/>
                  </a:lnTo>
                  <a:lnTo>
                    <a:pt x="1950" y="396"/>
                  </a:lnTo>
                  <a:lnTo>
                    <a:pt x="1956" y="402"/>
                  </a:lnTo>
                  <a:lnTo>
                    <a:pt x="1962" y="402"/>
                  </a:lnTo>
                  <a:lnTo>
                    <a:pt x="1962" y="408"/>
                  </a:lnTo>
                  <a:lnTo>
                    <a:pt x="1968" y="408"/>
                  </a:lnTo>
                  <a:lnTo>
                    <a:pt x="1974" y="414"/>
                  </a:lnTo>
                  <a:lnTo>
                    <a:pt x="1980" y="414"/>
                  </a:lnTo>
                  <a:lnTo>
                    <a:pt x="1980" y="420"/>
                  </a:lnTo>
                  <a:lnTo>
                    <a:pt x="1986" y="420"/>
                  </a:lnTo>
                  <a:lnTo>
                    <a:pt x="1992" y="426"/>
                  </a:lnTo>
                  <a:lnTo>
                    <a:pt x="1998" y="426"/>
                  </a:lnTo>
                  <a:lnTo>
                    <a:pt x="1998" y="432"/>
                  </a:lnTo>
                  <a:lnTo>
                    <a:pt x="2004" y="432"/>
                  </a:lnTo>
                  <a:lnTo>
                    <a:pt x="2010" y="432"/>
                  </a:lnTo>
                  <a:lnTo>
                    <a:pt x="2010" y="438"/>
                  </a:lnTo>
                  <a:lnTo>
                    <a:pt x="2016" y="438"/>
                  </a:lnTo>
                  <a:lnTo>
                    <a:pt x="2022" y="438"/>
                  </a:lnTo>
                  <a:lnTo>
                    <a:pt x="2022" y="444"/>
                  </a:lnTo>
                  <a:lnTo>
                    <a:pt x="2028" y="444"/>
                  </a:lnTo>
                  <a:lnTo>
                    <a:pt x="2034" y="444"/>
                  </a:lnTo>
                  <a:lnTo>
                    <a:pt x="2034" y="450"/>
                  </a:lnTo>
                  <a:lnTo>
                    <a:pt x="2040" y="450"/>
                  </a:lnTo>
                  <a:lnTo>
                    <a:pt x="2046" y="450"/>
                  </a:lnTo>
                  <a:lnTo>
                    <a:pt x="2046" y="456"/>
                  </a:lnTo>
                  <a:lnTo>
                    <a:pt x="2052" y="456"/>
                  </a:lnTo>
                  <a:lnTo>
                    <a:pt x="2058" y="456"/>
                  </a:lnTo>
                  <a:lnTo>
                    <a:pt x="2064" y="462"/>
                  </a:lnTo>
                  <a:lnTo>
                    <a:pt x="2070" y="462"/>
                  </a:lnTo>
                  <a:lnTo>
                    <a:pt x="2076" y="462"/>
                  </a:lnTo>
                  <a:lnTo>
                    <a:pt x="2076" y="468"/>
                  </a:lnTo>
                  <a:lnTo>
                    <a:pt x="2082" y="468"/>
                  </a:lnTo>
                  <a:lnTo>
                    <a:pt x="2088" y="468"/>
                  </a:lnTo>
                  <a:lnTo>
                    <a:pt x="2094" y="468"/>
                  </a:lnTo>
                  <a:lnTo>
                    <a:pt x="2100" y="468"/>
                  </a:lnTo>
                  <a:lnTo>
                    <a:pt x="2100" y="474"/>
                  </a:lnTo>
                  <a:lnTo>
                    <a:pt x="2106" y="474"/>
                  </a:lnTo>
                  <a:lnTo>
                    <a:pt x="2112" y="474"/>
                  </a:lnTo>
                  <a:lnTo>
                    <a:pt x="2118" y="474"/>
                  </a:lnTo>
                  <a:lnTo>
                    <a:pt x="2124" y="474"/>
                  </a:lnTo>
                  <a:lnTo>
                    <a:pt x="2130" y="474"/>
                  </a:lnTo>
                  <a:lnTo>
                    <a:pt x="2136" y="474"/>
                  </a:lnTo>
                  <a:lnTo>
                    <a:pt x="2142" y="474"/>
                  </a:lnTo>
                  <a:lnTo>
                    <a:pt x="2148" y="474"/>
                  </a:lnTo>
                  <a:lnTo>
                    <a:pt x="2154" y="474"/>
                  </a:lnTo>
                  <a:lnTo>
                    <a:pt x="2160" y="474"/>
                  </a:lnTo>
                  <a:lnTo>
                    <a:pt x="2166" y="474"/>
                  </a:lnTo>
                  <a:lnTo>
                    <a:pt x="2172" y="474"/>
                  </a:lnTo>
                  <a:lnTo>
                    <a:pt x="2178" y="474"/>
                  </a:lnTo>
                  <a:lnTo>
                    <a:pt x="2184" y="474"/>
                  </a:lnTo>
                  <a:lnTo>
                    <a:pt x="2190" y="474"/>
                  </a:lnTo>
                  <a:lnTo>
                    <a:pt x="2196" y="474"/>
                  </a:lnTo>
                  <a:lnTo>
                    <a:pt x="2202" y="474"/>
                  </a:lnTo>
                  <a:lnTo>
                    <a:pt x="2208" y="474"/>
                  </a:lnTo>
                  <a:lnTo>
                    <a:pt x="2214" y="474"/>
                  </a:lnTo>
                  <a:lnTo>
                    <a:pt x="2220" y="474"/>
                  </a:lnTo>
                  <a:lnTo>
                    <a:pt x="2220" y="468"/>
                  </a:lnTo>
                  <a:lnTo>
                    <a:pt x="2226" y="468"/>
                  </a:lnTo>
                  <a:lnTo>
                    <a:pt x="2232" y="468"/>
                  </a:lnTo>
                  <a:lnTo>
                    <a:pt x="2238" y="468"/>
                  </a:lnTo>
                  <a:lnTo>
                    <a:pt x="2244" y="468"/>
                  </a:lnTo>
                  <a:lnTo>
                    <a:pt x="2250" y="468"/>
                  </a:lnTo>
                  <a:lnTo>
                    <a:pt x="2250" y="474"/>
                  </a:lnTo>
                  <a:lnTo>
                    <a:pt x="2256" y="474"/>
                  </a:lnTo>
                  <a:lnTo>
                    <a:pt x="2262" y="474"/>
                  </a:lnTo>
                  <a:lnTo>
                    <a:pt x="2268" y="474"/>
                  </a:lnTo>
                  <a:lnTo>
                    <a:pt x="2274" y="474"/>
                  </a:lnTo>
                  <a:lnTo>
                    <a:pt x="2280" y="474"/>
                  </a:lnTo>
                  <a:lnTo>
                    <a:pt x="2286" y="474"/>
                  </a:lnTo>
                  <a:lnTo>
                    <a:pt x="2292" y="474"/>
                  </a:lnTo>
                  <a:lnTo>
                    <a:pt x="2298" y="474"/>
                  </a:lnTo>
                  <a:lnTo>
                    <a:pt x="2304" y="474"/>
                  </a:lnTo>
                  <a:lnTo>
                    <a:pt x="2310" y="474"/>
                  </a:lnTo>
                  <a:lnTo>
                    <a:pt x="2316" y="474"/>
                  </a:lnTo>
                  <a:lnTo>
                    <a:pt x="2322" y="474"/>
                  </a:lnTo>
                  <a:lnTo>
                    <a:pt x="2328" y="474"/>
                  </a:lnTo>
                  <a:lnTo>
                    <a:pt x="2334" y="474"/>
                  </a:lnTo>
                  <a:lnTo>
                    <a:pt x="2340" y="474"/>
                  </a:lnTo>
                  <a:lnTo>
                    <a:pt x="2346" y="474"/>
                  </a:lnTo>
                  <a:lnTo>
                    <a:pt x="2352" y="474"/>
                  </a:lnTo>
                  <a:lnTo>
                    <a:pt x="2358" y="474"/>
                  </a:lnTo>
                  <a:lnTo>
                    <a:pt x="2364" y="474"/>
                  </a:lnTo>
                  <a:lnTo>
                    <a:pt x="2370" y="474"/>
                  </a:lnTo>
                  <a:lnTo>
                    <a:pt x="2370" y="468"/>
                  </a:lnTo>
                  <a:lnTo>
                    <a:pt x="2376" y="468"/>
                  </a:lnTo>
                  <a:lnTo>
                    <a:pt x="2382" y="468"/>
                  </a:lnTo>
                  <a:lnTo>
                    <a:pt x="2388" y="468"/>
                  </a:lnTo>
                  <a:lnTo>
                    <a:pt x="2394" y="468"/>
                  </a:lnTo>
                  <a:lnTo>
                    <a:pt x="2394" y="462"/>
                  </a:lnTo>
                  <a:lnTo>
                    <a:pt x="2400" y="462"/>
                  </a:lnTo>
                  <a:lnTo>
                    <a:pt x="2406" y="462"/>
                  </a:lnTo>
                  <a:lnTo>
                    <a:pt x="2412" y="456"/>
                  </a:lnTo>
                  <a:lnTo>
                    <a:pt x="2418" y="456"/>
                  </a:lnTo>
                  <a:lnTo>
                    <a:pt x="2424" y="456"/>
                  </a:lnTo>
                  <a:lnTo>
                    <a:pt x="2424" y="450"/>
                  </a:lnTo>
                  <a:lnTo>
                    <a:pt x="2430" y="450"/>
                  </a:lnTo>
                  <a:lnTo>
                    <a:pt x="2436" y="450"/>
                  </a:lnTo>
                  <a:lnTo>
                    <a:pt x="2436" y="444"/>
                  </a:lnTo>
                  <a:lnTo>
                    <a:pt x="2442" y="444"/>
                  </a:lnTo>
                  <a:lnTo>
                    <a:pt x="2448" y="444"/>
                  </a:lnTo>
                  <a:lnTo>
                    <a:pt x="2448" y="438"/>
                  </a:lnTo>
                  <a:lnTo>
                    <a:pt x="2454" y="438"/>
                  </a:lnTo>
                  <a:lnTo>
                    <a:pt x="2460" y="438"/>
                  </a:lnTo>
                  <a:lnTo>
                    <a:pt x="2460" y="432"/>
                  </a:lnTo>
                  <a:lnTo>
                    <a:pt x="2466" y="432"/>
                  </a:lnTo>
                  <a:lnTo>
                    <a:pt x="2472" y="432"/>
                  </a:lnTo>
                  <a:lnTo>
                    <a:pt x="2472" y="426"/>
                  </a:lnTo>
                  <a:lnTo>
                    <a:pt x="2478" y="426"/>
                  </a:lnTo>
                  <a:lnTo>
                    <a:pt x="2484" y="420"/>
                  </a:lnTo>
                  <a:lnTo>
                    <a:pt x="2490" y="420"/>
                  </a:lnTo>
                  <a:lnTo>
                    <a:pt x="2490" y="414"/>
                  </a:lnTo>
                  <a:lnTo>
                    <a:pt x="2496" y="414"/>
                  </a:lnTo>
                  <a:lnTo>
                    <a:pt x="2502" y="408"/>
                  </a:lnTo>
                  <a:lnTo>
                    <a:pt x="2508" y="408"/>
                  </a:lnTo>
                  <a:lnTo>
                    <a:pt x="2508" y="402"/>
                  </a:lnTo>
                  <a:lnTo>
                    <a:pt x="2514" y="402"/>
                  </a:lnTo>
                  <a:lnTo>
                    <a:pt x="2514" y="396"/>
                  </a:lnTo>
                  <a:lnTo>
                    <a:pt x="2520" y="396"/>
                  </a:lnTo>
                  <a:lnTo>
                    <a:pt x="2526" y="396"/>
                  </a:lnTo>
                  <a:lnTo>
                    <a:pt x="2526" y="390"/>
                  </a:lnTo>
                  <a:lnTo>
                    <a:pt x="2532" y="390"/>
                  </a:lnTo>
                  <a:lnTo>
                    <a:pt x="2532" y="384"/>
                  </a:lnTo>
                  <a:lnTo>
                    <a:pt x="2538" y="384"/>
                  </a:lnTo>
                  <a:lnTo>
                    <a:pt x="2538" y="378"/>
                  </a:lnTo>
                  <a:lnTo>
                    <a:pt x="2544" y="378"/>
                  </a:lnTo>
                  <a:lnTo>
                    <a:pt x="2544" y="372"/>
                  </a:lnTo>
                  <a:lnTo>
                    <a:pt x="2550" y="372"/>
                  </a:lnTo>
                  <a:lnTo>
                    <a:pt x="2556" y="372"/>
                  </a:lnTo>
                  <a:lnTo>
                    <a:pt x="2556" y="366"/>
                  </a:lnTo>
                  <a:lnTo>
                    <a:pt x="2562" y="366"/>
                  </a:lnTo>
                  <a:lnTo>
                    <a:pt x="2562" y="360"/>
                  </a:lnTo>
                  <a:lnTo>
                    <a:pt x="2568" y="360"/>
                  </a:lnTo>
                  <a:lnTo>
                    <a:pt x="2568" y="354"/>
                  </a:lnTo>
                  <a:lnTo>
                    <a:pt x="2574" y="354"/>
                  </a:lnTo>
                  <a:lnTo>
                    <a:pt x="2574" y="348"/>
                  </a:lnTo>
                  <a:lnTo>
                    <a:pt x="2580" y="348"/>
                  </a:lnTo>
                  <a:lnTo>
                    <a:pt x="2580" y="342"/>
                  </a:lnTo>
                  <a:lnTo>
                    <a:pt x="2586" y="342"/>
                  </a:lnTo>
                  <a:lnTo>
                    <a:pt x="2586" y="336"/>
                  </a:lnTo>
                  <a:lnTo>
                    <a:pt x="2592" y="336"/>
                  </a:lnTo>
                  <a:lnTo>
                    <a:pt x="2592" y="330"/>
                  </a:lnTo>
                  <a:lnTo>
                    <a:pt x="2598" y="330"/>
                  </a:lnTo>
                  <a:lnTo>
                    <a:pt x="2598" y="324"/>
                  </a:lnTo>
                  <a:lnTo>
                    <a:pt x="2604" y="324"/>
                  </a:lnTo>
                  <a:lnTo>
                    <a:pt x="2604" y="318"/>
                  </a:lnTo>
                  <a:lnTo>
                    <a:pt x="2610" y="318"/>
                  </a:lnTo>
                  <a:lnTo>
                    <a:pt x="2610" y="312"/>
                  </a:lnTo>
                  <a:lnTo>
                    <a:pt x="2616" y="312"/>
                  </a:lnTo>
                  <a:lnTo>
                    <a:pt x="2616" y="306"/>
                  </a:lnTo>
                  <a:lnTo>
                    <a:pt x="2622" y="306"/>
                  </a:lnTo>
                  <a:lnTo>
                    <a:pt x="2622" y="300"/>
                  </a:lnTo>
                  <a:lnTo>
                    <a:pt x="2628" y="300"/>
                  </a:lnTo>
                  <a:lnTo>
                    <a:pt x="2628" y="294"/>
                  </a:lnTo>
                  <a:lnTo>
                    <a:pt x="2634" y="294"/>
                  </a:lnTo>
                  <a:lnTo>
                    <a:pt x="2634" y="288"/>
                  </a:lnTo>
                  <a:lnTo>
                    <a:pt x="2640" y="288"/>
                  </a:lnTo>
                  <a:lnTo>
                    <a:pt x="2640" y="282"/>
                  </a:lnTo>
                  <a:lnTo>
                    <a:pt x="2646" y="282"/>
                  </a:lnTo>
                  <a:lnTo>
                    <a:pt x="2646" y="276"/>
                  </a:lnTo>
                  <a:lnTo>
                    <a:pt x="2652" y="276"/>
                  </a:lnTo>
                  <a:lnTo>
                    <a:pt x="2652" y="270"/>
                  </a:lnTo>
                  <a:lnTo>
                    <a:pt x="2658" y="270"/>
                  </a:lnTo>
                  <a:lnTo>
                    <a:pt x="2658" y="264"/>
                  </a:lnTo>
                  <a:lnTo>
                    <a:pt x="2664" y="258"/>
                  </a:lnTo>
                  <a:lnTo>
                    <a:pt x="2664" y="252"/>
                  </a:lnTo>
                  <a:lnTo>
                    <a:pt x="2670" y="252"/>
                  </a:lnTo>
                  <a:lnTo>
                    <a:pt x="2670" y="246"/>
                  </a:lnTo>
                  <a:lnTo>
                    <a:pt x="2676" y="246"/>
                  </a:lnTo>
                  <a:lnTo>
                    <a:pt x="2676" y="240"/>
                  </a:lnTo>
                  <a:lnTo>
                    <a:pt x="2682" y="234"/>
                  </a:lnTo>
                  <a:lnTo>
                    <a:pt x="2682" y="228"/>
                  </a:lnTo>
                  <a:lnTo>
                    <a:pt x="2688" y="228"/>
                  </a:lnTo>
                  <a:lnTo>
                    <a:pt x="2688" y="222"/>
                  </a:lnTo>
                  <a:lnTo>
                    <a:pt x="2688" y="216"/>
                  </a:lnTo>
                  <a:lnTo>
                    <a:pt x="2694" y="216"/>
                  </a:lnTo>
                  <a:lnTo>
                    <a:pt x="2694" y="210"/>
                  </a:lnTo>
                  <a:lnTo>
                    <a:pt x="2694" y="204"/>
                  </a:lnTo>
                  <a:lnTo>
                    <a:pt x="2700" y="204"/>
                  </a:lnTo>
                  <a:lnTo>
                    <a:pt x="2700" y="198"/>
                  </a:lnTo>
                  <a:lnTo>
                    <a:pt x="2700" y="192"/>
                  </a:lnTo>
                  <a:lnTo>
                    <a:pt x="2706" y="192"/>
                  </a:lnTo>
                  <a:lnTo>
                    <a:pt x="2706" y="186"/>
                  </a:lnTo>
                  <a:lnTo>
                    <a:pt x="2706" y="180"/>
                  </a:lnTo>
                  <a:lnTo>
                    <a:pt x="2712" y="180"/>
                  </a:lnTo>
                  <a:lnTo>
                    <a:pt x="2712" y="174"/>
                  </a:lnTo>
                  <a:lnTo>
                    <a:pt x="2712" y="168"/>
                  </a:lnTo>
                  <a:lnTo>
                    <a:pt x="2718" y="168"/>
                  </a:lnTo>
                  <a:lnTo>
                    <a:pt x="2718" y="162"/>
                  </a:lnTo>
                  <a:lnTo>
                    <a:pt x="2718" y="156"/>
                  </a:lnTo>
                  <a:lnTo>
                    <a:pt x="2724" y="156"/>
                  </a:lnTo>
                  <a:lnTo>
                    <a:pt x="2724" y="150"/>
                  </a:lnTo>
                  <a:lnTo>
                    <a:pt x="2724" y="144"/>
                  </a:lnTo>
                  <a:lnTo>
                    <a:pt x="2730" y="144"/>
                  </a:lnTo>
                  <a:lnTo>
                    <a:pt x="2730" y="138"/>
                  </a:lnTo>
                  <a:lnTo>
                    <a:pt x="2730" y="132"/>
                  </a:lnTo>
                  <a:lnTo>
                    <a:pt x="2736" y="132"/>
                  </a:lnTo>
                  <a:lnTo>
                    <a:pt x="2736" y="126"/>
                  </a:lnTo>
                  <a:lnTo>
                    <a:pt x="2736" y="120"/>
                  </a:lnTo>
                  <a:lnTo>
                    <a:pt x="2742" y="120"/>
                  </a:lnTo>
                  <a:lnTo>
                    <a:pt x="2742" y="114"/>
                  </a:lnTo>
                  <a:lnTo>
                    <a:pt x="2742" y="108"/>
                  </a:lnTo>
                  <a:lnTo>
                    <a:pt x="2748" y="108"/>
                  </a:lnTo>
                  <a:lnTo>
                    <a:pt x="2748" y="102"/>
                  </a:lnTo>
                  <a:lnTo>
                    <a:pt x="2748" y="96"/>
                  </a:lnTo>
                  <a:lnTo>
                    <a:pt x="2754" y="96"/>
                  </a:lnTo>
                  <a:lnTo>
                    <a:pt x="2754" y="90"/>
                  </a:lnTo>
                  <a:lnTo>
                    <a:pt x="2754" y="84"/>
                  </a:lnTo>
                  <a:lnTo>
                    <a:pt x="2760" y="84"/>
                  </a:lnTo>
                  <a:lnTo>
                    <a:pt x="2760" y="78"/>
                  </a:lnTo>
                  <a:lnTo>
                    <a:pt x="2760" y="72"/>
                  </a:lnTo>
                  <a:lnTo>
                    <a:pt x="2766" y="72"/>
                  </a:lnTo>
                  <a:lnTo>
                    <a:pt x="2766" y="66"/>
                  </a:lnTo>
                  <a:lnTo>
                    <a:pt x="2766" y="60"/>
                  </a:lnTo>
                  <a:lnTo>
                    <a:pt x="2772" y="60"/>
                  </a:lnTo>
                  <a:lnTo>
                    <a:pt x="2772" y="54"/>
                  </a:lnTo>
                  <a:lnTo>
                    <a:pt x="2772" y="48"/>
                  </a:lnTo>
                  <a:lnTo>
                    <a:pt x="2778" y="48"/>
                  </a:lnTo>
                  <a:lnTo>
                    <a:pt x="2778" y="42"/>
                  </a:lnTo>
                  <a:lnTo>
                    <a:pt x="2778" y="36"/>
                  </a:lnTo>
                  <a:lnTo>
                    <a:pt x="2784" y="36"/>
                  </a:lnTo>
                  <a:lnTo>
                    <a:pt x="2784" y="30"/>
                  </a:lnTo>
                  <a:lnTo>
                    <a:pt x="2784" y="24"/>
                  </a:lnTo>
                  <a:lnTo>
                    <a:pt x="2790" y="24"/>
                  </a:lnTo>
                  <a:lnTo>
                    <a:pt x="2790" y="18"/>
                  </a:lnTo>
                  <a:lnTo>
                    <a:pt x="2790" y="12"/>
                  </a:lnTo>
                  <a:lnTo>
                    <a:pt x="2796" y="12"/>
                  </a:lnTo>
                  <a:lnTo>
                    <a:pt x="2796" y="6"/>
                  </a:lnTo>
                  <a:lnTo>
                    <a:pt x="2802" y="6"/>
                  </a:lnTo>
                  <a:lnTo>
                    <a:pt x="2802" y="0"/>
                  </a:lnTo>
                  <a:lnTo>
                    <a:pt x="2808" y="0"/>
                  </a:lnTo>
                  <a:lnTo>
                    <a:pt x="2814" y="0"/>
                  </a:lnTo>
                  <a:lnTo>
                    <a:pt x="2820" y="0"/>
                  </a:lnTo>
                  <a:lnTo>
                    <a:pt x="2820" y="6"/>
                  </a:lnTo>
                  <a:lnTo>
                    <a:pt x="2826" y="6"/>
                  </a:lnTo>
                  <a:lnTo>
                    <a:pt x="2826" y="12"/>
                  </a:lnTo>
                  <a:lnTo>
                    <a:pt x="2832" y="12"/>
                  </a:lnTo>
                  <a:lnTo>
                    <a:pt x="2832" y="18"/>
                  </a:lnTo>
                  <a:lnTo>
                    <a:pt x="2838" y="18"/>
                  </a:lnTo>
                  <a:lnTo>
                    <a:pt x="2838" y="24"/>
                  </a:lnTo>
                  <a:lnTo>
                    <a:pt x="2844" y="30"/>
                  </a:lnTo>
                  <a:lnTo>
                    <a:pt x="2844" y="36"/>
                  </a:lnTo>
                  <a:lnTo>
                    <a:pt x="2850" y="36"/>
                  </a:lnTo>
                  <a:lnTo>
                    <a:pt x="2850" y="42"/>
                  </a:lnTo>
                  <a:lnTo>
                    <a:pt x="2850" y="48"/>
                  </a:lnTo>
                  <a:lnTo>
                    <a:pt x="2856" y="48"/>
                  </a:lnTo>
                  <a:lnTo>
                    <a:pt x="2856" y="54"/>
                  </a:lnTo>
                  <a:lnTo>
                    <a:pt x="2862" y="54"/>
                  </a:lnTo>
                  <a:lnTo>
                    <a:pt x="2862" y="60"/>
                  </a:lnTo>
                  <a:lnTo>
                    <a:pt x="2868" y="66"/>
                  </a:lnTo>
                  <a:lnTo>
                    <a:pt x="2868" y="72"/>
                  </a:lnTo>
                  <a:lnTo>
                    <a:pt x="2874" y="72"/>
                  </a:lnTo>
                  <a:lnTo>
                    <a:pt x="2874" y="78"/>
                  </a:lnTo>
                  <a:lnTo>
                    <a:pt x="2880" y="84"/>
                  </a:lnTo>
                  <a:lnTo>
                    <a:pt x="2880" y="90"/>
                  </a:lnTo>
                  <a:lnTo>
                    <a:pt x="2886" y="90"/>
                  </a:lnTo>
                  <a:lnTo>
                    <a:pt x="2886" y="96"/>
                  </a:lnTo>
                  <a:lnTo>
                    <a:pt x="2892" y="102"/>
                  </a:lnTo>
                  <a:lnTo>
                    <a:pt x="2892" y="108"/>
                  </a:lnTo>
                  <a:lnTo>
                    <a:pt x="2898" y="108"/>
                  </a:lnTo>
                  <a:lnTo>
                    <a:pt x="2898" y="114"/>
                  </a:lnTo>
                  <a:lnTo>
                    <a:pt x="2904" y="120"/>
                  </a:lnTo>
                  <a:lnTo>
                    <a:pt x="2904" y="126"/>
                  </a:lnTo>
                  <a:lnTo>
                    <a:pt x="2910" y="126"/>
                  </a:lnTo>
                  <a:lnTo>
                    <a:pt x="2910" y="132"/>
                  </a:lnTo>
                  <a:lnTo>
                    <a:pt x="2916" y="138"/>
                  </a:lnTo>
                  <a:lnTo>
                    <a:pt x="2916" y="144"/>
                  </a:lnTo>
                  <a:lnTo>
                    <a:pt x="2922" y="144"/>
                  </a:lnTo>
                  <a:lnTo>
                    <a:pt x="2922" y="150"/>
                  </a:lnTo>
                  <a:lnTo>
                    <a:pt x="2928" y="156"/>
                  </a:lnTo>
                  <a:lnTo>
                    <a:pt x="2928" y="162"/>
                  </a:lnTo>
                  <a:lnTo>
                    <a:pt x="2934" y="162"/>
                  </a:lnTo>
                  <a:lnTo>
                    <a:pt x="2934" y="168"/>
                  </a:lnTo>
                  <a:lnTo>
                    <a:pt x="2940" y="168"/>
                  </a:lnTo>
                  <a:lnTo>
                    <a:pt x="2940" y="174"/>
                  </a:lnTo>
                  <a:lnTo>
                    <a:pt x="2946" y="174"/>
                  </a:lnTo>
                  <a:lnTo>
                    <a:pt x="2946" y="180"/>
                  </a:lnTo>
                  <a:lnTo>
                    <a:pt x="2952" y="186"/>
                  </a:lnTo>
                  <a:lnTo>
                    <a:pt x="2952" y="192"/>
                  </a:lnTo>
                  <a:lnTo>
                    <a:pt x="2958" y="192"/>
                  </a:lnTo>
                  <a:lnTo>
                    <a:pt x="2958" y="198"/>
                  </a:lnTo>
                  <a:lnTo>
                    <a:pt x="2964" y="198"/>
                  </a:lnTo>
                  <a:lnTo>
                    <a:pt x="2970" y="204"/>
                  </a:lnTo>
                  <a:lnTo>
                    <a:pt x="2976" y="204"/>
                  </a:lnTo>
                  <a:lnTo>
                    <a:pt x="2976" y="210"/>
                  </a:lnTo>
                  <a:lnTo>
                    <a:pt x="2982" y="210"/>
                  </a:lnTo>
                  <a:lnTo>
                    <a:pt x="2982" y="216"/>
                  </a:lnTo>
                  <a:lnTo>
                    <a:pt x="2988" y="216"/>
                  </a:lnTo>
                  <a:lnTo>
                    <a:pt x="2988" y="222"/>
                  </a:lnTo>
                  <a:lnTo>
                    <a:pt x="2994" y="222"/>
                  </a:lnTo>
                  <a:lnTo>
                    <a:pt x="2994" y="228"/>
                  </a:lnTo>
                  <a:lnTo>
                    <a:pt x="3000" y="228"/>
                  </a:lnTo>
                  <a:lnTo>
                    <a:pt x="3000" y="234"/>
                  </a:lnTo>
                  <a:lnTo>
                    <a:pt x="3006" y="234"/>
                  </a:lnTo>
                  <a:lnTo>
                    <a:pt x="3012" y="240"/>
                  </a:lnTo>
                  <a:lnTo>
                    <a:pt x="3018" y="240"/>
                  </a:lnTo>
                  <a:lnTo>
                    <a:pt x="3018" y="246"/>
                  </a:lnTo>
                  <a:lnTo>
                    <a:pt x="3024" y="246"/>
                  </a:lnTo>
                  <a:lnTo>
                    <a:pt x="3024" y="252"/>
                  </a:lnTo>
                  <a:lnTo>
                    <a:pt x="3030" y="252"/>
                  </a:lnTo>
                  <a:lnTo>
                    <a:pt x="3030" y="258"/>
                  </a:lnTo>
                  <a:lnTo>
                    <a:pt x="3036" y="258"/>
                  </a:lnTo>
                  <a:lnTo>
                    <a:pt x="3036" y="264"/>
                  </a:lnTo>
                  <a:lnTo>
                    <a:pt x="3042" y="264"/>
                  </a:lnTo>
                  <a:lnTo>
                    <a:pt x="3042" y="270"/>
                  </a:lnTo>
                  <a:lnTo>
                    <a:pt x="3048" y="270"/>
                  </a:lnTo>
                  <a:lnTo>
                    <a:pt x="3054" y="270"/>
                  </a:lnTo>
                  <a:lnTo>
                    <a:pt x="3054" y="276"/>
                  </a:lnTo>
                  <a:lnTo>
                    <a:pt x="3060" y="276"/>
                  </a:lnTo>
                  <a:lnTo>
                    <a:pt x="3060" y="282"/>
                  </a:lnTo>
                  <a:lnTo>
                    <a:pt x="3066" y="282"/>
                  </a:lnTo>
                  <a:lnTo>
                    <a:pt x="3066" y="288"/>
                  </a:lnTo>
                  <a:lnTo>
                    <a:pt x="3072" y="288"/>
                  </a:lnTo>
                  <a:lnTo>
                    <a:pt x="3072" y="294"/>
                  </a:lnTo>
                  <a:lnTo>
                    <a:pt x="3078" y="294"/>
                  </a:lnTo>
                  <a:lnTo>
                    <a:pt x="3084" y="294"/>
                  </a:lnTo>
                  <a:lnTo>
                    <a:pt x="3084" y="300"/>
                  </a:lnTo>
                  <a:lnTo>
                    <a:pt x="3090" y="300"/>
                  </a:lnTo>
                  <a:lnTo>
                    <a:pt x="3090" y="306"/>
                  </a:lnTo>
                  <a:lnTo>
                    <a:pt x="3096" y="306"/>
                  </a:lnTo>
                  <a:lnTo>
                    <a:pt x="3102" y="306"/>
                  </a:lnTo>
                  <a:lnTo>
                    <a:pt x="3102" y="312"/>
                  </a:lnTo>
                  <a:lnTo>
                    <a:pt x="3108" y="312"/>
                  </a:lnTo>
                  <a:lnTo>
                    <a:pt x="3108" y="318"/>
                  </a:lnTo>
                  <a:lnTo>
                    <a:pt x="3114" y="318"/>
                  </a:lnTo>
                  <a:lnTo>
                    <a:pt x="3120" y="318"/>
                  </a:lnTo>
                  <a:lnTo>
                    <a:pt x="3120" y="324"/>
                  </a:lnTo>
                  <a:lnTo>
                    <a:pt x="3126" y="324"/>
                  </a:lnTo>
                  <a:lnTo>
                    <a:pt x="3132" y="330"/>
                  </a:lnTo>
                  <a:lnTo>
                    <a:pt x="3138" y="330"/>
                  </a:lnTo>
                  <a:lnTo>
                    <a:pt x="3138" y="336"/>
                  </a:lnTo>
                  <a:lnTo>
                    <a:pt x="3144" y="336"/>
                  </a:lnTo>
                  <a:lnTo>
                    <a:pt x="3150" y="336"/>
                  </a:lnTo>
                  <a:lnTo>
                    <a:pt x="3150" y="342"/>
                  </a:lnTo>
                  <a:lnTo>
                    <a:pt x="3156" y="342"/>
                  </a:lnTo>
                  <a:lnTo>
                    <a:pt x="3162" y="342"/>
                  </a:lnTo>
                  <a:lnTo>
                    <a:pt x="3162" y="348"/>
                  </a:lnTo>
                  <a:lnTo>
                    <a:pt x="3168" y="348"/>
                  </a:lnTo>
                  <a:lnTo>
                    <a:pt x="3174" y="348"/>
                  </a:lnTo>
                  <a:lnTo>
                    <a:pt x="3174" y="354"/>
                  </a:lnTo>
                  <a:lnTo>
                    <a:pt x="3180" y="354"/>
                  </a:lnTo>
                  <a:lnTo>
                    <a:pt x="3186" y="354"/>
                  </a:lnTo>
                  <a:lnTo>
                    <a:pt x="3192" y="360"/>
                  </a:lnTo>
                  <a:lnTo>
                    <a:pt x="3198" y="360"/>
                  </a:lnTo>
                  <a:lnTo>
                    <a:pt x="3204" y="360"/>
                  </a:lnTo>
                  <a:lnTo>
                    <a:pt x="3204" y="366"/>
                  </a:lnTo>
                  <a:lnTo>
                    <a:pt x="3210" y="366"/>
                  </a:lnTo>
                  <a:lnTo>
                    <a:pt x="3216" y="366"/>
                  </a:lnTo>
                  <a:lnTo>
                    <a:pt x="3216" y="372"/>
                  </a:lnTo>
                  <a:lnTo>
                    <a:pt x="3222" y="372"/>
                  </a:lnTo>
                  <a:lnTo>
                    <a:pt x="3228" y="372"/>
                  </a:lnTo>
                  <a:lnTo>
                    <a:pt x="3234" y="372"/>
                  </a:lnTo>
                  <a:lnTo>
                    <a:pt x="3234" y="378"/>
                  </a:lnTo>
                  <a:lnTo>
                    <a:pt x="3240" y="378"/>
                  </a:lnTo>
                  <a:lnTo>
                    <a:pt x="3246" y="378"/>
                  </a:lnTo>
                  <a:lnTo>
                    <a:pt x="3252" y="378"/>
                  </a:lnTo>
                  <a:lnTo>
                    <a:pt x="3258" y="378"/>
                  </a:lnTo>
                  <a:lnTo>
                    <a:pt x="3258" y="384"/>
                  </a:lnTo>
                  <a:lnTo>
                    <a:pt x="3264" y="384"/>
                  </a:lnTo>
                  <a:lnTo>
                    <a:pt x="3270" y="384"/>
                  </a:lnTo>
                  <a:lnTo>
                    <a:pt x="3276" y="384"/>
                  </a:lnTo>
                  <a:lnTo>
                    <a:pt x="3282" y="384"/>
                  </a:lnTo>
                  <a:lnTo>
                    <a:pt x="3288" y="384"/>
                  </a:lnTo>
                  <a:lnTo>
                    <a:pt x="3294" y="384"/>
                  </a:lnTo>
                  <a:lnTo>
                    <a:pt x="3300" y="384"/>
                  </a:lnTo>
                  <a:lnTo>
                    <a:pt x="3306" y="384"/>
                  </a:lnTo>
                  <a:lnTo>
                    <a:pt x="3312" y="384"/>
                  </a:lnTo>
                  <a:lnTo>
                    <a:pt x="3312" y="390"/>
                  </a:lnTo>
                  <a:lnTo>
                    <a:pt x="3318" y="390"/>
                  </a:lnTo>
                  <a:lnTo>
                    <a:pt x="3324" y="390"/>
                  </a:lnTo>
                  <a:lnTo>
                    <a:pt x="3330" y="390"/>
                  </a:lnTo>
                  <a:lnTo>
                    <a:pt x="3336" y="390"/>
                  </a:lnTo>
                  <a:lnTo>
                    <a:pt x="3342" y="390"/>
                  </a:lnTo>
                  <a:lnTo>
                    <a:pt x="3348" y="390"/>
                  </a:lnTo>
                  <a:lnTo>
                    <a:pt x="3354" y="390"/>
                  </a:lnTo>
                  <a:lnTo>
                    <a:pt x="3360" y="390"/>
                  </a:lnTo>
                  <a:lnTo>
                    <a:pt x="3366" y="390"/>
                  </a:lnTo>
                  <a:lnTo>
                    <a:pt x="3372" y="390"/>
                  </a:lnTo>
                  <a:lnTo>
                    <a:pt x="3378" y="390"/>
                  </a:lnTo>
                  <a:lnTo>
                    <a:pt x="3384" y="390"/>
                  </a:lnTo>
                  <a:lnTo>
                    <a:pt x="3390" y="390"/>
                  </a:lnTo>
                  <a:lnTo>
                    <a:pt x="3396" y="390"/>
                  </a:lnTo>
                  <a:lnTo>
                    <a:pt x="3402" y="390"/>
                  </a:lnTo>
                  <a:lnTo>
                    <a:pt x="3408" y="390"/>
                  </a:lnTo>
                  <a:lnTo>
                    <a:pt x="3414" y="390"/>
                  </a:lnTo>
                  <a:lnTo>
                    <a:pt x="3420" y="390"/>
                  </a:lnTo>
                  <a:lnTo>
                    <a:pt x="3426" y="390"/>
                  </a:lnTo>
                  <a:lnTo>
                    <a:pt x="3432" y="390"/>
                  </a:lnTo>
                  <a:lnTo>
                    <a:pt x="3438" y="390"/>
                  </a:lnTo>
                  <a:lnTo>
                    <a:pt x="3444" y="390"/>
                  </a:lnTo>
                  <a:lnTo>
                    <a:pt x="3450" y="390"/>
                  </a:lnTo>
                  <a:lnTo>
                    <a:pt x="3456" y="390"/>
                  </a:lnTo>
                  <a:lnTo>
                    <a:pt x="3462" y="390"/>
                  </a:lnTo>
                  <a:lnTo>
                    <a:pt x="3468" y="390"/>
                  </a:lnTo>
                  <a:lnTo>
                    <a:pt x="3474" y="390"/>
                  </a:lnTo>
                  <a:lnTo>
                    <a:pt x="3480" y="390"/>
                  </a:lnTo>
                  <a:lnTo>
                    <a:pt x="3486" y="390"/>
                  </a:lnTo>
                  <a:lnTo>
                    <a:pt x="3492" y="390"/>
                  </a:lnTo>
                  <a:lnTo>
                    <a:pt x="3498" y="390"/>
                  </a:lnTo>
                  <a:lnTo>
                    <a:pt x="3504" y="390"/>
                  </a:lnTo>
                  <a:lnTo>
                    <a:pt x="3510" y="390"/>
                  </a:lnTo>
                  <a:lnTo>
                    <a:pt x="3516" y="390"/>
                  </a:lnTo>
                  <a:lnTo>
                    <a:pt x="3522" y="390"/>
                  </a:lnTo>
                  <a:lnTo>
                    <a:pt x="3528" y="390"/>
                  </a:lnTo>
                  <a:lnTo>
                    <a:pt x="3534" y="390"/>
                  </a:lnTo>
                  <a:lnTo>
                    <a:pt x="3540" y="390"/>
                  </a:lnTo>
                  <a:lnTo>
                    <a:pt x="3546" y="390"/>
                  </a:lnTo>
                  <a:lnTo>
                    <a:pt x="3552" y="390"/>
                  </a:lnTo>
                  <a:lnTo>
                    <a:pt x="3558" y="390"/>
                  </a:lnTo>
                  <a:lnTo>
                    <a:pt x="3564" y="390"/>
                  </a:lnTo>
                  <a:lnTo>
                    <a:pt x="3570" y="390"/>
                  </a:lnTo>
                  <a:lnTo>
                    <a:pt x="3576" y="390"/>
                  </a:lnTo>
                  <a:lnTo>
                    <a:pt x="3582" y="390"/>
                  </a:lnTo>
                  <a:lnTo>
                    <a:pt x="3588" y="390"/>
                  </a:lnTo>
                  <a:lnTo>
                    <a:pt x="3594" y="390"/>
                  </a:lnTo>
                  <a:lnTo>
                    <a:pt x="3600" y="390"/>
                  </a:lnTo>
                  <a:lnTo>
                    <a:pt x="3606" y="390"/>
                  </a:lnTo>
                  <a:lnTo>
                    <a:pt x="3612" y="390"/>
                  </a:lnTo>
                  <a:lnTo>
                    <a:pt x="3618" y="390"/>
                  </a:lnTo>
                  <a:lnTo>
                    <a:pt x="3624" y="390"/>
                  </a:lnTo>
                  <a:lnTo>
                    <a:pt x="3630" y="390"/>
                  </a:lnTo>
                  <a:lnTo>
                    <a:pt x="3636" y="390"/>
                  </a:lnTo>
                  <a:lnTo>
                    <a:pt x="3642" y="390"/>
                  </a:lnTo>
                  <a:lnTo>
                    <a:pt x="3648" y="390"/>
                  </a:lnTo>
                  <a:lnTo>
                    <a:pt x="3654" y="390"/>
                  </a:lnTo>
                  <a:lnTo>
                    <a:pt x="3660" y="390"/>
                  </a:lnTo>
                  <a:lnTo>
                    <a:pt x="3666" y="390"/>
                  </a:lnTo>
                  <a:lnTo>
                    <a:pt x="3672" y="390"/>
                  </a:lnTo>
                  <a:lnTo>
                    <a:pt x="3678" y="390"/>
                  </a:lnTo>
                  <a:lnTo>
                    <a:pt x="3684" y="390"/>
                  </a:lnTo>
                  <a:lnTo>
                    <a:pt x="3690" y="390"/>
                  </a:lnTo>
                  <a:lnTo>
                    <a:pt x="3696" y="390"/>
                  </a:lnTo>
                  <a:lnTo>
                    <a:pt x="3702" y="390"/>
                  </a:lnTo>
                  <a:lnTo>
                    <a:pt x="3708" y="390"/>
                  </a:lnTo>
                  <a:lnTo>
                    <a:pt x="3714" y="390"/>
                  </a:lnTo>
                  <a:lnTo>
                    <a:pt x="3720" y="390"/>
                  </a:lnTo>
                  <a:lnTo>
                    <a:pt x="3726" y="390"/>
                  </a:lnTo>
                  <a:lnTo>
                    <a:pt x="3732" y="390"/>
                  </a:lnTo>
                  <a:lnTo>
                    <a:pt x="3738" y="390"/>
                  </a:lnTo>
                  <a:lnTo>
                    <a:pt x="3744" y="390"/>
                  </a:lnTo>
                  <a:lnTo>
                    <a:pt x="3750" y="390"/>
                  </a:lnTo>
                  <a:lnTo>
                    <a:pt x="3756" y="390"/>
                  </a:lnTo>
                  <a:lnTo>
                    <a:pt x="3762" y="390"/>
                  </a:lnTo>
                  <a:lnTo>
                    <a:pt x="3768" y="390"/>
                  </a:lnTo>
                  <a:lnTo>
                    <a:pt x="3774" y="390"/>
                  </a:lnTo>
                  <a:lnTo>
                    <a:pt x="3780" y="390"/>
                  </a:lnTo>
                  <a:lnTo>
                    <a:pt x="3786" y="390"/>
                  </a:lnTo>
                  <a:lnTo>
                    <a:pt x="3792" y="390"/>
                  </a:lnTo>
                  <a:lnTo>
                    <a:pt x="3798" y="390"/>
                  </a:lnTo>
                  <a:lnTo>
                    <a:pt x="3804" y="390"/>
                  </a:lnTo>
                  <a:lnTo>
                    <a:pt x="3810" y="390"/>
                  </a:lnTo>
                  <a:lnTo>
                    <a:pt x="3816" y="390"/>
                  </a:lnTo>
                  <a:lnTo>
                    <a:pt x="3822" y="390"/>
                  </a:lnTo>
                  <a:lnTo>
                    <a:pt x="3828" y="390"/>
                  </a:lnTo>
                  <a:lnTo>
                    <a:pt x="3834" y="390"/>
                  </a:lnTo>
                  <a:lnTo>
                    <a:pt x="3840" y="390"/>
                  </a:lnTo>
                  <a:lnTo>
                    <a:pt x="3846" y="390"/>
                  </a:lnTo>
                  <a:lnTo>
                    <a:pt x="3852" y="390"/>
                  </a:lnTo>
                  <a:lnTo>
                    <a:pt x="3858" y="390"/>
                  </a:lnTo>
                  <a:lnTo>
                    <a:pt x="3864" y="390"/>
                  </a:lnTo>
                  <a:lnTo>
                    <a:pt x="3870" y="390"/>
                  </a:lnTo>
                  <a:lnTo>
                    <a:pt x="3876" y="390"/>
                  </a:lnTo>
                  <a:lnTo>
                    <a:pt x="3882" y="390"/>
                  </a:lnTo>
                  <a:lnTo>
                    <a:pt x="3888" y="390"/>
                  </a:lnTo>
                  <a:lnTo>
                    <a:pt x="3894" y="390"/>
                  </a:lnTo>
                  <a:lnTo>
                    <a:pt x="3900" y="390"/>
                  </a:lnTo>
                  <a:lnTo>
                    <a:pt x="3906" y="390"/>
                  </a:lnTo>
                  <a:lnTo>
                    <a:pt x="3912" y="390"/>
                  </a:lnTo>
                  <a:lnTo>
                    <a:pt x="3918" y="390"/>
                  </a:lnTo>
                  <a:lnTo>
                    <a:pt x="3924" y="390"/>
                  </a:lnTo>
                  <a:lnTo>
                    <a:pt x="3930" y="390"/>
                  </a:lnTo>
                  <a:lnTo>
                    <a:pt x="3936" y="390"/>
                  </a:lnTo>
                  <a:lnTo>
                    <a:pt x="3942" y="390"/>
                  </a:lnTo>
                  <a:lnTo>
                    <a:pt x="3948" y="390"/>
                  </a:lnTo>
                  <a:lnTo>
                    <a:pt x="3954" y="390"/>
                  </a:lnTo>
                  <a:lnTo>
                    <a:pt x="3960" y="390"/>
                  </a:lnTo>
                  <a:lnTo>
                    <a:pt x="3966" y="390"/>
                  </a:lnTo>
                  <a:lnTo>
                    <a:pt x="3972" y="390"/>
                  </a:lnTo>
                  <a:lnTo>
                    <a:pt x="3978" y="390"/>
                  </a:lnTo>
                  <a:lnTo>
                    <a:pt x="3984" y="390"/>
                  </a:lnTo>
                  <a:lnTo>
                    <a:pt x="3990" y="390"/>
                  </a:lnTo>
                  <a:lnTo>
                    <a:pt x="3996" y="390"/>
                  </a:lnTo>
                  <a:lnTo>
                    <a:pt x="4002" y="390"/>
                  </a:lnTo>
                  <a:lnTo>
                    <a:pt x="4008" y="390"/>
                  </a:lnTo>
                  <a:lnTo>
                    <a:pt x="4014" y="390"/>
                  </a:lnTo>
                  <a:lnTo>
                    <a:pt x="4020" y="390"/>
                  </a:lnTo>
                  <a:lnTo>
                    <a:pt x="4026" y="390"/>
                  </a:lnTo>
                  <a:lnTo>
                    <a:pt x="4032" y="390"/>
                  </a:lnTo>
                  <a:lnTo>
                    <a:pt x="4038" y="390"/>
                  </a:lnTo>
                  <a:lnTo>
                    <a:pt x="4044" y="390"/>
                  </a:lnTo>
                  <a:lnTo>
                    <a:pt x="4050" y="390"/>
                  </a:lnTo>
                  <a:lnTo>
                    <a:pt x="4056" y="390"/>
                  </a:lnTo>
                  <a:lnTo>
                    <a:pt x="4062" y="390"/>
                  </a:lnTo>
                  <a:lnTo>
                    <a:pt x="4068" y="390"/>
                  </a:lnTo>
                  <a:lnTo>
                    <a:pt x="4074" y="390"/>
                  </a:lnTo>
                  <a:lnTo>
                    <a:pt x="4080" y="390"/>
                  </a:lnTo>
                  <a:lnTo>
                    <a:pt x="4086" y="390"/>
                  </a:lnTo>
                  <a:lnTo>
                    <a:pt x="4092" y="390"/>
                  </a:lnTo>
                  <a:lnTo>
                    <a:pt x="4098" y="390"/>
                  </a:lnTo>
                  <a:lnTo>
                    <a:pt x="4104" y="390"/>
                  </a:lnTo>
                  <a:lnTo>
                    <a:pt x="4110" y="390"/>
                  </a:lnTo>
                  <a:lnTo>
                    <a:pt x="4116" y="390"/>
                  </a:lnTo>
                  <a:lnTo>
                    <a:pt x="4122" y="390"/>
                  </a:lnTo>
                  <a:lnTo>
                    <a:pt x="4128" y="390"/>
                  </a:lnTo>
                  <a:lnTo>
                    <a:pt x="4134" y="390"/>
                  </a:lnTo>
                  <a:lnTo>
                    <a:pt x="4140" y="390"/>
                  </a:lnTo>
                  <a:lnTo>
                    <a:pt x="4146" y="390"/>
                  </a:lnTo>
                  <a:lnTo>
                    <a:pt x="4152" y="390"/>
                  </a:lnTo>
                  <a:lnTo>
                    <a:pt x="4158" y="390"/>
                  </a:lnTo>
                  <a:lnTo>
                    <a:pt x="4164" y="390"/>
                  </a:lnTo>
                  <a:lnTo>
                    <a:pt x="4170" y="390"/>
                  </a:lnTo>
                  <a:lnTo>
                    <a:pt x="4176" y="390"/>
                  </a:lnTo>
                  <a:lnTo>
                    <a:pt x="4182" y="390"/>
                  </a:lnTo>
                  <a:lnTo>
                    <a:pt x="4188" y="390"/>
                  </a:lnTo>
                  <a:lnTo>
                    <a:pt x="4194" y="390"/>
                  </a:lnTo>
                  <a:lnTo>
                    <a:pt x="4200" y="390"/>
                  </a:lnTo>
                  <a:lnTo>
                    <a:pt x="4206" y="390"/>
                  </a:lnTo>
                  <a:lnTo>
                    <a:pt x="4212" y="390"/>
                  </a:lnTo>
                  <a:lnTo>
                    <a:pt x="4218" y="390"/>
                  </a:lnTo>
                  <a:lnTo>
                    <a:pt x="4224" y="390"/>
                  </a:lnTo>
                  <a:lnTo>
                    <a:pt x="4230" y="390"/>
                  </a:lnTo>
                  <a:lnTo>
                    <a:pt x="4236" y="390"/>
                  </a:lnTo>
                  <a:lnTo>
                    <a:pt x="4242" y="390"/>
                  </a:lnTo>
                  <a:lnTo>
                    <a:pt x="4248" y="390"/>
                  </a:lnTo>
                  <a:lnTo>
                    <a:pt x="4254" y="390"/>
                  </a:lnTo>
                  <a:lnTo>
                    <a:pt x="4260" y="390"/>
                  </a:lnTo>
                  <a:lnTo>
                    <a:pt x="4266" y="390"/>
                  </a:lnTo>
                  <a:lnTo>
                    <a:pt x="4272" y="390"/>
                  </a:lnTo>
                  <a:lnTo>
                    <a:pt x="4278" y="390"/>
                  </a:lnTo>
                  <a:lnTo>
                    <a:pt x="4284" y="390"/>
                  </a:lnTo>
                  <a:lnTo>
                    <a:pt x="4290" y="390"/>
                  </a:lnTo>
                  <a:lnTo>
                    <a:pt x="4296" y="390"/>
                  </a:lnTo>
                  <a:lnTo>
                    <a:pt x="4302" y="390"/>
                  </a:lnTo>
                  <a:lnTo>
                    <a:pt x="4308" y="390"/>
                  </a:lnTo>
                  <a:lnTo>
                    <a:pt x="4314" y="390"/>
                  </a:lnTo>
                  <a:lnTo>
                    <a:pt x="4320" y="390"/>
                  </a:lnTo>
                  <a:lnTo>
                    <a:pt x="4326" y="390"/>
                  </a:lnTo>
                  <a:lnTo>
                    <a:pt x="4332" y="390"/>
                  </a:lnTo>
                  <a:lnTo>
                    <a:pt x="4338" y="390"/>
                  </a:lnTo>
                  <a:lnTo>
                    <a:pt x="4344" y="390"/>
                  </a:lnTo>
                  <a:lnTo>
                    <a:pt x="4350" y="390"/>
                  </a:lnTo>
                  <a:lnTo>
                    <a:pt x="4356" y="390"/>
                  </a:lnTo>
                  <a:lnTo>
                    <a:pt x="4362" y="390"/>
                  </a:lnTo>
                  <a:lnTo>
                    <a:pt x="4368" y="390"/>
                  </a:lnTo>
                  <a:lnTo>
                    <a:pt x="4374" y="390"/>
                  </a:lnTo>
                  <a:lnTo>
                    <a:pt x="4380" y="390"/>
                  </a:lnTo>
                  <a:lnTo>
                    <a:pt x="4386" y="390"/>
                  </a:lnTo>
                  <a:lnTo>
                    <a:pt x="4392" y="390"/>
                  </a:lnTo>
                  <a:lnTo>
                    <a:pt x="4398" y="390"/>
                  </a:lnTo>
                  <a:lnTo>
                    <a:pt x="4404" y="390"/>
                  </a:lnTo>
                  <a:lnTo>
                    <a:pt x="4410" y="390"/>
                  </a:lnTo>
                  <a:lnTo>
                    <a:pt x="4416" y="390"/>
                  </a:lnTo>
                  <a:lnTo>
                    <a:pt x="4422" y="390"/>
                  </a:lnTo>
                  <a:lnTo>
                    <a:pt x="4428" y="390"/>
                  </a:lnTo>
                  <a:lnTo>
                    <a:pt x="4434" y="390"/>
                  </a:lnTo>
                  <a:lnTo>
                    <a:pt x="4440" y="390"/>
                  </a:lnTo>
                  <a:lnTo>
                    <a:pt x="4446" y="390"/>
                  </a:lnTo>
                  <a:lnTo>
                    <a:pt x="4452" y="390"/>
                  </a:lnTo>
                  <a:lnTo>
                    <a:pt x="4458" y="390"/>
                  </a:lnTo>
                  <a:lnTo>
                    <a:pt x="4464" y="390"/>
                  </a:lnTo>
                  <a:lnTo>
                    <a:pt x="4470" y="390"/>
                  </a:lnTo>
                </a:path>
              </a:pathLst>
            </a:custGeom>
            <a:noFill/>
            <a:ln w="158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35910" name="Rectangle 59"/>
            <p:cNvSpPr>
              <a:spLocks noChangeArrowheads="1"/>
            </p:cNvSpPr>
            <p:nvPr/>
          </p:nvSpPr>
          <p:spPr bwMode="auto">
            <a:xfrm>
              <a:off x="1587" y="2299"/>
              <a:ext cx="29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FF"/>
                  </a:solidFill>
                  <a:latin typeface="Arial" pitchFamily="34" charset="0"/>
                </a:rPr>
                <a:t>DISP_X</a:t>
              </a: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5911" name="Freeform 60"/>
            <p:cNvSpPr>
              <a:spLocks/>
            </p:cNvSpPr>
            <p:nvPr/>
          </p:nvSpPr>
          <p:spPr bwMode="auto">
            <a:xfrm>
              <a:off x="519" y="1531"/>
              <a:ext cx="4470" cy="36"/>
            </a:xfrm>
            <a:custGeom>
              <a:avLst/>
              <a:gdLst>
                <a:gd name="T0" fmla="*/ 66 w 4470"/>
                <a:gd name="T1" fmla="*/ 12 h 36"/>
                <a:gd name="T2" fmla="*/ 138 w 4470"/>
                <a:gd name="T3" fmla="*/ 24 h 36"/>
                <a:gd name="T4" fmla="*/ 210 w 4470"/>
                <a:gd name="T5" fmla="*/ 30 h 36"/>
                <a:gd name="T6" fmla="*/ 282 w 4470"/>
                <a:gd name="T7" fmla="*/ 18 h 36"/>
                <a:gd name="T8" fmla="*/ 348 w 4470"/>
                <a:gd name="T9" fmla="*/ 6 h 36"/>
                <a:gd name="T10" fmla="*/ 420 w 4470"/>
                <a:gd name="T11" fmla="*/ 0 h 36"/>
                <a:gd name="T12" fmla="*/ 492 w 4470"/>
                <a:gd name="T13" fmla="*/ 0 h 36"/>
                <a:gd name="T14" fmla="*/ 564 w 4470"/>
                <a:gd name="T15" fmla="*/ 0 h 36"/>
                <a:gd name="T16" fmla="*/ 636 w 4470"/>
                <a:gd name="T17" fmla="*/ 0 h 36"/>
                <a:gd name="T18" fmla="*/ 702 w 4470"/>
                <a:gd name="T19" fmla="*/ 0 h 36"/>
                <a:gd name="T20" fmla="*/ 774 w 4470"/>
                <a:gd name="T21" fmla="*/ 0 h 36"/>
                <a:gd name="T22" fmla="*/ 846 w 4470"/>
                <a:gd name="T23" fmla="*/ 0 h 36"/>
                <a:gd name="T24" fmla="*/ 918 w 4470"/>
                <a:gd name="T25" fmla="*/ 0 h 36"/>
                <a:gd name="T26" fmla="*/ 984 w 4470"/>
                <a:gd name="T27" fmla="*/ 0 h 36"/>
                <a:gd name="T28" fmla="*/ 1056 w 4470"/>
                <a:gd name="T29" fmla="*/ 0 h 36"/>
                <a:gd name="T30" fmla="*/ 1128 w 4470"/>
                <a:gd name="T31" fmla="*/ 6 h 36"/>
                <a:gd name="T32" fmla="*/ 1200 w 4470"/>
                <a:gd name="T33" fmla="*/ 6 h 36"/>
                <a:gd name="T34" fmla="*/ 1272 w 4470"/>
                <a:gd name="T35" fmla="*/ 6 h 36"/>
                <a:gd name="T36" fmla="*/ 1338 w 4470"/>
                <a:gd name="T37" fmla="*/ 6 h 36"/>
                <a:gd name="T38" fmla="*/ 1410 w 4470"/>
                <a:gd name="T39" fmla="*/ 6 h 36"/>
                <a:gd name="T40" fmla="*/ 1482 w 4470"/>
                <a:gd name="T41" fmla="*/ 6 h 36"/>
                <a:gd name="T42" fmla="*/ 1554 w 4470"/>
                <a:gd name="T43" fmla="*/ 6 h 36"/>
                <a:gd name="T44" fmla="*/ 1626 w 4470"/>
                <a:gd name="T45" fmla="*/ 6 h 36"/>
                <a:gd name="T46" fmla="*/ 1692 w 4470"/>
                <a:gd name="T47" fmla="*/ 6 h 36"/>
                <a:gd name="T48" fmla="*/ 1764 w 4470"/>
                <a:gd name="T49" fmla="*/ 6 h 36"/>
                <a:gd name="T50" fmla="*/ 1836 w 4470"/>
                <a:gd name="T51" fmla="*/ 6 h 36"/>
                <a:gd name="T52" fmla="*/ 1908 w 4470"/>
                <a:gd name="T53" fmla="*/ 0 h 36"/>
                <a:gd name="T54" fmla="*/ 1980 w 4470"/>
                <a:gd name="T55" fmla="*/ 0 h 36"/>
                <a:gd name="T56" fmla="*/ 2046 w 4470"/>
                <a:gd name="T57" fmla="*/ 6 h 36"/>
                <a:gd name="T58" fmla="*/ 2118 w 4470"/>
                <a:gd name="T59" fmla="*/ 6 h 36"/>
                <a:gd name="T60" fmla="*/ 2190 w 4470"/>
                <a:gd name="T61" fmla="*/ 6 h 36"/>
                <a:gd name="T62" fmla="*/ 2262 w 4470"/>
                <a:gd name="T63" fmla="*/ 6 h 36"/>
                <a:gd name="T64" fmla="*/ 2334 w 4470"/>
                <a:gd name="T65" fmla="*/ 6 h 36"/>
                <a:gd name="T66" fmla="*/ 2400 w 4470"/>
                <a:gd name="T67" fmla="*/ 6 h 36"/>
                <a:gd name="T68" fmla="*/ 2472 w 4470"/>
                <a:gd name="T69" fmla="*/ 6 h 36"/>
                <a:gd name="T70" fmla="*/ 2544 w 4470"/>
                <a:gd name="T71" fmla="*/ 6 h 36"/>
                <a:gd name="T72" fmla="*/ 2616 w 4470"/>
                <a:gd name="T73" fmla="*/ 0 h 36"/>
                <a:gd name="T74" fmla="*/ 2682 w 4470"/>
                <a:gd name="T75" fmla="*/ 0 h 36"/>
                <a:gd name="T76" fmla="*/ 2754 w 4470"/>
                <a:gd name="T77" fmla="*/ 0 h 36"/>
                <a:gd name="T78" fmla="*/ 2826 w 4470"/>
                <a:gd name="T79" fmla="*/ 0 h 36"/>
                <a:gd name="T80" fmla="*/ 2898 w 4470"/>
                <a:gd name="T81" fmla="*/ 0 h 36"/>
                <a:gd name="T82" fmla="*/ 2970 w 4470"/>
                <a:gd name="T83" fmla="*/ 0 h 36"/>
                <a:gd name="T84" fmla="*/ 3036 w 4470"/>
                <a:gd name="T85" fmla="*/ 0 h 36"/>
                <a:gd name="T86" fmla="*/ 3108 w 4470"/>
                <a:gd name="T87" fmla="*/ 0 h 36"/>
                <a:gd name="T88" fmla="*/ 3180 w 4470"/>
                <a:gd name="T89" fmla="*/ 0 h 36"/>
                <a:gd name="T90" fmla="*/ 3252 w 4470"/>
                <a:gd name="T91" fmla="*/ 0 h 36"/>
                <a:gd name="T92" fmla="*/ 3324 w 4470"/>
                <a:gd name="T93" fmla="*/ 0 h 36"/>
                <a:gd name="T94" fmla="*/ 3390 w 4470"/>
                <a:gd name="T95" fmla="*/ 0 h 36"/>
                <a:gd name="T96" fmla="*/ 3462 w 4470"/>
                <a:gd name="T97" fmla="*/ 0 h 36"/>
                <a:gd name="T98" fmla="*/ 3534 w 4470"/>
                <a:gd name="T99" fmla="*/ 0 h 36"/>
                <a:gd name="T100" fmla="*/ 3606 w 4470"/>
                <a:gd name="T101" fmla="*/ 0 h 36"/>
                <a:gd name="T102" fmla="*/ 3672 w 4470"/>
                <a:gd name="T103" fmla="*/ 0 h 36"/>
                <a:gd name="T104" fmla="*/ 3744 w 4470"/>
                <a:gd name="T105" fmla="*/ 0 h 36"/>
                <a:gd name="T106" fmla="*/ 3816 w 4470"/>
                <a:gd name="T107" fmla="*/ 6 h 36"/>
                <a:gd name="T108" fmla="*/ 3888 w 4470"/>
                <a:gd name="T109" fmla="*/ 6 h 36"/>
                <a:gd name="T110" fmla="*/ 3960 w 4470"/>
                <a:gd name="T111" fmla="*/ 6 h 36"/>
                <a:gd name="T112" fmla="*/ 4026 w 4470"/>
                <a:gd name="T113" fmla="*/ 6 h 36"/>
                <a:gd name="T114" fmla="*/ 4098 w 4470"/>
                <a:gd name="T115" fmla="*/ 6 h 36"/>
                <a:gd name="T116" fmla="*/ 4170 w 4470"/>
                <a:gd name="T117" fmla="*/ 12 h 36"/>
                <a:gd name="T118" fmla="*/ 4242 w 4470"/>
                <a:gd name="T119" fmla="*/ 30 h 36"/>
                <a:gd name="T120" fmla="*/ 4314 w 4470"/>
                <a:gd name="T121" fmla="*/ 30 h 36"/>
                <a:gd name="T122" fmla="*/ 4380 w 4470"/>
                <a:gd name="T123" fmla="*/ 12 h 36"/>
                <a:gd name="T124" fmla="*/ 4452 w 4470"/>
                <a:gd name="T125" fmla="*/ 6 h 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470"/>
                <a:gd name="T190" fmla="*/ 0 h 36"/>
                <a:gd name="T191" fmla="*/ 4470 w 4470"/>
                <a:gd name="T192" fmla="*/ 36 h 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470" h="36">
                  <a:moveTo>
                    <a:pt x="0" y="6"/>
                  </a:moveTo>
                  <a:lnTo>
                    <a:pt x="0" y="6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42" y="6"/>
                  </a:lnTo>
                  <a:lnTo>
                    <a:pt x="48" y="6"/>
                  </a:lnTo>
                  <a:lnTo>
                    <a:pt x="54" y="6"/>
                  </a:lnTo>
                  <a:lnTo>
                    <a:pt x="60" y="6"/>
                  </a:lnTo>
                  <a:lnTo>
                    <a:pt x="66" y="6"/>
                  </a:lnTo>
                  <a:lnTo>
                    <a:pt x="66" y="12"/>
                  </a:lnTo>
                  <a:lnTo>
                    <a:pt x="72" y="12"/>
                  </a:lnTo>
                  <a:lnTo>
                    <a:pt x="78" y="12"/>
                  </a:lnTo>
                  <a:lnTo>
                    <a:pt x="84" y="12"/>
                  </a:lnTo>
                  <a:lnTo>
                    <a:pt x="90" y="12"/>
                  </a:lnTo>
                  <a:lnTo>
                    <a:pt x="96" y="12"/>
                  </a:lnTo>
                  <a:lnTo>
                    <a:pt x="96" y="18"/>
                  </a:lnTo>
                  <a:lnTo>
                    <a:pt x="102" y="18"/>
                  </a:lnTo>
                  <a:lnTo>
                    <a:pt x="108" y="18"/>
                  </a:lnTo>
                  <a:lnTo>
                    <a:pt x="114" y="18"/>
                  </a:lnTo>
                  <a:lnTo>
                    <a:pt x="120" y="18"/>
                  </a:lnTo>
                  <a:lnTo>
                    <a:pt x="126" y="18"/>
                  </a:lnTo>
                  <a:lnTo>
                    <a:pt x="126" y="24"/>
                  </a:lnTo>
                  <a:lnTo>
                    <a:pt x="132" y="24"/>
                  </a:lnTo>
                  <a:lnTo>
                    <a:pt x="138" y="24"/>
                  </a:lnTo>
                  <a:lnTo>
                    <a:pt x="144" y="24"/>
                  </a:lnTo>
                  <a:lnTo>
                    <a:pt x="150" y="24"/>
                  </a:lnTo>
                  <a:lnTo>
                    <a:pt x="150" y="30"/>
                  </a:lnTo>
                  <a:lnTo>
                    <a:pt x="156" y="30"/>
                  </a:lnTo>
                  <a:lnTo>
                    <a:pt x="162" y="30"/>
                  </a:lnTo>
                  <a:lnTo>
                    <a:pt x="168" y="30"/>
                  </a:lnTo>
                  <a:lnTo>
                    <a:pt x="174" y="30"/>
                  </a:lnTo>
                  <a:lnTo>
                    <a:pt x="180" y="30"/>
                  </a:lnTo>
                  <a:lnTo>
                    <a:pt x="186" y="30"/>
                  </a:lnTo>
                  <a:lnTo>
                    <a:pt x="192" y="30"/>
                  </a:lnTo>
                  <a:lnTo>
                    <a:pt x="198" y="30"/>
                  </a:lnTo>
                  <a:lnTo>
                    <a:pt x="204" y="30"/>
                  </a:lnTo>
                  <a:lnTo>
                    <a:pt x="210" y="30"/>
                  </a:lnTo>
                  <a:lnTo>
                    <a:pt x="216" y="30"/>
                  </a:lnTo>
                  <a:lnTo>
                    <a:pt x="222" y="30"/>
                  </a:lnTo>
                  <a:lnTo>
                    <a:pt x="228" y="30"/>
                  </a:lnTo>
                  <a:lnTo>
                    <a:pt x="234" y="30"/>
                  </a:lnTo>
                  <a:lnTo>
                    <a:pt x="240" y="30"/>
                  </a:lnTo>
                  <a:lnTo>
                    <a:pt x="240" y="24"/>
                  </a:lnTo>
                  <a:lnTo>
                    <a:pt x="246" y="24"/>
                  </a:lnTo>
                  <a:lnTo>
                    <a:pt x="252" y="24"/>
                  </a:lnTo>
                  <a:lnTo>
                    <a:pt x="258" y="24"/>
                  </a:lnTo>
                  <a:lnTo>
                    <a:pt x="264" y="24"/>
                  </a:lnTo>
                  <a:lnTo>
                    <a:pt x="270" y="24"/>
                  </a:lnTo>
                  <a:lnTo>
                    <a:pt x="270" y="18"/>
                  </a:lnTo>
                  <a:lnTo>
                    <a:pt x="276" y="18"/>
                  </a:lnTo>
                  <a:lnTo>
                    <a:pt x="282" y="18"/>
                  </a:lnTo>
                  <a:lnTo>
                    <a:pt x="288" y="18"/>
                  </a:lnTo>
                  <a:lnTo>
                    <a:pt x="294" y="18"/>
                  </a:lnTo>
                  <a:lnTo>
                    <a:pt x="294" y="12"/>
                  </a:lnTo>
                  <a:lnTo>
                    <a:pt x="300" y="12"/>
                  </a:lnTo>
                  <a:lnTo>
                    <a:pt x="306" y="12"/>
                  </a:lnTo>
                  <a:lnTo>
                    <a:pt x="312" y="12"/>
                  </a:lnTo>
                  <a:lnTo>
                    <a:pt x="318" y="12"/>
                  </a:lnTo>
                  <a:lnTo>
                    <a:pt x="324" y="12"/>
                  </a:lnTo>
                  <a:lnTo>
                    <a:pt x="324" y="6"/>
                  </a:lnTo>
                  <a:lnTo>
                    <a:pt x="330" y="6"/>
                  </a:lnTo>
                  <a:lnTo>
                    <a:pt x="336" y="6"/>
                  </a:lnTo>
                  <a:lnTo>
                    <a:pt x="342" y="6"/>
                  </a:lnTo>
                  <a:lnTo>
                    <a:pt x="348" y="6"/>
                  </a:lnTo>
                  <a:lnTo>
                    <a:pt x="354" y="6"/>
                  </a:lnTo>
                  <a:lnTo>
                    <a:pt x="360" y="6"/>
                  </a:lnTo>
                  <a:lnTo>
                    <a:pt x="366" y="6"/>
                  </a:lnTo>
                  <a:lnTo>
                    <a:pt x="372" y="6"/>
                  </a:lnTo>
                  <a:lnTo>
                    <a:pt x="378" y="6"/>
                  </a:lnTo>
                  <a:lnTo>
                    <a:pt x="384" y="6"/>
                  </a:lnTo>
                  <a:lnTo>
                    <a:pt x="390" y="6"/>
                  </a:lnTo>
                  <a:lnTo>
                    <a:pt x="390" y="0"/>
                  </a:lnTo>
                  <a:lnTo>
                    <a:pt x="396" y="0"/>
                  </a:lnTo>
                  <a:lnTo>
                    <a:pt x="402" y="0"/>
                  </a:lnTo>
                  <a:lnTo>
                    <a:pt x="408" y="0"/>
                  </a:lnTo>
                  <a:lnTo>
                    <a:pt x="414" y="0"/>
                  </a:lnTo>
                  <a:lnTo>
                    <a:pt x="420" y="0"/>
                  </a:lnTo>
                  <a:lnTo>
                    <a:pt x="426" y="0"/>
                  </a:lnTo>
                  <a:lnTo>
                    <a:pt x="432" y="0"/>
                  </a:lnTo>
                  <a:lnTo>
                    <a:pt x="438" y="0"/>
                  </a:lnTo>
                  <a:lnTo>
                    <a:pt x="444" y="0"/>
                  </a:lnTo>
                  <a:lnTo>
                    <a:pt x="450" y="0"/>
                  </a:lnTo>
                  <a:lnTo>
                    <a:pt x="456" y="0"/>
                  </a:lnTo>
                  <a:lnTo>
                    <a:pt x="462" y="0"/>
                  </a:lnTo>
                  <a:lnTo>
                    <a:pt x="468" y="0"/>
                  </a:lnTo>
                  <a:lnTo>
                    <a:pt x="474" y="0"/>
                  </a:lnTo>
                  <a:lnTo>
                    <a:pt x="480" y="0"/>
                  </a:lnTo>
                  <a:lnTo>
                    <a:pt x="486" y="0"/>
                  </a:lnTo>
                  <a:lnTo>
                    <a:pt x="492" y="0"/>
                  </a:lnTo>
                  <a:lnTo>
                    <a:pt x="498" y="0"/>
                  </a:lnTo>
                  <a:lnTo>
                    <a:pt x="504" y="0"/>
                  </a:lnTo>
                  <a:lnTo>
                    <a:pt x="510" y="0"/>
                  </a:lnTo>
                  <a:lnTo>
                    <a:pt x="516" y="0"/>
                  </a:lnTo>
                  <a:lnTo>
                    <a:pt x="522" y="0"/>
                  </a:lnTo>
                  <a:lnTo>
                    <a:pt x="528" y="0"/>
                  </a:lnTo>
                  <a:lnTo>
                    <a:pt x="534" y="0"/>
                  </a:lnTo>
                  <a:lnTo>
                    <a:pt x="540" y="0"/>
                  </a:lnTo>
                  <a:lnTo>
                    <a:pt x="546" y="0"/>
                  </a:lnTo>
                  <a:lnTo>
                    <a:pt x="552" y="0"/>
                  </a:lnTo>
                  <a:lnTo>
                    <a:pt x="558" y="0"/>
                  </a:lnTo>
                  <a:lnTo>
                    <a:pt x="564" y="0"/>
                  </a:lnTo>
                  <a:lnTo>
                    <a:pt x="570" y="0"/>
                  </a:lnTo>
                  <a:lnTo>
                    <a:pt x="576" y="0"/>
                  </a:lnTo>
                  <a:lnTo>
                    <a:pt x="582" y="0"/>
                  </a:lnTo>
                  <a:lnTo>
                    <a:pt x="588" y="0"/>
                  </a:lnTo>
                  <a:lnTo>
                    <a:pt x="594" y="0"/>
                  </a:lnTo>
                  <a:lnTo>
                    <a:pt x="600" y="0"/>
                  </a:lnTo>
                  <a:lnTo>
                    <a:pt x="606" y="0"/>
                  </a:lnTo>
                  <a:lnTo>
                    <a:pt x="612" y="0"/>
                  </a:lnTo>
                  <a:lnTo>
                    <a:pt x="618" y="0"/>
                  </a:lnTo>
                  <a:lnTo>
                    <a:pt x="624" y="0"/>
                  </a:lnTo>
                  <a:lnTo>
                    <a:pt x="630" y="0"/>
                  </a:lnTo>
                  <a:lnTo>
                    <a:pt x="636" y="0"/>
                  </a:lnTo>
                  <a:lnTo>
                    <a:pt x="642" y="0"/>
                  </a:lnTo>
                  <a:lnTo>
                    <a:pt x="648" y="0"/>
                  </a:lnTo>
                  <a:lnTo>
                    <a:pt x="654" y="0"/>
                  </a:lnTo>
                  <a:lnTo>
                    <a:pt x="660" y="0"/>
                  </a:lnTo>
                  <a:lnTo>
                    <a:pt x="666" y="0"/>
                  </a:lnTo>
                  <a:lnTo>
                    <a:pt x="672" y="0"/>
                  </a:lnTo>
                  <a:lnTo>
                    <a:pt x="678" y="0"/>
                  </a:lnTo>
                  <a:lnTo>
                    <a:pt x="684" y="0"/>
                  </a:lnTo>
                  <a:lnTo>
                    <a:pt x="690" y="0"/>
                  </a:lnTo>
                  <a:lnTo>
                    <a:pt x="696" y="0"/>
                  </a:lnTo>
                  <a:lnTo>
                    <a:pt x="702" y="0"/>
                  </a:lnTo>
                  <a:lnTo>
                    <a:pt x="708" y="0"/>
                  </a:lnTo>
                  <a:lnTo>
                    <a:pt x="714" y="0"/>
                  </a:lnTo>
                  <a:lnTo>
                    <a:pt x="720" y="0"/>
                  </a:lnTo>
                  <a:lnTo>
                    <a:pt x="726" y="0"/>
                  </a:lnTo>
                  <a:lnTo>
                    <a:pt x="732" y="0"/>
                  </a:lnTo>
                  <a:lnTo>
                    <a:pt x="738" y="0"/>
                  </a:lnTo>
                  <a:lnTo>
                    <a:pt x="744" y="0"/>
                  </a:lnTo>
                  <a:lnTo>
                    <a:pt x="750" y="0"/>
                  </a:lnTo>
                  <a:lnTo>
                    <a:pt x="756" y="0"/>
                  </a:lnTo>
                  <a:lnTo>
                    <a:pt x="762" y="0"/>
                  </a:lnTo>
                  <a:lnTo>
                    <a:pt x="768" y="0"/>
                  </a:lnTo>
                  <a:lnTo>
                    <a:pt x="774" y="0"/>
                  </a:lnTo>
                  <a:lnTo>
                    <a:pt x="780" y="0"/>
                  </a:lnTo>
                  <a:lnTo>
                    <a:pt x="786" y="0"/>
                  </a:lnTo>
                  <a:lnTo>
                    <a:pt x="792" y="0"/>
                  </a:lnTo>
                  <a:lnTo>
                    <a:pt x="798" y="0"/>
                  </a:lnTo>
                  <a:lnTo>
                    <a:pt x="804" y="0"/>
                  </a:lnTo>
                  <a:lnTo>
                    <a:pt x="810" y="0"/>
                  </a:lnTo>
                  <a:lnTo>
                    <a:pt x="816" y="0"/>
                  </a:lnTo>
                  <a:lnTo>
                    <a:pt x="822" y="0"/>
                  </a:lnTo>
                  <a:lnTo>
                    <a:pt x="828" y="0"/>
                  </a:lnTo>
                  <a:lnTo>
                    <a:pt x="834" y="0"/>
                  </a:lnTo>
                  <a:lnTo>
                    <a:pt x="840" y="0"/>
                  </a:lnTo>
                  <a:lnTo>
                    <a:pt x="846" y="0"/>
                  </a:lnTo>
                  <a:lnTo>
                    <a:pt x="852" y="0"/>
                  </a:lnTo>
                  <a:lnTo>
                    <a:pt x="858" y="0"/>
                  </a:lnTo>
                  <a:lnTo>
                    <a:pt x="864" y="0"/>
                  </a:lnTo>
                  <a:lnTo>
                    <a:pt x="870" y="0"/>
                  </a:lnTo>
                  <a:lnTo>
                    <a:pt x="876" y="0"/>
                  </a:lnTo>
                  <a:lnTo>
                    <a:pt x="882" y="0"/>
                  </a:lnTo>
                  <a:lnTo>
                    <a:pt x="888" y="0"/>
                  </a:lnTo>
                  <a:lnTo>
                    <a:pt x="894" y="0"/>
                  </a:lnTo>
                  <a:lnTo>
                    <a:pt x="900" y="0"/>
                  </a:lnTo>
                  <a:lnTo>
                    <a:pt x="906" y="0"/>
                  </a:lnTo>
                  <a:lnTo>
                    <a:pt x="912" y="0"/>
                  </a:lnTo>
                  <a:lnTo>
                    <a:pt x="918" y="0"/>
                  </a:lnTo>
                  <a:lnTo>
                    <a:pt x="924" y="0"/>
                  </a:lnTo>
                  <a:lnTo>
                    <a:pt x="930" y="0"/>
                  </a:lnTo>
                  <a:lnTo>
                    <a:pt x="936" y="0"/>
                  </a:lnTo>
                  <a:lnTo>
                    <a:pt x="942" y="0"/>
                  </a:lnTo>
                  <a:lnTo>
                    <a:pt x="948" y="0"/>
                  </a:lnTo>
                  <a:lnTo>
                    <a:pt x="954" y="0"/>
                  </a:lnTo>
                  <a:lnTo>
                    <a:pt x="960" y="0"/>
                  </a:lnTo>
                  <a:lnTo>
                    <a:pt x="966" y="0"/>
                  </a:lnTo>
                  <a:lnTo>
                    <a:pt x="972" y="0"/>
                  </a:lnTo>
                  <a:lnTo>
                    <a:pt x="978" y="0"/>
                  </a:lnTo>
                  <a:lnTo>
                    <a:pt x="984" y="0"/>
                  </a:lnTo>
                  <a:lnTo>
                    <a:pt x="990" y="0"/>
                  </a:lnTo>
                  <a:lnTo>
                    <a:pt x="996" y="0"/>
                  </a:lnTo>
                  <a:lnTo>
                    <a:pt x="1002" y="0"/>
                  </a:lnTo>
                  <a:lnTo>
                    <a:pt x="1008" y="0"/>
                  </a:lnTo>
                  <a:lnTo>
                    <a:pt x="1014" y="0"/>
                  </a:lnTo>
                  <a:lnTo>
                    <a:pt x="1020" y="0"/>
                  </a:lnTo>
                  <a:lnTo>
                    <a:pt x="1026" y="0"/>
                  </a:lnTo>
                  <a:lnTo>
                    <a:pt x="1032" y="0"/>
                  </a:lnTo>
                  <a:lnTo>
                    <a:pt x="1038" y="0"/>
                  </a:lnTo>
                  <a:lnTo>
                    <a:pt x="1044" y="0"/>
                  </a:lnTo>
                  <a:lnTo>
                    <a:pt x="1050" y="0"/>
                  </a:lnTo>
                  <a:lnTo>
                    <a:pt x="1056" y="0"/>
                  </a:lnTo>
                  <a:lnTo>
                    <a:pt x="1062" y="0"/>
                  </a:lnTo>
                  <a:lnTo>
                    <a:pt x="1068" y="0"/>
                  </a:lnTo>
                  <a:lnTo>
                    <a:pt x="1074" y="0"/>
                  </a:lnTo>
                  <a:lnTo>
                    <a:pt x="1080" y="0"/>
                  </a:lnTo>
                  <a:lnTo>
                    <a:pt x="1086" y="0"/>
                  </a:lnTo>
                  <a:lnTo>
                    <a:pt x="1086" y="6"/>
                  </a:lnTo>
                  <a:lnTo>
                    <a:pt x="1092" y="6"/>
                  </a:lnTo>
                  <a:lnTo>
                    <a:pt x="1098" y="6"/>
                  </a:lnTo>
                  <a:lnTo>
                    <a:pt x="1104" y="6"/>
                  </a:lnTo>
                  <a:lnTo>
                    <a:pt x="1110" y="6"/>
                  </a:lnTo>
                  <a:lnTo>
                    <a:pt x="1116" y="6"/>
                  </a:lnTo>
                  <a:lnTo>
                    <a:pt x="1122" y="6"/>
                  </a:lnTo>
                  <a:lnTo>
                    <a:pt x="1128" y="6"/>
                  </a:lnTo>
                  <a:lnTo>
                    <a:pt x="1134" y="6"/>
                  </a:lnTo>
                  <a:lnTo>
                    <a:pt x="1140" y="6"/>
                  </a:lnTo>
                  <a:lnTo>
                    <a:pt x="1146" y="6"/>
                  </a:lnTo>
                  <a:lnTo>
                    <a:pt x="1152" y="6"/>
                  </a:lnTo>
                  <a:lnTo>
                    <a:pt x="1158" y="6"/>
                  </a:lnTo>
                  <a:lnTo>
                    <a:pt x="1164" y="6"/>
                  </a:lnTo>
                  <a:lnTo>
                    <a:pt x="1170" y="6"/>
                  </a:lnTo>
                  <a:lnTo>
                    <a:pt x="1176" y="6"/>
                  </a:lnTo>
                  <a:lnTo>
                    <a:pt x="1182" y="6"/>
                  </a:lnTo>
                  <a:lnTo>
                    <a:pt x="1188" y="6"/>
                  </a:lnTo>
                  <a:lnTo>
                    <a:pt x="1194" y="6"/>
                  </a:lnTo>
                  <a:lnTo>
                    <a:pt x="1200" y="6"/>
                  </a:lnTo>
                  <a:lnTo>
                    <a:pt x="1206" y="6"/>
                  </a:lnTo>
                  <a:lnTo>
                    <a:pt x="1212" y="6"/>
                  </a:lnTo>
                  <a:lnTo>
                    <a:pt x="1218" y="6"/>
                  </a:lnTo>
                  <a:lnTo>
                    <a:pt x="1224" y="6"/>
                  </a:lnTo>
                  <a:lnTo>
                    <a:pt x="1230" y="6"/>
                  </a:lnTo>
                  <a:lnTo>
                    <a:pt x="1236" y="6"/>
                  </a:lnTo>
                  <a:lnTo>
                    <a:pt x="1242" y="6"/>
                  </a:lnTo>
                  <a:lnTo>
                    <a:pt x="1248" y="6"/>
                  </a:lnTo>
                  <a:lnTo>
                    <a:pt x="1254" y="6"/>
                  </a:lnTo>
                  <a:lnTo>
                    <a:pt x="1260" y="6"/>
                  </a:lnTo>
                  <a:lnTo>
                    <a:pt x="1266" y="6"/>
                  </a:lnTo>
                  <a:lnTo>
                    <a:pt x="1272" y="6"/>
                  </a:lnTo>
                  <a:lnTo>
                    <a:pt x="1278" y="6"/>
                  </a:lnTo>
                  <a:lnTo>
                    <a:pt x="1284" y="6"/>
                  </a:lnTo>
                  <a:lnTo>
                    <a:pt x="1290" y="6"/>
                  </a:lnTo>
                  <a:lnTo>
                    <a:pt x="1296" y="6"/>
                  </a:lnTo>
                  <a:lnTo>
                    <a:pt x="1302" y="6"/>
                  </a:lnTo>
                  <a:lnTo>
                    <a:pt x="1308" y="6"/>
                  </a:lnTo>
                  <a:lnTo>
                    <a:pt x="1314" y="6"/>
                  </a:lnTo>
                  <a:lnTo>
                    <a:pt x="1320" y="6"/>
                  </a:lnTo>
                  <a:lnTo>
                    <a:pt x="1326" y="6"/>
                  </a:lnTo>
                  <a:lnTo>
                    <a:pt x="1332" y="6"/>
                  </a:lnTo>
                  <a:lnTo>
                    <a:pt x="1338" y="6"/>
                  </a:lnTo>
                  <a:lnTo>
                    <a:pt x="1344" y="6"/>
                  </a:lnTo>
                  <a:lnTo>
                    <a:pt x="1350" y="6"/>
                  </a:lnTo>
                  <a:lnTo>
                    <a:pt x="1356" y="6"/>
                  </a:lnTo>
                  <a:lnTo>
                    <a:pt x="1362" y="6"/>
                  </a:lnTo>
                  <a:lnTo>
                    <a:pt x="1368" y="6"/>
                  </a:lnTo>
                  <a:lnTo>
                    <a:pt x="1374" y="6"/>
                  </a:lnTo>
                  <a:lnTo>
                    <a:pt x="1380" y="6"/>
                  </a:lnTo>
                  <a:lnTo>
                    <a:pt x="1386" y="6"/>
                  </a:lnTo>
                  <a:lnTo>
                    <a:pt x="1392" y="6"/>
                  </a:lnTo>
                  <a:lnTo>
                    <a:pt x="1398" y="6"/>
                  </a:lnTo>
                  <a:lnTo>
                    <a:pt x="1404" y="6"/>
                  </a:lnTo>
                  <a:lnTo>
                    <a:pt x="1410" y="6"/>
                  </a:lnTo>
                  <a:lnTo>
                    <a:pt x="1416" y="6"/>
                  </a:lnTo>
                  <a:lnTo>
                    <a:pt x="1422" y="6"/>
                  </a:lnTo>
                  <a:lnTo>
                    <a:pt x="1428" y="6"/>
                  </a:lnTo>
                  <a:lnTo>
                    <a:pt x="1434" y="6"/>
                  </a:lnTo>
                  <a:lnTo>
                    <a:pt x="1440" y="6"/>
                  </a:lnTo>
                  <a:lnTo>
                    <a:pt x="1446" y="6"/>
                  </a:lnTo>
                  <a:lnTo>
                    <a:pt x="1452" y="6"/>
                  </a:lnTo>
                  <a:lnTo>
                    <a:pt x="1458" y="6"/>
                  </a:lnTo>
                  <a:lnTo>
                    <a:pt x="1464" y="6"/>
                  </a:lnTo>
                  <a:lnTo>
                    <a:pt x="1470" y="6"/>
                  </a:lnTo>
                  <a:lnTo>
                    <a:pt x="1476" y="6"/>
                  </a:lnTo>
                  <a:lnTo>
                    <a:pt x="1482" y="6"/>
                  </a:lnTo>
                  <a:lnTo>
                    <a:pt x="1488" y="6"/>
                  </a:lnTo>
                  <a:lnTo>
                    <a:pt x="1494" y="6"/>
                  </a:lnTo>
                  <a:lnTo>
                    <a:pt x="1500" y="6"/>
                  </a:lnTo>
                  <a:lnTo>
                    <a:pt x="1506" y="6"/>
                  </a:lnTo>
                  <a:lnTo>
                    <a:pt x="1512" y="6"/>
                  </a:lnTo>
                  <a:lnTo>
                    <a:pt x="1518" y="6"/>
                  </a:lnTo>
                  <a:lnTo>
                    <a:pt x="1524" y="6"/>
                  </a:lnTo>
                  <a:lnTo>
                    <a:pt x="1530" y="6"/>
                  </a:lnTo>
                  <a:lnTo>
                    <a:pt x="1536" y="6"/>
                  </a:lnTo>
                  <a:lnTo>
                    <a:pt x="1542" y="6"/>
                  </a:lnTo>
                  <a:lnTo>
                    <a:pt x="1548" y="6"/>
                  </a:lnTo>
                  <a:lnTo>
                    <a:pt x="1554" y="6"/>
                  </a:lnTo>
                  <a:lnTo>
                    <a:pt x="1560" y="6"/>
                  </a:lnTo>
                  <a:lnTo>
                    <a:pt x="1566" y="6"/>
                  </a:lnTo>
                  <a:lnTo>
                    <a:pt x="1572" y="6"/>
                  </a:lnTo>
                  <a:lnTo>
                    <a:pt x="1578" y="6"/>
                  </a:lnTo>
                  <a:lnTo>
                    <a:pt x="1584" y="6"/>
                  </a:lnTo>
                  <a:lnTo>
                    <a:pt x="1590" y="6"/>
                  </a:lnTo>
                  <a:lnTo>
                    <a:pt x="1596" y="6"/>
                  </a:lnTo>
                  <a:lnTo>
                    <a:pt x="1602" y="6"/>
                  </a:lnTo>
                  <a:lnTo>
                    <a:pt x="1608" y="6"/>
                  </a:lnTo>
                  <a:lnTo>
                    <a:pt x="1614" y="6"/>
                  </a:lnTo>
                  <a:lnTo>
                    <a:pt x="1620" y="6"/>
                  </a:lnTo>
                  <a:lnTo>
                    <a:pt x="1626" y="6"/>
                  </a:lnTo>
                  <a:lnTo>
                    <a:pt x="1632" y="6"/>
                  </a:lnTo>
                  <a:lnTo>
                    <a:pt x="1638" y="6"/>
                  </a:lnTo>
                  <a:lnTo>
                    <a:pt x="1644" y="6"/>
                  </a:lnTo>
                  <a:lnTo>
                    <a:pt x="1650" y="6"/>
                  </a:lnTo>
                  <a:lnTo>
                    <a:pt x="1656" y="6"/>
                  </a:lnTo>
                  <a:lnTo>
                    <a:pt x="1662" y="6"/>
                  </a:lnTo>
                  <a:lnTo>
                    <a:pt x="1668" y="6"/>
                  </a:lnTo>
                  <a:lnTo>
                    <a:pt x="1674" y="6"/>
                  </a:lnTo>
                  <a:lnTo>
                    <a:pt x="1680" y="6"/>
                  </a:lnTo>
                  <a:lnTo>
                    <a:pt x="1686" y="6"/>
                  </a:lnTo>
                  <a:lnTo>
                    <a:pt x="1692" y="6"/>
                  </a:lnTo>
                  <a:lnTo>
                    <a:pt x="1698" y="6"/>
                  </a:lnTo>
                  <a:lnTo>
                    <a:pt x="1704" y="6"/>
                  </a:lnTo>
                  <a:lnTo>
                    <a:pt x="1710" y="6"/>
                  </a:lnTo>
                  <a:lnTo>
                    <a:pt x="1716" y="6"/>
                  </a:lnTo>
                  <a:lnTo>
                    <a:pt x="1722" y="6"/>
                  </a:lnTo>
                  <a:lnTo>
                    <a:pt x="1728" y="6"/>
                  </a:lnTo>
                  <a:lnTo>
                    <a:pt x="1734" y="6"/>
                  </a:lnTo>
                  <a:lnTo>
                    <a:pt x="1740" y="6"/>
                  </a:lnTo>
                  <a:lnTo>
                    <a:pt x="1746" y="6"/>
                  </a:lnTo>
                  <a:lnTo>
                    <a:pt x="1752" y="6"/>
                  </a:lnTo>
                  <a:lnTo>
                    <a:pt x="1758" y="6"/>
                  </a:lnTo>
                  <a:lnTo>
                    <a:pt x="1764" y="6"/>
                  </a:lnTo>
                  <a:lnTo>
                    <a:pt x="1770" y="6"/>
                  </a:lnTo>
                  <a:lnTo>
                    <a:pt x="1776" y="6"/>
                  </a:lnTo>
                  <a:lnTo>
                    <a:pt x="1782" y="6"/>
                  </a:lnTo>
                  <a:lnTo>
                    <a:pt x="1788" y="6"/>
                  </a:lnTo>
                  <a:lnTo>
                    <a:pt x="1794" y="6"/>
                  </a:lnTo>
                  <a:lnTo>
                    <a:pt x="1800" y="6"/>
                  </a:lnTo>
                  <a:lnTo>
                    <a:pt x="1806" y="6"/>
                  </a:lnTo>
                  <a:lnTo>
                    <a:pt x="1812" y="6"/>
                  </a:lnTo>
                  <a:lnTo>
                    <a:pt x="1818" y="6"/>
                  </a:lnTo>
                  <a:lnTo>
                    <a:pt x="1824" y="6"/>
                  </a:lnTo>
                  <a:lnTo>
                    <a:pt x="1830" y="6"/>
                  </a:lnTo>
                  <a:lnTo>
                    <a:pt x="1836" y="6"/>
                  </a:lnTo>
                  <a:lnTo>
                    <a:pt x="1842" y="6"/>
                  </a:lnTo>
                  <a:lnTo>
                    <a:pt x="1848" y="6"/>
                  </a:lnTo>
                  <a:lnTo>
                    <a:pt x="1854" y="6"/>
                  </a:lnTo>
                  <a:lnTo>
                    <a:pt x="1860" y="6"/>
                  </a:lnTo>
                  <a:lnTo>
                    <a:pt x="1866" y="6"/>
                  </a:lnTo>
                  <a:lnTo>
                    <a:pt x="1872" y="6"/>
                  </a:lnTo>
                  <a:lnTo>
                    <a:pt x="1878" y="6"/>
                  </a:lnTo>
                  <a:lnTo>
                    <a:pt x="1884" y="6"/>
                  </a:lnTo>
                  <a:lnTo>
                    <a:pt x="1890" y="6"/>
                  </a:lnTo>
                  <a:lnTo>
                    <a:pt x="1896" y="6"/>
                  </a:lnTo>
                  <a:lnTo>
                    <a:pt x="1902" y="6"/>
                  </a:lnTo>
                  <a:lnTo>
                    <a:pt x="1902" y="0"/>
                  </a:lnTo>
                  <a:lnTo>
                    <a:pt x="1908" y="0"/>
                  </a:lnTo>
                  <a:lnTo>
                    <a:pt x="1914" y="0"/>
                  </a:lnTo>
                  <a:lnTo>
                    <a:pt x="1920" y="0"/>
                  </a:lnTo>
                  <a:lnTo>
                    <a:pt x="1926" y="0"/>
                  </a:lnTo>
                  <a:lnTo>
                    <a:pt x="1932" y="0"/>
                  </a:lnTo>
                  <a:lnTo>
                    <a:pt x="1938" y="0"/>
                  </a:lnTo>
                  <a:lnTo>
                    <a:pt x="1944" y="0"/>
                  </a:lnTo>
                  <a:lnTo>
                    <a:pt x="1950" y="0"/>
                  </a:lnTo>
                  <a:lnTo>
                    <a:pt x="1956" y="0"/>
                  </a:lnTo>
                  <a:lnTo>
                    <a:pt x="1962" y="0"/>
                  </a:lnTo>
                  <a:lnTo>
                    <a:pt x="1968" y="0"/>
                  </a:lnTo>
                  <a:lnTo>
                    <a:pt x="1974" y="0"/>
                  </a:lnTo>
                  <a:lnTo>
                    <a:pt x="1980" y="0"/>
                  </a:lnTo>
                  <a:lnTo>
                    <a:pt x="1986" y="0"/>
                  </a:lnTo>
                  <a:lnTo>
                    <a:pt x="1992" y="0"/>
                  </a:lnTo>
                  <a:lnTo>
                    <a:pt x="1998" y="0"/>
                  </a:lnTo>
                  <a:lnTo>
                    <a:pt x="1998" y="6"/>
                  </a:lnTo>
                  <a:lnTo>
                    <a:pt x="2004" y="6"/>
                  </a:lnTo>
                  <a:lnTo>
                    <a:pt x="2010" y="6"/>
                  </a:lnTo>
                  <a:lnTo>
                    <a:pt x="2016" y="6"/>
                  </a:lnTo>
                  <a:lnTo>
                    <a:pt x="2022" y="6"/>
                  </a:lnTo>
                  <a:lnTo>
                    <a:pt x="2028" y="6"/>
                  </a:lnTo>
                  <a:lnTo>
                    <a:pt x="2034" y="6"/>
                  </a:lnTo>
                  <a:lnTo>
                    <a:pt x="2040" y="6"/>
                  </a:lnTo>
                  <a:lnTo>
                    <a:pt x="2046" y="6"/>
                  </a:lnTo>
                  <a:lnTo>
                    <a:pt x="2052" y="6"/>
                  </a:lnTo>
                  <a:lnTo>
                    <a:pt x="2058" y="6"/>
                  </a:lnTo>
                  <a:lnTo>
                    <a:pt x="2064" y="6"/>
                  </a:lnTo>
                  <a:lnTo>
                    <a:pt x="2070" y="6"/>
                  </a:lnTo>
                  <a:lnTo>
                    <a:pt x="2076" y="6"/>
                  </a:lnTo>
                  <a:lnTo>
                    <a:pt x="2082" y="6"/>
                  </a:lnTo>
                  <a:lnTo>
                    <a:pt x="2088" y="6"/>
                  </a:lnTo>
                  <a:lnTo>
                    <a:pt x="2094" y="6"/>
                  </a:lnTo>
                  <a:lnTo>
                    <a:pt x="2100" y="6"/>
                  </a:lnTo>
                  <a:lnTo>
                    <a:pt x="2106" y="6"/>
                  </a:lnTo>
                  <a:lnTo>
                    <a:pt x="2112" y="6"/>
                  </a:lnTo>
                  <a:lnTo>
                    <a:pt x="2118" y="6"/>
                  </a:lnTo>
                  <a:lnTo>
                    <a:pt x="2124" y="6"/>
                  </a:lnTo>
                  <a:lnTo>
                    <a:pt x="2130" y="6"/>
                  </a:lnTo>
                  <a:lnTo>
                    <a:pt x="2136" y="6"/>
                  </a:lnTo>
                  <a:lnTo>
                    <a:pt x="2142" y="6"/>
                  </a:lnTo>
                  <a:lnTo>
                    <a:pt x="2148" y="6"/>
                  </a:lnTo>
                  <a:lnTo>
                    <a:pt x="2154" y="6"/>
                  </a:lnTo>
                  <a:lnTo>
                    <a:pt x="2160" y="6"/>
                  </a:lnTo>
                  <a:lnTo>
                    <a:pt x="2166" y="6"/>
                  </a:lnTo>
                  <a:lnTo>
                    <a:pt x="2172" y="6"/>
                  </a:lnTo>
                  <a:lnTo>
                    <a:pt x="2178" y="6"/>
                  </a:lnTo>
                  <a:lnTo>
                    <a:pt x="2184" y="6"/>
                  </a:lnTo>
                  <a:lnTo>
                    <a:pt x="2190" y="6"/>
                  </a:lnTo>
                  <a:lnTo>
                    <a:pt x="2196" y="6"/>
                  </a:lnTo>
                  <a:lnTo>
                    <a:pt x="2202" y="6"/>
                  </a:lnTo>
                  <a:lnTo>
                    <a:pt x="2208" y="6"/>
                  </a:lnTo>
                  <a:lnTo>
                    <a:pt x="2214" y="6"/>
                  </a:lnTo>
                  <a:lnTo>
                    <a:pt x="2220" y="6"/>
                  </a:lnTo>
                  <a:lnTo>
                    <a:pt x="2226" y="6"/>
                  </a:lnTo>
                  <a:lnTo>
                    <a:pt x="2232" y="6"/>
                  </a:lnTo>
                  <a:lnTo>
                    <a:pt x="2238" y="6"/>
                  </a:lnTo>
                  <a:lnTo>
                    <a:pt x="2244" y="6"/>
                  </a:lnTo>
                  <a:lnTo>
                    <a:pt x="2250" y="6"/>
                  </a:lnTo>
                  <a:lnTo>
                    <a:pt x="2256" y="6"/>
                  </a:lnTo>
                  <a:lnTo>
                    <a:pt x="2262" y="6"/>
                  </a:lnTo>
                  <a:lnTo>
                    <a:pt x="2268" y="6"/>
                  </a:lnTo>
                  <a:lnTo>
                    <a:pt x="2274" y="6"/>
                  </a:lnTo>
                  <a:lnTo>
                    <a:pt x="2280" y="6"/>
                  </a:lnTo>
                  <a:lnTo>
                    <a:pt x="2286" y="6"/>
                  </a:lnTo>
                  <a:lnTo>
                    <a:pt x="2292" y="6"/>
                  </a:lnTo>
                  <a:lnTo>
                    <a:pt x="2298" y="6"/>
                  </a:lnTo>
                  <a:lnTo>
                    <a:pt x="2304" y="6"/>
                  </a:lnTo>
                  <a:lnTo>
                    <a:pt x="2310" y="6"/>
                  </a:lnTo>
                  <a:lnTo>
                    <a:pt x="2316" y="6"/>
                  </a:lnTo>
                  <a:lnTo>
                    <a:pt x="2322" y="6"/>
                  </a:lnTo>
                  <a:lnTo>
                    <a:pt x="2328" y="6"/>
                  </a:lnTo>
                  <a:lnTo>
                    <a:pt x="2334" y="6"/>
                  </a:lnTo>
                  <a:lnTo>
                    <a:pt x="2340" y="6"/>
                  </a:lnTo>
                  <a:lnTo>
                    <a:pt x="2346" y="6"/>
                  </a:lnTo>
                  <a:lnTo>
                    <a:pt x="2352" y="6"/>
                  </a:lnTo>
                  <a:lnTo>
                    <a:pt x="2358" y="6"/>
                  </a:lnTo>
                  <a:lnTo>
                    <a:pt x="2364" y="6"/>
                  </a:lnTo>
                  <a:lnTo>
                    <a:pt x="2370" y="6"/>
                  </a:lnTo>
                  <a:lnTo>
                    <a:pt x="2376" y="6"/>
                  </a:lnTo>
                  <a:lnTo>
                    <a:pt x="2382" y="6"/>
                  </a:lnTo>
                  <a:lnTo>
                    <a:pt x="2388" y="6"/>
                  </a:lnTo>
                  <a:lnTo>
                    <a:pt x="2394" y="6"/>
                  </a:lnTo>
                  <a:lnTo>
                    <a:pt x="2400" y="6"/>
                  </a:lnTo>
                  <a:lnTo>
                    <a:pt x="2406" y="6"/>
                  </a:lnTo>
                  <a:lnTo>
                    <a:pt x="2412" y="6"/>
                  </a:lnTo>
                  <a:lnTo>
                    <a:pt x="2418" y="6"/>
                  </a:lnTo>
                  <a:lnTo>
                    <a:pt x="2424" y="6"/>
                  </a:lnTo>
                  <a:lnTo>
                    <a:pt x="2430" y="6"/>
                  </a:lnTo>
                  <a:lnTo>
                    <a:pt x="2436" y="6"/>
                  </a:lnTo>
                  <a:lnTo>
                    <a:pt x="2442" y="6"/>
                  </a:lnTo>
                  <a:lnTo>
                    <a:pt x="2448" y="6"/>
                  </a:lnTo>
                  <a:lnTo>
                    <a:pt x="2454" y="6"/>
                  </a:lnTo>
                  <a:lnTo>
                    <a:pt x="2460" y="6"/>
                  </a:lnTo>
                  <a:lnTo>
                    <a:pt x="2466" y="6"/>
                  </a:lnTo>
                  <a:lnTo>
                    <a:pt x="2472" y="6"/>
                  </a:lnTo>
                  <a:lnTo>
                    <a:pt x="2478" y="6"/>
                  </a:lnTo>
                  <a:lnTo>
                    <a:pt x="2484" y="6"/>
                  </a:lnTo>
                  <a:lnTo>
                    <a:pt x="2490" y="6"/>
                  </a:lnTo>
                  <a:lnTo>
                    <a:pt x="2496" y="6"/>
                  </a:lnTo>
                  <a:lnTo>
                    <a:pt x="2502" y="6"/>
                  </a:lnTo>
                  <a:lnTo>
                    <a:pt x="2508" y="6"/>
                  </a:lnTo>
                  <a:lnTo>
                    <a:pt x="2514" y="6"/>
                  </a:lnTo>
                  <a:lnTo>
                    <a:pt x="2520" y="6"/>
                  </a:lnTo>
                  <a:lnTo>
                    <a:pt x="2526" y="6"/>
                  </a:lnTo>
                  <a:lnTo>
                    <a:pt x="2532" y="6"/>
                  </a:lnTo>
                  <a:lnTo>
                    <a:pt x="2538" y="6"/>
                  </a:lnTo>
                  <a:lnTo>
                    <a:pt x="2544" y="6"/>
                  </a:lnTo>
                  <a:lnTo>
                    <a:pt x="2550" y="6"/>
                  </a:lnTo>
                  <a:lnTo>
                    <a:pt x="2556" y="6"/>
                  </a:lnTo>
                  <a:lnTo>
                    <a:pt x="2562" y="6"/>
                  </a:lnTo>
                  <a:lnTo>
                    <a:pt x="2562" y="0"/>
                  </a:lnTo>
                  <a:lnTo>
                    <a:pt x="2568" y="0"/>
                  </a:lnTo>
                  <a:lnTo>
                    <a:pt x="2574" y="0"/>
                  </a:lnTo>
                  <a:lnTo>
                    <a:pt x="2580" y="0"/>
                  </a:lnTo>
                  <a:lnTo>
                    <a:pt x="2586" y="0"/>
                  </a:lnTo>
                  <a:lnTo>
                    <a:pt x="2592" y="0"/>
                  </a:lnTo>
                  <a:lnTo>
                    <a:pt x="2598" y="0"/>
                  </a:lnTo>
                  <a:lnTo>
                    <a:pt x="2604" y="0"/>
                  </a:lnTo>
                  <a:lnTo>
                    <a:pt x="2610" y="0"/>
                  </a:lnTo>
                  <a:lnTo>
                    <a:pt x="2616" y="0"/>
                  </a:lnTo>
                  <a:lnTo>
                    <a:pt x="2622" y="0"/>
                  </a:lnTo>
                  <a:lnTo>
                    <a:pt x="2628" y="0"/>
                  </a:lnTo>
                  <a:lnTo>
                    <a:pt x="2634" y="0"/>
                  </a:lnTo>
                  <a:lnTo>
                    <a:pt x="2640" y="0"/>
                  </a:lnTo>
                  <a:lnTo>
                    <a:pt x="2646" y="0"/>
                  </a:lnTo>
                  <a:lnTo>
                    <a:pt x="2652" y="0"/>
                  </a:lnTo>
                  <a:lnTo>
                    <a:pt x="2658" y="0"/>
                  </a:lnTo>
                  <a:lnTo>
                    <a:pt x="2664" y="0"/>
                  </a:lnTo>
                  <a:lnTo>
                    <a:pt x="2670" y="0"/>
                  </a:lnTo>
                  <a:lnTo>
                    <a:pt x="2676" y="0"/>
                  </a:lnTo>
                  <a:lnTo>
                    <a:pt x="2682" y="0"/>
                  </a:lnTo>
                  <a:lnTo>
                    <a:pt x="2688" y="0"/>
                  </a:lnTo>
                  <a:lnTo>
                    <a:pt x="2694" y="0"/>
                  </a:lnTo>
                  <a:lnTo>
                    <a:pt x="2700" y="0"/>
                  </a:lnTo>
                  <a:lnTo>
                    <a:pt x="2706" y="0"/>
                  </a:lnTo>
                  <a:lnTo>
                    <a:pt x="2712" y="0"/>
                  </a:lnTo>
                  <a:lnTo>
                    <a:pt x="2718" y="0"/>
                  </a:lnTo>
                  <a:lnTo>
                    <a:pt x="2724" y="0"/>
                  </a:lnTo>
                  <a:lnTo>
                    <a:pt x="2730" y="0"/>
                  </a:lnTo>
                  <a:lnTo>
                    <a:pt x="2736" y="0"/>
                  </a:lnTo>
                  <a:lnTo>
                    <a:pt x="2742" y="0"/>
                  </a:lnTo>
                  <a:lnTo>
                    <a:pt x="2748" y="0"/>
                  </a:lnTo>
                  <a:lnTo>
                    <a:pt x="2754" y="0"/>
                  </a:lnTo>
                  <a:lnTo>
                    <a:pt x="2760" y="0"/>
                  </a:lnTo>
                  <a:lnTo>
                    <a:pt x="2766" y="0"/>
                  </a:lnTo>
                  <a:lnTo>
                    <a:pt x="2772" y="0"/>
                  </a:lnTo>
                  <a:lnTo>
                    <a:pt x="2778" y="0"/>
                  </a:lnTo>
                  <a:lnTo>
                    <a:pt x="2784" y="0"/>
                  </a:lnTo>
                  <a:lnTo>
                    <a:pt x="2790" y="0"/>
                  </a:lnTo>
                  <a:lnTo>
                    <a:pt x="2796" y="0"/>
                  </a:lnTo>
                  <a:lnTo>
                    <a:pt x="2802" y="0"/>
                  </a:lnTo>
                  <a:lnTo>
                    <a:pt x="2808" y="0"/>
                  </a:lnTo>
                  <a:lnTo>
                    <a:pt x="2814" y="0"/>
                  </a:lnTo>
                  <a:lnTo>
                    <a:pt x="2820" y="0"/>
                  </a:lnTo>
                  <a:lnTo>
                    <a:pt x="2826" y="0"/>
                  </a:lnTo>
                  <a:lnTo>
                    <a:pt x="2832" y="0"/>
                  </a:lnTo>
                  <a:lnTo>
                    <a:pt x="2838" y="0"/>
                  </a:lnTo>
                  <a:lnTo>
                    <a:pt x="2844" y="0"/>
                  </a:lnTo>
                  <a:lnTo>
                    <a:pt x="2850" y="0"/>
                  </a:lnTo>
                  <a:lnTo>
                    <a:pt x="2856" y="0"/>
                  </a:lnTo>
                  <a:lnTo>
                    <a:pt x="2862" y="0"/>
                  </a:lnTo>
                  <a:lnTo>
                    <a:pt x="2868" y="0"/>
                  </a:lnTo>
                  <a:lnTo>
                    <a:pt x="2874" y="0"/>
                  </a:lnTo>
                  <a:lnTo>
                    <a:pt x="2880" y="0"/>
                  </a:lnTo>
                  <a:lnTo>
                    <a:pt x="2886" y="0"/>
                  </a:lnTo>
                  <a:lnTo>
                    <a:pt x="2892" y="0"/>
                  </a:lnTo>
                  <a:lnTo>
                    <a:pt x="2898" y="0"/>
                  </a:lnTo>
                  <a:lnTo>
                    <a:pt x="2904" y="0"/>
                  </a:lnTo>
                  <a:lnTo>
                    <a:pt x="2910" y="0"/>
                  </a:lnTo>
                  <a:lnTo>
                    <a:pt x="2916" y="0"/>
                  </a:lnTo>
                  <a:lnTo>
                    <a:pt x="2922" y="0"/>
                  </a:lnTo>
                  <a:lnTo>
                    <a:pt x="2928" y="0"/>
                  </a:lnTo>
                  <a:lnTo>
                    <a:pt x="2934" y="0"/>
                  </a:lnTo>
                  <a:lnTo>
                    <a:pt x="2940" y="0"/>
                  </a:lnTo>
                  <a:lnTo>
                    <a:pt x="2946" y="0"/>
                  </a:lnTo>
                  <a:lnTo>
                    <a:pt x="2952" y="0"/>
                  </a:lnTo>
                  <a:lnTo>
                    <a:pt x="2958" y="0"/>
                  </a:lnTo>
                  <a:lnTo>
                    <a:pt x="2964" y="0"/>
                  </a:lnTo>
                  <a:lnTo>
                    <a:pt x="2970" y="0"/>
                  </a:lnTo>
                  <a:lnTo>
                    <a:pt x="2976" y="0"/>
                  </a:lnTo>
                  <a:lnTo>
                    <a:pt x="2982" y="0"/>
                  </a:lnTo>
                  <a:lnTo>
                    <a:pt x="2988" y="0"/>
                  </a:lnTo>
                  <a:lnTo>
                    <a:pt x="2994" y="0"/>
                  </a:lnTo>
                  <a:lnTo>
                    <a:pt x="3000" y="0"/>
                  </a:lnTo>
                  <a:lnTo>
                    <a:pt x="3006" y="0"/>
                  </a:lnTo>
                  <a:lnTo>
                    <a:pt x="3012" y="0"/>
                  </a:lnTo>
                  <a:lnTo>
                    <a:pt x="3018" y="0"/>
                  </a:lnTo>
                  <a:lnTo>
                    <a:pt x="3024" y="0"/>
                  </a:lnTo>
                  <a:lnTo>
                    <a:pt x="3030" y="0"/>
                  </a:lnTo>
                  <a:lnTo>
                    <a:pt x="3036" y="0"/>
                  </a:lnTo>
                  <a:lnTo>
                    <a:pt x="3042" y="0"/>
                  </a:lnTo>
                  <a:lnTo>
                    <a:pt x="3048" y="0"/>
                  </a:lnTo>
                  <a:lnTo>
                    <a:pt x="3054" y="0"/>
                  </a:lnTo>
                  <a:lnTo>
                    <a:pt x="3060" y="0"/>
                  </a:lnTo>
                  <a:lnTo>
                    <a:pt x="3066" y="0"/>
                  </a:lnTo>
                  <a:lnTo>
                    <a:pt x="3072" y="0"/>
                  </a:lnTo>
                  <a:lnTo>
                    <a:pt x="3078" y="0"/>
                  </a:lnTo>
                  <a:lnTo>
                    <a:pt x="3084" y="0"/>
                  </a:lnTo>
                  <a:lnTo>
                    <a:pt x="3090" y="0"/>
                  </a:lnTo>
                  <a:lnTo>
                    <a:pt x="3096" y="0"/>
                  </a:lnTo>
                  <a:lnTo>
                    <a:pt x="3102" y="0"/>
                  </a:lnTo>
                  <a:lnTo>
                    <a:pt x="3108" y="0"/>
                  </a:lnTo>
                  <a:lnTo>
                    <a:pt x="3114" y="0"/>
                  </a:lnTo>
                  <a:lnTo>
                    <a:pt x="3120" y="0"/>
                  </a:lnTo>
                  <a:lnTo>
                    <a:pt x="3126" y="0"/>
                  </a:lnTo>
                  <a:lnTo>
                    <a:pt x="3132" y="0"/>
                  </a:lnTo>
                  <a:lnTo>
                    <a:pt x="3138" y="0"/>
                  </a:lnTo>
                  <a:lnTo>
                    <a:pt x="3144" y="0"/>
                  </a:lnTo>
                  <a:lnTo>
                    <a:pt x="3150" y="0"/>
                  </a:lnTo>
                  <a:lnTo>
                    <a:pt x="3156" y="0"/>
                  </a:lnTo>
                  <a:lnTo>
                    <a:pt x="3162" y="0"/>
                  </a:lnTo>
                  <a:lnTo>
                    <a:pt x="3168" y="0"/>
                  </a:lnTo>
                  <a:lnTo>
                    <a:pt x="3174" y="0"/>
                  </a:lnTo>
                  <a:lnTo>
                    <a:pt x="3180" y="0"/>
                  </a:lnTo>
                  <a:lnTo>
                    <a:pt x="3186" y="0"/>
                  </a:lnTo>
                  <a:lnTo>
                    <a:pt x="3192" y="0"/>
                  </a:lnTo>
                  <a:lnTo>
                    <a:pt x="3198" y="0"/>
                  </a:lnTo>
                  <a:lnTo>
                    <a:pt x="3204" y="0"/>
                  </a:lnTo>
                  <a:lnTo>
                    <a:pt x="3210" y="0"/>
                  </a:lnTo>
                  <a:lnTo>
                    <a:pt x="3216" y="0"/>
                  </a:lnTo>
                  <a:lnTo>
                    <a:pt x="3222" y="0"/>
                  </a:lnTo>
                  <a:lnTo>
                    <a:pt x="3228" y="0"/>
                  </a:lnTo>
                  <a:lnTo>
                    <a:pt x="3234" y="0"/>
                  </a:lnTo>
                  <a:lnTo>
                    <a:pt x="3240" y="0"/>
                  </a:lnTo>
                  <a:lnTo>
                    <a:pt x="3246" y="0"/>
                  </a:lnTo>
                  <a:lnTo>
                    <a:pt x="3252" y="0"/>
                  </a:lnTo>
                  <a:lnTo>
                    <a:pt x="3258" y="0"/>
                  </a:lnTo>
                  <a:lnTo>
                    <a:pt x="3264" y="0"/>
                  </a:lnTo>
                  <a:lnTo>
                    <a:pt x="3270" y="0"/>
                  </a:lnTo>
                  <a:lnTo>
                    <a:pt x="3276" y="0"/>
                  </a:lnTo>
                  <a:lnTo>
                    <a:pt x="3282" y="0"/>
                  </a:lnTo>
                  <a:lnTo>
                    <a:pt x="3288" y="0"/>
                  </a:lnTo>
                  <a:lnTo>
                    <a:pt x="3294" y="0"/>
                  </a:lnTo>
                  <a:lnTo>
                    <a:pt x="3300" y="0"/>
                  </a:lnTo>
                  <a:lnTo>
                    <a:pt x="3306" y="0"/>
                  </a:lnTo>
                  <a:lnTo>
                    <a:pt x="3312" y="0"/>
                  </a:lnTo>
                  <a:lnTo>
                    <a:pt x="3318" y="0"/>
                  </a:lnTo>
                  <a:lnTo>
                    <a:pt x="3324" y="0"/>
                  </a:lnTo>
                  <a:lnTo>
                    <a:pt x="3330" y="0"/>
                  </a:lnTo>
                  <a:lnTo>
                    <a:pt x="3336" y="0"/>
                  </a:lnTo>
                  <a:lnTo>
                    <a:pt x="3342" y="0"/>
                  </a:lnTo>
                  <a:lnTo>
                    <a:pt x="3348" y="0"/>
                  </a:lnTo>
                  <a:lnTo>
                    <a:pt x="3354" y="0"/>
                  </a:lnTo>
                  <a:lnTo>
                    <a:pt x="3360" y="0"/>
                  </a:lnTo>
                  <a:lnTo>
                    <a:pt x="3366" y="0"/>
                  </a:lnTo>
                  <a:lnTo>
                    <a:pt x="3372" y="0"/>
                  </a:lnTo>
                  <a:lnTo>
                    <a:pt x="3378" y="0"/>
                  </a:lnTo>
                  <a:lnTo>
                    <a:pt x="3384" y="0"/>
                  </a:lnTo>
                  <a:lnTo>
                    <a:pt x="3390" y="0"/>
                  </a:lnTo>
                  <a:lnTo>
                    <a:pt x="3396" y="0"/>
                  </a:lnTo>
                  <a:lnTo>
                    <a:pt x="3402" y="0"/>
                  </a:lnTo>
                  <a:lnTo>
                    <a:pt x="3408" y="0"/>
                  </a:lnTo>
                  <a:lnTo>
                    <a:pt x="3414" y="0"/>
                  </a:lnTo>
                  <a:lnTo>
                    <a:pt x="3420" y="0"/>
                  </a:lnTo>
                  <a:lnTo>
                    <a:pt x="3426" y="0"/>
                  </a:lnTo>
                  <a:lnTo>
                    <a:pt x="3432" y="0"/>
                  </a:lnTo>
                  <a:lnTo>
                    <a:pt x="3438" y="0"/>
                  </a:lnTo>
                  <a:lnTo>
                    <a:pt x="3444" y="0"/>
                  </a:lnTo>
                  <a:lnTo>
                    <a:pt x="3450" y="0"/>
                  </a:lnTo>
                  <a:lnTo>
                    <a:pt x="3456" y="0"/>
                  </a:lnTo>
                  <a:lnTo>
                    <a:pt x="3462" y="0"/>
                  </a:lnTo>
                  <a:lnTo>
                    <a:pt x="3468" y="0"/>
                  </a:lnTo>
                  <a:lnTo>
                    <a:pt x="3474" y="0"/>
                  </a:lnTo>
                  <a:lnTo>
                    <a:pt x="3480" y="0"/>
                  </a:lnTo>
                  <a:lnTo>
                    <a:pt x="3486" y="0"/>
                  </a:lnTo>
                  <a:lnTo>
                    <a:pt x="3492" y="0"/>
                  </a:lnTo>
                  <a:lnTo>
                    <a:pt x="3498" y="0"/>
                  </a:lnTo>
                  <a:lnTo>
                    <a:pt x="3504" y="0"/>
                  </a:lnTo>
                  <a:lnTo>
                    <a:pt x="3510" y="0"/>
                  </a:lnTo>
                  <a:lnTo>
                    <a:pt x="3516" y="0"/>
                  </a:lnTo>
                  <a:lnTo>
                    <a:pt x="3522" y="0"/>
                  </a:lnTo>
                  <a:lnTo>
                    <a:pt x="3528" y="0"/>
                  </a:lnTo>
                  <a:lnTo>
                    <a:pt x="3534" y="0"/>
                  </a:lnTo>
                  <a:lnTo>
                    <a:pt x="3540" y="0"/>
                  </a:lnTo>
                  <a:lnTo>
                    <a:pt x="3546" y="0"/>
                  </a:lnTo>
                  <a:lnTo>
                    <a:pt x="3552" y="0"/>
                  </a:lnTo>
                  <a:lnTo>
                    <a:pt x="3558" y="0"/>
                  </a:lnTo>
                  <a:lnTo>
                    <a:pt x="3564" y="0"/>
                  </a:lnTo>
                  <a:lnTo>
                    <a:pt x="3570" y="0"/>
                  </a:lnTo>
                  <a:lnTo>
                    <a:pt x="3576" y="0"/>
                  </a:lnTo>
                  <a:lnTo>
                    <a:pt x="3582" y="0"/>
                  </a:lnTo>
                  <a:lnTo>
                    <a:pt x="3588" y="0"/>
                  </a:lnTo>
                  <a:lnTo>
                    <a:pt x="3594" y="0"/>
                  </a:lnTo>
                  <a:lnTo>
                    <a:pt x="3600" y="0"/>
                  </a:lnTo>
                  <a:lnTo>
                    <a:pt x="3606" y="0"/>
                  </a:lnTo>
                  <a:lnTo>
                    <a:pt x="3612" y="0"/>
                  </a:lnTo>
                  <a:lnTo>
                    <a:pt x="3618" y="0"/>
                  </a:lnTo>
                  <a:lnTo>
                    <a:pt x="3624" y="0"/>
                  </a:lnTo>
                  <a:lnTo>
                    <a:pt x="3630" y="0"/>
                  </a:lnTo>
                  <a:lnTo>
                    <a:pt x="3636" y="0"/>
                  </a:lnTo>
                  <a:lnTo>
                    <a:pt x="3642" y="0"/>
                  </a:lnTo>
                  <a:lnTo>
                    <a:pt x="3648" y="0"/>
                  </a:lnTo>
                  <a:lnTo>
                    <a:pt x="3654" y="0"/>
                  </a:lnTo>
                  <a:lnTo>
                    <a:pt x="3660" y="0"/>
                  </a:lnTo>
                  <a:lnTo>
                    <a:pt x="3666" y="0"/>
                  </a:lnTo>
                  <a:lnTo>
                    <a:pt x="3672" y="0"/>
                  </a:lnTo>
                  <a:lnTo>
                    <a:pt x="3678" y="0"/>
                  </a:lnTo>
                  <a:lnTo>
                    <a:pt x="3684" y="0"/>
                  </a:lnTo>
                  <a:lnTo>
                    <a:pt x="3690" y="0"/>
                  </a:lnTo>
                  <a:lnTo>
                    <a:pt x="3696" y="0"/>
                  </a:lnTo>
                  <a:lnTo>
                    <a:pt x="3702" y="0"/>
                  </a:lnTo>
                  <a:lnTo>
                    <a:pt x="3708" y="0"/>
                  </a:lnTo>
                  <a:lnTo>
                    <a:pt x="3714" y="0"/>
                  </a:lnTo>
                  <a:lnTo>
                    <a:pt x="3720" y="0"/>
                  </a:lnTo>
                  <a:lnTo>
                    <a:pt x="3726" y="0"/>
                  </a:lnTo>
                  <a:lnTo>
                    <a:pt x="3732" y="0"/>
                  </a:lnTo>
                  <a:lnTo>
                    <a:pt x="3738" y="0"/>
                  </a:lnTo>
                  <a:lnTo>
                    <a:pt x="3744" y="0"/>
                  </a:lnTo>
                  <a:lnTo>
                    <a:pt x="3750" y="0"/>
                  </a:lnTo>
                  <a:lnTo>
                    <a:pt x="3756" y="0"/>
                  </a:lnTo>
                  <a:lnTo>
                    <a:pt x="3762" y="0"/>
                  </a:lnTo>
                  <a:lnTo>
                    <a:pt x="3762" y="6"/>
                  </a:lnTo>
                  <a:lnTo>
                    <a:pt x="3768" y="6"/>
                  </a:lnTo>
                  <a:lnTo>
                    <a:pt x="3774" y="6"/>
                  </a:lnTo>
                  <a:lnTo>
                    <a:pt x="3780" y="6"/>
                  </a:lnTo>
                  <a:lnTo>
                    <a:pt x="3786" y="6"/>
                  </a:lnTo>
                  <a:lnTo>
                    <a:pt x="3792" y="6"/>
                  </a:lnTo>
                  <a:lnTo>
                    <a:pt x="3798" y="6"/>
                  </a:lnTo>
                  <a:lnTo>
                    <a:pt x="3804" y="6"/>
                  </a:lnTo>
                  <a:lnTo>
                    <a:pt x="3810" y="6"/>
                  </a:lnTo>
                  <a:lnTo>
                    <a:pt x="3816" y="6"/>
                  </a:lnTo>
                  <a:lnTo>
                    <a:pt x="3822" y="6"/>
                  </a:lnTo>
                  <a:lnTo>
                    <a:pt x="3828" y="6"/>
                  </a:lnTo>
                  <a:lnTo>
                    <a:pt x="3834" y="6"/>
                  </a:lnTo>
                  <a:lnTo>
                    <a:pt x="3840" y="6"/>
                  </a:lnTo>
                  <a:lnTo>
                    <a:pt x="3846" y="6"/>
                  </a:lnTo>
                  <a:lnTo>
                    <a:pt x="3852" y="6"/>
                  </a:lnTo>
                  <a:lnTo>
                    <a:pt x="3858" y="6"/>
                  </a:lnTo>
                  <a:lnTo>
                    <a:pt x="3864" y="6"/>
                  </a:lnTo>
                  <a:lnTo>
                    <a:pt x="3870" y="6"/>
                  </a:lnTo>
                  <a:lnTo>
                    <a:pt x="3876" y="6"/>
                  </a:lnTo>
                  <a:lnTo>
                    <a:pt x="3882" y="6"/>
                  </a:lnTo>
                  <a:lnTo>
                    <a:pt x="3888" y="6"/>
                  </a:lnTo>
                  <a:lnTo>
                    <a:pt x="3894" y="6"/>
                  </a:lnTo>
                  <a:lnTo>
                    <a:pt x="3900" y="6"/>
                  </a:lnTo>
                  <a:lnTo>
                    <a:pt x="3906" y="6"/>
                  </a:lnTo>
                  <a:lnTo>
                    <a:pt x="3912" y="6"/>
                  </a:lnTo>
                  <a:lnTo>
                    <a:pt x="3918" y="6"/>
                  </a:lnTo>
                  <a:lnTo>
                    <a:pt x="3924" y="6"/>
                  </a:lnTo>
                  <a:lnTo>
                    <a:pt x="3930" y="6"/>
                  </a:lnTo>
                  <a:lnTo>
                    <a:pt x="3936" y="6"/>
                  </a:lnTo>
                  <a:lnTo>
                    <a:pt x="3942" y="6"/>
                  </a:lnTo>
                  <a:lnTo>
                    <a:pt x="3948" y="6"/>
                  </a:lnTo>
                  <a:lnTo>
                    <a:pt x="3954" y="6"/>
                  </a:lnTo>
                  <a:lnTo>
                    <a:pt x="3960" y="6"/>
                  </a:lnTo>
                  <a:lnTo>
                    <a:pt x="3966" y="6"/>
                  </a:lnTo>
                  <a:lnTo>
                    <a:pt x="3972" y="6"/>
                  </a:lnTo>
                  <a:lnTo>
                    <a:pt x="3978" y="6"/>
                  </a:lnTo>
                  <a:lnTo>
                    <a:pt x="3984" y="6"/>
                  </a:lnTo>
                  <a:lnTo>
                    <a:pt x="3990" y="6"/>
                  </a:lnTo>
                  <a:lnTo>
                    <a:pt x="3996" y="6"/>
                  </a:lnTo>
                  <a:lnTo>
                    <a:pt x="4002" y="6"/>
                  </a:lnTo>
                  <a:lnTo>
                    <a:pt x="4008" y="6"/>
                  </a:lnTo>
                  <a:lnTo>
                    <a:pt x="4014" y="6"/>
                  </a:lnTo>
                  <a:lnTo>
                    <a:pt x="4020" y="6"/>
                  </a:lnTo>
                  <a:lnTo>
                    <a:pt x="4026" y="6"/>
                  </a:lnTo>
                  <a:lnTo>
                    <a:pt x="4032" y="6"/>
                  </a:lnTo>
                  <a:lnTo>
                    <a:pt x="4038" y="6"/>
                  </a:lnTo>
                  <a:lnTo>
                    <a:pt x="4044" y="6"/>
                  </a:lnTo>
                  <a:lnTo>
                    <a:pt x="4050" y="6"/>
                  </a:lnTo>
                  <a:lnTo>
                    <a:pt x="4056" y="6"/>
                  </a:lnTo>
                  <a:lnTo>
                    <a:pt x="4062" y="6"/>
                  </a:lnTo>
                  <a:lnTo>
                    <a:pt x="4068" y="6"/>
                  </a:lnTo>
                  <a:lnTo>
                    <a:pt x="4074" y="6"/>
                  </a:lnTo>
                  <a:lnTo>
                    <a:pt x="4080" y="6"/>
                  </a:lnTo>
                  <a:lnTo>
                    <a:pt x="4086" y="6"/>
                  </a:lnTo>
                  <a:lnTo>
                    <a:pt x="4092" y="6"/>
                  </a:lnTo>
                  <a:lnTo>
                    <a:pt x="4098" y="6"/>
                  </a:lnTo>
                  <a:lnTo>
                    <a:pt x="4104" y="6"/>
                  </a:lnTo>
                  <a:lnTo>
                    <a:pt x="4110" y="6"/>
                  </a:lnTo>
                  <a:lnTo>
                    <a:pt x="4116" y="6"/>
                  </a:lnTo>
                  <a:lnTo>
                    <a:pt x="4122" y="6"/>
                  </a:lnTo>
                  <a:lnTo>
                    <a:pt x="4128" y="6"/>
                  </a:lnTo>
                  <a:lnTo>
                    <a:pt x="4134" y="6"/>
                  </a:lnTo>
                  <a:lnTo>
                    <a:pt x="4140" y="6"/>
                  </a:lnTo>
                  <a:lnTo>
                    <a:pt x="4140" y="12"/>
                  </a:lnTo>
                  <a:lnTo>
                    <a:pt x="4146" y="12"/>
                  </a:lnTo>
                  <a:lnTo>
                    <a:pt x="4152" y="12"/>
                  </a:lnTo>
                  <a:lnTo>
                    <a:pt x="4158" y="12"/>
                  </a:lnTo>
                  <a:lnTo>
                    <a:pt x="4164" y="12"/>
                  </a:lnTo>
                  <a:lnTo>
                    <a:pt x="4170" y="12"/>
                  </a:lnTo>
                  <a:lnTo>
                    <a:pt x="4170" y="18"/>
                  </a:lnTo>
                  <a:lnTo>
                    <a:pt x="4176" y="18"/>
                  </a:lnTo>
                  <a:lnTo>
                    <a:pt x="4182" y="18"/>
                  </a:lnTo>
                  <a:lnTo>
                    <a:pt x="4188" y="18"/>
                  </a:lnTo>
                  <a:lnTo>
                    <a:pt x="4194" y="18"/>
                  </a:lnTo>
                  <a:lnTo>
                    <a:pt x="4200" y="18"/>
                  </a:lnTo>
                  <a:lnTo>
                    <a:pt x="4200" y="24"/>
                  </a:lnTo>
                  <a:lnTo>
                    <a:pt x="4206" y="24"/>
                  </a:lnTo>
                  <a:lnTo>
                    <a:pt x="4212" y="24"/>
                  </a:lnTo>
                  <a:lnTo>
                    <a:pt x="4218" y="24"/>
                  </a:lnTo>
                  <a:lnTo>
                    <a:pt x="4224" y="24"/>
                  </a:lnTo>
                  <a:lnTo>
                    <a:pt x="4224" y="30"/>
                  </a:lnTo>
                  <a:lnTo>
                    <a:pt x="4230" y="30"/>
                  </a:lnTo>
                  <a:lnTo>
                    <a:pt x="4236" y="30"/>
                  </a:lnTo>
                  <a:lnTo>
                    <a:pt x="4242" y="30"/>
                  </a:lnTo>
                  <a:lnTo>
                    <a:pt x="4248" y="30"/>
                  </a:lnTo>
                  <a:lnTo>
                    <a:pt x="4254" y="30"/>
                  </a:lnTo>
                  <a:lnTo>
                    <a:pt x="4260" y="30"/>
                  </a:lnTo>
                  <a:lnTo>
                    <a:pt x="4266" y="30"/>
                  </a:lnTo>
                  <a:lnTo>
                    <a:pt x="4266" y="36"/>
                  </a:lnTo>
                  <a:lnTo>
                    <a:pt x="4272" y="36"/>
                  </a:lnTo>
                  <a:lnTo>
                    <a:pt x="4278" y="36"/>
                  </a:lnTo>
                  <a:lnTo>
                    <a:pt x="4284" y="36"/>
                  </a:lnTo>
                  <a:lnTo>
                    <a:pt x="4284" y="30"/>
                  </a:lnTo>
                  <a:lnTo>
                    <a:pt x="4290" y="30"/>
                  </a:lnTo>
                  <a:lnTo>
                    <a:pt x="4296" y="30"/>
                  </a:lnTo>
                  <a:lnTo>
                    <a:pt x="4302" y="30"/>
                  </a:lnTo>
                  <a:lnTo>
                    <a:pt x="4308" y="30"/>
                  </a:lnTo>
                  <a:lnTo>
                    <a:pt x="4314" y="30"/>
                  </a:lnTo>
                  <a:lnTo>
                    <a:pt x="4320" y="30"/>
                  </a:lnTo>
                  <a:lnTo>
                    <a:pt x="4320" y="24"/>
                  </a:lnTo>
                  <a:lnTo>
                    <a:pt x="4326" y="24"/>
                  </a:lnTo>
                  <a:lnTo>
                    <a:pt x="4332" y="24"/>
                  </a:lnTo>
                  <a:lnTo>
                    <a:pt x="4338" y="24"/>
                  </a:lnTo>
                  <a:lnTo>
                    <a:pt x="4344" y="24"/>
                  </a:lnTo>
                  <a:lnTo>
                    <a:pt x="4350" y="24"/>
                  </a:lnTo>
                  <a:lnTo>
                    <a:pt x="4350" y="18"/>
                  </a:lnTo>
                  <a:lnTo>
                    <a:pt x="4356" y="18"/>
                  </a:lnTo>
                  <a:lnTo>
                    <a:pt x="4362" y="18"/>
                  </a:lnTo>
                  <a:lnTo>
                    <a:pt x="4368" y="18"/>
                  </a:lnTo>
                  <a:lnTo>
                    <a:pt x="4374" y="18"/>
                  </a:lnTo>
                  <a:lnTo>
                    <a:pt x="4374" y="12"/>
                  </a:lnTo>
                  <a:lnTo>
                    <a:pt x="4380" y="12"/>
                  </a:lnTo>
                  <a:lnTo>
                    <a:pt x="4386" y="12"/>
                  </a:lnTo>
                  <a:lnTo>
                    <a:pt x="4392" y="12"/>
                  </a:lnTo>
                  <a:lnTo>
                    <a:pt x="4398" y="12"/>
                  </a:lnTo>
                  <a:lnTo>
                    <a:pt x="4404" y="12"/>
                  </a:lnTo>
                  <a:lnTo>
                    <a:pt x="4404" y="6"/>
                  </a:lnTo>
                  <a:lnTo>
                    <a:pt x="4410" y="6"/>
                  </a:lnTo>
                  <a:lnTo>
                    <a:pt x="4416" y="6"/>
                  </a:lnTo>
                  <a:lnTo>
                    <a:pt x="4422" y="6"/>
                  </a:lnTo>
                  <a:lnTo>
                    <a:pt x="4428" y="6"/>
                  </a:lnTo>
                  <a:lnTo>
                    <a:pt x="4434" y="6"/>
                  </a:lnTo>
                  <a:lnTo>
                    <a:pt x="4440" y="6"/>
                  </a:lnTo>
                  <a:lnTo>
                    <a:pt x="4446" y="6"/>
                  </a:lnTo>
                  <a:lnTo>
                    <a:pt x="4452" y="6"/>
                  </a:lnTo>
                  <a:lnTo>
                    <a:pt x="4458" y="6"/>
                  </a:lnTo>
                  <a:lnTo>
                    <a:pt x="4464" y="6"/>
                  </a:lnTo>
                  <a:lnTo>
                    <a:pt x="4470" y="6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35912" name="Rectangle 61"/>
            <p:cNvSpPr>
              <a:spLocks noChangeArrowheads="1"/>
            </p:cNvSpPr>
            <p:nvPr/>
          </p:nvSpPr>
          <p:spPr bwMode="auto">
            <a:xfrm>
              <a:off x="2007" y="2299"/>
              <a:ext cx="29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pitchFamily="34" charset="0"/>
                </a:rPr>
                <a:t>DISP_Y</a:t>
              </a: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5913" name="Rectangle 62"/>
            <p:cNvSpPr>
              <a:spLocks noChangeArrowheads="1"/>
            </p:cNvSpPr>
            <p:nvPr/>
          </p:nvSpPr>
          <p:spPr bwMode="auto">
            <a:xfrm>
              <a:off x="519" y="2401"/>
              <a:ext cx="90" cy="30"/>
            </a:xfrm>
            <a:prstGeom prst="rect">
              <a:avLst/>
            </a:prstGeom>
            <a:solidFill>
              <a:srgbClr val="0080FF"/>
            </a:solidFill>
            <a:ln w="9525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5914" name="Rectangle 63"/>
            <p:cNvSpPr>
              <a:spLocks noChangeArrowheads="1"/>
            </p:cNvSpPr>
            <p:nvPr/>
          </p:nvSpPr>
          <p:spPr bwMode="auto">
            <a:xfrm>
              <a:off x="669" y="2401"/>
              <a:ext cx="90" cy="30"/>
            </a:xfrm>
            <a:prstGeom prst="rect">
              <a:avLst/>
            </a:prstGeom>
            <a:solidFill>
              <a:srgbClr val="0080FF"/>
            </a:solidFill>
            <a:ln w="9525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5915" name="Rectangle 64"/>
            <p:cNvSpPr>
              <a:spLocks noChangeArrowheads="1"/>
            </p:cNvSpPr>
            <p:nvPr/>
          </p:nvSpPr>
          <p:spPr bwMode="auto">
            <a:xfrm>
              <a:off x="825" y="2401"/>
              <a:ext cx="90" cy="30"/>
            </a:xfrm>
            <a:prstGeom prst="rect">
              <a:avLst/>
            </a:prstGeom>
            <a:solidFill>
              <a:srgbClr val="0080FF"/>
            </a:solidFill>
            <a:ln w="9525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5916" name="Rectangle 65"/>
            <p:cNvSpPr>
              <a:spLocks noChangeArrowheads="1"/>
            </p:cNvSpPr>
            <p:nvPr/>
          </p:nvSpPr>
          <p:spPr bwMode="auto">
            <a:xfrm>
              <a:off x="945" y="2389"/>
              <a:ext cx="48" cy="4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5917" name="Rectangle 66"/>
            <p:cNvSpPr>
              <a:spLocks noChangeArrowheads="1"/>
            </p:cNvSpPr>
            <p:nvPr/>
          </p:nvSpPr>
          <p:spPr bwMode="auto">
            <a:xfrm>
              <a:off x="1107" y="2389"/>
              <a:ext cx="48" cy="4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5918" name="Rectangle 67"/>
            <p:cNvSpPr>
              <a:spLocks noChangeArrowheads="1"/>
            </p:cNvSpPr>
            <p:nvPr/>
          </p:nvSpPr>
          <p:spPr bwMode="auto">
            <a:xfrm>
              <a:off x="1437" y="2389"/>
              <a:ext cx="42" cy="4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5919" name="Rectangle 68"/>
            <p:cNvSpPr>
              <a:spLocks noChangeArrowheads="1"/>
            </p:cNvSpPr>
            <p:nvPr/>
          </p:nvSpPr>
          <p:spPr bwMode="auto">
            <a:xfrm>
              <a:off x="1599" y="2389"/>
              <a:ext cx="48" cy="4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5920" name="Rectangle 69"/>
            <p:cNvSpPr>
              <a:spLocks noChangeArrowheads="1"/>
            </p:cNvSpPr>
            <p:nvPr/>
          </p:nvSpPr>
          <p:spPr bwMode="auto">
            <a:xfrm>
              <a:off x="1677" y="2401"/>
              <a:ext cx="120" cy="30"/>
            </a:xfrm>
            <a:prstGeom prst="rect">
              <a:avLst/>
            </a:prstGeom>
            <a:solidFill>
              <a:srgbClr val="0080FF"/>
            </a:solidFill>
            <a:ln w="9525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5921" name="Rectangle 70"/>
            <p:cNvSpPr>
              <a:spLocks noChangeArrowheads="1"/>
            </p:cNvSpPr>
            <p:nvPr/>
          </p:nvSpPr>
          <p:spPr bwMode="auto">
            <a:xfrm>
              <a:off x="1827" y="2401"/>
              <a:ext cx="126" cy="30"/>
            </a:xfrm>
            <a:prstGeom prst="rect">
              <a:avLst/>
            </a:prstGeom>
            <a:solidFill>
              <a:srgbClr val="0080FF"/>
            </a:solidFill>
            <a:ln w="9525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5922" name="Rectangle 71"/>
            <p:cNvSpPr>
              <a:spLocks noChangeArrowheads="1"/>
            </p:cNvSpPr>
            <p:nvPr/>
          </p:nvSpPr>
          <p:spPr bwMode="auto">
            <a:xfrm>
              <a:off x="2019" y="2389"/>
              <a:ext cx="48" cy="4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5923" name="Rectangle 72"/>
            <p:cNvSpPr>
              <a:spLocks noChangeArrowheads="1"/>
            </p:cNvSpPr>
            <p:nvPr/>
          </p:nvSpPr>
          <p:spPr bwMode="auto">
            <a:xfrm>
              <a:off x="2157" y="2389"/>
              <a:ext cx="48" cy="4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5924" name="Rectangle 73"/>
            <p:cNvSpPr>
              <a:spLocks noChangeArrowheads="1"/>
            </p:cNvSpPr>
            <p:nvPr/>
          </p:nvSpPr>
          <p:spPr bwMode="auto">
            <a:xfrm>
              <a:off x="2295" y="2389"/>
              <a:ext cx="48" cy="4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5925" name="Rectangle 74"/>
            <p:cNvSpPr>
              <a:spLocks noChangeArrowheads="1"/>
            </p:cNvSpPr>
            <p:nvPr/>
          </p:nvSpPr>
          <p:spPr bwMode="auto">
            <a:xfrm>
              <a:off x="2409" y="2401"/>
              <a:ext cx="126" cy="30"/>
            </a:xfrm>
            <a:prstGeom prst="rect">
              <a:avLst/>
            </a:prstGeom>
            <a:solidFill>
              <a:srgbClr val="0080FF"/>
            </a:solidFill>
            <a:ln w="9525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5926" name="Rectangle 75"/>
            <p:cNvSpPr>
              <a:spLocks noChangeArrowheads="1"/>
            </p:cNvSpPr>
            <p:nvPr/>
          </p:nvSpPr>
          <p:spPr bwMode="auto">
            <a:xfrm>
              <a:off x="2565" y="2401"/>
              <a:ext cx="120" cy="30"/>
            </a:xfrm>
            <a:prstGeom prst="rect">
              <a:avLst/>
            </a:prstGeom>
            <a:solidFill>
              <a:srgbClr val="0080FF"/>
            </a:solidFill>
            <a:ln w="9525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5927" name="Rectangle 76"/>
            <p:cNvSpPr>
              <a:spLocks noChangeArrowheads="1"/>
            </p:cNvSpPr>
            <p:nvPr/>
          </p:nvSpPr>
          <p:spPr bwMode="auto">
            <a:xfrm>
              <a:off x="2733" y="2389"/>
              <a:ext cx="42" cy="4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5928" name="Rectangle 77"/>
            <p:cNvSpPr>
              <a:spLocks noChangeArrowheads="1"/>
            </p:cNvSpPr>
            <p:nvPr/>
          </p:nvSpPr>
          <p:spPr bwMode="auto">
            <a:xfrm>
              <a:off x="2823" y="2401"/>
              <a:ext cx="120" cy="30"/>
            </a:xfrm>
            <a:prstGeom prst="rect">
              <a:avLst/>
            </a:prstGeom>
            <a:solidFill>
              <a:srgbClr val="0080FF"/>
            </a:solidFill>
            <a:ln w="9525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5929" name="Rectangle 78"/>
            <p:cNvSpPr>
              <a:spLocks noChangeArrowheads="1"/>
            </p:cNvSpPr>
            <p:nvPr/>
          </p:nvSpPr>
          <p:spPr bwMode="auto">
            <a:xfrm>
              <a:off x="2973" y="2401"/>
              <a:ext cx="126" cy="30"/>
            </a:xfrm>
            <a:prstGeom prst="rect">
              <a:avLst/>
            </a:prstGeom>
            <a:solidFill>
              <a:srgbClr val="0080FF"/>
            </a:solidFill>
            <a:ln w="9525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5930" name="Rectangle 79"/>
            <p:cNvSpPr>
              <a:spLocks noChangeArrowheads="1"/>
            </p:cNvSpPr>
            <p:nvPr/>
          </p:nvSpPr>
          <p:spPr bwMode="auto">
            <a:xfrm>
              <a:off x="3165" y="2389"/>
              <a:ext cx="48" cy="4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5931" name="Rectangle 80"/>
            <p:cNvSpPr>
              <a:spLocks noChangeArrowheads="1"/>
            </p:cNvSpPr>
            <p:nvPr/>
          </p:nvSpPr>
          <p:spPr bwMode="auto">
            <a:xfrm>
              <a:off x="3303" y="2389"/>
              <a:ext cx="48" cy="4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5932" name="Rectangle 81"/>
            <p:cNvSpPr>
              <a:spLocks noChangeArrowheads="1"/>
            </p:cNvSpPr>
            <p:nvPr/>
          </p:nvSpPr>
          <p:spPr bwMode="auto">
            <a:xfrm>
              <a:off x="3441" y="2389"/>
              <a:ext cx="48" cy="4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5933" name="Rectangle 82"/>
            <p:cNvSpPr>
              <a:spLocks noChangeArrowheads="1"/>
            </p:cNvSpPr>
            <p:nvPr/>
          </p:nvSpPr>
          <p:spPr bwMode="auto">
            <a:xfrm>
              <a:off x="3555" y="2401"/>
              <a:ext cx="126" cy="30"/>
            </a:xfrm>
            <a:prstGeom prst="rect">
              <a:avLst/>
            </a:prstGeom>
            <a:solidFill>
              <a:srgbClr val="0080FF"/>
            </a:solidFill>
            <a:ln w="9525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5934" name="Rectangle 83"/>
            <p:cNvSpPr>
              <a:spLocks noChangeArrowheads="1"/>
            </p:cNvSpPr>
            <p:nvPr/>
          </p:nvSpPr>
          <p:spPr bwMode="auto">
            <a:xfrm>
              <a:off x="3711" y="2401"/>
              <a:ext cx="120" cy="30"/>
            </a:xfrm>
            <a:prstGeom prst="rect">
              <a:avLst/>
            </a:prstGeom>
            <a:solidFill>
              <a:srgbClr val="0080FF"/>
            </a:solidFill>
            <a:ln w="9525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5935" name="Rectangle 84"/>
            <p:cNvSpPr>
              <a:spLocks noChangeArrowheads="1"/>
            </p:cNvSpPr>
            <p:nvPr/>
          </p:nvSpPr>
          <p:spPr bwMode="auto">
            <a:xfrm>
              <a:off x="3861" y="2389"/>
              <a:ext cx="48" cy="4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5936" name="Rectangle 85"/>
            <p:cNvSpPr>
              <a:spLocks noChangeArrowheads="1"/>
            </p:cNvSpPr>
            <p:nvPr/>
          </p:nvSpPr>
          <p:spPr bwMode="auto">
            <a:xfrm>
              <a:off x="4029" y="2389"/>
              <a:ext cx="42" cy="4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5937" name="Rectangle 86"/>
            <p:cNvSpPr>
              <a:spLocks noChangeArrowheads="1"/>
            </p:cNvSpPr>
            <p:nvPr/>
          </p:nvSpPr>
          <p:spPr bwMode="auto">
            <a:xfrm>
              <a:off x="4353" y="2389"/>
              <a:ext cx="48" cy="4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5938" name="Rectangle 87"/>
            <p:cNvSpPr>
              <a:spLocks noChangeArrowheads="1"/>
            </p:cNvSpPr>
            <p:nvPr/>
          </p:nvSpPr>
          <p:spPr bwMode="auto">
            <a:xfrm>
              <a:off x="4515" y="2389"/>
              <a:ext cx="48" cy="4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5939" name="Rectangle 88"/>
            <p:cNvSpPr>
              <a:spLocks noChangeArrowheads="1"/>
            </p:cNvSpPr>
            <p:nvPr/>
          </p:nvSpPr>
          <p:spPr bwMode="auto">
            <a:xfrm>
              <a:off x="4593" y="2401"/>
              <a:ext cx="90" cy="30"/>
            </a:xfrm>
            <a:prstGeom prst="rect">
              <a:avLst/>
            </a:prstGeom>
            <a:solidFill>
              <a:srgbClr val="0080FF"/>
            </a:solidFill>
            <a:ln w="9525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5940" name="Rectangle 89"/>
            <p:cNvSpPr>
              <a:spLocks noChangeArrowheads="1"/>
            </p:cNvSpPr>
            <p:nvPr/>
          </p:nvSpPr>
          <p:spPr bwMode="auto">
            <a:xfrm>
              <a:off x="4749" y="2401"/>
              <a:ext cx="90" cy="30"/>
            </a:xfrm>
            <a:prstGeom prst="rect">
              <a:avLst/>
            </a:prstGeom>
            <a:solidFill>
              <a:srgbClr val="0080FF"/>
            </a:solidFill>
            <a:ln w="9525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5941" name="Rectangle 90"/>
            <p:cNvSpPr>
              <a:spLocks noChangeArrowheads="1"/>
            </p:cNvSpPr>
            <p:nvPr/>
          </p:nvSpPr>
          <p:spPr bwMode="auto">
            <a:xfrm>
              <a:off x="4899" y="2401"/>
              <a:ext cx="90" cy="30"/>
            </a:xfrm>
            <a:prstGeom prst="rect">
              <a:avLst/>
            </a:prstGeom>
            <a:solidFill>
              <a:srgbClr val="0080FF"/>
            </a:solidFill>
            <a:ln w="9525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</a:endParaRPr>
            </a:p>
          </p:txBody>
        </p:sp>
      </p:grp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1546225" y="223838"/>
            <a:ext cx="6708775" cy="387350"/>
          </a:xfrm>
        </p:spPr>
        <p:txBody>
          <a:bodyPr/>
          <a:lstStyle/>
          <a:p>
            <a:pPr eaLnBrk="1" hangingPunct="1"/>
            <a:r>
              <a:rPr lang="en-US" sz="3200" b="0" smtClean="0">
                <a:solidFill>
                  <a:srgbClr val="00B050"/>
                </a:solidFill>
                <a:latin typeface="Arial" pitchFamily="34" charset="0"/>
              </a:rPr>
              <a:t>Arc 3 Optics (230 MeV)</a:t>
            </a:r>
          </a:p>
        </p:txBody>
      </p:sp>
      <p:sp>
        <p:nvSpPr>
          <p:cNvPr id="35844" name="AutoShape 3"/>
          <p:cNvSpPr>
            <a:spLocks/>
          </p:cNvSpPr>
          <p:nvPr/>
        </p:nvSpPr>
        <p:spPr bwMode="auto">
          <a:xfrm rot="16200000" flipV="1">
            <a:off x="1286669" y="3042444"/>
            <a:ext cx="198437" cy="2105025"/>
          </a:xfrm>
          <a:prstGeom prst="leftBrace">
            <a:avLst>
              <a:gd name="adj1" fmla="val 160250"/>
              <a:gd name="adj2" fmla="val 48389"/>
            </a:avLst>
          </a:prstGeom>
          <a:noFill/>
          <a:ln w="12699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35845" name="Text Box 9"/>
          <p:cNvSpPr txBox="1">
            <a:spLocks noChangeArrowheads="1"/>
          </p:cNvSpPr>
          <p:nvPr/>
        </p:nvSpPr>
        <p:spPr bwMode="auto">
          <a:xfrm>
            <a:off x="4056063" y="4246563"/>
            <a:ext cx="1101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800080"/>
                </a:solidFill>
              </a:rPr>
              <a:t>180</a:t>
            </a:r>
            <a:r>
              <a:rPr lang="en-US" sz="1400" baseline="30000">
                <a:solidFill>
                  <a:srgbClr val="800080"/>
                </a:solidFill>
              </a:rPr>
              <a:t>0</a:t>
            </a:r>
            <a:r>
              <a:rPr lang="en-US" sz="1400">
                <a:solidFill>
                  <a:srgbClr val="800080"/>
                </a:solidFill>
              </a:rPr>
              <a:t> Arc</a:t>
            </a:r>
          </a:p>
        </p:txBody>
      </p:sp>
      <p:sp>
        <p:nvSpPr>
          <p:cNvPr id="35846" name="Text Box 9"/>
          <p:cNvSpPr txBox="1">
            <a:spLocks noChangeArrowheads="1"/>
          </p:cNvSpPr>
          <p:nvPr/>
        </p:nvSpPr>
        <p:spPr bwMode="auto">
          <a:xfrm>
            <a:off x="377825" y="4173538"/>
            <a:ext cx="2084388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800080"/>
                </a:solidFill>
              </a:rPr>
              <a:t>Chicane vert.  Spreader</a:t>
            </a:r>
          </a:p>
        </p:txBody>
      </p:sp>
      <p:sp>
        <p:nvSpPr>
          <p:cNvPr id="35847" name="AutoShape 3"/>
          <p:cNvSpPr>
            <a:spLocks/>
          </p:cNvSpPr>
          <p:nvPr/>
        </p:nvSpPr>
        <p:spPr bwMode="auto">
          <a:xfrm rot="16200000" flipV="1">
            <a:off x="4387057" y="2094706"/>
            <a:ext cx="260350" cy="4110037"/>
          </a:xfrm>
          <a:prstGeom prst="leftBrace">
            <a:avLst>
              <a:gd name="adj1" fmla="val 163201"/>
              <a:gd name="adj2" fmla="val 50000"/>
            </a:avLst>
          </a:prstGeom>
          <a:noFill/>
          <a:ln w="12699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35848" name="Text Box 40"/>
          <p:cNvSpPr txBox="1">
            <a:spLocks noChangeArrowheads="1"/>
          </p:cNvSpPr>
          <p:nvPr/>
        </p:nvSpPr>
        <p:spPr bwMode="auto">
          <a:xfrm>
            <a:off x="3644900" y="4662488"/>
            <a:ext cx="1865313" cy="1182687"/>
          </a:xfrm>
          <a:prstGeom prst="rect">
            <a:avLst/>
          </a:prstGeom>
          <a:noFill/>
          <a:ln w="19050">
            <a:solidFill>
              <a:srgbClr val="8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en-US" sz="1400" b="1">
                <a:solidFill>
                  <a:srgbClr val="800080"/>
                </a:solidFill>
                <a:cs typeface="Arial" pitchFamily="34" charset="0"/>
              </a:rPr>
              <a:t>Arc dipoles : </a:t>
            </a:r>
            <a:endParaRPr lang="en-US" sz="1400">
              <a:solidFill>
                <a:srgbClr val="800080"/>
              </a:solidFill>
              <a:cs typeface="Arial" pitchFamily="34" charset="0"/>
            </a:endParaRP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en-US" sz="1400">
                <a:solidFill>
                  <a:srgbClr val="800080"/>
                </a:solidFill>
                <a:sym typeface="Symbol" pitchFamily="18" charset="2"/>
              </a:rPr>
              <a:t>8</a:t>
            </a:r>
            <a:r>
              <a:rPr lang="en-US" sz="1400">
                <a:solidFill>
                  <a:srgbClr val="800080"/>
                </a:solidFill>
              </a:rPr>
              <a:t>22.5</a:t>
            </a:r>
            <a:r>
              <a:rPr lang="en-US" sz="1400" baseline="30000">
                <a:solidFill>
                  <a:srgbClr val="800080"/>
                </a:solidFill>
              </a:rPr>
              <a:t>0 </a:t>
            </a:r>
            <a:r>
              <a:rPr lang="en-US" sz="1400">
                <a:solidFill>
                  <a:srgbClr val="800080"/>
                </a:solidFill>
                <a:cs typeface="Arial" pitchFamily="34" charset="0"/>
              </a:rPr>
              <a:t>bends(sec.)</a:t>
            </a: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en-US" sz="1400">
                <a:solidFill>
                  <a:srgbClr val="800080"/>
                </a:solidFill>
                <a:cs typeface="Arial" pitchFamily="34" charset="0"/>
              </a:rPr>
              <a:t>Lb = 40 cm</a:t>
            </a: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en-US" sz="1400">
                <a:solidFill>
                  <a:srgbClr val="800080"/>
                </a:solidFill>
                <a:cs typeface="Arial" pitchFamily="34" charset="0"/>
              </a:rPr>
              <a:t>B = 5 </a:t>
            </a:r>
            <a:r>
              <a:rPr lang="de-DE" sz="1400">
                <a:solidFill>
                  <a:srgbClr val="800080"/>
                </a:solidFill>
                <a:cs typeface="Arial" pitchFamily="34" charset="0"/>
              </a:rPr>
              <a:t>kGauss</a:t>
            </a:r>
          </a:p>
        </p:txBody>
      </p:sp>
      <p:sp>
        <p:nvSpPr>
          <p:cNvPr id="35849" name="AutoShape 3"/>
          <p:cNvSpPr>
            <a:spLocks/>
          </p:cNvSpPr>
          <p:nvPr/>
        </p:nvSpPr>
        <p:spPr bwMode="auto">
          <a:xfrm rot="16200000" flipV="1">
            <a:off x="7600156" y="3021807"/>
            <a:ext cx="192087" cy="2152650"/>
          </a:xfrm>
          <a:prstGeom prst="leftBrace">
            <a:avLst>
              <a:gd name="adj1" fmla="val 160473"/>
              <a:gd name="adj2" fmla="val 48389"/>
            </a:avLst>
          </a:prstGeom>
          <a:noFill/>
          <a:ln w="12699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35850" name="Text Box 9"/>
          <p:cNvSpPr txBox="1">
            <a:spLocks noChangeArrowheads="1"/>
          </p:cNvSpPr>
          <p:nvPr/>
        </p:nvSpPr>
        <p:spPr bwMode="auto">
          <a:xfrm>
            <a:off x="6577013" y="4179888"/>
            <a:ext cx="2286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800080"/>
                </a:solidFill>
              </a:rPr>
              <a:t>Chicane vert.  Recombiner</a:t>
            </a:r>
          </a:p>
        </p:txBody>
      </p:sp>
      <p:sp>
        <p:nvSpPr>
          <p:cNvPr id="35851" name="Text Box 40"/>
          <p:cNvSpPr txBox="1">
            <a:spLocks noChangeArrowheads="1"/>
          </p:cNvSpPr>
          <p:nvPr/>
        </p:nvSpPr>
        <p:spPr bwMode="auto">
          <a:xfrm>
            <a:off x="280988" y="4621213"/>
            <a:ext cx="2254250" cy="1181100"/>
          </a:xfrm>
          <a:prstGeom prst="rect">
            <a:avLst/>
          </a:prstGeom>
          <a:noFill/>
          <a:ln w="19050">
            <a:solidFill>
              <a:srgbClr val="8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en-US" sz="1400" b="1">
                <a:solidFill>
                  <a:srgbClr val="800080"/>
                </a:solidFill>
                <a:cs typeface="Arial" pitchFamily="34" charset="0"/>
              </a:rPr>
              <a:t>Spr. dipoles:</a:t>
            </a:r>
            <a:endParaRPr lang="en-US" sz="1400">
              <a:solidFill>
                <a:srgbClr val="800080"/>
              </a:solidFill>
              <a:cs typeface="Arial" pitchFamily="34" charset="0"/>
            </a:endParaRP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en-US" sz="1400">
                <a:solidFill>
                  <a:srgbClr val="800080"/>
                </a:solidFill>
              </a:rPr>
              <a:t>10</a:t>
            </a:r>
            <a:r>
              <a:rPr lang="en-US" sz="1400" baseline="30000">
                <a:solidFill>
                  <a:srgbClr val="800080"/>
                </a:solidFill>
              </a:rPr>
              <a:t>0 </a:t>
            </a:r>
            <a:r>
              <a:rPr lang="en-US" sz="1400">
                <a:solidFill>
                  <a:srgbClr val="800080"/>
                </a:solidFill>
                <a:cs typeface="Arial" pitchFamily="34" charset="0"/>
              </a:rPr>
              <a:t>-</a:t>
            </a:r>
            <a:r>
              <a:rPr lang="en-US" sz="1400">
                <a:solidFill>
                  <a:srgbClr val="800080"/>
                </a:solidFill>
              </a:rPr>
              <a:t>20</a:t>
            </a:r>
            <a:r>
              <a:rPr lang="en-US" sz="1400" baseline="30000">
                <a:solidFill>
                  <a:srgbClr val="800080"/>
                </a:solidFill>
              </a:rPr>
              <a:t>0 </a:t>
            </a:r>
            <a:r>
              <a:rPr lang="en-US" sz="1400">
                <a:solidFill>
                  <a:srgbClr val="800080"/>
                </a:solidFill>
                <a:cs typeface="Arial" pitchFamily="34" charset="0"/>
              </a:rPr>
              <a:t>-</a:t>
            </a:r>
            <a:r>
              <a:rPr lang="en-US" sz="1400">
                <a:solidFill>
                  <a:srgbClr val="800080"/>
                </a:solidFill>
              </a:rPr>
              <a:t>10</a:t>
            </a:r>
            <a:r>
              <a:rPr lang="en-US" sz="1400" baseline="30000">
                <a:solidFill>
                  <a:srgbClr val="800080"/>
                </a:solidFill>
              </a:rPr>
              <a:t>0  </a:t>
            </a:r>
            <a:r>
              <a:rPr lang="en-US" sz="1400">
                <a:solidFill>
                  <a:srgbClr val="800080"/>
                </a:solidFill>
                <a:cs typeface="Arial" pitchFamily="34" charset="0"/>
              </a:rPr>
              <a:t>bends ( rec.)</a:t>
            </a: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en-US" sz="1400">
                <a:solidFill>
                  <a:srgbClr val="800080"/>
                </a:solidFill>
                <a:cs typeface="Arial" pitchFamily="34" charset="0"/>
              </a:rPr>
              <a:t>Lb = 30 cm</a:t>
            </a: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en-US" sz="1400">
                <a:solidFill>
                  <a:srgbClr val="800080"/>
                </a:solidFill>
                <a:cs typeface="Arial" pitchFamily="34" charset="0"/>
              </a:rPr>
              <a:t>B = 5-10 </a:t>
            </a:r>
            <a:r>
              <a:rPr lang="de-DE" sz="1400">
                <a:solidFill>
                  <a:srgbClr val="800080"/>
                </a:solidFill>
                <a:cs typeface="Arial" pitchFamily="34" charset="0"/>
              </a:rPr>
              <a:t>kGauss</a:t>
            </a:r>
          </a:p>
        </p:txBody>
      </p:sp>
      <p:sp>
        <p:nvSpPr>
          <p:cNvPr id="35852" name="Text Box 40"/>
          <p:cNvSpPr txBox="1">
            <a:spLocks noChangeArrowheads="1"/>
          </p:cNvSpPr>
          <p:nvPr/>
        </p:nvSpPr>
        <p:spPr bwMode="auto">
          <a:xfrm>
            <a:off x="6656388" y="4687888"/>
            <a:ext cx="2255837" cy="1182687"/>
          </a:xfrm>
          <a:prstGeom prst="rect">
            <a:avLst/>
          </a:prstGeom>
          <a:noFill/>
          <a:ln w="19050">
            <a:solidFill>
              <a:srgbClr val="8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en-US" sz="1400" b="1">
                <a:solidFill>
                  <a:srgbClr val="800080"/>
                </a:solidFill>
                <a:cs typeface="Arial" pitchFamily="34" charset="0"/>
              </a:rPr>
              <a:t>Rec. dipoles:</a:t>
            </a:r>
            <a:endParaRPr lang="en-US" sz="1400">
              <a:solidFill>
                <a:srgbClr val="800080"/>
              </a:solidFill>
              <a:cs typeface="Arial" pitchFamily="34" charset="0"/>
            </a:endParaRP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en-US" sz="1400">
                <a:solidFill>
                  <a:srgbClr val="800080"/>
                </a:solidFill>
              </a:rPr>
              <a:t>10</a:t>
            </a:r>
            <a:r>
              <a:rPr lang="en-US" sz="1400" baseline="30000">
                <a:solidFill>
                  <a:srgbClr val="800080"/>
                </a:solidFill>
              </a:rPr>
              <a:t>0 </a:t>
            </a:r>
            <a:r>
              <a:rPr lang="en-US" sz="1400">
                <a:solidFill>
                  <a:srgbClr val="800080"/>
                </a:solidFill>
                <a:cs typeface="Arial" pitchFamily="34" charset="0"/>
              </a:rPr>
              <a:t>-</a:t>
            </a:r>
            <a:r>
              <a:rPr lang="en-US" sz="1400">
                <a:solidFill>
                  <a:srgbClr val="800080"/>
                </a:solidFill>
              </a:rPr>
              <a:t>20</a:t>
            </a:r>
            <a:r>
              <a:rPr lang="en-US" sz="1400" baseline="30000">
                <a:solidFill>
                  <a:srgbClr val="800080"/>
                </a:solidFill>
              </a:rPr>
              <a:t>0 </a:t>
            </a:r>
            <a:r>
              <a:rPr lang="en-US" sz="1400">
                <a:solidFill>
                  <a:srgbClr val="800080"/>
                </a:solidFill>
                <a:cs typeface="Arial" pitchFamily="34" charset="0"/>
              </a:rPr>
              <a:t>-</a:t>
            </a:r>
            <a:r>
              <a:rPr lang="en-US" sz="1400">
                <a:solidFill>
                  <a:srgbClr val="800080"/>
                </a:solidFill>
              </a:rPr>
              <a:t>10</a:t>
            </a:r>
            <a:r>
              <a:rPr lang="en-US" sz="1400" baseline="30000">
                <a:solidFill>
                  <a:srgbClr val="800080"/>
                </a:solidFill>
              </a:rPr>
              <a:t>0  </a:t>
            </a:r>
            <a:r>
              <a:rPr lang="en-US" sz="1400">
                <a:solidFill>
                  <a:srgbClr val="800080"/>
                </a:solidFill>
                <a:cs typeface="Arial" pitchFamily="34" charset="0"/>
              </a:rPr>
              <a:t>bends ( rec.)</a:t>
            </a: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en-US" sz="1400">
                <a:solidFill>
                  <a:srgbClr val="800080"/>
                </a:solidFill>
                <a:cs typeface="Arial" pitchFamily="34" charset="0"/>
              </a:rPr>
              <a:t>Lb = 30 cm</a:t>
            </a: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en-US" sz="1400">
                <a:solidFill>
                  <a:srgbClr val="800080"/>
                </a:solidFill>
                <a:cs typeface="Arial" pitchFamily="34" charset="0"/>
              </a:rPr>
              <a:t>B = 5-10 </a:t>
            </a:r>
            <a:r>
              <a:rPr lang="de-DE" sz="1400">
                <a:solidFill>
                  <a:srgbClr val="800080"/>
                </a:solidFill>
                <a:cs typeface="Arial" pitchFamily="34" charset="0"/>
              </a:rPr>
              <a:t>kGauss</a:t>
            </a:r>
          </a:p>
        </p:txBody>
      </p:sp>
      <p:sp>
        <p:nvSpPr>
          <p:cNvPr id="35853" name="Text Box 40"/>
          <p:cNvSpPr txBox="1">
            <a:spLocks noChangeArrowheads="1"/>
          </p:cNvSpPr>
          <p:nvPr/>
        </p:nvSpPr>
        <p:spPr bwMode="auto">
          <a:xfrm>
            <a:off x="2646363" y="5961063"/>
            <a:ext cx="3876675" cy="306387"/>
          </a:xfrm>
          <a:prstGeom prst="rect">
            <a:avLst/>
          </a:prstGeom>
          <a:noFill/>
          <a:ln w="19050">
            <a:solidFill>
              <a:srgbClr val="8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en-US" sz="1400" b="1">
                <a:solidFill>
                  <a:srgbClr val="800080"/>
                </a:solidFill>
                <a:cs typeface="Arial" pitchFamily="34" charset="0"/>
              </a:rPr>
              <a:t>quads: </a:t>
            </a:r>
            <a:r>
              <a:rPr lang="en-US" sz="1400">
                <a:solidFill>
                  <a:srgbClr val="800080"/>
                </a:solidFill>
                <a:cs typeface="Arial" pitchFamily="34" charset="0"/>
              </a:rPr>
              <a:t> </a:t>
            </a:r>
            <a:r>
              <a:rPr lang="en-US" sz="1400">
                <a:solidFill>
                  <a:srgbClr val="800080"/>
                </a:solidFill>
              </a:rPr>
              <a:t>Lq = 10-15 cm        G </a:t>
            </a:r>
            <a:r>
              <a:rPr lang="en-US" sz="1400">
                <a:solidFill>
                  <a:srgbClr val="800080"/>
                </a:solidFill>
                <a:sym typeface="Symbol" pitchFamily="18" charset="2"/>
              </a:rPr>
              <a:t></a:t>
            </a:r>
            <a:r>
              <a:rPr lang="en-US" sz="1400">
                <a:solidFill>
                  <a:srgbClr val="800080"/>
                </a:solidFill>
              </a:rPr>
              <a:t> 1.2 kGauss/cm</a:t>
            </a:r>
            <a:endParaRPr lang="de-DE" sz="1400">
              <a:solidFill>
                <a:srgbClr val="800080"/>
              </a:solidFill>
              <a:cs typeface="Arial" pitchFamily="34" charset="0"/>
            </a:endParaRPr>
          </a:p>
        </p:txBody>
      </p:sp>
      <p:sp>
        <p:nvSpPr>
          <p:cNvPr id="35854" name="TextBox 189"/>
          <p:cNvSpPr txBox="1">
            <a:spLocks noChangeArrowheads="1"/>
          </p:cNvSpPr>
          <p:nvPr/>
        </p:nvSpPr>
        <p:spPr bwMode="auto">
          <a:xfrm>
            <a:off x="3170238" y="1255713"/>
            <a:ext cx="28289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800080"/>
                </a:solidFill>
              </a:rPr>
              <a:t>Isochronous Arc </a:t>
            </a:r>
          </a:p>
        </p:txBody>
      </p:sp>
      <p:sp>
        <p:nvSpPr>
          <p:cNvPr id="101" name="Text Box 9"/>
          <p:cNvSpPr txBox="1">
            <a:spLocks noChangeArrowheads="1"/>
          </p:cNvSpPr>
          <p:nvPr/>
        </p:nvSpPr>
        <p:spPr bwMode="auto">
          <a:xfrm>
            <a:off x="3494088" y="4289425"/>
            <a:ext cx="2084387" cy="306388"/>
          </a:xfrm>
          <a:prstGeom prst="rect">
            <a:avLst/>
          </a:prstGeom>
          <a:solidFill>
            <a:srgbClr val="FFFF66"/>
          </a:solidFill>
          <a:ln w="12699">
            <a:solidFill>
              <a:srgbClr val="FFFF66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7030A0"/>
                </a:solidFill>
              </a:rPr>
              <a:t>‘Arc 4’ = 4/3 </a:t>
            </a:r>
            <a:r>
              <a:rPr lang="en-US" sz="1400">
                <a:solidFill>
                  <a:srgbClr val="7030A0"/>
                </a:solidFill>
                <a:sym typeface="Symbol" pitchFamily="18" charset="2"/>
              </a:rPr>
              <a:t></a:t>
            </a:r>
            <a:r>
              <a:rPr lang="en-US" sz="1400">
                <a:solidFill>
                  <a:srgbClr val="7030A0"/>
                </a:solidFill>
              </a:rPr>
              <a:t> ‘Arc 3’ </a:t>
            </a:r>
          </a:p>
        </p:txBody>
      </p:sp>
      <p:sp>
        <p:nvSpPr>
          <p:cNvPr id="102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3376613" y="6619875"/>
            <a:ext cx="4597400" cy="238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1050" dirty="0" smtClean="0">
                <a:solidFill>
                  <a:srgbClr val="000000"/>
                </a:solidFill>
              </a:rPr>
              <a:t>Alex Bogacz       ERL-TF at CERN </a:t>
            </a:r>
            <a:r>
              <a:rPr lang="en-US" sz="1050" dirty="0" err="1" smtClean="0">
                <a:solidFill>
                  <a:srgbClr val="000000"/>
                </a:solidFill>
              </a:rPr>
              <a:t>Mtg</a:t>
            </a:r>
            <a:r>
              <a:rPr lang="en-US" sz="1050" dirty="0" smtClean="0">
                <a:solidFill>
                  <a:srgbClr val="000000"/>
                </a:solidFill>
              </a:rPr>
              <a:t>, Jefferson Lab, August 21, 2012 </a:t>
            </a:r>
          </a:p>
        </p:txBody>
      </p:sp>
    </p:spTree>
    <p:extLst>
      <p:ext uri="{BB962C8B-B14F-4D97-AF65-F5344CB8AC3E}">
        <p14:creationId xmlns:p14="http://schemas.microsoft.com/office/powerpoint/2010/main" val="812820394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242064"/>
            <a:ext cx="51125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cap="all" dirty="0" smtClean="0">
                <a:latin typeface="Arial Narrow" pitchFamily="34" charset="0"/>
              </a:rPr>
              <a:t>Optim peculiarities</a:t>
            </a:r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291982"/>
            <a:ext cx="88924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/>
              <a:buChar char="•"/>
            </a:pPr>
            <a:r>
              <a:rPr lang="en-US" dirty="0" smtClean="0">
                <a:latin typeface="Arial Narrow"/>
                <a:cs typeface="Arial Narrow"/>
              </a:rPr>
              <a:t>    </a:t>
            </a:r>
            <a:r>
              <a:rPr lang="en-US" u="sng" dirty="0" smtClean="0">
                <a:latin typeface="Arial Narrow"/>
                <a:cs typeface="Arial Narrow"/>
              </a:rPr>
              <a:t>6D computations</a:t>
            </a:r>
            <a:r>
              <a:rPr lang="en-US" dirty="0" smtClean="0">
                <a:latin typeface="Arial Narrow"/>
                <a:cs typeface="Arial Narrow"/>
              </a:rPr>
              <a:t>: - large set of optics elements</a:t>
            </a:r>
          </a:p>
          <a:p>
            <a:pPr algn="just"/>
            <a:r>
              <a:rPr lang="en-US" dirty="0" smtClean="0">
                <a:latin typeface="Arial Narrow"/>
                <a:cs typeface="Arial Narrow"/>
              </a:rPr>
              <a:t>                                   - </a:t>
            </a:r>
            <a:r>
              <a:rPr lang="en-US" i="1" dirty="0" smtClean="0">
                <a:latin typeface="Arial Narrow"/>
                <a:cs typeface="Arial Narrow"/>
              </a:rPr>
              <a:t>x-y</a:t>
            </a:r>
            <a:r>
              <a:rPr lang="en-US" dirty="0" smtClean="0">
                <a:latin typeface="Arial Narrow"/>
                <a:cs typeface="Arial Narrow"/>
              </a:rPr>
              <a:t> coupling, acceleration (focusing in cavities is taken into account)</a:t>
            </a:r>
          </a:p>
          <a:p>
            <a:pPr algn="just"/>
            <a:endParaRPr lang="en-US" dirty="0" smtClean="0">
              <a:latin typeface="Arial Narrow"/>
              <a:cs typeface="Arial Narrow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 smtClean="0">
                <a:latin typeface="Arial Narrow"/>
                <a:cs typeface="Arial Narrow"/>
              </a:rPr>
              <a:t>Similar to MAD but has </a:t>
            </a:r>
            <a:r>
              <a:rPr lang="en-US" u="sng" dirty="0" smtClean="0">
                <a:latin typeface="Arial Narrow"/>
                <a:cs typeface="Arial Narrow"/>
              </a:rPr>
              <a:t>integrated GUI</a:t>
            </a:r>
          </a:p>
          <a:p>
            <a:pPr algn="just"/>
            <a:endParaRPr lang="en-US" dirty="0" smtClean="0">
              <a:latin typeface="Arial Narrow"/>
              <a:cs typeface="Arial Narrow"/>
            </a:endParaRPr>
          </a:p>
          <a:p>
            <a:pPr marL="285750" indent="-285750" algn="just">
              <a:buFont typeface="Arial"/>
              <a:buChar char="•"/>
            </a:pPr>
            <a:r>
              <a:rPr lang="en-US" dirty="0" smtClean="0">
                <a:latin typeface="Arial Narrow"/>
                <a:cs typeface="Arial Narrow"/>
              </a:rPr>
              <a:t>Can </a:t>
            </a:r>
            <a:r>
              <a:rPr lang="en-US" u="sng" dirty="0" smtClean="0">
                <a:latin typeface="Arial Narrow"/>
                <a:cs typeface="Arial Narrow"/>
              </a:rPr>
              <a:t>generate MAD and MADX</a:t>
            </a:r>
            <a:r>
              <a:rPr lang="en-US" dirty="0" smtClean="0">
                <a:latin typeface="Arial Narrow"/>
                <a:cs typeface="Arial Narrow"/>
              </a:rPr>
              <a:t> files from OptiM files</a:t>
            </a:r>
          </a:p>
          <a:p>
            <a:pPr marL="285750" indent="-285750" algn="just">
              <a:buFontTx/>
              <a:buChar char="-"/>
            </a:pPr>
            <a:endParaRPr lang="en-US" cap="all" dirty="0" smtClean="0">
              <a:latin typeface="Arial Narrow"/>
              <a:cs typeface="Arial Narrow"/>
            </a:endParaRPr>
          </a:p>
          <a:p>
            <a:pPr algn="just">
              <a:buFont typeface="Arial"/>
              <a:buChar char="•"/>
            </a:pPr>
            <a:r>
              <a:rPr lang="en-US" dirty="0">
                <a:latin typeface="Arial Narrow"/>
                <a:cs typeface="Arial Narrow"/>
              </a:rPr>
              <a:t> </a:t>
            </a:r>
            <a:r>
              <a:rPr lang="en-US" dirty="0" smtClean="0">
                <a:latin typeface="Arial Narrow"/>
                <a:cs typeface="Arial Narrow"/>
              </a:rPr>
              <a:t>    It </a:t>
            </a:r>
            <a:r>
              <a:rPr lang="en-US" dirty="0">
                <a:latin typeface="Arial Narrow"/>
                <a:cs typeface="Arial Narrow"/>
              </a:rPr>
              <a:t>has been used for Optics support of the following machines:</a:t>
            </a:r>
          </a:p>
          <a:p>
            <a:pPr algn="just"/>
            <a:r>
              <a:rPr lang="en-US" dirty="0">
                <a:latin typeface="Arial Narrow"/>
                <a:cs typeface="Arial Narrow"/>
              </a:rPr>
              <a:t>       </a:t>
            </a:r>
            <a:r>
              <a:rPr lang="en-US" dirty="0" smtClean="0">
                <a:latin typeface="Arial Narrow"/>
                <a:cs typeface="Arial Narrow"/>
              </a:rPr>
              <a:t> - </a:t>
            </a:r>
            <a:r>
              <a:rPr lang="en-US" u="sng" dirty="0">
                <a:latin typeface="Arial Narrow"/>
                <a:cs typeface="Arial Narrow"/>
              </a:rPr>
              <a:t>Jefferson lab </a:t>
            </a:r>
            <a:r>
              <a:rPr lang="en-US" dirty="0">
                <a:latin typeface="Arial Narrow"/>
                <a:cs typeface="Arial Narrow"/>
              </a:rPr>
              <a:t>(CEBAF – optics redesign, analysis of optics measurements…)</a:t>
            </a:r>
          </a:p>
          <a:p>
            <a:pPr algn="just"/>
            <a:r>
              <a:rPr lang="en-US" dirty="0">
                <a:latin typeface="Arial Narrow"/>
                <a:cs typeface="Arial Narrow"/>
              </a:rPr>
              <a:t>       </a:t>
            </a:r>
            <a:r>
              <a:rPr lang="en-US" dirty="0" smtClean="0">
                <a:latin typeface="Arial Narrow"/>
                <a:cs typeface="Arial Narrow"/>
              </a:rPr>
              <a:t> -  </a:t>
            </a:r>
            <a:r>
              <a:rPr lang="en-US" u="sng" dirty="0" smtClean="0">
                <a:latin typeface="Arial Narrow"/>
                <a:cs typeface="Arial Narrow"/>
              </a:rPr>
              <a:t>Fermilab</a:t>
            </a:r>
            <a:r>
              <a:rPr lang="en-US" dirty="0" smtClean="0">
                <a:latin typeface="Arial Narrow"/>
                <a:cs typeface="Arial Narrow"/>
              </a:rPr>
              <a:t> </a:t>
            </a:r>
            <a:r>
              <a:rPr lang="en-US" dirty="0">
                <a:latin typeface="Arial Narrow"/>
                <a:cs typeface="Arial Narrow"/>
              </a:rPr>
              <a:t>(optics redesign, analysis of optics measurements. Completely done files</a:t>
            </a:r>
          </a:p>
          <a:p>
            <a:pPr algn="just"/>
            <a:r>
              <a:rPr lang="en-US" dirty="0">
                <a:latin typeface="Arial Narrow"/>
                <a:cs typeface="Arial Narrow"/>
              </a:rPr>
              <a:t>         </a:t>
            </a:r>
            <a:r>
              <a:rPr lang="en-US" dirty="0" smtClean="0">
                <a:latin typeface="Arial Narrow"/>
                <a:cs typeface="Arial Narrow"/>
              </a:rPr>
              <a:t>  for </a:t>
            </a:r>
            <a:r>
              <a:rPr lang="en-US" dirty="0">
                <a:latin typeface="Arial Narrow"/>
                <a:cs typeface="Arial Narrow"/>
              </a:rPr>
              <a:t>rings, Tevatron, Debuncher, Transfer lines, Electron cooler)</a:t>
            </a:r>
            <a:endParaRPr lang="en-GB" dirty="0">
              <a:latin typeface="Arial Narrow"/>
              <a:cs typeface="Arial Narrow"/>
            </a:endParaRPr>
          </a:p>
          <a:p>
            <a:pPr algn="just"/>
            <a:r>
              <a:rPr lang="en-US" dirty="0" smtClean="0">
                <a:latin typeface="Arial Narrow"/>
                <a:cs typeface="Arial Narrow"/>
              </a:rPr>
              <a:t>    </a:t>
            </a:r>
          </a:p>
          <a:p>
            <a:pPr algn="just">
              <a:buFont typeface="Arial"/>
              <a:buChar char="•"/>
            </a:pPr>
            <a:r>
              <a:rPr lang="en-US" dirty="0" smtClean="0">
                <a:latin typeface="Arial Narrow"/>
                <a:cs typeface="Arial Narrow"/>
              </a:rPr>
              <a:t>     Works on MS-Windows only (No GUI version can be used at any platform)</a:t>
            </a:r>
          </a:p>
          <a:p>
            <a:pPr algn="just">
              <a:buFont typeface="Arial"/>
              <a:buChar char="•"/>
            </a:pPr>
            <a:endParaRPr lang="en-US" dirty="0" smtClean="0">
              <a:latin typeface="Arial Narrow"/>
              <a:cs typeface="Arial Narrow"/>
            </a:endParaRPr>
          </a:p>
          <a:p>
            <a:pPr algn="just">
              <a:buFont typeface="Arial"/>
              <a:buChar char="•"/>
            </a:pPr>
            <a:r>
              <a:rPr lang="en-US" dirty="0" smtClean="0">
                <a:latin typeface="Arial Narrow"/>
                <a:cs typeface="Arial Narrow"/>
              </a:rPr>
              <a:t>     Written on BC++, the platform which is not supported anymore</a:t>
            </a:r>
          </a:p>
          <a:p>
            <a:pPr algn="just"/>
            <a:endParaRPr lang="en-US" dirty="0" smtClean="0">
              <a:latin typeface="Arial Narrow"/>
              <a:cs typeface="Arial Narrow"/>
            </a:endParaRPr>
          </a:p>
          <a:p>
            <a:pPr algn="just">
              <a:buFont typeface="Arial"/>
              <a:buChar char="•"/>
            </a:pPr>
            <a:r>
              <a:rPr lang="en-US" dirty="0" smtClean="0">
                <a:latin typeface="Arial Narrow"/>
                <a:cs typeface="Arial Narrow"/>
              </a:rPr>
              <a:t>     Non-linearities are ignored for the combined function magnet (dipole with gradient)</a:t>
            </a:r>
          </a:p>
          <a:p>
            <a:pPr algn="just"/>
            <a:endParaRPr lang="en-US" dirty="0" smtClean="0">
              <a:latin typeface="Arial Narrow"/>
              <a:cs typeface="Arial Narrow"/>
            </a:endParaRPr>
          </a:p>
        </p:txBody>
      </p:sp>
      <p:sp>
        <p:nvSpPr>
          <p:cNvPr id="2" name="Oval 1"/>
          <p:cNvSpPr/>
          <p:nvPr/>
        </p:nvSpPr>
        <p:spPr>
          <a:xfrm>
            <a:off x="467544" y="1448780"/>
            <a:ext cx="108012" cy="10801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467544" y="3356992"/>
            <a:ext cx="108012" cy="10801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467544" y="2816932"/>
            <a:ext cx="108012" cy="10801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467544" y="2240868"/>
            <a:ext cx="108012" cy="10801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Multiply 2"/>
          <p:cNvSpPr/>
          <p:nvPr/>
        </p:nvSpPr>
        <p:spPr>
          <a:xfrm>
            <a:off x="395536" y="4689140"/>
            <a:ext cx="216024" cy="18002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Multiply 8"/>
          <p:cNvSpPr/>
          <p:nvPr/>
        </p:nvSpPr>
        <p:spPr>
          <a:xfrm>
            <a:off x="395536" y="5229200"/>
            <a:ext cx="216024" cy="18002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Multiply 9"/>
          <p:cNvSpPr/>
          <p:nvPr/>
        </p:nvSpPr>
        <p:spPr>
          <a:xfrm>
            <a:off x="413538" y="5769260"/>
            <a:ext cx="216024" cy="18002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103955"/>
            <a:ext cx="51125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cap="all" dirty="0" smtClean="0">
                <a:latin typeface="Arial Narrow" pitchFamily="34" charset="0"/>
              </a:rPr>
              <a:t>Input file description</a:t>
            </a:r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620688"/>
            <a:ext cx="864096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b="1" cap="all" dirty="0" smtClean="0">
                <a:latin typeface="Arial Narrow" pitchFamily="34" charset="0"/>
              </a:rPr>
              <a:t>math header </a:t>
            </a:r>
            <a:r>
              <a:rPr lang="en-US" cap="all" dirty="0" smtClean="0">
                <a:latin typeface="Arial Narrow" pitchFamily="34" charset="0"/>
              </a:rPr>
              <a:t>: </a:t>
            </a:r>
            <a:r>
              <a:rPr lang="en-US" dirty="0" smtClean="0">
                <a:latin typeface="Arial Narrow" pitchFamily="34" charset="0"/>
              </a:rPr>
              <a:t>numeric and text variables</a:t>
            </a:r>
          </a:p>
          <a:p>
            <a:pPr marL="285750" indent="-285750" algn="just">
              <a:buFontTx/>
              <a:buChar char="-"/>
            </a:pPr>
            <a:endParaRPr lang="en-US" dirty="0">
              <a:latin typeface="Arial Narrow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n-US" b="1" dirty="0" smtClean="0">
                <a:latin typeface="Arial Narrow" pitchFamily="34" charset="0"/>
              </a:rPr>
              <a:t>INPUT PARAMETERS </a:t>
            </a:r>
            <a:r>
              <a:rPr lang="en-US" dirty="0" smtClean="0">
                <a:latin typeface="Arial Narrow" pitchFamily="34" charset="0"/>
              </a:rPr>
              <a:t>: </a:t>
            </a:r>
            <a:r>
              <a:rPr lang="en-US" u="sng" dirty="0" smtClean="0">
                <a:solidFill>
                  <a:srgbClr val="C00000"/>
                </a:solidFill>
                <a:latin typeface="Arial Narrow" pitchFamily="34" charset="0"/>
              </a:rPr>
              <a:t>initial beam energy</a:t>
            </a:r>
            <a:r>
              <a:rPr lang="en-US" dirty="0" smtClean="0">
                <a:latin typeface="Arial Narrow" pitchFamily="34" charset="0"/>
              </a:rPr>
              <a:t> and the particle mass in MeV, </a:t>
            </a:r>
            <a:r>
              <a:rPr lang="en-US" u="sng" dirty="0" smtClean="0">
                <a:solidFill>
                  <a:srgbClr val="C00000"/>
                </a:solidFill>
                <a:latin typeface="Arial Narrow" pitchFamily="34" charset="0"/>
              </a:rPr>
              <a:t>horizontal and vertical beam emittances</a:t>
            </a:r>
            <a:r>
              <a:rPr lang="en-US" dirty="0" smtClean="0">
                <a:latin typeface="Arial Narrow" pitchFamily="34" charset="0"/>
              </a:rPr>
              <a:t>, </a:t>
            </a:r>
            <a:r>
              <a:rPr lang="en-US" u="sng" dirty="0" smtClean="0">
                <a:solidFill>
                  <a:srgbClr val="C00000"/>
                </a:solidFill>
                <a:latin typeface="Arial Narrow" pitchFamily="34" charset="0"/>
              </a:rPr>
              <a:t>relative momentum spread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smtClean="0">
                <a:latin typeface="Arial Narrow" pitchFamily="34" charset="0"/>
              </a:rPr>
              <a:t>at the start of the lattice (these values are used for beam envelope calculations and are modified in the course of beam acceleration to take into account the adiabatic damping; effects of the energy spread change due to longitudinal focusing of bunch with finite length are neglected), </a:t>
            </a:r>
            <a:r>
              <a:rPr lang="en-US" u="sng" dirty="0" smtClean="0">
                <a:solidFill>
                  <a:srgbClr val="C00000"/>
                </a:solidFill>
                <a:latin typeface="Arial Narrow" pitchFamily="34" charset="0"/>
              </a:rPr>
              <a:t>horizontal and vertical beta-functions</a:t>
            </a:r>
            <a:r>
              <a:rPr lang="en-US" dirty="0" smtClean="0">
                <a:latin typeface="Arial Narrow" pitchFamily="34" charset="0"/>
              </a:rPr>
              <a:t>, </a:t>
            </a:r>
            <a:r>
              <a:rPr lang="en-US" u="sng" dirty="0" smtClean="0">
                <a:solidFill>
                  <a:srgbClr val="C00000"/>
                </a:solidFill>
                <a:latin typeface="Arial Narrow" pitchFamily="34" charset="0"/>
              </a:rPr>
              <a:t>their negative half derivatives</a:t>
            </a:r>
            <a:r>
              <a:rPr lang="en-US" dirty="0" smtClean="0">
                <a:latin typeface="Arial Narrow" pitchFamily="34" charset="0"/>
              </a:rPr>
              <a:t> at the start of the lattice, </a:t>
            </a:r>
            <a:r>
              <a:rPr lang="en-US" u="sng" dirty="0" smtClean="0">
                <a:solidFill>
                  <a:srgbClr val="C00000"/>
                </a:solidFill>
                <a:latin typeface="Arial Narrow" pitchFamily="34" charset="0"/>
              </a:rPr>
              <a:t>initial betatron phases Qx and Qy</a:t>
            </a:r>
            <a:r>
              <a:rPr lang="en-US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en-US" dirty="0" smtClean="0">
                <a:latin typeface="Arial Narrow" pitchFamily="34" charset="0"/>
              </a:rPr>
              <a:t>(these two parameters  are ignored in all calculations except printing of Twiss-functions), </a:t>
            </a:r>
            <a:r>
              <a:rPr lang="en-US" u="sng" dirty="0" smtClean="0">
                <a:solidFill>
                  <a:srgbClr val="C00000"/>
                </a:solidFill>
                <a:latin typeface="Arial Narrow" pitchFamily="34" charset="0"/>
              </a:rPr>
              <a:t>horizontal and vertical dispersions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smtClean="0">
                <a:latin typeface="Arial Narrow" pitchFamily="34" charset="0"/>
              </a:rPr>
              <a:t> and </a:t>
            </a:r>
            <a:r>
              <a:rPr lang="en-US" u="sng" dirty="0" smtClean="0">
                <a:solidFill>
                  <a:srgbClr val="C00000"/>
                </a:solidFill>
                <a:latin typeface="Arial Narrow" pitchFamily="34" charset="0"/>
              </a:rPr>
              <a:t>their derivatives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smtClean="0">
                <a:latin typeface="Arial Narrow" pitchFamily="34" charset="0"/>
              </a:rPr>
              <a:t>at the start of the lattice, </a:t>
            </a:r>
            <a:r>
              <a:rPr lang="en-US" u="sng" dirty="0" smtClean="0">
                <a:solidFill>
                  <a:srgbClr val="C00000"/>
                </a:solidFill>
                <a:latin typeface="Arial Narrow" pitchFamily="34" charset="0"/>
              </a:rPr>
              <a:t>position</a:t>
            </a:r>
            <a:r>
              <a:rPr lang="en-US" dirty="0" smtClean="0">
                <a:latin typeface="Arial Narrow" pitchFamily="34" charset="0"/>
              </a:rPr>
              <a:t> and </a:t>
            </a:r>
            <a:r>
              <a:rPr lang="en-US" u="sng" dirty="0" smtClean="0">
                <a:solidFill>
                  <a:srgbClr val="C00000"/>
                </a:solidFill>
                <a:latin typeface="Arial Narrow" pitchFamily="34" charset="0"/>
              </a:rPr>
              <a:t>angle</a:t>
            </a:r>
            <a:r>
              <a:rPr lang="en-US" u="sng" dirty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en-US" u="sng" dirty="0" smtClean="0">
                <a:solidFill>
                  <a:srgbClr val="C00000"/>
                </a:solidFill>
                <a:latin typeface="Arial Narrow" pitchFamily="34" charset="0"/>
              </a:rPr>
              <a:t>of the beam trajectory</a:t>
            </a:r>
            <a:r>
              <a:rPr lang="en-US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en-US" dirty="0" smtClean="0">
                <a:latin typeface="Arial Narrow" pitchFamily="34" charset="0"/>
              </a:rPr>
              <a:t>at the start of the lattice</a:t>
            </a:r>
          </a:p>
          <a:p>
            <a:pPr marL="285750" indent="-285750" algn="just">
              <a:buFontTx/>
              <a:buChar char="-"/>
            </a:pPr>
            <a:endParaRPr lang="en-US" dirty="0">
              <a:latin typeface="Arial Narrow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n-US" b="1" cap="all" dirty="0" smtClean="0">
                <a:latin typeface="Arial Narrow" pitchFamily="34" charset="0"/>
              </a:rPr>
              <a:t>block making references to external files </a:t>
            </a:r>
            <a:r>
              <a:rPr lang="en-US" cap="all" dirty="0" smtClean="0">
                <a:latin typeface="Arial Narrow" pitchFamily="34" charset="0"/>
              </a:rPr>
              <a:t>: </a:t>
            </a:r>
            <a:r>
              <a:rPr lang="en-US" dirty="0" smtClean="0">
                <a:latin typeface="Arial Narrow" pitchFamily="34" charset="0"/>
              </a:rPr>
              <a:t> e.g. description of field in accelerating cavity</a:t>
            </a:r>
          </a:p>
          <a:p>
            <a:pPr marL="285750" indent="-285750" algn="just">
              <a:buFontTx/>
              <a:buChar char="-"/>
            </a:pPr>
            <a:endParaRPr lang="en-US" cap="all" dirty="0">
              <a:latin typeface="Arial Narrow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n-US" b="1" dirty="0" smtClean="0">
                <a:latin typeface="Arial Narrow" pitchFamily="34" charset="0"/>
              </a:rPr>
              <a:t>LATTICE DESCRIPTION </a:t>
            </a:r>
            <a:r>
              <a:rPr lang="en-US" dirty="0" smtClean="0">
                <a:latin typeface="Arial Narrow" pitchFamily="34" charset="0"/>
              </a:rPr>
              <a:t>: order of the elements in the lattice</a:t>
            </a:r>
          </a:p>
          <a:p>
            <a:pPr marL="285750" indent="-285750" algn="just">
              <a:buFontTx/>
              <a:buChar char="-"/>
            </a:pPr>
            <a:endParaRPr lang="en-US" dirty="0">
              <a:latin typeface="Arial Narrow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n-US" b="1" dirty="0" smtClean="0">
                <a:latin typeface="Arial Narrow" pitchFamily="34" charset="0"/>
              </a:rPr>
              <a:t>LIST BLOCK</a:t>
            </a:r>
            <a:r>
              <a:rPr lang="en-US" dirty="0" smtClean="0">
                <a:latin typeface="Arial Narrow" pitchFamily="34" charset="0"/>
              </a:rPr>
              <a:t>:  list of elements with their parameters</a:t>
            </a:r>
          </a:p>
          <a:p>
            <a:pPr marL="285750" indent="-285750" algn="just">
              <a:buFontTx/>
              <a:buChar char="-"/>
            </a:pPr>
            <a:endParaRPr lang="en-US" dirty="0">
              <a:latin typeface="Arial Narrow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n-GB" b="1" cap="all" dirty="0" smtClean="0">
                <a:latin typeface="Arial Narrow" pitchFamily="34" charset="0"/>
              </a:rPr>
              <a:t>service blocks </a:t>
            </a:r>
            <a:r>
              <a:rPr lang="en-GB" dirty="0" smtClean="0">
                <a:latin typeface="Arial Narrow" pitchFamily="34" charset="0"/>
              </a:rPr>
              <a:t>: </a:t>
            </a:r>
            <a:r>
              <a:rPr lang="en-US" dirty="0" smtClean="0">
                <a:latin typeface="Arial Narrow" pitchFamily="34" charset="0"/>
              </a:rPr>
              <a:t> Fitting block, (Fitting-Betas), 4D Beta-functions block (Beta-functions block), Space Charge Block (Space Charge Menu) and Trajectory Parameters Block (see Trajectory)</a:t>
            </a:r>
            <a:endParaRPr lang="en-GB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136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577" y="981040"/>
            <a:ext cx="5915295" cy="2808000"/>
          </a:xfrm>
          <a:prstGeom prst="rect">
            <a:avLst/>
          </a:prstGeom>
          <a:noFill/>
          <a:ln w="9525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44624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cap="all" dirty="0" smtClean="0">
                <a:latin typeface="Arial Narrow" pitchFamily="34" charset="0"/>
              </a:rPr>
              <a:t>Recirculating Linear </a:t>
            </a:r>
            <a:r>
              <a:rPr lang="en-US" sz="2400" b="1" cap="all" dirty="0">
                <a:latin typeface="Arial Narrow" pitchFamily="34" charset="0"/>
              </a:rPr>
              <a:t>A</a:t>
            </a:r>
            <a:r>
              <a:rPr lang="en-US" sz="2400" b="1" cap="all" dirty="0" smtClean="0">
                <a:latin typeface="Arial Narrow" pitchFamily="34" charset="0"/>
              </a:rPr>
              <a:t>ccelerator Complex : Schematic Layout</a:t>
            </a:r>
            <a:endParaRPr lang="en-GB" sz="2400" b="1" cap="all" dirty="0"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3729" y="3933056"/>
            <a:ext cx="79208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Narrow" pitchFamily="34" charset="0"/>
              </a:rPr>
              <a:t>RECIRCULATOR COMPLEX</a:t>
            </a:r>
            <a:endParaRPr lang="en-GB" dirty="0">
              <a:latin typeface="Arial Narrow" pitchFamily="34" charset="0"/>
            </a:endParaRPr>
          </a:p>
          <a:p>
            <a:r>
              <a:rPr lang="en-GB" dirty="0">
                <a:latin typeface="Arial Narrow" pitchFamily="34" charset="0"/>
              </a:rPr>
              <a:t> </a:t>
            </a:r>
          </a:p>
          <a:p>
            <a:r>
              <a:rPr lang="en-GB" dirty="0">
                <a:latin typeface="Arial Narrow" pitchFamily="34" charset="0"/>
              </a:rPr>
              <a:t>1) 0.5 Gev injector </a:t>
            </a:r>
          </a:p>
          <a:p>
            <a:r>
              <a:rPr lang="en-GB" dirty="0">
                <a:latin typeface="Arial Narrow" pitchFamily="34" charset="0"/>
              </a:rPr>
              <a:t>2) A pair of 721.44 MHz SCRF linacs with energy gain 10 GeV per pass </a:t>
            </a:r>
          </a:p>
          <a:p>
            <a:r>
              <a:rPr lang="en-GB" dirty="0">
                <a:latin typeface="Arial Narrow" pitchFamily="34" charset="0"/>
              </a:rPr>
              <a:t>3) Six 180° arcs, each arc 1 km radius </a:t>
            </a:r>
          </a:p>
          <a:p>
            <a:r>
              <a:rPr lang="en-US" dirty="0">
                <a:latin typeface="Arial Narrow" pitchFamily="34" charset="0"/>
              </a:rPr>
              <a:t>4)</a:t>
            </a:r>
            <a:r>
              <a:rPr lang="en-GB" dirty="0">
                <a:latin typeface="Arial Narrow" pitchFamily="34" charset="0"/>
              </a:rPr>
              <a:t> Re-accelerating stations to compensate energy lost by SR </a:t>
            </a:r>
          </a:p>
          <a:p>
            <a:r>
              <a:rPr lang="en-GB" dirty="0" smtClean="0">
                <a:latin typeface="Arial Narrow" pitchFamily="34" charset="0"/>
              </a:rPr>
              <a:t>5</a:t>
            </a:r>
            <a:r>
              <a:rPr lang="en-GB" dirty="0">
                <a:latin typeface="Arial Narrow" pitchFamily="34" charset="0"/>
              </a:rPr>
              <a:t>) Switching stations at the beginning and end of each linac to combine the beams from</a:t>
            </a:r>
          </a:p>
          <a:p>
            <a:r>
              <a:rPr lang="en-GB" dirty="0">
                <a:latin typeface="Arial Narrow" pitchFamily="34" charset="0"/>
              </a:rPr>
              <a:t>different arcs and to distribute them over different arcs (Spreaders/Combiners</a:t>
            </a:r>
            <a:r>
              <a:rPr lang="en-GB" dirty="0" smtClean="0">
                <a:latin typeface="Arial Narrow" pitchFamily="34" charset="0"/>
              </a:rPr>
              <a:t>)</a:t>
            </a:r>
            <a:endParaRPr lang="en-GB" dirty="0">
              <a:latin typeface="Arial Narrow" pitchFamily="34" charset="0"/>
            </a:endParaRPr>
          </a:p>
          <a:p>
            <a:r>
              <a:rPr lang="en-GB" dirty="0" smtClean="0">
                <a:latin typeface="Arial Narrow" pitchFamily="34" charset="0"/>
              </a:rPr>
              <a:t>6</a:t>
            </a:r>
            <a:r>
              <a:rPr lang="en-GB" dirty="0">
                <a:latin typeface="Arial Narrow" pitchFamily="34" charset="0"/>
              </a:rPr>
              <a:t>) Matching optics</a:t>
            </a:r>
          </a:p>
          <a:p>
            <a:r>
              <a:rPr lang="en-GB" dirty="0" smtClean="0">
                <a:latin typeface="Arial Narrow" pitchFamily="34" charset="0"/>
              </a:rPr>
              <a:t>7</a:t>
            </a:r>
            <a:r>
              <a:rPr lang="en-GB" dirty="0">
                <a:latin typeface="Arial Narrow" pitchFamily="34" charset="0"/>
              </a:rPr>
              <a:t>) Extraction dump at 0.5 GeV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9944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6" name="TextBox 7185"/>
          <p:cNvSpPr txBox="1"/>
          <p:nvPr/>
        </p:nvSpPr>
        <p:spPr>
          <a:xfrm>
            <a:off x="179512" y="44624"/>
            <a:ext cx="86810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cap="all" dirty="0" smtClean="0">
                <a:latin typeface="Arial Narrow" pitchFamily="34" charset="0"/>
              </a:rPr>
              <a:t>LINAC LAYOUT in OPTIM: Lattice description </a:t>
            </a:r>
            <a:r>
              <a:rPr lang="en-GB" sz="1400" b="1" cap="all" dirty="0" smtClean="0">
                <a:latin typeface="Arial Narrow" pitchFamily="34" charset="0"/>
              </a:rPr>
              <a:t>(1/3)</a:t>
            </a:r>
          </a:p>
          <a:p>
            <a:endParaRPr lang="en-GB" dirty="0"/>
          </a:p>
        </p:txBody>
      </p:sp>
      <p:pic>
        <p:nvPicPr>
          <p:cNvPr id="7188" name="Picture 718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48" r="10412" b="24202"/>
          <a:stretch/>
        </p:blipFill>
        <p:spPr>
          <a:xfrm>
            <a:off x="1476133" y="642035"/>
            <a:ext cx="5224751" cy="1634837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  <p:pic>
        <p:nvPicPr>
          <p:cNvPr id="6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" t="45401" r="69080" b="26503"/>
          <a:stretch>
            <a:fillRect/>
          </a:stretch>
        </p:blipFill>
        <p:spPr bwMode="auto">
          <a:xfrm>
            <a:off x="288455" y="2348880"/>
            <a:ext cx="4593661" cy="326863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xtLst/>
        </p:spPr>
      </p:pic>
      <p:sp>
        <p:nvSpPr>
          <p:cNvPr id="62" name="Right Brace 61"/>
          <p:cNvSpPr/>
          <p:nvPr/>
        </p:nvSpPr>
        <p:spPr>
          <a:xfrm>
            <a:off x="4572000" y="2377910"/>
            <a:ext cx="288034" cy="3239602"/>
          </a:xfrm>
          <a:prstGeom prst="rightBrace">
            <a:avLst>
              <a:gd name="adj1" fmla="val 53716"/>
              <a:gd name="adj2" fmla="val 50000"/>
            </a:avLst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63" name="Text Box 6"/>
          <p:cNvSpPr txBox="1"/>
          <p:nvPr/>
        </p:nvSpPr>
        <p:spPr>
          <a:xfrm>
            <a:off x="4860034" y="3783230"/>
            <a:ext cx="2880317" cy="607221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effectLst/>
                <a:latin typeface="Arial Narrow" pitchFamily="34" charset="0"/>
                <a:ea typeface="Calibri"/>
                <a:cs typeface="Times New Roman"/>
              </a:rPr>
              <a:t>18 </a:t>
            </a:r>
            <a:r>
              <a:rPr lang="en-US" dirty="0" smtClean="0">
                <a:effectLst/>
                <a:latin typeface="Arial Narrow" pitchFamily="34" charset="0"/>
                <a:ea typeface="Calibri"/>
                <a:cs typeface="Times New Roman"/>
              </a:rPr>
              <a:t>UNITS </a:t>
            </a:r>
            <a:r>
              <a:rPr lang="en-US" dirty="0">
                <a:latin typeface="Arial Narrow" pitchFamily="34" charset="0"/>
              </a:rPr>
              <a:t>* 56m/UNIT = </a:t>
            </a:r>
            <a:r>
              <a:rPr lang="en-US" dirty="0" smtClean="0">
                <a:latin typeface="Arial Narrow" pitchFamily="34" charset="0"/>
              </a:rPr>
              <a:t>1008m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283485" y="5664685"/>
            <a:ext cx="4250436" cy="506706"/>
            <a:chOff x="1098416" y="5960934"/>
            <a:chExt cx="4071754" cy="484316"/>
          </a:xfrm>
        </p:grpSpPr>
        <p:cxnSp>
          <p:nvCxnSpPr>
            <p:cNvPr id="67" name="Straight Arrow Connector 66"/>
            <p:cNvCxnSpPr/>
            <p:nvPr/>
          </p:nvCxnSpPr>
          <p:spPr>
            <a:xfrm>
              <a:off x="1445260" y="6224905"/>
              <a:ext cx="357505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>
              <a:off x="1804035" y="6217920"/>
              <a:ext cx="357505" cy="0"/>
            </a:xfrm>
            <a:prstGeom prst="straightConnector1">
              <a:avLst/>
            </a:prstGeom>
            <a:ln w="12700">
              <a:solidFill>
                <a:schemeClr val="bg1">
                  <a:lumMod val="65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>
              <a:off x="2162175" y="6224905"/>
              <a:ext cx="413385" cy="0"/>
            </a:xfrm>
            <a:prstGeom prst="straightConnector1">
              <a:avLst/>
            </a:prstGeom>
            <a:ln w="12700">
              <a:solidFill>
                <a:srgbClr val="00B05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>
              <a:off x="2615565" y="6233160"/>
              <a:ext cx="444500" cy="0"/>
            </a:xfrm>
            <a:prstGeom prst="straightConnector1">
              <a:avLst/>
            </a:prstGeom>
            <a:ln w="12700">
              <a:solidFill>
                <a:srgbClr val="00B05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3061970" y="6221730"/>
              <a:ext cx="357505" cy="0"/>
            </a:xfrm>
            <a:prstGeom prst="straightConnector1">
              <a:avLst/>
            </a:prstGeom>
            <a:ln w="12700">
              <a:solidFill>
                <a:schemeClr val="bg1">
                  <a:lumMod val="65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>
              <a:off x="3470910" y="6223000"/>
              <a:ext cx="357505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>
              <a:off x="3880485" y="6224905"/>
              <a:ext cx="332740" cy="0"/>
            </a:xfrm>
            <a:prstGeom prst="straightConnector1">
              <a:avLst/>
            </a:prstGeom>
            <a:ln w="12700">
              <a:solidFill>
                <a:schemeClr val="bg1">
                  <a:lumMod val="65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>
              <a:off x="4212590" y="6216650"/>
              <a:ext cx="452755" cy="0"/>
            </a:xfrm>
            <a:prstGeom prst="straightConnector1">
              <a:avLst/>
            </a:prstGeom>
            <a:ln w="12700">
              <a:solidFill>
                <a:srgbClr val="00B05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>
              <a:off x="4713605" y="6224905"/>
              <a:ext cx="412750" cy="0"/>
            </a:xfrm>
            <a:prstGeom prst="straightConnector1">
              <a:avLst/>
            </a:prstGeom>
            <a:ln w="12700">
              <a:solidFill>
                <a:srgbClr val="00B05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>
              <a:off x="1104900" y="6216650"/>
              <a:ext cx="341630" cy="0"/>
            </a:xfrm>
            <a:prstGeom prst="straightConnector1">
              <a:avLst/>
            </a:prstGeom>
            <a:ln w="12700">
              <a:solidFill>
                <a:schemeClr val="bg1">
                  <a:lumMod val="65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 Box 18"/>
            <p:cNvSpPr txBox="1"/>
            <p:nvPr/>
          </p:nvSpPr>
          <p:spPr>
            <a:xfrm>
              <a:off x="1098416" y="6207378"/>
              <a:ext cx="484505" cy="23050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200" dirty="0">
                  <a:effectLst/>
                  <a:ea typeface="Calibri"/>
                  <a:cs typeface="Times New Roman"/>
                </a:rPr>
                <a:t>0.1</a:t>
              </a:r>
              <a:endParaRPr lang="en-GB" sz="12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78" name="Text Box 19"/>
            <p:cNvSpPr txBox="1"/>
            <p:nvPr/>
          </p:nvSpPr>
          <p:spPr>
            <a:xfrm>
              <a:off x="3095089" y="6192897"/>
              <a:ext cx="484505" cy="23050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200" dirty="0">
                  <a:effectLst/>
                  <a:ea typeface="Calibri"/>
                  <a:cs typeface="Times New Roman"/>
                </a:rPr>
                <a:t>0.1</a:t>
              </a:r>
              <a:endParaRPr lang="en-GB" sz="12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79" name="Text Box 20"/>
            <p:cNvSpPr txBox="1"/>
            <p:nvPr/>
          </p:nvSpPr>
          <p:spPr>
            <a:xfrm>
              <a:off x="1870953" y="6207378"/>
              <a:ext cx="484505" cy="23050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200" dirty="0">
                  <a:effectLst/>
                  <a:ea typeface="Calibri"/>
                  <a:cs typeface="Times New Roman"/>
                </a:rPr>
                <a:t>0.1</a:t>
              </a:r>
              <a:endParaRPr lang="en-GB" sz="12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80" name="Text Box 21"/>
            <p:cNvSpPr txBox="1"/>
            <p:nvPr/>
          </p:nvSpPr>
          <p:spPr>
            <a:xfrm>
              <a:off x="3839845" y="6214745"/>
              <a:ext cx="484505" cy="23050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200" dirty="0">
                  <a:effectLst/>
                  <a:ea typeface="Calibri"/>
                  <a:cs typeface="Times New Roman"/>
                </a:rPr>
                <a:t>0.1</a:t>
              </a:r>
              <a:endParaRPr lang="en-GB" sz="12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81" name="Text Box 23"/>
            <p:cNvSpPr txBox="1"/>
            <p:nvPr/>
          </p:nvSpPr>
          <p:spPr>
            <a:xfrm>
              <a:off x="2610584" y="6190140"/>
              <a:ext cx="484505" cy="23050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200" dirty="0">
                  <a:solidFill>
                    <a:srgbClr val="00B050"/>
                  </a:solidFill>
                  <a:effectLst/>
                  <a:ea typeface="Calibri"/>
                  <a:cs typeface="Times New Roman"/>
                </a:rPr>
                <a:t>13.4</a:t>
              </a:r>
              <a:endParaRPr lang="en-GB" sz="12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82" name="Text Box 24"/>
            <p:cNvSpPr txBox="1"/>
            <p:nvPr/>
          </p:nvSpPr>
          <p:spPr>
            <a:xfrm>
              <a:off x="2172335" y="6207378"/>
              <a:ext cx="484505" cy="23050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200" dirty="0">
                  <a:solidFill>
                    <a:srgbClr val="00B050"/>
                  </a:solidFill>
                  <a:effectLst/>
                  <a:ea typeface="Calibri"/>
                  <a:cs typeface="Times New Roman"/>
                </a:rPr>
                <a:t>13.4</a:t>
              </a:r>
              <a:endParaRPr lang="en-GB" sz="12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83" name="Text Box 25"/>
            <p:cNvSpPr txBox="1"/>
            <p:nvPr/>
          </p:nvSpPr>
          <p:spPr>
            <a:xfrm>
              <a:off x="4247217" y="6207378"/>
              <a:ext cx="484505" cy="23050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200" dirty="0">
                  <a:solidFill>
                    <a:srgbClr val="00B050"/>
                  </a:solidFill>
                  <a:effectLst/>
                  <a:ea typeface="Calibri"/>
                  <a:cs typeface="Times New Roman"/>
                </a:rPr>
                <a:t>13.4</a:t>
              </a:r>
              <a:endParaRPr lang="en-GB" sz="12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84" name="Text Box 26"/>
            <p:cNvSpPr txBox="1"/>
            <p:nvPr/>
          </p:nvSpPr>
          <p:spPr>
            <a:xfrm>
              <a:off x="4685665" y="6207378"/>
              <a:ext cx="484505" cy="23050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200" dirty="0">
                  <a:solidFill>
                    <a:srgbClr val="00B050"/>
                  </a:solidFill>
                  <a:effectLst/>
                  <a:ea typeface="Calibri"/>
                  <a:cs typeface="Times New Roman"/>
                </a:rPr>
                <a:t>13.4</a:t>
              </a:r>
              <a:endParaRPr lang="en-GB" sz="12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85" name="Text Box 27"/>
            <p:cNvSpPr txBox="1"/>
            <p:nvPr/>
          </p:nvSpPr>
          <p:spPr>
            <a:xfrm>
              <a:off x="3516630" y="5975415"/>
              <a:ext cx="484505" cy="23050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200" dirty="0">
                  <a:solidFill>
                    <a:srgbClr val="FF0000"/>
                  </a:solidFill>
                  <a:effectLst/>
                  <a:ea typeface="Calibri"/>
                  <a:cs typeface="Times New Roman"/>
                </a:rPr>
                <a:t>1</a:t>
              </a:r>
              <a:r>
                <a:rPr lang="en-GB" sz="1200" dirty="0">
                  <a:solidFill>
                    <a:srgbClr val="FF0000"/>
                  </a:solidFill>
                  <a:effectLst/>
                  <a:ea typeface="Calibri"/>
                  <a:cs typeface="Times New Roman"/>
                </a:rPr>
                <a:t> </a:t>
              </a:r>
              <a:endParaRPr lang="en-GB" sz="12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86" name="Text Box 29"/>
            <p:cNvSpPr txBox="1"/>
            <p:nvPr/>
          </p:nvSpPr>
          <p:spPr>
            <a:xfrm>
              <a:off x="1493520" y="5960934"/>
              <a:ext cx="484505" cy="23050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200" dirty="0">
                  <a:solidFill>
                    <a:srgbClr val="FF0000"/>
                  </a:solidFill>
                  <a:effectLst/>
                  <a:ea typeface="Calibri"/>
                  <a:cs typeface="Times New Roman"/>
                </a:rPr>
                <a:t>1</a:t>
              </a:r>
              <a:r>
                <a:rPr lang="en-GB" sz="1200" dirty="0">
                  <a:solidFill>
                    <a:srgbClr val="FF0000"/>
                  </a:solidFill>
                  <a:effectLst/>
                  <a:ea typeface="Calibri"/>
                  <a:cs typeface="Times New Roman"/>
                </a:rPr>
                <a:t> </a:t>
              </a:r>
              <a:endParaRPr lang="en-GB" sz="1200" dirty="0">
                <a:effectLst/>
                <a:ea typeface="Calibri"/>
                <a:cs typeface="Times New Roman"/>
              </a:endParaRPr>
            </a:p>
          </p:txBody>
        </p:sp>
      </p:grpSp>
      <p:sp>
        <p:nvSpPr>
          <p:cNvPr id="65" name="Right Brace 64"/>
          <p:cNvSpPr/>
          <p:nvPr/>
        </p:nvSpPr>
        <p:spPr>
          <a:xfrm rot="5400000">
            <a:off x="2259904" y="4151155"/>
            <a:ext cx="297947" cy="4182228"/>
          </a:xfrm>
          <a:prstGeom prst="rightBrac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66" name="Text Box 672"/>
          <p:cNvSpPr txBox="1"/>
          <p:nvPr/>
        </p:nvSpPr>
        <p:spPr>
          <a:xfrm>
            <a:off x="2202432" y="6309320"/>
            <a:ext cx="1145432" cy="282351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effectLst/>
                <a:latin typeface="Arial Narrow" pitchFamily="34" charset="0"/>
                <a:ea typeface="Calibri"/>
                <a:cs typeface="Times New Roman"/>
              </a:rPr>
              <a:t>56 m</a:t>
            </a:r>
            <a:endParaRPr lang="en-GB" dirty="0">
              <a:effectLst/>
              <a:latin typeface="Arial Narrow" pitchFamily="34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100" dirty="0">
                <a:effectLst/>
                <a:ea typeface="Calibri"/>
                <a:cs typeface="Times New Roman"/>
              </a:rPr>
              <a:t> </a:t>
            </a:r>
            <a:endParaRPr lang="en-GB" sz="11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100" dirty="0">
                <a:effectLst/>
                <a:ea typeface="Calibri"/>
                <a:cs typeface="Times New Roman"/>
              </a:rPr>
              <a:t> </a:t>
            </a:r>
            <a:endParaRPr lang="en-GB" sz="11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100" dirty="0">
                <a:effectLst/>
                <a:ea typeface="Calibri"/>
                <a:cs typeface="Times New Roman"/>
              </a:rPr>
              <a:t> </a:t>
            </a:r>
            <a:endParaRPr lang="en-GB" sz="1100" dirty="0">
              <a:effectLst/>
              <a:ea typeface="Calibri"/>
              <a:cs typeface="Times New Roman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404531" y="2365011"/>
            <a:ext cx="963248" cy="325250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8" name="Rectangle 57"/>
          <p:cNvSpPr/>
          <p:nvPr/>
        </p:nvSpPr>
        <p:spPr>
          <a:xfrm>
            <a:off x="3509234" y="2377910"/>
            <a:ext cx="963248" cy="323960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9" name="Rectangle 58"/>
          <p:cNvSpPr/>
          <p:nvPr/>
        </p:nvSpPr>
        <p:spPr>
          <a:xfrm>
            <a:off x="611560" y="2377910"/>
            <a:ext cx="443048" cy="32396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/>
          <p:cNvSpPr/>
          <p:nvPr/>
        </p:nvSpPr>
        <p:spPr>
          <a:xfrm>
            <a:off x="2743618" y="2377910"/>
            <a:ext cx="427549" cy="32396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189" name="TextBox 7188"/>
          <p:cNvSpPr txBox="1"/>
          <p:nvPr/>
        </p:nvSpPr>
        <p:spPr>
          <a:xfrm>
            <a:off x="5220072" y="2492896"/>
            <a:ext cx="3398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b="1" dirty="0">
                <a:latin typeface="Arial Narrow" pitchFamily="34" charset="0"/>
              </a:rPr>
              <a:t>LATTICE DESCRIPTION </a:t>
            </a:r>
            <a:r>
              <a:rPr lang="en-US" dirty="0">
                <a:latin typeface="Arial Narrow" pitchFamily="34" charset="0"/>
              </a:rPr>
              <a:t>: </a:t>
            </a:r>
            <a:endParaRPr lang="en-US" dirty="0" smtClean="0">
              <a:latin typeface="Arial Narrow" pitchFamily="34" charset="0"/>
            </a:endParaRPr>
          </a:p>
          <a:p>
            <a:pPr algn="just"/>
            <a:r>
              <a:rPr lang="en-US" dirty="0">
                <a:latin typeface="Arial Narrow" pitchFamily="34" charset="0"/>
              </a:rPr>
              <a:t> </a:t>
            </a:r>
            <a:r>
              <a:rPr lang="en-US" dirty="0" smtClean="0">
                <a:latin typeface="Arial Narrow" pitchFamily="34" charset="0"/>
              </a:rPr>
              <a:t>     order </a:t>
            </a:r>
            <a:r>
              <a:rPr lang="en-US" dirty="0">
                <a:latin typeface="Arial Narrow" pitchFamily="34" charset="0"/>
              </a:rPr>
              <a:t>of the elements in the lattice</a:t>
            </a:r>
          </a:p>
        </p:txBody>
      </p:sp>
    </p:spTree>
    <p:extLst>
      <p:ext uri="{BB962C8B-B14F-4D97-AF65-F5344CB8AC3E}">
        <p14:creationId xmlns:p14="http://schemas.microsoft.com/office/powerpoint/2010/main" val="3246205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43508" y="620688"/>
            <a:ext cx="5688632" cy="2808312"/>
            <a:chOff x="179512" y="620688"/>
            <a:chExt cx="5688632" cy="2808312"/>
          </a:xfrm>
        </p:grpSpPr>
        <p:grpSp>
          <p:nvGrpSpPr>
            <p:cNvPr id="17" name="Group 16"/>
            <p:cNvGrpSpPr/>
            <p:nvPr/>
          </p:nvGrpSpPr>
          <p:grpSpPr>
            <a:xfrm>
              <a:off x="179512" y="620688"/>
              <a:ext cx="5688632" cy="2808312"/>
              <a:chOff x="2735796" y="985953"/>
              <a:chExt cx="5688632" cy="2736304"/>
            </a:xfrm>
          </p:grpSpPr>
          <p:pic>
            <p:nvPicPr>
              <p:cNvPr id="9" name="Picture 8"/>
              <p:cNvPicPr/>
              <p:nvPr/>
            </p:nvPicPr>
            <p:blipFill rotWithShape="1">
              <a:blip r:embed="rId2"/>
              <a:srcRect l="490" t="28711" r="60541" b="49054"/>
              <a:stretch/>
            </p:blipFill>
            <p:spPr bwMode="auto">
              <a:xfrm>
                <a:off x="2735796" y="985953"/>
                <a:ext cx="5688632" cy="2736304"/>
              </a:xfrm>
              <a:prstGeom prst="rect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6" name="Oval 5"/>
              <p:cNvSpPr/>
              <p:nvPr/>
            </p:nvSpPr>
            <p:spPr>
              <a:xfrm>
                <a:off x="3563888" y="2330853"/>
                <a:ext cx="288032" cy="221119"/>
              </a:xfrm>
              <a:prstGeom prst="ellipse">
                <a:avLst/>
              </a:prstGeom>
              <a:noFill/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4139952" y="2339037"/>
                <a:ext cx="288032" cy="221119"/>
              </a:xfrm>
              <a:prstGeom prst="ellipse">
                <a:avLst/>
              </a:prstGeom>
              <a:noFill/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4716016" y="2330853"/>
                <a:ext cx="288032" cy="221119"/>
              </a:xfrm>
              <a:prstGeom prst="ellipse">
                <a:avLst/>
              </a:prstGeom>
              <a:noFill/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5220072" y="2348880"/>
                <a:ext cx="288032" cy="221119"/>
              </a:xfrm>
              <a:prstGeom prst="ellipse">
                <a:avLst/>
              </a:prstGeom>
              <a:noFill/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5796136" y="2339037"/>
                <a:ext cx="288032" cy="221119"/>
              </a:xfrm>
              <a:prstGeom prst="ellipse">
                <a:avLst/>
              </a:prstGeom>
              <a:noFill/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6372200" y="2330852"/>
                <a:ext cx="288032" cy="221119"/>
              </a:xfrm>
              <a:prstGeom prst="ellipse">
                <a:avLst/>
              </a:prstGeom>
              <a:noFill/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6876256" y="2339037"/>
                <a:ext cx="288032" cy="221119"/>
              </a:xfrm>
              <a:prstGeom prst="ellipse">
                <a:avLst/>
              </a:prstGeom>
              <a:noFill/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7452320" y="2332367"/>
                <a:ext cx="288032" cy="221119"/>
              </a:xfrm>
              <a:prstGeom prst="ellipse">
                <a:avLst/>
              </a:prstGeom>
              <a:noFill/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cxnSp>
          <p:nvCxnSpPr>
            <p:cNvPr id="19" name="Straight Connector 18"/>
            <p:cNvCxnSpPr/>
            <p:nvPr/>
          </p:nvCxnSpPr>
          <p:spPr>
            <a:xfrm>
              <a:off x="215516" y="1196752"/>
              <a:ext cx="1548172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763688" y="908720"/>
              <a:ext cx="6120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  <a:latin typeface="Arial Narrow" pitchFamily="34" charset="0"/>
                </a:rPr>
                <a:t>? ?</a:t>
              </a:r>
              <a:endParaRPr lang="en-GB" dirty="0" smtClean="0">
                <a:solidFill>
                  <a:srgbClr val="C00000"/>
                </a:solidFill>
                <a:latin typeface="Arial Narrow" pitchFamily="34" charset="0"/>
              </a:endParaRPr>
            </a:p>
            <a:p>
              <a:endParaRPr lang="en-GB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2" name="Picture 21"/>
          <p:cNvPicPr/>
          <p:nvPr/>
        </p:nvPicPr>
        <p:blipFill rotWithShape="1">
          <a:blip r:embed="rId3"/>
          <a:srcRect l="548" t="33125" r="76875" b="3657"/>
          <a:stretch/>
        </p:blipFill>
        <p:spPr bwMode="auto">
          <a:xfrm>
            <a:off x="5974909" y="620688"/>
            <a:ext cx="2957830" cy="5961568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4" name="Straight Arrow Connector 23"/>
          <p:cNvCxnSpPr/>
          <p:nvPr/>
        </p:nvCxnSpPr>
        <p:spPr>
          <a:xfrm>
            <a:off x="179512" y="1772816"/>
            <a:ext cx="5184576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084168" y="836712"/>
            <a:ext cx="1008112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79512" y="3652435"/>
            <a:ext cx="49325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Narrow" pitchFamily="34" charset="0"/>
              </a:rPr>
              <a:t>1 Cryomodule </a:t>
            </a:r>
            <a:r>
              <a:rPr lang="en-US" sz="1600" dirty="0" smtClean="0">
                <a:latin typeface="Arial Narrow" pitchFamily="34" charset="0"/>
                <a:sym typeface="Wingdings" pitchFamily="2" charset="2"/>
              </a:rPr>
              <a:t> 8 cavities</a:t>
            </a:r>
          </a:p>
          <a:p>
            <a:r>
              <a:rPr lang="en-US" sz="1600" dirty="0" smtClean="0">
                <a:latin typeface="Arial Narrow" pitchFamily="34" charset="0"/>
                <a:sym typeface="Wingdings" pitchFamily="2" charset="2"/>
              </a:rPr>
              <a:t>In 1 UNIT 4 Cryos  32 cavities</a:t>
            </a:r>
          </a:p>
          <a:p>
            <a:r>
              <a:rPr lang="en-US" sz="1600" dirty="0" smtClean="0">
                <a:latin typeface="Arial Narrow" pitchFamily="34" charset="0"/>
                <a:sym typeface="Wingdings" pitchFamily="2" charset="2"/>
              </a:rPr>
              <a:t>$</a:t>
            </a:r>
            <a:r>
              <a:rPr lang="el-GR" sz="1600" dirty="0" smtClean="0">
                <a:latin typeface="Arial Narrow" pitchFamily="34" charset="0"/>
                <a:sym typeface="Wingdings" pitchFamily="2" charset="2"/>
              </a:rPr>
              <a:t>Δ</a:t>
            </a:r>
            <a:r>
              <a:rPr lang="en-US" sz="1600" dirty="0" smtClean="0">
                <a:latin typeface="Arial Narrow" pitchFamily="34" charset="0"/>
                <a:sym typeface="Wingdings" pitchFamily="2" charset="2"/>
              </a:rPr>
              <a:t>E = energy gain per cavity = 17.36 MeV</a:t>
            </a:r>
            <a:endParaRPr lang="en-GB" sz="1600" dirty="0">
              <a:latin typeface="Arial Narrow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9512" y="4791790"/>
            <a:ext cx="48605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Narrow" pitchFamily="34" charset="0"/>
              </a:rPr>
              <a:t>$E00 = 500MeV (Injection Energy)</a:t>
            </a:r>
          </a:p>
          <a:p>
            <a:r>
              <a:rPr lang="en-US" sz="1600" dirty="0" smtClean="0">
                <a:latin typeface="Arial Narrow" pitchFamily="34" charset="0"/>
              </a:rPr>
              <a:t>Energy gain/half unit :</a:t>
            </a:r>
          </a:p>
          <a:p>
            <a:r>
              <a:rPr lang="en-US" sz="1600" dirty="0" smtClean="0">
                <a:latin typeface="Arial Narrow" pitchFamily="34" charset="0"/>
              </a:rPr>
              <a:t>$E01 = $E00 +16 *$DE*cos($Fi)</a:t>
            </a:r>
          </a:p>
          <a:p>
            <a:endParaRPr lang="en-GB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323528" y="5517232"/>
            <a:ext cx="547260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5796136" y="908720"/>
            <a:ext cx="0" cy="4608512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5796136" y="903358"/>
            <a:ext cx="180020" cy="0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79512" y="5805264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Narrow" pitchFamily="34" charset="0"/>
              </a:rPr>
              <a:t>10 GeV Linac 1 :</a:t>
            </a:r>
          </a:p>
          <a:p>
            <a:r>
              <a:rPr lang="en-US" sz="1600" dirty="0" smtClean="0">
                <a:latin typeface="Arial Narrow" pitchFamily="34" charset="0"/>
              </a:rPr>
              <a:t>500 MeV </a:t>
            </a:r>
            <a:r>
              <a:rPr lang="en-US" sz="1600" dirty="0" smtClean="0">
                <a:latin typeface="Arial Narrow" pitchFamily="34" charset="0"/>
                <a:sym typeface="Wingdings" pitchFamily="2" charset="2"/>
              </a:rPr>
              <a:t> 10500 MeV for the first pass</a:t>
            </a:r>
            <a:endParaRPr lang="en-GB" sz="1600" dirty="0">
              <a:latin typeface="Arial Narrow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9512" y="26040"/>
            <a:ext cx="86810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cap="all" dirty="0" smtClean="0">
                <a:latin typeface="Arial Narrow" pitchFamily="34" charset="0"/>
              </a:rPr>
              <a:t>LINAC LAYOUT in OPTIM: Lattice description </a:t>
            </a:r>
            <a:r>
              <a:rPr lang="en-GB" sz="1400" b="1" cap="all" dirty="0" smtClean="0">
                <a:latin typeface="Arial Narrow" pitchFamily="34" charset="0"/>
              </a:rPr>
              <a:t>(2/3)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4425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9512" y="5736158"/>
                <a:ext cx="936104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1600" dirty="0" smtClean="0">
                    <a:latin typeface="Arial Narrow" pitchFamily="34" charset="0"/>
                  </a:rPr>
                  <a:t>Betatron </a:t>
                </a:r>
                <a:r>
                  <a:rPr lang="en-US" sz="1600" dirty="0">
                    <a:latin typeface="Arial Narrow" pitchFamily="34" charset="0"/>
                  </a:rPr>
                  <a:t>phase advance per cell of </a:t>
                </a:r>
                <a:r>
                  <a:rPr lang="en-US" sz="1600" dirty="0" smtClean="0">
                    <a:latin typeface="Arial Narrow" pitchFamily="34" charset="0"/>
                  </a:rPr>
                  <a:t>130</a:t>
                </a:r>
                <a:r>
                  <a:rPr lang="en-US" sz="1600" baseline="30000" dirty="0">
                    <a:latin typeface="Arial Narrow" pitchFamily="34" charset="0"/>
                  </a:rPr>
                  <a:t>0</a:t>
                </a:r>
                <a:r>
                  <a:rPr lang="en-US" sz="1600" dirty="0" smtClean="0">
                    <a:latin typeface="Arial Narrow" pitchFamily="34" charset="0"/>
                  </a:rPr>
                  <a:t> </a:t>
                </a:r>
                <a:r>
                  <a:rPr lang="en-US" sz="1600" dirty="0">
                    <a:latin typeface="Arial Narrow" pitchFamily="34" charset="0"/>
                  </a:rPr>
                  <a:t>along the entire </a:t>
                </a:r>
                <a:r>
                  <a:rPr lang="en-US" sz="1600" dirty="0" smtClean="0">
                    <a:latin typeface="Arial Narrow" pitchFamily="34" charset="0"/>
                  </a:rPr>
                  <a:t>linac </a:t>
                </a:r>
              </a:p>
              <a:p>
                <a:pPr algn="just"/>
                <a:r>
                  <a:rPr lang="en-US" sz="1600" dirty="0" smtClean="0">
                    <a:latin typeface="Arial Narrow" pitchFamily="34" charset="0"/>
                  </a:rPr>
                  <a:t>This </a:t>
                </a:r>
                <a:r>
                  <a:rPr lang="en-US" sz="1600" dirty="0">
                    <a:latin typeface="Arial Narrow" pitchFamily="34" charset="0"/>
                  </a:rPr>
                  <a:t>requires scaling up of the quadrupole field gradients with </a:t>
                </a:r>
                <a:r>
                  <a:rPr lang="en-US" sz="1600" dirty="0" smtClean="0">
                    <a:latin typeface="Arial Narrow" pitchFamily="34" charset="0"/>
                  </a:rPr>
                  <a:t>energy (</a:t>
                </a:r>
                <a14:m>
                  <m:oMath xmlns:m="http://schemas.openxmlformats.org/officeDocument/2006/math" xmlns="" xmlns:mv="urn:schemas-microsoft-com:mac:vml">
                    <m:r>
                      <a:rPr lang="en-GB" sz="1600" i="1">
                        <a:latin typeface="Cambria Math"/>
                      </a:rPr>
                      <m:t>𝐺</m:t>
                    </m:r>
                    <m:r>
                      <a:rPr lang="en-GB" sz="1600" i="1">
                        <a:latin typeface="Cambria Math"/>
                      </a:rPr>
                      <m:t>∝</m:t>
                    </m:r>
                    <m:r>
                      <a:rPr lang="en-GB" sz="1600" i="1">
                        <a:latin typeface="Cambria Math"/>
                      </a:rPr>
                      <m:t>𝑝</m:t>
                    </m:r>
                    <m:r>
                      <a:rPr lang="en-US" sz="16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1600" dirty="0" smtClean="0">
                    <a:latin typeface="Arial Narrow" pitchFamily="34" charset="0"/>
                    <a:sym typeface="Wingdings" pitchFamily="2" charset="2"/>
                  </a:rPr>
                  <a:t> </a:t>
                </a:r>
                <a:r>
                  <a:rPr lang="en-US" sz="1600" dirty="0" smtClean="0">
                    <a:latin typeface="Arial Narrow" pitchFamily="34" charset="0"/>
                  </a:rPr>
                  <a:t>to </a:t>
                </a:r>
                <a:r>
                  <a:rPr lang="en-US" sz="1600" dirty="0">
                    <a:latin typeface="Arial Narrow" pitchFamily="34" charset="0"/>
                  </a:rPr>
                  <a:t>assure constant value of </a:t>
                </a:r>
                <a:r>
                  <a:rPr lang="en-US" sz="1600" dirty="0" smtClean="0">
                    <a:latin typeface="Arial Narrow" pitchFamily="34" charset="0"/>
                  </a:rPr>
                  <a:t>k</a:t>
                </a:r>
              </a:p>
              <a:p>
                <a:pPr algn="just"/>
                <a:r>
                  <a:rPr lang="en-US" sz="1600" dirty="0" smtClean="0">
                    <a:latin typeface="Arial Narrow" pitchFamily="34" charset="0"/>
                  </a:rPr>
                  <a:t>Q=0.361</a:t>
                </a:r>
              </a:p>
              <a:p>
                <a:pPr algn="just"/>
                <a:endParaRPr lang="en-GB" sz="1600" dirty="0"/>
              </a:p>
            </p:txBody>
          </p:sp>
        </mc:Choice>
        <mc:Fallback xmlns:mv="urn:schemas-microsoft-com:mac:vml"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5736158"/>
                <a:ext cx="9361040" cy="1077218"/>
              </a:xfrm>
              <a:prstGeom prst="rect">
                <a:avLst/>
              </a:prstGeom>
              <a:blipFill rotWithShape="1">
                <a:blip r:embed="rId2"/>
                <a:stretch>
                  <a:fillRect l="-326" t="-11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 rotWithShape="1">
          <a:blip r:embed="rId3"/>
          <a:srcRect l="528" t="26852" r="53561" b="9224"/>
          <a:stretch/>
        </p:blipFill>
        <p:spPr bwMode="auto">
          <a:xfrm>
            <a:off x="251520" y="564579"/>
            <a:ext cx="4752528" cy="5024661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4"/>
          <a:srcRect l="854" t="37635" r="77723" b="6190"/>
          <a:stretch/>
        </p:blipFill>
        <p:spPr bwMode="auto">
          <a:xfrm>
            <a:off x="6372200" y="556230"/>
            <a:ext cx="2496185" cy="5033010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7" name="Straight Arrow Connector 16"/>
          <p:cNvCxnSpPr/>
          <p:nvPr/>
        </p:nvCxnSpPr>
        <p:spPr>
          <a:xfrm flipV="1">
            <a:off x="6276974" y="636976"/>
            <a:ext cx="14974" cy="4952264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268862" y="2710661"/>
            <a:ext cx="1008112" cy="646331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rial Narrow" pitchFamily="34" charset="0"/>
              </a:rPr>
              <a:t>Gradient scaling</a:t>
            </a:r>
            <a:endParaRPr lang="en-GB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26040"/>
            <a:ext cx="86810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cap="all" dirty="0" smtClean="0">
                <a:latin typeface="Arial Narrow" pitchFamily="34" charset="0"/>
              </a:rPr>
              <a:t>LINAC LAYOUT in OPTIM: Lattice description</a:t>
            </a:r>
            <a:r>
              <a:rPr lang="en-GB" sz="1400" b="1" cap="all" dirty="0" smtClean="0">
                <a:latin typeface="Arial Narrow" pitchFamily="34" charset="0"/>
              </a:rPr>
              <a:t>(3/3)</a:t>
            </a:r>
          </a:p>
          <a:p>
            <a:endParaRPr lang="en-GB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110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Pring-8_seminar">
  <a:themeElements>
    <a:clrScheme name="SPring-8_seminar 4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4D4D4D"/>
      </a:hlink>
      <a:folHlink>
        <a:srgbClr val="EAEAEA"/>
      </a:folHlink>
    </a:clrScheme>
    <a:fontScheme name="SPring-8_seminar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lnDef>
  </a:objectDefaults>
  <a:extraClrSchemeLst>
    <a:extraClrScheme>
      <a:clrScheme name="SPring-8_semina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ring-8_semina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ring-8_semina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ring-8_semina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ring-8_semina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ring-8_semina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ring-8_semina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ring-8_seminar 8">
        <a:dk1>
          <a:srgbClr val="000000"/>
        </a:dk1>
        <a:lt1>
          <a:srgbClr val="CCFF99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E2FFCA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ring-8_seminar 9">
        <a:dk1>
          <a:srgbClr val="000000"/>
        </a:dk1>
        <a:lt1>
          <a:srgbClr val="CC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E2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ring-8_seminar 10">
        <a:dk1>
          <a:srgbClr val="666633"/>
        </a:dk1>
        <a:lt1>
          <a:srgbClr val="FFFFFF"/>
        </a:lt1>
        <a:dk2>
          <a:srgbClr val="009999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AACACA"/>
        </a:accent3>
        <a:accent4>
          <a:srgbClr val="DADADA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SPring-8_seminar">
  <a:themeElements>
    <a:clrScheme name="SPring-8_seminar 4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4D4D4D"/>
      </a:hlink>
      <a:folHlink>
        <a:srgbClr val="EAEAEA"/>
      </a:folHlink>
    </a:clrScheme>
    <a:fontScheme name="SPring-8_seminar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lnDef>
  </a:objectDefaults>
  <a:extraClrSchemeLst>
    <a:extraClrScheme>
      <a:clrScheme name="SPring-8_semina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ring-8_semina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ring-8_semina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ring-8_semina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ring-8_semina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ring-8_semina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ring-8_semina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ring-8_seminar 8">
        <a:dk1>
          <a:srgbClr val="000000"/>
        </a:dk1>
        <a:lt1>
          <a:srgbClr val="CCFF99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E2FFCA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ring-8_seminar 9">
        <a:dk1>
          <a:srgbClr val="000000"/>
        </a:dk1>
        <a:lt1>
          <a:srgbClr val="CC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E2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ring-8_seminar 10">
        <a:dk1>
          <a:srgbClr val="666633"/>
        </a:dk1>
        <a:lt1>
          <a:srgbClr val="FFFFFF"/>
        </a:lt1>
        <a:dk2>
          <a:srgbClr val="009999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AACACA"/>
        </a:accent3>
        <a:accent4>
          <a:srgbClr val="DADADA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998</TotalTime>
  <Words>2272</Words>
  <Application>Microsoft Macintosh PowerPoint</Application>
  <PresentationFormat>On-screen Show (4:3)</PresentationFormat>
  <Paragraphs>495</Paragraphs>
  <Slides>31</Slides>
  <Notes>4</Notes>
  <HiddenSlides>11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Office Theme</vt:lpstr>
      <vt:lpstr>SPring-8_seminar</vt:lpstr>
      <vt:lpstr>1_SPring-8_seminar</vt:lpstr>
      <vt:lpstr>Foundry</vt:lpstr>
      <vt:lpstr>1_Office Theme</vt:lpstr>
      <vt:lpstr>Equation</vt:lpstr>
      <vt:lpstr> LHeC Test Facility Meeting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Linac 1  - Multi-pass Optics</vt:lpstr>
      <vt:lpstr>Linac 1  - Multi-pass ER Optics</vt:lpstr>
      <vt:lpstr>Linac 2  - Multi-pass ER Optics</vt:lpstr>
      <vt:lpstr>Linac 1 and 2  - Multi-pass ER Optics</vt:lpstr>
      <vt:lpstr>Arc 1 Optics – FMC Lattice</vt:lpstr>
      <vt:lpstr>Arc 1 Optics – Isochronous Lattice</vt:lpstr>
      <vt:lpstr>Arc 3 Optics – FMC Lattice</vt:lpstr>
      <vt:lpstr>Switchyard - Vertical Separation of Arcs </vt:lpstr>
      <vt:lpstr>PowerPoint Presentation</vt:lpstr>
      <vt:lpstr>Arc 1 Optics (80 MeV)</vt:lpstr>
      <vt:lpstr>Arc 3 Optics (230 MeV)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Alessandra Valloni</dc:creator>
  <cp:lastModifiedBy>max klein</cp:lastModifiedBy>
  <cp:revision>96</cp:revision>
  <dcterms:created xsi:type="dcterms:W3CDTF">2012-10-18T11:58:42Z</dcterms:created>
  <dcterms:modified xsi:type="dcterms:W3CDTF">2012-10-18T14:00:39Z</dcterms:modified>
</cp:coreProperties>
</file>