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56" r:id="rId5"/>
    <p:sldId id="260" r:id="rId6"/>
    <p:sldId id="261" r:id="rId7"/>
    <p:sldId id="262" r:id="rId8"/>
    <p:sldId id="263" r:id="rId9"/>
    <p:sldId id="257" r:id="rId10"/>
    <p:sldId id="258" r:id="rId11"/>
    <p:sldId id="259" r:id="rId12"/>
    <p:sldId id="264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0" autoAdjust="0"/>
    <p:restoredTop sz="94660"/>
  </p:normalViewPr>
  <p:slideViewPr>
    <p:cSldViewPr>
      <p:cViewPr varScale="1">
        <p:scale>
          <a:sx n="127" d="100"/>
          <a:sy n="127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39266-FFE9-49AC-B963-430CE7496DD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90369-B305-44EA-90A3-BF830A43D5E7}" type="slidenum">
              <a:rPr lang="fr-FR"/>
              <a:pPr/>
              <a:t>1</a:t>
            </a:fld>
            <a:endParaRPr lang="fr-FR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635FA-EE3E-46A1-8E81-453376A59B28}" type="slidenum">
              <a:rPr lang="fr-FR"/>
              <a:pPr/>
              <a:t>10</a:t>
            </a:fld>
            <a:endParaRPr lang="fr-FR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A81C4-6E0D-45F5-9DC1-B01853B4ECE8}" type="slidenum">
              <a:rPr lang="fr-FR"/>
              <a:pPr/>
              <a:t>11</a:t>
            </a:fld>
            <a:endParaRPr lang="fr-FR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A046F-9505-4C73-86DA-0DCF604072B2}" type="slidenum">
              <a:rPr lang="fr-FR"/>
              <a:pPr/>
              <a:t>12</a:t>
            </a:fld>
            <a:endParaRPr lang="fr-FR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E97AA-5481-46C3-91FD-82F991EDCD45}" type="slidenum">
              <a:rPr lang="fr-FR"/>
              <a:pPr/>
              <a:t>2</a:t>
            </a:fld>
            <a:endParaRPr lang="fr-FR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6E2D4-D3E7-4D18-9E30-D395BC50F0DF}" type="slidenum">
              <a:rPr lang="fr-FR"/>
              <a:pPr/>
              <a:t>3</a:t>
            </a:fld>
            <a:endParaRPr lang="fr-FR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911EF-03DE-4409-AEDE-D88C31795DFC}" type="slidenum">
              <a:rPr lang="fr-FR"/>
              <a:pPr/>
              <a:t>4</a:t>
            </a:fld>
            <a:endParaRPr lang="fr-FR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8A07B-1164-4194-9C2D-52F0770D8238}" type="slidenum">
              <a:rPr lang="fr-FR"/>
              <a:pPr/>
              <a:t>5</a:t>
            </a:fld>
            <a:endParaRPr lang="fr-FR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A38BA-7A7A-4526-B74B-89A9AB5CB9B7}" type="slidenum">
              <a:rPr lang="fr-FR"/>
              <a:pPr/>
              <a:t>6</a:t>
            </a:fld>
            <a:endParaRPr lang="fr-FR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59870-FC44-46BA-BE39-5C3818B783D7}" type="slidenum">
              <a:rPr lang="fr-FR"/>
              <a:pPr/>
              <a:t>7</a:t>
            </a:fld>
            <a:endParaRPr lang="fr-FR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31F89-28D5-4D60-BA64-AFE5764FAA1C}" type="slidenum">
              <a:rPr lang="fr-FR"/>
              <a:pPr/>
              <a:t>8</a:t>
            </a:fld>
            <a:endParaRPr lang="fr-FR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44067-4129-486A-8828-721B390E98B6}" type="slidenum">
              <a:rPr lang="fr-FR"/>
              <a:pPr/>
              <a:t>9</a:t>
            </a:fld>
            <a:endParaRPr lang="fr-FR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4366B-4D5B-4A6B-9C82-B31D57441A7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4E147-A336-40E1-B755-37DB3418F68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8AF2E-3DB6-49B7-B552-8F1FCE38C25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DE931-4339-4B71-8B22-03FE4CF0A2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F1441-D022-41EC-86DF-9C882DC5E9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ED4E-6EB8-4704-9E05-DB8DFFAC98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AD06-E4C0-4206-8167-408D62EF64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E9DD-948A-4B78-8387-885FC80683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EE6EA-4D5A-44D2-A207-375A23E02BA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D333-45F1-434E-BFEA-7347492520F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51079-A1D9-4E43-A046-E8050F75669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fr-FR" dirty="0" smtClean="0"/>
              <a:t>John Osborne GS/SEM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609600" y="2209800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58039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600">
                <a:solidFill>
                  <a:schemeClr val="bg1"/>
                </a:solidFill>
                <a:latin typeface="ISOCTEUR" pitchFamily="49" charset="0"/>
              </a:rPr>
              <a:t>LHeC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34400" y="2057400"/>
            <a:ext cx="300038" cy="3000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38200" y="2746375"/>
            <a:ext cx="5984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00"/>
                </a:solidFill>
                <a:latin typeface="ISOCTEUR" pitchFamily="49" charset="0"/>
              </a:rPr>
              <a:t>60Gev Energy Recovery </a:t>
            </a:r>
            <a:r>
              <a:rPr lang="en-US" sz="2800" dirty="0" err="1" smtClean="0">
                <a:solidFill>
                  <a:srgbClr val="FFFF00"/>
                </a:solidFill>
                <a:latin typeface="ISOCTEUR" pitchFamily="49" charset="0"/>
              </a:rPr>
              <a:t>Linac</a:t>
            </a:r>
            <a:endParaRPr lang="en-US" sz="2800" dirty="0">
              <a:solidFill>
                <a:srgbClr val="FFFF00"/>
              </a:solidFill>
              <a:latin typeface="ISOCTEU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41148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Point 2 - ALICE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913"/>
            <a:ext cx="9144000" cy="6542087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 rot="4725898">
            <a:off x="444500" y="469900"/>
            <a:ext cx="2001838" cy="2586038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ISOCPEUR" pitchFamily="34" charset="0"/>
              </a:rPr>
              <a:t>LHeC area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752600" y="4495800"/>
            <a:ext cx="45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PMI2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143000" y="4876800"/>
            <a:ext cx="34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TI2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ALICE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LHC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52800" y="4876800"/>
            <a:ext cx="45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PMI2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76800" y="48768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LHC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0" y="3429000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ALICE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9906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0" y="15240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#2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81600" y="35814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629400" y="30480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#4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08350" y="5334000"/>
            <a:ext cx="34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TI2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876800" y="13716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#3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67000" y="5334000"/>
            <a:ext cx="1136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Connection cavern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34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TI2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72200" y="4267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LHC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772400" y="4724400"/>
            <a:ext cx="51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ALICE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0" y="2819400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PGC2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96200" y="609600"/>
            <a:ext cx="34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TI2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0" y="6858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LHC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781800" y="6858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#3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#4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45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UJ22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2088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349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TI2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95400" y="609600"/>
            <a:ext cx="45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PMI2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772400" y="3200400"/>
            <a:ext cx="71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SHAFT #3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33600" y="32004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LHC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24400" y="2438400"/>
            <a:ext cx="1136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900"/>
              <a:t>Connection cavern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00800" y="6611779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J.Osborne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/ </a:t>
            </a:r>
            <a:r>
              <a:rPr lang="en-US" sz="1000" dirty="0" err="1">
                <a:solidFill>
                  <a:schemeClr val="bg2"/>
                </a:solidFill>
                <a:latin typeface="Courier New" pitchFamily="49" charset="0"/>
              </a:rPr>
              <a:t>A.Kosmicki</a:t>
            </a:r>
            <a:r>
              <a:rPr lang="en-US" sz="100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1000" dirty="0" smtClean="0">
                <a:solidFill>
                  <a:schemeClr val="bg2"/>
                </a:solidFill>
                <a:latin typeface="Courier New" pitchFamily="49" charset="0"/>
              </a:rPr>
              <a:t>CERN/GS</a:t>
            </a:r>
            <a:endParaRPr lang="en-US" sz="1000" dirty="0">
              <a:solidFill>
                <a:schemeClr val="bg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117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ISOCTEUR</vt:lpstr>
      <vt:lpstr>Courier New</vt:lpstr>
      <vt:lpstr>ISOCPEUR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josborne</cp:lastModifiedBy>
  <cp:revision>6</cp:revision>
  <cp:lastPrinted>1601-01-01T00:00:00Z</cp:lastPrinted>
  <dcterms:created xsi:type="dcterms:W3CDTF">1601-01-01T00:00:00Z</dcterms:created>
  <dcterms:modified xsi:type="dcterms:W3CDTF">2010-11-19T15:37:05Z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