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307" r:id="rId2"/>
    <p:sldId id="332" r:id="rId3"/>
    <p:sldId id="351" r:id="rId4"/>
    <p:sldId id="333" r:id="rId5"/>
    <p:sldId id="334" r:id="rId6"/>
    <p:sldId id="336" r:id="rId7"/>
    <p:sldId id="339" r:id="rId8"/>
    <p:sldId id="340" r:id="rId9"/>
    <p:sldId id="338" r:id="rId10"/>
    <p:sldId id="341" r:id="rId11"/>
    <p:sldId id="342" r:id="rId12"/>
    <p:sldId id="343" r:id="rId13"/>
    <p:sldId id="353" r:id="rId14"/>
    <p:sldId id="354" r:id="rId15"/>
    <p:sldId id="349" r:id="rId16"/>
    <p:sldId id="356" r:id="rId17"/>
    <p:sldId id="350" r:id="rId18"/>
    <p:sldId id="337" r:id="rId19"/>
    <p:sldId id="352" r:id="rId20"/>
  </p:sldIdLst>
  <p:sldSz cx="9906000" cy="6858000" type="A4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68493" autoAdjust="0"/>
  </p:normalViewPr>
  <p:slideViewPr>
    <p:cSldViewPr snapToGrid="0">
      <p:cViewPr varScale="1">
        <p:scale>
          <a:sx n="70" d="100"/>
          <a:sy n="70" d="100"/>
        </p:scale>
        <p:origin x="968" y="4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-3110" y="-8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Greenshaw" userId="7cff769c7af84488" providerId="LiveId" clId="{F864A161-74DB-404B-93EE-6CD14D5AD985}"/>
    <pc:docChg chg="addSld modSld">
      <pc:chgData name="Tim Greenshaw" userId="7cff769c7af84488" providerId="LiveId" clId="{F864A161-74DB-404B-93EE-6CD14D5AD985}" dt="2018-01-28T12:22:20.747" v="19"/>
      <pc:docMkLst>
        <pc:docMk/>
      </pc:docMkLst>
      <pc:sldChg chg="modSp">
        <pc:chgData name="Tim Greenshaw" userId="7cff769c7af84488" providerId="LiveId" clId="{F864A161-74DB-404B-93EE-6CD14D5AD985}" dt="2018-01-28T11:23:45.681" v="8" actId="20577"/>
        <pc:sldMkLst>
          <pc:docMk/>
          <pc:sldMk cId="0" sldId="307"/>
        </pc:sldMkLst>
        <pc:spChg chg="mod">
          <ac:chgData name="Tim Greenshaw" userId="7cff769c7af84488" providerId="LiveId" clId="{F864A161-74DB-404B-93EE-6CD14D5AD985}" dt="2018-01-28T11:23:45.681" v="8" actId="20577"/>
          <ac:spMkLst>
            <pc:docMk/>
            <pc:sldMk cId="0" sldId="307"/>
            <ac:spMk id="3" creationId="{00000000-0000-0000-0000-000000000000}"/>
          </ac:spMkLst>
        </pc:spChg>
      </pc:sldChg>
      <pc:sldChg chg="add">
        <pc:chgData name="Tim Greenshaw" userId="7cff769c7af84488" providerId="LiveId" clId="{F864A161-74DB-404B-93EE-6CD14D5AD985}" dt="2018-01-28T11:27:19.482" v="9"/>
        <pc:sldMkLst>
          <pc:docMk/>
          <pc:sldMk cId="1493438262" sldId="332"/>
        </pc:sldMkLst>
      </pc:sldChg>
      <pc:sldChg chg="add">
        <pc:chgData name="Tim Greenshaw" userId="7cff769c7af84488" providerId="LiveId" clId="{F864A161-74DB-404B-93EE-6CD14D5AD985}" dt="2018-01-28T12:20:09.884" v="10"/>
        <pc:sldMkLst>
          <pc:docMk/>
          <pc:sldMk cId="18381701" sldId="333"/>
        </pc:sldMkLst>
      </pc:sldChg>
      <pc:sldChg chg="add">
        <pc:chgData name="Tim Greenshaw" userId="7cff769c7af84488" providerId="LiveId" clId="{F864A161-74DB-404B-93EE-6CD14D5AD985}" dt="2018-01-28T12:20:21.648" v="11"/>
        <pc:sldMkLst>
          <pc:docMk/>
          <pc:sldMk cId="768151008" sldId="334"/>
        </pc:sldMkLst>
      </pc:sldChg>
      <pc:sldChg chg="add">
        <pc:chgData name="Tim Greenshaw" userId="7cff769c7af84488" providerId="LiveId" clId="{F864A161-74DB-404B-93EE-6CD14D5AD985}" dt="2018-01-28T12:20:36.258" v="12"/>
        <pc:sldMkLst>
          <pc:docMk/>
          <pc:sldMk cId="1668314108" sldId="335"/>
        </pc:sldMkLst>
      </pc:sldChg>
      <pc:sldChg chg="add">
        <pc:chgData name="Tim Greenshaw" userId="7cff769c7af84488" providerId="LiveId" clId="{F864A161-74DB-404B-93EE-6CD14D5AD985}" dt="2018-01-28T12:20:55.331" v="13"/>
        <pc:sldMkLst>
          <pc:docMk/>
          <pc:sldMk cId="1288043894" sldId="336"/>
        </pc:sldMkLst>
      </pc:sldChg>
      <pc:sldChg chg="add">
        <pc:chgData name="Tim Greenshaw" userId="7cff769c7af84488" providerId="LiveId" clId="{F864A161-74DB-404B-93EE-6CD14D5AD985}" dt="2018-01-28T12:21:15.008" v="14"/>
        <pc:sldMkLst>
          <pc:docMk/>
          <pc:sldMk cId="4252668049" sldId="337"/>
        </pc:sldMkLst>
      </pc:sldChg>
      <pc:sldChg chg="add">
        <pc:chgData name="Tim Greenshaw" userId="7cff769c7af84488" providerId="LiveId" clId="{F864A161-74DB-404B-93EE-6CD14D5AD985}" dt="2018-01-28T12:21:31.774" v="15"/>
        <pc:sldMkLst>
          <pc:docMk/>
          <pc:sldMk cId="1905800882" sldId="338"/>
        </pc:sldMkLst>
      </pc:sldChg>
      <pc:sldChg chg="add">
        <pc:chgData name="Tim Greenshaw" userId="7cff769c7af84488" providerId="LiveId" clId="{F864A161-74DB-404B-93EE-6CD14D5AD985}" dt="2018-01-28T12:21:38.893" v="16"/>
        <pc:sldMkLst>
          <pc:docMk/>
          <pc:sldMk cId="3537482230" sldId="339"/>
        </pc:sldMkLst>
      </pc:sldChg>
      <pc:sldChg chg="add">
        <pc:chgData name="Tim Greenshaw" userId="7cff769c7af84488" providerId="LiveId" clId="{F864A161-74DB-404B-93EE-6CD14D5AD985}" dt="2018-01-28T12:21:46.851" v="17"/>
        <pc:sldMkLst>
          <pc:docMk/>
          <pc:sldMk cId="1314626116" sldId="340"/>
        </pc:sldMkLst>
      </pc:sldChg>
      <pc:sldChg chg="add">
        <pc:chgData name="Tim Greenshaw" userId="7cff769c7af84488" providerId="LiveId" clId="{F864A161-74DB-404B-93EE-6CD14D5AD985}" dt="2018-01-28T12:21:59.640" v="18"/>
        <pc:sldMkLst>
          <pc:docMk/>
          <pc:sldMk cId="2538792082" sldId="341"/>
        </pc:sldMkLst>
      </pc:sldChg>
      <pc:sldChg chg="add">
        <pc:chgData name="Tim Greenshaw" userId="7cff769c7af84488" providerId="LiveId" clId="{F864A161-74DB-404B-93EE-6CD14D5AD985}" dt="2018-01-28T12:22:20.747" v="19"/>
        <pc:sldMkLst>
          <pc:docMk/>
          <pc:sldMk cId="1018241249" sldId="342"/>
        </pc:sldMkLst>
      </pc:sldChg>
      <pc:sldChg chg="add">
        <pc:chgData name="Tim Greenshaw" userId="7cff769c7af84488" providerId="LiveId" clId="{F864A161-74DB-404B-93EE-6CD14D5AD985}" dt="2018-01-28T12:22:20.747" v="19"/>
        <pc:sldMkLst>
          <pc:docMk/>
          <pc:sldMk cId="4233956660" sldId="343"/>
        </pc:sldMkLst>
      </pc:sldChg>
      <pc:sldChg chg="add">
        <pc:chgData name="Tim Greenshaw" userId="7cff769c7af84488" providerId="LiveId" clId="{F864A161-74DB-404B-93EE-6CD14D5AD985}" dt="2018-01-28T12:22:20.747" v="19"/>
        <pc:sldMkLst>
          <pc:docMk/>
          <pc:sldMk cId="222924221" sldId="344"/>
        </pc:sldMkLst>
      </pc:sldChg>
      <pc:sldChg chg="add">
        <pc:chgData name="Tim Greenshaw" userId="7cff769c7af84488" providerId="LiveId" clId="{F864A161-74DB-404B-93EE-6CD14D5AD985}" dt="2018-01-28T12:22:20.747" v="19"/>
        <pc:sldMkLst>
          <pc:docMk/>
          <pc:sldMk cId="2690202014" sldId="345"/>
        </pc:sldMkLst>
      </pc:sldChg>
      <pc:sldChg chg="add">
        <pc:chgData name="Tim Greenshaw" userId="7cff769c7af84488" providerId="LiveId" clId="{F864A161-74DB-404B-93EE-6CD14D5AD985}" dt="2018-01-28T12:22:20.747" v="19"/>
        <pc:sldMkLst>
          <pc:docMk/>
          <pc:sldMk cId="2451931714" sldId="346"/>
        </pc:sldMkLst>
      </pc:sldChg>
      <pc:sldChg chg="add">
        <pc:chgData name="Tim Greenshaw" userId="7cff769c7af84488" providerId="LiveId" clId="{F864A161-74DB-404B-93EE-6CD14D5AD985}" dt="2018-01-28T12:22:20.747" v="19"/>
        <pc:sldMkLst>
          <pc:docMk/>
          <pc:sldMk cId="2493332266" sldId="347"/>
        </pc:sldMkLst>
      </pc:sldChg>
      <pc:sldChg chg="add">
        <pc:chgData name="Tim Greenshaw" userId="7cff769c7af84488" providerId="LiveId" clId="{F864A161-74DB-404B-93EE-6CD14D5AD985}" dt="2018-01-28T12:22:20.747" v="19"/>
        <pc:sldMkLst>
          <pc:docMk/>
          <pc:sldMk cId="2503979629" sldId="348"/>
        </pc:sldMkLst>
      </pc:sldChg>
      <pc:sldChg chg="add">
        <pc:chgData name="Tim Greenshaw" userId="7cff769c7af84488" providerId="LiveId" clId="{F864A161-74DB-404B-93EE-6CD14D5AD985}" dt="2018-01-28T12:22:20.747" v="19"/>
        <pc:sldMkLst>
          <pc:docMk/>
          <pc:sldMk cId="1188830066" sldId="349"/>
        </pc:sldMkLst>
      </pc:sldChg>
      <pc:sldChg chg="add">
        <pc:chgData name="Tim Greenshaw" userId="7cff769c7af84488" providerId="LiveId" clId="{F864A161-74DB-404B-93EE-6CD14D5AD985}" dt="2018-01-28T12:22:20.747" v="19"/>
        <pc:sldMkLst>
          <pc:docMk/>
          <pc:sldMk cId="1527633433" sldId="350"/>
        </pc:sldMkLst>
      </pc:sldChg>
    </pc:docChg>
  </pc:docChgLst>
  <pc:docChgLst>
    <pc:chgData name="Tim Greenshaw" userId="7cff769c7af84488" providerId="LiveId" clId="{30C6159E-79CF-4C15-94A4-7A4700C5A46D}"/>
    <pc:docChg chg="undo custSel addSld delSld modSld sldOrd">
      <pc:chgData name="Tim Greenshaw" userId="7cff769c7af84488" providerId="LiveId" clId="{30C6159E-79CF-4C15-94A4-7A4700C5A46D}" dt="2018-01-29T07:42:57.716" v="5912" actId="2696"/>
      <pc:docMkLst>
        <pc:docMk/>
      </pc:docMkLst>
      <pc:sldChg chg="modSp">
        <pc:chgData name="Tim Greenshaw" userId="7cff769c7af84488" providerId="LiveId" clId="{30C6159E-79CF-4C15-94A4-7A4700C5A46D}" dt="2018-01-28T14:43:04.191" v="1608" actId="20577"/>
        <pc:sldMkLst>
          <pc:docMk/>
          <pc:sldMk cId="0" sldId="307"/>
        </pc:sldMkLst>
        <pc:spChg chg="mod">
          <ac:chgData name="Tim Greenshaw" userId="7cff769c7af84488" providerId="LiveId" clId="{30C6159E-79CF-4C15-94A4-7A4700C5A46D}" dt="2018-01-28T14:43:04.191" v="1608" actId="20577"/>
          <ac:spMkLst>
            <pc:docMk/>
            <pc:sldMk cId="0" sldId="307"/>
            <ac:spMk id="3" creationId="{00000000-0000-0000-0000-000000000000}"/>
          </ac:spMkLst>
        </pc:spChg>
      </pc:sldChg>
      <pc:sldChg chg="del">
        <pc:chgData name="Tim Greenshaw" userId="7cff769c7af84488" providerId="LiveId" clId="{30C6159E-79CF-4C15-94A4-7A4700C5A46D}" dt="2018-01-28T14:49:18.594" v="1845" actId="2696"/>
        <pc:sldMkLst>
          <pc:docMk/>
          <pc:sldMk cId="867283453" sldId="310"/>
        </pc:sldMkLst>
      </pc:sldChg>
      <pc:sldChg chg="del">
        <pc:chgData name="Tim Greenshaw" userId="7cff769c7af84488" providerId="LiveId" clId="{30C6159E-79CF-4C15-94A4-7A4700C5A46D}" dt="2018-01-28T14:49:22.470" v="1847" actId="2696"/>
        <pc:sldMkLst>
          <pc:docMk/>
          <pc:sldMk cId="477358065" sldId="313"/>
        </pc:sldMkLst>
      </pc:sldChg>
      <pc:sldChg chg="del">
        <pc:chgData name="Tim Greenshaw" userId="7cff769c7af84488" providerId="LiveId" clId="{30C6159E-79CF-4C15-94A4-7A4700C5A46D}" dt="2018-01-28T18:58:38.735" v="3630" actId="2696"/>
        <pc:sldMkLst>
          <pc:docMk/>
          <pc:sldMk cId="1762499463" sldId="314"/>
        </pc:sldMkLst>
      </pc:sldChg>
      <pc:sldChg chg="del">
        <pc:chgData name="Tim Greenshaw" userId="7cff769c7af84488" providerId="LiveId" clId="{30C6159E-79CF-4C15-94A4-7A4700C5A46D}" dt="2018-01-28T19:25:26.796" v="5585" actId="2696"/>
        <pc:sldMkLst>
          <pc:docMk/>
          <pc:sldMk cId="2367924207" sldId="315"/>
        </pc:sldMkLst>
      </pc:sldChg>
      <pc:sldChg chg="add del">
        <pc:chgData name="Tim Greenshaw" userId="7cff769c7af84488" providerId="LiveId" clId="{30C6159E-79CF-4C15-94A4-7A4700C5A46D}" dt="2018-01-28T14:49:09.791" v="1843" actId="2696"/>
        <pc:sldMkLst>
          <pc:docMk/>
          <pc:sldMk cId="2454920651" sldId="316"/>
        </pc:sldMkLst>
      </pc:sldChg>
      <pc:sldChg chg="del">
        <pc:chgData name="Tim Greenshaw" userId="7cff769c7af84488" providerId="LiveId" clId="{30C6159E-79CF-4C15-94A4-7A4700C5A46D}" dt="2018-01-28T14:45:02.005" v="1793" actId="2696"/>
        <pc:sldMkLst>
          <pc:docMk/>
          <pc:sldMk cId="2632880450" sldId="317"/>
        </pc:sldMkLst>
      </pc:sldChg>
      <pc:sldChg chg="del">
        <pc:chgData name="Tim Greenshaw" userId="7cff769c7af84488" providerId="LiveId" clId="{30C6159E-79CF-4C15-94A4-7A4700C5A46D}" dt="2018-01-28T13:54:31.620" v="26" actId="2696"/>
        <pc:sldMkLst>
          <pc:docMk/>
          <pc:sldMk cId="4045303999" sldId="318"/>
        </pc:sldMkLst>
      </pc:sldChg>
      <pc:sldChg chg="del">
        <pc:chgData name="Tim Greenshaw" userId="7cff769c7af84488" providerId="LiveId" clId="{30C6159E-79CF-4C15-94A4-7A4700C5A46D}" dt="2018-01-28T14:48:58.977" v="1840" actId="2696"/>
        <pc:sldMkLst>
          <pc:docMk/>
          <pc:sldMk cId="1290115916" sldId="319"/>
        </pc:sldMkLst>
      </pc:sldChg>
      <pc:sldChg chg="del">
        <pc:chgData name="Tim Greenshaw" userId="7cff769c7af84488" providerId="LiveId" clId="{30C6159E-79CF-4C15-94A4-7A4700C5A46D}" dt="2018-01-28T14:49:16.159" v="1844" actId="2696"/>
        <pc:sldMkLst>
          <pc:docMk/>
          <pc:sldMk cId="3473698426" sldId="320"/>
        </pc:sldMkLst>
      </pc:sldChg>
      <pc:sldChg chg="del">
        <pc:chgData name="Tim Greenshaw" userId="7cff769c7af84488" providerId="LiveId" clId="{30C6159E-79CF-4C15-94A4-7A4700C5A46D}" dt="2018-01-29T07:42:57.716" v="5912" actId="2696"/>
        <pc:sldMkLst>
          <pc:docMk/>
          <pc:sldMk cId="2306147650" sldId="321"/>
        </pc:sldMkLst>
      </pc:sldChg>
      <pc:sldChg chg="del">
        <pc:chgData name="Tim Greenshaw" userId="7cff769c7af84488" providerId="LiveId" clId="{30C6159E-79CF-4C15-94A4-7A4700C5A46D}" dt="2018-01-28T14:49:20.735" v="1846" actId="2696"/>
        <pc:sldMkLst>
          <pc:docMk/>
          <pc:sldMk cId="4200969341" sldId="322"/>
        </pc:sldMkLst>
      </pc:sldChg>
      <pc:sldChg chg="del">
        <pc:chgData name="Tim Greenshaw" userId="7cff769c7af84488" providerId="LiveId" clId="{30C6159E-79CF-4C15-94A4-7A4700C5A46D}" dt="2018-01-28T14:49:28.564" v="1849" actId="2696"/>
        <pc:sldMkLst>
          <pc:docMk/>
          <pc:sldMk cId="1495671656" sldId="323"/>
        </pc:sldMkLst>
      </pc:sldChg>
      <pc:sldChg chg="del">
        <pc:chgData name="Tim Greenshaw" userId="7cff769c7af84488" providerId="LiveId" clId="{30C6159E-79CF-4C15-94A4-7A4700C5A46D}" dt="2018-01-28T14:49:31.158" v="1850" actId="2696"/>
        <pc:sldMkLst>
          <pc:docMk/>
          <pc:sldMk cId="2308617300" sldId="324"/>
        </pc:sldMkLst>
      </pc:sldChg>
      <pc:sldChg chg="del">
        <pc:chgData name="Tim Greenshaw" userId="7cff769c7af84488" providerId="LiveId" clId="{30C6159E-79CF-4C15-94A4-7A4700C5A46D}" dt="2018-01-28T14:49:32.222" v="1851" actId="2696"/>
        <pc:sldMkLst>
          <pc:docMk/>
          <pc:sldMk cId="2236438827" sldId="325"/>
        </pc:sldMkLst>
      </pc:sldChg>
      <pc:sldChg chg="del">
        <pc:chgData name="Tim Greenshaw" userId="7cff769c7af84488" providerId="LiveId" clId="{30C6159E-79CF-4C15-94A4-7A4700C5A46D}" dt="2018-01-28T14:49:33.441" v="1852" actId="2696"/>
        <pc:sldMkLst>
          <pc:docMk/>
          <pc:sldMk cId="2141166867" sldId="326"/>
        </pc:sldMkLst>
      </pc:sldChg>
      <pc:sldChg chg="del">
        <pc:chgData name="Tim Greenshaw" userId="7cff769c7af84488" providerId="LiveId" clId="{30C6159E-79CF-4C15-94A4-7A4700C5A46D}" dt="2018-01-28T14:49:34.879" v="1853" actId="2696"/>
        <pc:sldMkLst>
          <pc:docMk/>
          <pc:sldMk cId="3783151952" sldId="327"/>
        </pc:sldMkLst>
      </pc:sldChg>
      <pc:sldChg chg="del">
        <pc:chgData name="Tim Greenshaw" userId="7cff769c7af84488" providerId="LiveId" clId="{30C6159E-79CF-4C15-94A4-7A4700C5A46D}" dt="2018-01-28T14:49:27.486" v="1848" actId="2696"/>
        <pc:sldMkLst>
          <pc:docMk/>
          <pc:sldMk cId="3465987266" sldId="328"/>
        </pc:sldMkLst>
      </pc:sldChg>
      <pc:sldChg chg="del">
        <pc:chgData name="Tim Greenshaw" userId="7cff769c7af84488" providerId="LiveId" clId="{30C6159E-79CF-4C15-94A4-7A4700C5A46D}" dt="2018-01-28T14:49:35.786" v="1854" actId="2696"/>
        <pc:sldMkLst>
          <pc:docMk/>
          <pc:sldMk cId="3861584446" sldId="329"/>
        </pc:sldMkLst>
      </pc:sldChg>
      <pc:sldChg chg="del">
        <pc:chgData name="Tim Greenshaw" userId="7cff769c7af84488" providerId="LiveId" clId="{30C6159E-79CF-4C15-94A4-7A4700C5A46D}" dt="2018-01-28T14:49:36.426" v="1855" actId="2696"/>
        <pc:sldMkLst>
          <pc:docMk/>
          <pc:sldMk cId="3290576641" sldId="331"/>
        </pc:sldMkLst>
      </pc:sldChg>
      <pc:sldChg chg="modSp">
        <pc:chgData name="Tim Greenshaw" userId="7cff769c7af84488" providerId="LiveId" clId="{30C6159E-79CF-4C15-94A4-7A4700C5A46D}" dt="2018-01-29T07:39:17.765" v="5777" actId="20577"/>
        <pc:sldMkLst>
          <pc:docMk/>
          <pc:sldMk cId="1493438262" sldId="332"/>
        </pc:sldMkLst>
        <pc:spChg chg="mod">
          <ac:chgData name="Tim Greenshaw" userId="7cff769c7af84488" providerId="LiveId" clId="{30C6159E-79CF-4C15-94A4-7A4700C5A46D}" dt="2018-01-29T07:39:17.765" v="5777" actId="20577"/>
          <ac:spMkLst>
            <pc:docMk/>
            <pc:sldMk cId="1493438262" sldId="332"/>
            <ac:spMk id="4" creationId="{745FFA29-08CE-47B7-B40F-D32364F49B2C}"/>
          </ac:spMkLst>
        </pc:spChg>
      </pc:sldChg>
      <pc:sldChg chg="addSp delSp modSp">
        <pc:chgData name="Tim Greenshaw" userId="7cff769c7af84488" providerId="LiveId" clId="{30C6159E-79CF-4C15-94A4-7A4700C5A46D}" dt="2018-01-28T17:29:58.009" v="2568" actId="20577"/>
        <pc:sldMkLst>
          <pc:docMk/>
          <pc:sldMk cId="18381701" sldId="333"/>
        </pc:sldMkLst>
        <pc:spChg chg="add del">
          <ac:chgData name="Tim Greenshaw" userId="7cff769c7af84488" providerId="LiveId" clId="{30C6159E-79CF-4C15-94A4-7A4700C5A46D}" dt="2018-01-28T14:09:51.267" v="28" actId="478"/>
          <ac:spMkLst>
            <pc:docMk/>
            <pc:sldMk cId="18381701" sldId="333"/>
            <ac:spMk id="2" creationId="{F5D964D9-E9E9-4CE6-9BB9-AE672A3F113A}"/>
          </ac:spMkLst>
        </pc:spChg>
        <pc:spChg chg="mod">
          <ac:chgData name="Tim Greenshaw" userId="7cff769c7af84488" providerId="LiveId" clId="{30C6159E-79CF-4C15-94A4-7A4700C5A46D}" dt="2018-01-28T17:29:58.009" v="2568" actId="20577"/>
          <ac:spMkLst>
            <pc:docMk/>
            <pc:sldMk cId="18381701" sldId="333"/>
            <ac:spMk id="3" creationId="{00000000-0000-0000-0000-000000000000}"/>
          </ac:spMkLst>
        </pc:spChg>
        <pc:spChg chg="mod">
          <ac:chgData name="Tim Greenshaw" userId="7cff769c7af84488" providerId="LiveId" clId="{30C6159E-79CF-4C15-94A4-7A4700C5A46D}" dt="2018-01-28T14:36:12.508" v="970" actId="14100"/>
          <ac:spMkLst>
            <pc:docMk/>
            <pc:sldMk cId="18381701" sldId="333"/>
            <ac:spMk id="4" creationId="{745FFA29-08CE-47B7-B40F-D32364F49B2C}"/>
          </ac:spMkLst>
        </pc:spChg>
        <pc:spChg chg="add del mod">
          <ac:chgData name="Tim Greenshaw" userId="7cff769c7af84488" providerId="LiveId" clId="{30C6159E-79CF-4C15-94A4-7A4700C5A46D}" dt="2018-01-28T14:36:56.004" v="1060" actId="478"/>
          <ac:spMkLst>
            <pc:docMk/>
            <pc:sldMk cId="18381701" sldId="333"/>
            <ac:spMk id="5" creationId="{75FA8C92-D1E6-44A9-8D0E-72062D2D5C88}"/>
          </ac:spMkLst>
        </pc:spChg>
        <pc:spChg chg="add mod">
          <ac:chgData name="Tim Greenshaw" userId="7cff769c7af84488" providerId="LiveId" clId="{30C6159E-79CF-4C15-94A4-7A4700C5A46D}" dt="2018-01-28T14:37:12.444" v="1072" actId="20577"/>
          <ac:spMkLst>
            <pc:docMk/>
            <pc:sldMk cId="18381701" sldId="333"/>
            <ac:spMk id="10" creationId="{B745E010-D96E-425C-9A9C-39D19792D0AF}"/>
          </ac:spMkLst>
        </pc:spChg>
        <pc:spChg chg="mod">
          <ac:chgData name="Tim Greenshaw" userId="7cff769c7af84488" providerId="LiveId" clId="{30C6159E-79CF-4C15-94A4-7A4700C5A46D}" dt="2018-01-28T14:51:22.662" v="1892" actId="20577"/>
          <ac:spMkLst>
            <pc:docMk/>
            <pc:sldMk cId="18381701" sldId="333"/>
            <ac:spMk id="11" creationId="{E77ADFFE-9F0C-41EA-83C7-A9C196621C3D}"/>
          </ac:spMkLst>
        </pc:spChg>
        <pc:picChg chg="add del mod">
          <ac:chgData name="Tim Greenshaw" userId="7cff769c7af84488" providerId="LiveId" clId="{30C6159E-79CF-4C15-94A4-7A4700C5A46D}" dt="2018-01-28T17:24:03.738" v="2387" actId="478"/>
          <ac:picMkLst>
            <pc:docMk/>
            <pc:sldMk cId="18381701" sldId="333"/>
            <ac:picMk id="6" creationId="{08C9B3D3-B771-4A3D-9964-E2ACB8B9647B}"/>
          </ac:picMkLst>
        </pc:picChg>
        <pc:picChg chg="add mod modCrop">
          <ac:chgData name="Tim Greenshaw" userId="7cff769c7af84488" providerId="LiveId" clId="{30C6159E-79CF-4C15-94A4-7A4700C5A46D}" dt="2018-01-28T17:29:40.871" v="2539" actId="1038"/>
          <ac:picMkLst>
            <pc:docMk/>
            <pc:sldMk cId="18381701" sldId="333"/>
            <ac:picMk id="7" creationId="{5EBA97EA-45C5-4728-A2D2-CE79D55C2BA8}"/>
          </ac:picMkLst>
        </pc:picChg>
        <pc:picChg chg="add mod">
          <ac:chgData name="Tim Greenshaw" userId="7cff769c7af84488" providerId="LiveId" clId="{30C6159E-79CF-4C15-94A4-7A4700C5A46D}" dt="2018-01-28T14:37:52.260" v="1179" actId="1038"/>
          <ac:picMkLst>
            <pc:docMk/>
            <pc:sldMk cId="18381701" sldId="333"/>
            <ac:picMk id="12" creationId="{9810BD26-33EC-4CC5-93AC-66E251B989E6}"/>
          </ac:picMkLst>
        </pc:picChg>
        <pc:picChg chg="add mod">
          <ac:chgData name="Tim Greenshaw" userId="7cff769c7af84488" providerId="LiveId" clId="{30C6159E-79CF-4C15-94A4-7A4700C5A46D}" dt="2018-01-28T14:37:52.260" v="1179" actId="1038"/>
          <ac:picMkLst>
            <pc:docMk/>
            <pc:sldMk cId="18381701" sldId="333"/>
            <ac:picMk id="13" creationId="{0AA461D6-0B52-479A-8CC1-6660E6B0C476}"/>
          </ac:picMkLst>
        </pc:picChg>
        <pc:picChg chg="del">
          <ac:chgData name="Tim Greenshaw" userId="7cff769c7af84488" providerId="LiveId" clId="{30C6159E-79CF-4C15-94A4-7A4700C5A46D}" dt="2018-01-28T14:35:27.995" v="878" actId="478"/>
          <ac:picMkLst>
            <pc:docMk/>
            <pc:sldMk cId="18381701" sldId="333"/>
            <ac:picMk id="15" creationId="{D37B47F4-2B57-4D2E-A769-18A8A4EA9A11}"/>
          </ac:picMkLst>
        </pc:picChg>
        <pc:picChg chg="del mod">
          <ac:chgData name="Tim Greenshaw" userId="7cff769c7af84488" providerId="LiveId" clId="{30C6159E-79CF-4C15-94A4-7A4700C5A46D}" dt="2018-01-28T17:29:00.713" v="2510" actId="478"/>
          <ac:picMkLst>
            <pc:docMk/>
            <pc:sldMk cId="18381701" sldId="333"/>
            <ac:picMk id="4098" creationId="{EDCE4769-51FC-4FB6-91D8-F2379797B985}"/>
          </ac:picMkLst>
        </pc:picChg>
      </pc:sldChg>
      <pc:sldChg chg="addSp delSp modSp">
        <pc:chgData name="Tim Greenshaw" userId="7cff769c7af84488" providerId="LiveId" clId="{30C6159E-79CF-4C15-94A4-7A4700C5A46D}" dt="2018-01-28T14:52:03.394" v="1933" actId="1038"/>
        <pc:sldMkLst>
          <pc:docMk/>
          <pc:sldMk cId="768151008" sldId="334"/>
        </pc:sldMkLst>
        <pc:spChg chg="mod">
          <ac:chgData name="Tim Greenshaw" userId="7cff769c7af84488" providerId="LiveId" clId="{30C6159E-79CF-4C15-94A4-7A4700C5A46D}" dt="2018-01-28T14:39:10.124" v="1289" actId="14100"/>
          <ac:spMkLst>
            <pc:docMk/>
            <pc:sldMk cId="768151008" sldId="334"/>
            <ac:spMk id="2" creationId="{06F997CB-44E7-4028-A3D6-11C33DD2D5F1}"/>
          </ac:spMkLst>
        </pc:spChg>
        <pc:spChg chg="mod">
          <ac:chgData name="Tim Greenshaw" userId="7cff769c7af84488" providerId="LiveId" clId="{30C6159E-79CF-4C15-94A4-7A4700C5A46D}" dt="2018-01-28T14:38:55.676" v="1288" actId="20577"/>
          <ac:spMkLst>
            <pc:docMk/>
            <pc:sldMk cId="768151008" sldId="334"/>
            <ac:spMk id="3" creationId="{F272549B-0E8A-4813-A7DB-BB2EAD2734F7}"/>
          </ac:spMkLst>
        </pc:spChg>
        <pc:spChg chg="del mod">
          <ac:chgData name="Tim Greenshaw" userId="7cff769c7af84488" providerId="LiveId" clId="{30C6159E-79CF-4C15-94A4-7A4700C5A46D}" dt="2018-01-28T14:39:47.357" v="1404"/>
          <ac:spMkLst>
            <pc:docMk/>
            <pc:sldMk cId="768151008" sldId="334"/>
            <ac:spMk id="4" creationId="{58FCDF18-1A0C-4B84-9B28-160AEDDB5DB6}"/>
          </ac:spMkLst>
        </pc:spChg>
        <pc:spChg chg="add mod">
          <ac:chgData name="Tim Greenshaw" userId="7cff769c7af84488" providerId="LiveId" clId="{30C6159E-79CF-4C15-94A4-7A4700C5A46D}" dt="2018-01-28T14:51:52.329" v="1898" actId="20577"/>
          <ac:spMkLst>
            <pc:docMk/>
            <pc:sldMk cId="768151008" sldId="334"/>
            <ac:spMk id="6" creationId="{FF782965-D2E6-4E3C-803A-EE3BA2AE0A0F}"/>
          </ac:spMkLst>
        </pc:spChg>
        <pc:spChg chg="add mod">
          <ac:chgData name="Tim Greenshaw" userId="7cff769c7af84488" providerId="LiveId" clId="{30C6159E-79CF-4C15-94A4-7A4700C5A46D}" dt="2018-01-28T14:39:54.624" v="1408" actId="20577"/>
          <ac:spMkLst>
            <pc:docMk/>
            <pc:sldMk cId="768151008" sldId="334"/>
            <ac:spMk id="10" creationId="{41D08494-2C3C-4C40-8962-5A76242CDC0B}"/>
          </ac:spMkLst>
        </pc:spChg>
        <pc:spChg chg="add del">
          <ac:chgData name="Tim Greenshaw" userId="7cff769c7af84488" providerId="LiveId" clId="{30C6159E-79CF-4C15-94A4-7A4700C5A46D}" dt="2018-01-28T14:41:49.126" v="1580"/>
          <ac:spMkLst>
            <pc:docMk/>
            <pc:sldMk cId="768151008" sldId="334"/>
            <ac:spMk id="13" creationId="{2326BA36-A785-41AB-9676-7191EE6F071E}"/>
          </ac:spMkLst>
        </pc:spChg>
        <pc:spChg chg="add del">
          <ac:chgData name="Tim Greenshaw" userId="7cff769c7af84488" providerId="LiveId" clId="{30C6159E-79CF-4C15-94A4-7A4700C5A46D}" dt="2018-01-28T14:42:18.848" v="1598"/>
          <ac:spMkLst>
            <pc:docMk/>
            <pc:sldMk cId="768151008" sldId="334"/>
            <ac:spMk id="14" creationId="{205A604A-557F-4D5B-8048-76FC8A209D41}"/>
          </ac:spMkLst>
        </pc:spChg>
        <pc:picChg chg="del">
          <ac:chgData name="Tim Greenshaw" userId="7cff769c7af84488" providerId="LiveId" clId="{30C6159E-79CF-4C15-94A4-7A4700C5A46D}" dt="2018-01-28T14:37:38.049" v="1077"/>
          <ac:picMkLst>
            <pc:docMk/>
            <pc:sldMk cId="768151008" sldId="334"/>
            <ac:picMk id="5" creationId="{591F2C4F-4B76-4A0A-9B9D-309621B7C069}"/>
          </ac:picMkLst>
        </pc:picChg>
        <pc:picChg chg="del">
          <ac:chgData name="Tim Greenshaw" userId="7cff769c7af84488" providerId="LiveId" clId="{30C6159E-79CF-4C15-94A4-7A4700C5A46D}" dt="2018-01-28T14:37:38.049" v="1077"/>
          <ac:picMkLst>
            <pc:docMk/>
            <pc:sldMk cId="768151008" sldId="334"/>
            <ac:picMk id="7" creationId="{AC0B9A70-BA5A-4554-B0CA-9789C24CC52D}"/>
          </ac:picMkLst>
        </pc:picChg>
        <pc:picChg chg="mod">
          <ac:chgData name="Tim Greenshaw" userId="7cff769c7af84488" providerId="LiveId" clId="{30C6159E-79CF-4C15-94A4-7A4700C5A46D}" dt="2018-01-28T14:51:41.460" v="1897" actId="1037"/>
          <ac:picMkLst>
            <pc:docMk/>
            <pc:sldMk cId="768151008" sldId="334"/>
            <ac:picMk id="8" creationId="{754F5098-A3C7-4909-A445-4BD3E4A8E5BF}"/>
          </ac:picMkLst>
        </pc:picChg>
        <pc:picChg chg="add del mod">
          <ac:chgData name="Tim Greenshaw" userId="7cff769c7af84488" providerId="LiveId" clId="{30C6159E-79CF-4C15-94A4-7A4700C5A46D}" dt="2018-01-28T14:41:24.677" v="1575" actId="478"/>
          <ac:picMkLst>
            <pc:docMk/>
            <pc:sldMk cId="768151008" sldId="334"/>
            <ac:picMk id="11" creationId="{F64930D1-A993-4E74-AE17-15146579A24F}"/>
          </ac:picMkLst>
        </pc:picChg>
        <pc:picChg chg="add mod">
          <ac:chgData name="Tim Greenshaw" userId="7cff769c7af84488" providerId="LiveId" clId="{30C6159E-79CF-4C15-94A4-7A4700C5A46D}" dt="2018-01-28T14:52:03.394" v="1933" actId="1038"/>
          <ac:picMkLst>
            <pc:docMk/>
            <pc:sldMk cId="768151008" sldId="334"/>
            <ac:picMk id="12" creationId="{1B205955-F32A-413C-916A-8D4104D5067A}"/>
          </ac:picMkLst>
        </pc:picChg>
      </pc:sldChg>
      <pc:sldChg chg="del">
        <pc:chgData name="Tim Greenshaw" userId="7cff769c7af84488" providerId="LiveId" clId="{30C6159E-79CF-4C15-94A4-7A4700C5A46D}" dt="2018-01-28T14:42:37.613" v="1601" actId="2696"/>
        <pc:sldMkLst>
          <pc:docMk/>
          <pc:sldMk cId="1668314108" sldId="335"/>
        </pc:sldMkLst>
      </pc:sldChg>
      <pc:sldChg chg="addSp delSp modSp">
        <pc:chgData name="Tim Greenshaw" userId="7cff769c7af84488" providerId="LiveId" clId="{30C6159E-79CF-4C15-94A4-7A4700C5A46D}" dt="2018-01-28T14:53:43.636" v="2006" actId="164"/>
        <pc:sldMkLst>
          <pc:docMk/>
          <pc:sldMk cId="1288043894" sldId="336"/>
        </pc:sldMkLst>
        <pc:grpChg chg="add mod">
          <ac:chgData name="Tim Greenshaw" userId="7cff769c7af84488" providerId="LiveId" clId="{30C6159E-79CF-4C15-94A4-7A4700C5A46D}" dt="2018-01-28T14:53:43.636" v="2006" actId="164"/>
          <ac:grpSpMkLst>
            <pc:docMk/>
            <pc:sldMk cId="1288043894" sldId="336"/>
            <ac:grpSpMk id="7" creationId="{B753EDA5-0FFB-4CF5-99D9-7D72F282B10F}"/>
          </ac:grpSpMkLst>
        </pc:grpChg>
        <pc:grpChg chg="add mod">
          <ac:chgData name="Tim Greenshaw" userId="7cff769c7af84488" providerId="LiveId" clId="{30C6159E-79CF-4C15-94A4-7A4700C5A46D}" dt="2018-01-28T14:53:37.697" v="2005" actId="164"/>
          <ac:grpSpMkLst>
            <pc:docMk/>
            <pc:sldMk cId="1288043894" sldId="336"/>
            <ac:grpSpMk id="11" creationId="{6B58E5FC-45D1-4E86-A40D-2B30091B5AA9}"/>
          </ac:grpSpMkLst>
        </pc:grpChg>
        <pc:grpChg chg="add mod">
          <ac:chgData name="Tim Greenshaw" userId="7cff769c7af84488" providerId="LiveId" clId="{30C6159E-79CF-4C15-94A4-7A4700C5A46D}" dt="2018-01-28T14:53:43.636" v="2006" actId="164"/>
          <ac:grpSpMkLst>
            <pc:docMk/>
            <pc:sldMk cId="1288043894" sldId="336"/>
            <ac:grpSpMk id="17" creationId="{0728A693-AD0E-49B3-80E6-41AAEC6738E4}"/>
          </ac:grpSpMkLst>
        </pc:grpChg>
        <pc:grpChg chg="del">
          <ac:chgData name="Tim Greenshaw" userId="7cff769c7af84488" providerId="LiveId" clId="{30C6159E-79CF-4C15-94A4-7A4700C5A46D}" dt="2018-01-28T14:52:44.786" v="1934" actId="165"/>
          <ac:grpSpMkLst>
            <pc:docMk/>
            <pc:sldMk cId="1288043894" sldId="336"/>
            <ac:grpSpMk id="26" creationId="{82241CC9-E467-4F3A-BAC5-D533CD69F8A9}"/>
          </ac:grpSpMkLst>
        </pc:grpChg>
        <pc:grpChg chg="add mod">
          <ac:chgData name="Tim Greenshaw" userId="7cff769c7af84488" providerId="LiveId" clId="{30C6159E-79CF-4C15-94A4-7A4700C5A46D}" dt="2018-01-28T14:53:37.697" v="2005" actId="164"/>
          <ac:grpSpMkLst>
            <pc:docMk/>
            <pc:sldMk cId="1288043894" sldId="336"/>
            <ac:grpSpMk id="28" creationId="{EEB47650-8091-45BC-BCD6-D22ACD01D6AA}"/>
          </ac:grpSpMkLst>
        </pc:grpChg>
        <pc:picChg chg="mod">
          <ac:chgData name="Tim Greenshaw" userId="7cff769c7af84488" providerId="LiveId" clId="{30C6159E-79CF-4C15-94A4-7A4700C5A46D}" dt="2018-01-28T14:53:37.697" v="2005" actId="164"/>
          <ac:picMkLst>
            <pc:docMk/>
            <pc:sldMk cId="1288043894" sldId="336"/>
            <ac:picMk id="9" creationId="{374F777B-F4D3-49C3-8F5E-C0690E8247E2}"/>
          </ac:picMkLst>
        </pc:picChg>
        <pc:picChg chg="mod topLvl">
          <ac:chgData name="Tim Greenshaw" userId="7cff769c7af84488" providerId="LiveId" clId="{30C6159E-79CF-4C15-94A4-7A4700C5A46D}" dt="2018-01-28T14:53:43.636" v="2006" actId="164"/>
          <ac:picMkLst>
            <pc:docMk/>
            <pc:sldMk cId="1288043894" sldId="336"/>
            <ac:picMk id="10" creationId="{CDA7D1B0-D55B-4D20-841A-E92B80778E17}"/>
          </ac:picMkLst>
        </pc:picChg>
        <pc:cxnChg chg="mod topLvl">
          <ac:chgData name="Tim Greenshaw" userId="7cff769c7af84488" providerId="LiveId" clId="{30C6159E-79CF-4C15-94A4-7A4700C5A46D}" dt="2018-01-28T14:53:08.866" v="1935" actId="164"/>
          <ac:cxnSpMkLst>
            <pc:docMk/>
            <pc:sldMk cId="1288043894" sldId="336"/>
            <ac:cxnSpMk id="12" creationId="{00437417-B010-4446-A3E9-6BCECE803C03}"/>
          </ac:cxnSpMkLst>
        </pc:cxnChg>
        <pc:cxnChg chg="mod topLvl">
          <ac:chgData name="Tim Greenshaw" userId="7cff769c7af84488" providerId="LiveId" clId="{30C6159E-79CF-4C15-94A4-7A4700C5A46D}" dt="2018-01-28T14:53:08.866" v="1935" actId="164"/>
          <ac:cxnSpMkLst>
            <pc:docMk/>
            <pc:sldMk cId="1288043894" sldId="336"/>
            <ac:cxnSpMk id="13" creationId="{0580A605-26B1-41A0-9E4E-13A32FB9A666}"/>
          </ac:cxnSpMkLst>
        </pc:cxnChg>
        <pc:cxnChg chg="mod topLvl">
          <ac:chgData name="Tim Greenshaw" userId="7cff769c7af84488" providerId="LiveId" clId="{30C6159E-79CF-4C15-94A4-7A4700C5A46D}" dt="2018-01-28T14:53:08.866" v="1935" actId="164"/>
          <ac:cxnSpMkLst>
            <pc:docMk/>
            <pc:sldMk cId="1288043894" sldId="336"/>
            <ac:cxnSpMk id="14" creationId="{3DA2A0D2-7D26-42EF-98AA-57FD042CFD12}"/>
          </ac:cxnSpMkLst>
        </pc:cxnChg>
        <pc:cxnChg chg="mod topLvl">
          <ac:chgData name="Tim Greenshaw" userId="7cff769c7af84488" providerId="LiveId" clId="{30C6159E-79CF-4C15-94A4-7A4700C5A46D}" dt="2018-01-28T14:53:08.866" v="1935" actId="164"/>
          <ac:cxnSpMkLst>
            <pc:docMk/>
            <pc:sldMk cId="1288043894" sldId="336"/>
            <ac:cxnSpMk id="15" creationId="{41633F77-C503-41D7-863F-24F3370884FE}"/>
          </ac:cxnSpMkLst>
        </pc:cxnChg>
        <pc:cxnChg chg="mod topLvl">
          <ac:chgData name="Tim Greenshaw" userId="7cff769c7af84488" providerId="LiveId" clId="{30C6159E-79CF-4C15-94A4-7A4700C5A46D}" dt="2018-01-28T14:53:08.866" v="1935" actId="164"/>
          <ac:cxnSpMkLst>
            <pc:docMk/>
            <pc:sldMk cId="1288043894" sldId="336"/>
            <ac:cxnSpMk id="16" creationId="{10422092-C69B-4D46-ACDB-5D2E68222EDB}"/>
          </ac:cxnSpMkLst>
        </pc:cxnChg>
        <pc:cxnChg chg="mod topLvl">
          <ac:chgData name="Tim Greenshaw" userId="7cff769c7af84488" providerId="LiveId" clId="{30C6159E-79CF-4C15-94A4-7A4700C5A46D}" dt="2018-01-28T14:53:08.866" v="1935" actId="164"/>
          <ac:cxnSpMkLst>
            <pc:docMk/>
            <pc:sldMk cId="1288043894" sldId="336"/>
            <ac:cxnSpMk id="19" creationId="{92B077EE-6047-47E6-B3B6-2F25E7319047}"/>
          </ac:cxnSpMkLst>
        </pc:cxnChg>
        <pc:cxnChg chg="mod topLvl">
          <ac:chgData name="Tim Greenshaw" userId="7cff769c7af84488" providerId="LiveId" clId="{30C6159E-79CF-4C15-94A4-7A4700C5A46D}" dt="2018-01-28T14:53:08.866" v="1935" actId="164"/>
          <ac:cxnSpMkLst>
            <pc:docMk/>
            <pc:sldMk cId="1288043894" sldId="336"/>
            <ac:cxnSpMk id="20" creationId="{796B9582-1883-419F-91C2-FA5DB47832D3}"/>
          </ac:cxnSpMkLst>
        </pc:cxnChg>
        <pc:cxnChg chg="mod topLvl">
          <ac:chgData name="Tim Greenshaw" userId="7cff769c7af84488" providerId="LiveId" clId="{30C6159E-79CF-4C15-94A4-7A4700C5A46D}" dt="2018-01-28T14:53:08.866" v="1935" actId="164"/>
          <ac:cxnSpMkLst>
            <pc:docMk/>
            <pc:sldMk cId="1288043894" sldId="336"/>
            <ac:cxnSpMk id="21" creationId="{38255A49-7E4F-4EF7-A536-EACE14C64771}"/>
          </ac:cxnSpMkLst>
        </pc:cxnChg>
        <pc:cxnChg chg="mod topLvl">
          <ac:chgData name="Tim Greenshaw" userId="7cff769c7af84488" providerId="LiveId" clId="{30C6159E-79CF-4C15-94A4-7A4700C5A46D}" dt="2018-01-28T14:53:08.866" v="1935" actId="164"/>
          <ac:cxnSpMkLst>
            <pc:docMk/>
            <pc:sldMk cId="1288043894" sldId="336"/>
            <ac:cxnSpMk id="22" creationId="{60EEC8A8-50C8-46D3-A9FB-FA41CEC891F1}"/>
          </ac:cxnSpMkLst>
        </pc:cxnChg>
        <pc:cxnChg chg="mod topLvl">
          <ac:chgData name="Tim Greenshaw" userId="7cff769c7af84488" providerId="LiveId" clId="{30C6159E-79CF-4C15-94A4-7A4700C5A46D}" dt="2018-01-28T14:53:08.866" v="1935" actId="164"/>
          <ac:cxnSpMkLst>
            <pc:docMk/>
            <pc:sldMk cId="1288043894" sldId="336"/>
            <ac:cxnSpMk id="23" creationId="{D5772748-2EE1-4015-9BE1-67E1C45C74DF}"/>
          </ac:cxnSpMkLst>
        </pc:cxnChg>
        <pc:cxnChg chg="mod topLvl">
          <ac:chgData name="Tim Greenshaw" userId="7cff769c7af84488" providerId="LiveId" clId="{30C6159E-79CF-4C15-94A4-7A4700C5A46D}" dt="2018-01-28T14:53:08.866" v="1935" actId="164"/>
          <ac:cxnSpMkLst>
            <pc:docMk/>
            <pc:sldMk cId="1288043894" sldId="336"/>
            <ac:cxnSpMk id="24" creationId="{D99A8FEA-AFE5-451B-938E-C0F617AF9DDE}"/>
          </ac:cxnSpMkLst>
        </pc:cxnChg>
        <pc:cxnChg chg="mod topLvl">
          <ac:chgData name="Tim Greenshaw" userId="7cff769c7af84488" providerId="LiveId" clId="{30C6159E-79CF-4C15-94A4-7A4700C5A46D}" dt="2018-01-28T14:53:08.866" v="1935" actId="164"/>
          <ac:cxnSpMkLst>
            <pc:docMk/>
            <pc:sldMk cId="1288043894" sldId="336"/>
            <ac:cxnSpMk id="25" creationId="{C0AA2DD1-387E-47E4-A093-251ECC619044}"/>
          </ac:cxnSpMkLst>
        </pc:cxnChg>
      </pc:sldChg>
      <pc:sldChg chg="modSp">
        <pc:chgData name="Tim Greenshaw" userId="7cff769c7af84488" providerId="LiveId" clId="{30C6159E-79CF-4C15-94A4-7A4700C5A46D}" dt="2018-01-28T19:30:11.386" v="5745" actId="20577"/>
        <pc:sldMkLst>
          <pc:docMk/>
          <pc:sldMk cId="4252668049" sldId="337"/>
        </pc:sldMkLst>
        <pc:spChg chg="mod">
          <ac:chgData name="Tim Greenshaw" userId="7cff769c7af84488" providerId="LiveId" clId="{30C6159E-79CF-4C15-94A4-7A4700C5A46D}" dt="2018-01-28T19:30:11.386" v="5745" actId="20577"/>
          <ac:spMkLst>
            <pc:docMk/>
            <pc:sldMk cId="4252668049" sldId="337"/>
            <ac:spMk id="3" creationId="{6F2A558E-EED5-47BC-852D-03364AA26BE3}"/>
          </ac:spMkLst>
        </pc:spChg>
        <pc:picChg chg="mod">
          <ac:chgData name="Tim Greenshaw" userId="7cff769c7af84488" providerId="LiveId" clId="{30C6159E-79CF-4C15-94A4-7A4700C5A46D}" dt="2018-01-28T19:29:09.340" v="5588" actId="1076"/>
          <ac:picMkLst>
            <pc:docMk/>
            <pc:sldMk cId="4252668049" sldId="337"/>
            <ac:picMk id="7" creationId="{2C0F8A8D-8144-46FB-A03B-236CC5A4FD3E}"/>
          </ac:picMkLst>
        </pc:picChg>
      </pc:sldChg>
      <pc:sldChg chg="modSp ord">
        <pc:chgData name="Tim Greenshaw" userId="7cff769c7af84488" providerId="LiveId" clId="{30C6159E-79CF-4C15-94A4-7A4700C5A46D}" dt="2018-01-28T14:44:20.778" v="1735" actId="20577"/>
        <pc:sldMkLst>
          <pc:docMk/>
          <pc:sldMk cId="1905800882" sldId="338"/>
        </pc:sldMkLst>
        <pc:spChg chg="mod">
          <ac:chgData name="Tim Greenshaw" userId="7cff769c7af84488" providerId="LiveId" clId="{30C6159E-79CF-4C15-94A4-7A4700C5A46D}" dt="2018-01-28T14:44:20.778" v="1735" actId="20577"/>
          <ac:spMkLst>
            <pc:docMk/>
            <pc:sldMk cId="1905800882" sldId="338"/>
            <ac:spMk id="14" creationId="{84B5D60B-3D93-4B8D-A432-7C70496E50BE}"/>
          </ac:spMkLst>
        </pc:spChg>
      </pc:sldChg>
      <pc:sldChg chg="modSp ord">
        <pc:chgData name="Tim Greenshaw" userId="7cff769c7af84488" providerId="LiveId" clId="{30C6159E-79CF-4C15-94A4-7A4700C5A46D}" dt="2018-01-28T19:22:02.774" v="5573" actId="20577"/>
        <pc:sldMkLst>
          <pc:docMk/>
          <pc:sldMk cId="3537482230" sldId="339"/>
        </pc:sldMkLst>
        <pc:spChg chg="mod">
          <ac:chgData name="Tim Greenshaw" userId="7cff769c7af84488" providerId="LiveId" clId="{30C6159E-79CF-4C15-94A4-7A4700C5A46D}" dt="2018-01-28T19:22:02.774" v="5573" actId="20577"/>
          <ac:spMkLst>
            <pc:docMk/>
            <pc:sldMk cId="3537482230" sldId="339"/>
            <ac:spMk id="2" creationId="{B3D9C967-6BAD-493B-A6B3-6A5F11938696}"/>
          </ac:spMkLst>
        </pc:spChg>
        <pc:spChg chg="mod">
          <ac:chgData name="Tim Greenshaw" userId="7cff769c7af84488" providerId="LiveId" clId="{30C6159E-79CF-4C15-94A4-7A4700C5A46D}" dt="2018-01-28T14:54:01.625" v="2010" actId="20577"/>
          <ac:spMkLst>
            <pc:docMk/>
            <pc:sldMk cId="3537482230" sldId="339"/>
            <ac:spMk id="3" creationId="{270046C7-FAD2-45C2-B9DB-0CBFFDC78516}"/>
          </ac:spMkLst>
        </pc:spChg>
        <pc:picChg chg="mod">
          <ac:chgData name="Tim Greenshaw" userId="7cff769c7af84488" providerId="LiveId" clId="{30C6159E-79CF-4C15-94A4-7A4700C5A46D}" dt="2018-01-28T14:53:53.291" v="2009" actId="1036"/>
          <ac:picMkLst>
            <pc:docMk/>
            <pc:sldMk cId="3537482230" sldId="339"/>
            <ac:picMk id="5" creationId="{162BCFA3-C3F4-4421-BF8B-C1FFF696C69D}"/>
          </ac:picMkLst>
        </pc:picChg>
      </pc:sldChg>
      <pc:sldChg chg="modSp ord">
        <pc:chgData name="Tim Greenshaw" userId="7cff769c7af84488" providerId="LiveId" clId="{30C6159E-79CF-4C15-94A4-7A4700C5A46D}" dt="2018-01-28T14:54:53.423" v="2085" actId="1037"/>
        <pc:sldMkLst>
          <pc:docMk/>
          <pc:sldMk cId="1314626116" sldId="340"/>
        </pc:sldMkLst>
        <pc:spChg chg="mod">
          <ac:chgData name="Tim Greenshaw" userId="7cff769c7af84488" providerId="LiveId" clId="{30C6159E-79CF-4C15-94A4-7A4700C5A46D}" dt="2018-01-28T14:54:33.631" v="2011" actId="20577"/>
          <ac:spMkLst>
            <pc:docMk/>
            <pc:sldMk cId="1314626116" sldId="340"/>
            <ac:spMk id="3" creationId="{270046C7-FAD2-45C2-B9DB-0CBFFDC78516}"/>
          </ac:spMkLst>
        </pc:spChg>
        <pc:spChg chg="mod">
          <ac:chgData name="Tim Greenshaw" userId="7cff769c7af84488" providerId="LiveId" clId="{30C6159E-79CF-4C15-94A4-7A4700C5A46D}" dt="2018-01-28T14:54:45.384" v="2045" actId="20577"/>
          <ac:spMkLst>
            <pc:docMk/>
            <pc:sldMk cId="1314626116" sldId="340"/>
            <ac:spMk id="4" creationId="{330C558C-4B75-4A34-82DF-17E02047DAFC}"/>
          </ac:spMkLst>
        </pc:spChg>
        <pc:picChg chg="mod">
          <ac:chgData name="Tim Greenshaw" userId="7cff769c7af84488" providerId="LiveId" clId="{30C6159E-79CF-4C15-94A4-7A4700C5A46D}" dt="2018-01-28T14:54:38.382" v="2031" actId="1037"/>
          <ac:picMkLst>
            <pc:docMk/>
            <pc:sldMk cId="1314626116" sldId="340"/>
            <ac:picMk id="6" creationId="{E03133C0-A778-4100-83E6-8D0C7B41B71A}"/>
          </ac:picMkLst>
        </pc:picChg>
        <pc:picChg chg="mod">
          <ac:chgData name="Tim Greenshaw" userId="7cff769c7af84488" providerId="LiveId" clId="{30C6159E-79CF-4C15-94A4-7A4700C5A46D}" dt="2018-01-28T14:54:53.423" v="2085" actId="1037"/>
          <ac:picMkLst>
            <pc:docMk/>
            <pc:sldMk cId="1314626116" sldId="340"/>
            <ac:picMk id="7" creationId="{22180258-1E25-4E15-A4B6-95CD850FD691}"/>
          </ac:picMkLst>
        </pc:picChg>
      </pc:sldChg>
      <pc:sldChg chg="modSp ord">
        <pc:chgData name="Tim Greenshaw" userId="7cff769c7af84488" providerId="LiveId" clId="{30C6159E-79CF-4C15-94A4-7A4700C5A46D}" dt="2018-01-28T19:22:21.571" v="5574"/>
        <pc:sldMkLst>
          <pc:docMk/>
          <pc:sldMk cId="2538792082" sldId="341"/>
        </pc:sldMkLst>
        <pc:spChg chg="mod">
          <ac:chgData name="Tim Greenshaw" userId="7cff769c7af84488" providerId="LiveId" clId="{30C6159E-79CF-4C15-94A4-7A4700C5A46D}" dt="2018-01-28T18:55:18.834" v="3610" actId="20577"/>
          <ac:spMkLst>
            <pc:docMk/>
            <pc:sldMk cId="2538792082" sldId="341"/>
            <ac:spMk id="4" creationId="{745FFA29-08CE-47B7-B40F-D32364F49B2C}"/>
          </ac:spMkLst>
        </pc:spChg>
        <pc:spChg chg="mod">
          <ac:chgData name="Tim Greenshaw" userId="7cff769c7af84488" providerId="LiveId" clId="{30C6159E-79CF-4C15-94A4-7A4700C5A46D}" dt="2018-01-28T14:58:54.454" v="2305" actId="20577"/>
          <ac:spMkLst>
            <pc:docMk/>
            <pc:sldMk cId="2538792082" sldId="341"/>
            <ac:spMk id="14" creationId="{84B5D60B-3D93-4B8D-A432-7C70496E50BE}"/>
          </ac:spMkLst>
        </pc:spChg>
        <pc:picChg chg="mod">
          <ac:chgData name="Tim Greenshaw" userId="7cff769c7af84488" providerId="LiveId" clId="{30C6159E-79CF-4C15-94A4-7A4700C5A46D}" dt="2018-01-28T14:45:54.959" v="1796" actId="1076"/>
          <ac:picMkLst>
            <pc:docMk/>
            <pc:sldMk cId="2538792082" sldId="341"/>
            <ac:picMk id="1026" creationId="{812D39B5-C7E4-4C50-9FDC-9CC268D61611}"/>
          </ac:picMkLst>
        </pc:picChg>
      </pc:sldChg>
      <pc:sldChg chg="modSp ord">
        <pc:chgData name="Tim Greenshaw" userId="7cff769c7af84488" providerId="LiveId" clId="{30C6159E-79CF-4C15-94A4-7A4700C5A46D}" dt="2018-01-28T19:22:29.774" v="5575"/>
        <pc:sldMkLst>
          <pc:docMk/>
          <pc:sldMk cId="1018241249" sldId="342"/>
        </pc:sldMkLst>
        <pc:spChg chg="mod">
          <ac:chgData name="Tim Greenshaw" userId="7cff769c7af84488" providerId="LiveId" clId="{30C6159E-79CF-4C15-94A4-7A4700C5A46D}" dt="2018-01-28T18:56:01.648" v="3619" actId="20577"/>
          <ac:spMkLst>
            <pc:docMk/>
            <pc:sldMk cId="1018241249" sldId="342"/>
            <ac:spMk id="3" creationId="{81A5303B-BB34-492E-98A9-0ACE5657C8D2}"/>
          </ac:spMkLst>
        </pc:spChg>
        <pc:spChg chg="mod">
          <ac:chgData name="Tim Greenshaw" userId="7cff769c7af84488" providerId="LiveId" clId="{30C6159E-79CF-4C15-94A4-7A4700C5A46D}" dt="2018-01-28T15:00:59.115" v="2382" actId="20577"/>
          <ac:spMkLst>
            <pc:docMk/>
            <pc:sldMk cId="1018241249" sldId="342"/>
            <ac:spMk id="4" creationId="{2D23A5F4-3C4E-4407-94A0-49EEB70DF192}"/>
          </ac:spMkLst>
        </pc:spChg>
      </pc:sldChg>
      <pc:sldChg chg="modSp ord">
        <pc:chgData name="Tim Greenshaw" userId="7cff769c7af84488" providerId="LiveId" clId="{30C6159E-79CF-4C15-94A4-7A4700C5A46D}" dt="2018-01-28T19:22:32.494" v="5576"/>
        <pc:sldMkLst>
          <pc:docMk/>
          <pc:sldMk cId="4233956660" sldId="343"/>
        </pc:sldMkLst>
        <pc:spChg chg="mod">
          <ac:chgData name="Tim Greenshaw" userId="7cff769c7af84488" providerId="LiveId" clId="{30C6159E-79CF-4C15-94A4-7A4700C5A46D}" dt="2018-01-28T18:57:18.280" v="3624" actId="20577"/>
          <ac:spMkLst>
            <pc:docMk/>
            <pc:sldMk cId="4233956660" sldId="343"/>
            <ac:spMk id="4" creationId="{2DCCF8FA-0108-44BD-9432-ABAA4995CDD3}"/>
          </ac:spMkLst>
        </pc:spChg>
      </pc:sldChg>
      <pc:sldChg chg="modSp del">
        <pc:chgData name="Tim Greenshaw" userId="7cff769c7af84488" providerId="LiveId" clId="{30C6159E-79CF-4C15-94A4-7A4700C5A46D}" dt="2018-01-28T18:57:29.704" v="3625" actId="2696"/>
        <pc:sldMkLst>
          <pc:docMk/>
          <pc:sldMk cId="222924221" sldId="344"/>
        </pc:sldMkLst>
        <pc:spChg chg="mod">
          <ac:chgData name="Tim Greenshaw" userId="7cff769c7af84488" providerId="LiveId" clId="{30C6159E-79CF-4C15-94A4-7A4700C5A46D}" dt="2018-01-28T18:57:12.132" v="3622"/>
          <ac:spMkLst>
            <pc:docMk/>
            <pc:sldMk cId="222924221" sldId="344"/>
            <ac:spMk id="4" creationId="{2DCCF8FA-0108-44BD-9432-ABAA4995CDD3}"/>
          </ac:spMkLst>
        </pc:spChg>
      </pc:sldChg>
      <pc:sldChg chg="del">
        <pc:chgData name="Tim Greenshaw" userId="7cff769c7af84488" providerId="LiveId" clId="{30C6159E-79CF-4C15-94A4-7A4700C5A46D}" dt="2018-01-28T18:57:50.027" v="3626" actId="2696"/>
        <pc:sldMkLst>
          <pc:docMk/>
          <pc:sldMk cId="2690202014" sldId="345"/>
        </pc:sldMkLst>
      </pc:sldChg>
      <pc:sldChg chg="del">
        <pc:chgData name="Tim Greenshaw" userId="7cff769c7af84488" providerId="LiveId" clId="{30C6159E-79CF-4C15-94A4-7A4700C5A46D}" dt="2018-01-28T19:00:12.027" v="3631" actId="2696"/>
        <pc:sldMkLst>
          <pc:docMk/>
          <pc:sldMk cId="2451931714" sldId="346"/>
        </pc:sldMkLst>
      </pc:sldChg>
      <pc:sldChg chg="del">
        <pc:chgData name="Tim Greenshaw" userId="7cff769c7af84488" providerId="LiveId" clId="{30C6159E-79CF-4C15-94A4-7A4700C5A46D}" dt="2018-01-28T19:00:25.095" v="3632" actId="2696"/>
        <pc:sldMkLst>
          <pc:docMk/>
          <pc:sldMk cId="2493332266" sldId="347"/>
        </pc:sldMkLst>
      </pc:sldChg>
      <pc:sldChg chg="del">
        <pc:chgData name="Tim Greenshaw" userId="7cff769c7af84488" providerId="LiveId" clId="{30C6159E-79CF-4C15-94A4-7A4700C5A46D}" dt="2018-01-28T18:58:14.529" v="3627" actId="2696"/>
        <pc:sldMkLst>
          <pc:docMk/>
          <pc:sldMk cId="2503979629" sldId="348"/>
        </pc:sldMkLst>
      </pc:sldChg>
      <pc:sldChg chg="add del ord">
        <pc:chgData name="Tim Greenshaw" userId="7cff769c7af84488" providerId="LiveId" clId="{30C6159E-79CF-4C15-94A4-7A4700C5A46D}" dt="2018-01-28T19:23:10.718" v="5579"/>
        <pc:sldMkLst>
          <pc:docMk/>
          <pc:sldMk cId="1188830066" sldId="349"/>
        </pc:sldMkLst>
      </pc:sldChg>
      <pc:sldChg chg="modSp ord">
        <pc:chgData name="Tim Greenshaw" userId="7cff769c7af84488" providerId="LiveId" clId="{30C6159E-79CF-4C15-94A4-7A4700C5A46D}" dt="2018-01-29T07:42:37.593" v="5911" actId="20577"/>
        <pc:sldMkLst>
          <pc:docMk/>
          <pc:sldMk cId="1527633433" sldId="350"/>
        </pc:sldMkLst>
        <pc:spChg chg="mod">
          <ac:chgData name="Tim Greenshaw" userId="7cff769c7af84488" providerId="LiveId" clId="{30C6159E-79CF-4C15-94A4-7A4700C5A46D}" dt="2018-01-29T07:42:37.593" v="5911" actId="20577"/>
          <ac:spMkLst>
            <pc:docMk/>
            <pc:sldMk cId="1527633433" sldId="350"/>
            <ac:spMk id="4" creationId="{45CAAC5E-B255-4F9B-BF0C-A47917FFB338}"/>
          </ac:spMkLst>
        </pc:spChg>
      </pc:sldChg>
      <pc:sldChg chg="addSp modSp add">
        <pc:chgData name="Tim Greenshaw" userId="7cff769c7af84488" providerId="LiveId" clId="{30C6159E-79CF-4C15-94A4-7A4700C5A46D}" dt="2018-01-28T14:50:35.059" v="1863"/>
        <pc:sldMkLst>
          <pc:docMk/>
          <pc:sldMk cId="4065975550" sldId="351"/>
        </pc:sldMkLst>
        <pc:spChg chg="mod">
          <ac:chgData name="Tim Greenshaw" userId="7cff769c7af84488" providerId="LiveId" clId="{30C6159E-79CF-4C15-94A4-7A4700C5A46D}" dt="2018-01-28T14:24:54.045" v="362" actId="20577"/>
          <ac:spMkLst>
            <pc:docMk/>
            <pc:sldMk cId="4065975550" sldId="351"/>
            <ac:spMk id="2" creationId="{4D97FEF4-A349-4E66-BC98-62694884C42A}"/>
          </ac:spMkLst>
        </pc:spChg>
        <pc:spChg chg="mod">
          <ac:chgData name="Tim Greenshaw" userId="7cff769c7af84488" providerId="LiveId" clId="{30C6159E-79CF-4C15-94A4-7A4700C5A46D}" dt="2018-01-28T14:32:05.618" v="626" actId="20577"/>
          <ac:spMkLst>
            <pc:docMk/>
            <pc:sldMk cId="4065975550" sldId="351"/>
            <ac:spMk id="3" creationId="{9ACDFA7C-C049-4F71-A013-B9A85BC8932F}"/>
          </ac:spMkLst>
        </pc:spChg>
        <pc:spChg chg="mod">
          <ac:chgData name="Tim Greenshaw" userId="7cff769c7af84488" providerId="LiveId" clId="{30C6159E-79CF-4C15-94A4-7A4700C5A46D}" dt="2018-01-28T14:34:44.960" v="873" actId="20577"/>
          <ac:spMkLst>
            <pc:docMk/>
            <pc:sldMk cId="4065975550" sldId="351"/>
            <ac:spMk id="4" creationId="{1FCB5E3F-5659-404C-8F6C-39DE38B37088}"/>
          </ac:spMkLst>
        </pc:spChg>
        <pc:spChg chg="add">
          <ac:chgData name="Tim Greenshaw" userId="7cff769c7af84488" providerId="LiveId" clId="{30C6159E-79CF-4C15-94A4-7A4700C5A46D}" dt="2018-01-28T14:50:35.059" v="1863"/>
          <ac:spMkLst>
            <pc:docMk/>
            <pc:sldMk cId="4065975550" sldId="351"/>
            <ac:spMk id="7" creationId="{AB862859-6A47-4D3B-903A-6F64710FBC5B}"/>
          </ac:spMkLst>
        </pc:spChg>
        <pc:picChg chg="add mod">
          <ac:chgData name="Tim Greenshaw" userId="7cff769c7af84488" providerId="LiveId" clId="{30C6159E-79CF-4C15-94A4-7A4700C5A46D}" dt="2018-01-28T14:35:14.554" v="874" actId="14100"/>
          <ac:picMkLst>
            <pc:docMk/>
            <pc:sldMk cId="4065975550" sldId="351"/>
            <ac:picMk id="6" creationId="{3F912320-0CA0-4874-85AD-1CAA741EF270}"/>
          </ac:picMkLst>
        </pc:picChg>
        <pc:picChg chg="add mod">
          <ac:chgData name="Tim Greenshaw" userId="7cff769c7af84488" providerId="LiveId" clId="{30C6159E-79CF-4C15-94A4-7A4700C5A46D}" dt="2018-01-28T14:32:17.141" v="628" actId="1036"/>
          <ac:picMkLst>
            <pc:docMk/>
            <pc:sldMk cId="4065975550" sldId="351"/>
            <ac:picMk id="2050" creationId="{9EB15768-A22C-4C9E-A8AC-DEBE6A96E124}"/>
          </ac:picMkLst>
        </pc:picChg>
      </pc:sldChg>
      <pc:sldChg chg="addSp modSp add">
        <pc:chgData name="Tim Greenshaw" userId="7cff769c7af84488" providerId="LiveId" clId="{30C6159E-79CF-4C15-94A4-7A4700C5A46D}" dt="2018-01-28T18:54:30.696" v="3585" actId="1038"/>
        <pc:sldMkLst>
          <pc:docMk/>
          <pc:sldMk cId="1112073567" sldId="352"/>
        </pc:sldMkLst>
        <pc:spChg chg="mod">
          <ac:chgData name="Tim Greenshaw" userId="7cff769c7af84488" providerId="LiveId" clId="{30C6159E-79CF-4C15-94A4-7A4700C5A46D}" dt="2018-01-28T17:53:28.898" v="2597" actId="20577"/>
          <ac:spMkLst>
            <pc:docMk/>
            <pc:sldMk cId="1112073567" sldId="352"/>
            <ac:spMk id="2" creationId="{71BE5026-6E81-46D0-804C-534C75DF800B}"/>
          </ac:spMkLst>
        </pc:spChg>
        <pc:spChg chg="mod">
          <ac:chgData name="Tim Greenshaw" userId="7cff769c7af84488" providerId="LiveId" clId="{30C6159E-79CF-4C15-94A4-7A4700C5A46D}" dt="2018-01-28T18:53:35.803" v="3534" actId="20577"/>
          <ac:spMkLst>
            <pc:docMk/>
            <pc:sldMk cId="1112073567" sldId="352"/>
            <ac:spMk id="3" creationId="{E0F7542D-A831-4258-BD86-95D50EA96A04}"/>
          </ac:spMkLst>
        </pc:spChg>
        <pc:spChg chg="mod">
          <ac:chgData name="Tim Greenshaw" userId="7cff769c7af84488" providerId="LiveId" clId="{30C6159E-79CF-4C15-94A4-7A4700C5A46D}" dt="2018-01-28T18:51:52.312" v="3495" actId="20577"/>
          <ac:spMkLst>
            <pc:docMk/>
            <pc:sldMk cId="1112073567" sldId="352"/>
            <ac:spMk id="4" creationId="{3386C8C6-3131-429E-84FA-AE7E38FA8A91}"/>
          </ac:spMkLst>
        </pc:spChg>
        <pc:picChg chg="add mod modCrop">
          <ac:chgData name="Tim Greenshaw" userId="7cff769c7af84488" providerId="LiveId" clId="{30C6159E-79CF-4C15-94A4-7A4700C5A46D}" dt="2018-01-28T18:54:30.696" v="3585" actId="1038"/>
          <ac:picMkLst>
            <pc:docMk/>
            <pc:sldMk cId="1112073567" sldId="352"/>
            <ac:picMk id="5" creationId="{D0F2998B-1C23-4C89-9CFB-34743CDA3DBD}"/>
          </ac:picMkLst>
        </pc:picChg>
      </pc:sldChg>
      <pc:sldChg chg="modSp add ord">
        <pc:chgData name="Tim Greenshaw" userId="7cff769c7af84488" providerId="LiveId" clId="{30C6159E-79CF-4C15-94A4-7A4700C5A46D}" dt="2018-01-29T07:40:44.998" v="5793" actId="20577"/>
        <pc:sldMkLst>
          <pc:docMk/>
          <pc:sldMk cId="2738683354" sldId="353"/>
        </pc:sldMkLst>
        <pc:spChg chg="mod">
          <ac:chgData name="Tim Greenshaw" userId="7cff769c7af84488" providerId="LiveId" clId="{30C6159E-79CF-4C15-94A4-7A4700C5A46D}" dt="2018-01-29T07:40:44.998" v="5793" actId="20577"/>
          <ac:spMkLst>
            <pc:docMk/>
            <pc:sldMk cId="2738683354" sldId="353"/>
            <ac:spMk id="2" creationId="{4BCECB7F-5C3B-4B1B-A301-358B794E98FA}"/>
          </ac:spMkLst>
        </pc:spChg>
        <pc:spChg chg="mod">
          <ac:chgData name="Tim Greenshaw" userId="7cff769c7af84488" providerId="LiveId" clId="{30C6159E-79CF-4C15-94A4-7A4700C5A46D}" dt="2018-01-28T19:06:21.241" v="4154" actId="20577"/>
          <ac:spMkLst>
            <pc:docMk/>
            <pc:sldMk cId="2738683354" sldId="353"/>
            <ac:spMk id="3" creationId="{D8DA4D5A-167E-4482-81FC-5CF0361984EA}"/>
          </ac:spMkLst>
        </pc:spChg>
        <pc:spChg chg="mod">
          <ac:chgData name="Tim Greenshaw" userId="7cff769c7af84488" providerId="LiveId" clId="{30C6159E-79CF-4C15-94A4-7A4700C5A46D}" dt="2018-01-28T19:09:31.274" v="4573" actId="20577"/>
          <ac:spMkLst>
            <pc:docMk/>
            <pc:sldMk cId="2738683354" sldId="353"/>
            <ac:spMk id="4" creationId="{1C06AA87-39E1-4B31-B1AA-EDFC116717D6}"/>
          </ac:spMkLst>
        </pc:spChg>
      </pc:sldChg>
      <pc:sldChg chg="modSp add ord">
        <pc:chgData name="Tim Greenshaw" userId="7cff769c7af84488" providerId="LiveId" clId="{30C6159E-79CF-4C15-94A4-7A4700C5A46D}" dt="2018-01-29T07:40:49.549" v="5801" actId="20577"/>
        <pc:sldMkLst>
          <pc:docMk/>
          <pc:sldMk cId="2859230226" sldId="354"/>
        </pc:sldMkLst>
        <pc:spChg chg="mod">
          <ac:chgData name="Tim Greenshaw" userId="7cff769c7af84488" providerId="LiveId" clId="{30C6159E-79CF-4C15-94A4-7A4700C5A46D}" dt="2018-01-29T07:40:49.549" v="5801" actId="20577"/>
          <ac:spMkLst>
            <pc:docMk/>
            <pc:sldMk cId="2859230226" sldId="354"/>
            <ac:spMk id="2" creationId="{4BCECB7F-5C3B-4B1B-A301-358B794E98FA}"/>
          </ac:spMkLst>
        </pc:spChg>
        <pc:spChg chg="mod">
          <ac:chgData name="Tim Greenshaw" userId="7cff769c7af84488" providerId="LiveId" clId="{30C6159E-79CF-4C15-94A4-7A4700C5A46D}" dt="2018-01-28T19:16:01.363" v="5138" actId="20577"/>
          <ac:spMkLst>
            <pc:docMk/>
            <pc:sldMk cId="2859230226" sldId="354"/>
            <ac:spMk id="3" creationId="{D8DA4D5A-167E-4482-81FC-5CF0361984EA}"/>
          </ac:spMkLst>
        </pc:spChg>
        <pc:spChg chg="mod">
          <ac:chgData name="Tim Greenshaw" userId="7cff769c7af84488" providerId="LiveId" clId="{30C6159E-79CF-4C15-94A4-7A4700C5A46D}" dt="2018-01-28T19:20:36.366" v="5559" actId="20577"/>
          <ac:spMkLst>
            <pc:docMk/>
            <pc:sldMk cId="2859230226" sldId="354"/>
            <ac:spMk id="4" creationId="{1C06AA87-39E1-4B31-B1AA-EDFC116717D6}"/>
          </ac:spMkLst>
        </pc:spChg>
      </pc:sldChg>
      <pc:sldChg chg="add del ord">
        <pc:chgData name="Tim Greenshaw" userId="7cff769c7af84488" providerId="LiveId" clId="{30C6159E-79CF-4C15-94A4-7A4700C5A46D}" dt="2018-01-28T19:25:15.274" v="5584" actId="2696"/>
        <pc:sldMkLst>
          <pc:docMk/>
          <pc:sldMk cId="2451931714" sldId="355"/>
        </pc:sldMkLst>
      </pc:sldChg>
      <pc:sldChg chg="add ord">
        <pc:chgData name="Tim Greenshaw" userId="7cff769c7af84488" providerId="LiveId" clId="{30C6159E-79CF-4C15-94A4-7A4700C5A46D}" dt="2018-01-28T19:24:38.369" v="5583"/>
        <pc:sldMkLst>
          <pc:docMk/>
          <pc:sldMk cId="2493332266" sldId="3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5" tIns="46453" rIns="92905" bIns="46453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0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5" tIns="46453" rIns="92905" bIns="4645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9613" y="742950"/>
            <a:ext cx="537845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984" y="4714653"/>
            <a:ext cx="5435708" cy="446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5" tIns="46453" rIns="92905" bIns="464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05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5" tIns="46453" rIns="92905" bIns="46453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429305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5" tIns="46453" rIns="92905" bIns="4645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FF1C52D4-C0F1-424B-BBAA-A110CCC3FC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8826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Cherenkov Telescope Array (CTA) is the next generation observatory for ground-based gamma-ray astronomy. Current instruments (HESS, MAGIC and VERITAS) have made huge progress in the observation of cosmic sources of photons in the ~ 50 GeV to ~ 50 TeV energy range using Imaging Atmospheric Cherenkov Telescopes (IACTs). CTA will extend the range of these observations at both low and high energies, will improve their sensitivity by a factor of about 10 and will increase the precision of photon energy and direction measurements. This talk presents briefly the designs of the 23 m, 12 m and 4 m diameter IACTs that CTA will use to achieve this performance, before discussing the impact the array will have on studies of Fundamental and Astroparticle Physics. Topics covered include: searches for Dark Matter (DM) and axion-like particles (ALPs); studies of possible violation of Lorentz invariance; and studies of the sources and acceleration mechanisms of high energy cosmic rays.</a:t>
            </a:r>
          </a:p>
          <a:p>
            <a:endParaRPr lang="en-GB" dirty="0"/>
          </a:p>
          <a:p>
            <a:r>
              <a:rPr lang="en-GB" dirty="0"/>
              <a:t>Remember the Ellis/White paper.</a:t>
            </a:r>
          </a:p>
          <a:p>
            <a:r>
              <a:rPr lang="en-GB" dirty="0"/>
              <a:t>Include EBL studies.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C52D4-C0F1-424B-BBAA-A110CCC3FCDC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Cherenkov Telescope Array (CTA) is the next generation observatory for ground-based gamma-ray astronomy. Current instruments (HESS, MAGIC and VERITAS) have made huge progress in the observation of cosmic sources of photons in the ~ 50 GeV to ~ 50 TeV energy range using Imaging Atmospheric Cherenkov Telescopes (IACTs). CTA will extend the range of these observations at both low and high energies, will improve their sensitivity by a factor of about 10 and will increase the precision of photon energy and direction measurements. This talk presents briefly the designs of the 23 m, 12 m and 4 m diameter IACTs that CTA will use to achieve this performance, before discussing the impact the array will have on studies of Fundamental and Astroparticle Physics. Topics covered include: searches for Dark Matter (DM) and axion-like particles (ALPs); studies of possible violation of Lorentz invariance; and studies of the sources and acceleration mechanisms of high energy cosmic rays.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Remember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the Ellis/White paper.</a:t>
            </a: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Include EBL studies.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C52D4-C0F1-424B-BBAA-A110CCC3FCDC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4187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Cherenkov Telescope Array (CTA) is the next generation observatory for ground-based gamma-ray astronomy. Current instruments (HESS, MAGIC and VERITAS) have made huge progress in the observation of cosmic sources of photons in the ~ 50 GeV to ~ 50 TeV energy range using Imaging Atmospheric Cherenkov Telescopes (IACTs). CTA will extend the range of these observations at both low and high energies, will improve their sensitivity by a factor of about 10 and will increase the precision of photon energy and direction measurements. This talk presents briefly the designs of the 23 m, 12 m and 4 m diameter IACTs that CTA will use to achieve this performance, before discussing the impact the array will have on studies of Fundamental and Astroparticle Physics. Topics covered include: searches for Dark Matter (DM) and axion-like particles (ALPs); studies of possible violation of Lorentz invariance; and studies of the sources and acceleration mechanisms of high energy cosmic rays.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Remember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the Ellis/White paper.</a:t>
            </a: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Include EBL studies.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C52D4-C0F1-424B-BBAA-A110CCC3FCDC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950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Cherenkov Telescope Array (CTA) is the next generation observatory for ground-based gamma-ray astronomy. Current instruments (HESS, MAGIC and VERITAS) have made huge progress in the observation of cosmic sources of photons in the ~ 50 GeV to ~ 50 TeV energy range using Imaging Atmospheric Cherenkov Telescopes (IACTs). CTA will extend the range of these observations at both low and high energies, will improve their sensitivity by a factor of about 10 and will increase the precision of photon energy and direction measurements. This talk presents briefly the designs of the 23 m, 12 m and 4 m diameter IACTs that CTA will use to achieve this performance, before discussing the impact the array will have on studies of Fundamental and Astroparticle Physics. Topics covered include: searches for Dark Matter (DM) and axion-like particles (ALPs); studies of possible violation of Lorentz invariance; and studies of the sources and acceleration mechanisms of high energy cosmic rays.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Remember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the Ellis/White paper.</a:t>
            </a: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Include EBL studies.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C52D4-C0F1-424B-BBAA-A110CCC3FCDC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4360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Cherenkov Telescope Array (CTA) is the next generation observatory for ground-based gamma-ray astronomy. Current instruments (HESS, MAGIC and VERITAS) have made huge progress in the observation of cosmic sources of photons in the ~ 50 GeV to ~ 50 TeV energy range using Imaging Atmospheric Cherenkov Telescopes (IACTs). CTA will extend the range of these observations at both low and high energies, will improve their sensitivity by a factor of about 10 and will increase the precision of photon energy and direction measurements. This talk presents briefly the designs of the 23 m, 12 m and 4 m diameter IACTs that CTA will use to achieve this performance, before discussing the impact the array will have on studies of Fundamental and Astroparticle Physics. Topics covered include: searches for Dark Matter (DM) and axion-like particles (ALPs); studies of possible violation of Lorentz invariance; and studies of the sources and acceleration mechanisms of high energy cosmic rays.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Remember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the Ellis/White paper.</a:t>
            </a: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Include EBL studies.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C52D4-C0F1-424B-BBAA-A110CCC3FCDC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9960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115888"/>
            <a:ext cx="222885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15888"/>
            <a:ext cx="653415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879" y="136728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1588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33525"/>
            <a:ext cx="8915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1384300"/>
            <a:ext cx="94249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155" y="74334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Arial" charset="0"/>
        <a:buChar char="■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Times New Roman" pitchFamily="18" charset="0"/>
        <a:buChar char="♦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9.0799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 participation in CTA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299" y="1533525"/>
            <a:ext cx="3692653" cy="5135563"/>
          </a:xfrm>
        </p:spPr>
        <p:txBody>
          <a:bodyPr/>
          <a:lstStyle/>
          <a:p>
            <a:r>
              <a:rPr lang="en-GB" dirty="0"/>
              <a:t>Overview of progress since July 2017 for:</a:t>
            </a:r>
          </a:p>
          <a:p>
            <a:pPr lvl="1"/>
            <a:r>
              <a:rPr lang="en-GB" dirty="0"/>
              <a:t>CTA Consortium (CTAC)</a:t>
            </a:r>
          </a:p>
          <a:p>
            <a:pPr lvl="1"/>
            <a:r>
              <a:rPr lang="en-GB" dirty="0"/>
              <a:t>CTA Observatory (CTAO)</a:t>
            </a:r>
          </a:p>
          <a:p>
            <a:pPr lvl="1"/>
            <a:r>
              <a:rPr lang="en-GB" dirty="0"/>
              <a:t>The Gamma-ray Cherenkov Telescope (GCT)</a:t>
            </a:r>
          </a:p>
          <a:p>
            <a:pPr lvl="1"/>
            <a:r>
              <a:rPr lang="en-GB" dirty="0"/>
              <a:t>Compact High-Energy Camera (CHEC)</a:t>
            </a:r>
          </a:p>
          <a:p>
            <a:r>
              <a:rPr lang="en-GB" dirty="0"/>
              <a:t>Next steps for CTA-UK</a:t>
            </a:r>
          </a:p>
        </p:txBody>
      </p:sp>
      <p:pic>
        <p:nvPicPr>
          <p:cNvPr id="7" name="Picture 6" descr="CTA_Uebersichtsgrafik_1_2012.jpg"/>
          <p:cNvPicPr>
            <a:picLocks noChangeAspect="1"/>
          </p:cNvPicPr>
          <p:nvPr/>
        </p:nvPicPr>
        <p:blipFill rotWithShape="1">
          <a:blip r:embed="rId3" cstate="print"/>
          <a:srcRect l="13357" r="20636"/>
          <a:stretch/>
        </p:blipFill>
        <p:spPr>
          <a:xfrm>
            <a:off x="4187952" y="1524561"/>
            <a:ext cx="5574121" cy="48521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5FFA29-08CE-47B7-B40F-D32364F49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CTAO Project Manager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Project Manager appointed, Wolfgang Wild: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Was responsible for delivering the European part of the ALMA project.</a:t>
            </a:r>
          </a:p>
          <a:p>
            <a:r>
              <a:rPr lang="en-GB" dirty="0"/>
              <a:t>Legal and Human Resources lead also in post, further hires soon.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4B5D60B-3D93-4B8D-A432-7C70496E5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4599432" cy="5135563"/>
          </a:xfrm>
        </p:spPr>
        <p:txBody>
          <a:bodyPr/>
          <a:lstStyle/>
          <a:p>
            <a:r>
              <a:rPr lang="en-GB" dirty="0"/>
              <a:t>Immediate priorities for CTA-south.</a:t>
            </a:r>
          </a:p>
          <a:p>
            <a:r>
              <a:rPr lang="en-GB" dirty="0"/>
              <a:t>Prepare as much as possible (understand geotechnical study, prepare for civil engineering…).</a:t>
            </a:r>
          </a:p>
          <a:p>
            <a:r>
              <a:rPr lang="en-GB" dirty="0"/>
              <a:t>Sign agreements.</a:t>
            </a:r>
          </a:p>
          <a:p>
            <a:r>
              <a:rPr lang="en-GB" dirty="0"/>
              <a:t>Meeting with government and ESO in January 2018:</a:t>
            </a:r>
          </a:p>
          <a:p>
            <a:pPr lvl="1"/>
            <a:r>
              <a:rPr lang="en-GB" dirty="0"/>
              <a:t>ESO/CTA agreement finalised.</a:t>
            </a:r>
          </a:p>
          <a:p>
            <a:pPr lvl="1"/>
            <a:r>
              <a:rPr lang="en-GB" dirty="0"/>
              <a:t>ESO/Chile discussions ongoing.</a:t>
            </a:r>
          </a:p>
          <a:p>
            <a:pPr lvl="1"/>
            <a:r>
              <a:rPr lang="en-GB" dirty="0"/>
              <a:t>CTA/CONICYT ditto.</a:t>
            </a:r>
          </a:p>
          <a:p>
            <a:r>
              <a:rPr lang="en-GB" dirty="0"/>
              <a:t>When contract signed: appoint site manager; place contracts for foundation design; for power system design; for road construction through ESO contracts and procurement.</a:t>
            </a:r>
          </a:p>
          <a:p>
            <a:pPr lvl="1"/>
            <a:endParaRPr lang="en-GB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7592912" y="6494969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10</a:t>
            </a:fld>
            <a:endParaRPr lang="en-GB" sz="1600" dirty="0"/>
          </a:p>
        </p:txBody>
      </p:sp>
      <p:pic>
        <p:nvPicPr>
          <p:cNvPr id="1026" name="Picture 2" descr="https://www.cta-observatory.org/wp-content/uploads/2017/06/Capture2-300x218.jpg">
            <a:extLst>
              <a:ext uri="{FF2B5EF4-FFF2-40B4-BE49-F238E27FC236}">
                <a16:creationId xmlns:a16="http://schemas.microsoft.com/office/drawing/2014/main" id="{812D39B5-C7E4-4C50-9FDC-9CC268D61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90" y="2312812"/>
            <a:ext cx="3624898" cy="26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79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CEEEE-6010-4148-9945-14E776F5E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Prerequisites for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5303B-BB34-492E-98A9-0ACE5657C8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Sign site agreement.</a:t>
            </a:r>
          </a:p>
          <a:p>
            <a:r>
              <a:rPr lang="en-GB" dirty="0"/>
              <a:t>Complete and agree requirements.</a:t>
            </a:r>
          </a:p>
          <a:p>
            <a:r>
              <a:rPr lang="en-GB" dirty="0"/>
              <a:t>Produce detailed system designs for CTA-N and S.</a:t>
            </a:r>
          </a:p>
          <a:p>
            <a:pPr lvl="1"/>
            <a:r>
              <a:rPr lang="en-GB" dirty="0"/>
              <a:t>Needs work on harmonisation, data formats and data flow, operation and maintenance schemes, better definition of common system components…</a:t>
            </a:r>
          </a:p>
          <a:p>
            <a:r>
              <a:rPr lang="en-GB" dirty="0"/>
              <a:t>Reviews at appropriate stages:</a:t>
            </a:r>
          </a:p>
          <a:p>
            <a:pPr lvl="1"/>
            <a:r>
              <a:rPr lang="en-GB" dirty="0"/>
              <a:t>“Technical” CDR.</a:t>
            </a:r>
          </a:p>
          <a:p>
            <a:pPr lvl="1"/>
            <a:r>
              <a:rPr lang="en-GB" dirty="0"/>
              <a:t>Pre-production Readiness Review (skip this?).</a:t>
            </a:r>
          </a:p>
          <a:p>
            <a:pPr lvl="1"/>
            <a:r>
              <a:rPr lang="en-GB" dirty="0"/>
              <a:t>Production Readiness Review.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23A5F4-3C4E-4407-94A0-49EEB70DF1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Council has agreed that work on site can start under aegis of GmbH – don’t have to wait for ERIC to be established.</a:t>
            </a:r>
          </a:p>
          <a:p>
            <a:r>
              <a:rPr lang="en-GB" dirty="0"/>
              <a:t>Reach threshold of €250M (happens when France signs MoU?).</a:t>
            </a:r>
          </a:p>
          <a:p>
            <a:r>
              <a:rPr lang="en-GB" dirty="0"/>
              <a:t>Fix IKCs with secured funding:</a:t>
            </a:r>
          </a:p>
          <a:p>
            <a:pPr lvl="1"/>
            <a:r>
              <a:rPr lang="en-GB" dirty="0"/>
              <a:t>Update Cost Book.</a:t>
            </a:r>
          </a:p>
          <a:p>
            <a:pPr lvl="1"/>
            <a:r>
              <a:rPr lang="en-GB" dirty="0"/>
              <a:t>Call for </a:t>
            </a:r>
            <a:r>
              <a:rPr lang="en-GB" dirty="0" err="1"/>
              <a:t>EoIs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Evaluate these and select preferred options.</a:t>
            </a:r>
          </a:p>
          <a:p>
            <a:pPr lvl="1"/>
            <a:r>
              <a:rPr lang="en-GB" dirty="0"/>
              <a:t>Set up IKC agreements with shareholders/contributors.</a:t>
            </a:r>
          </a:p>
          <a:p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5C737F9-22A4-4180-8DE0-1217F418FCB7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11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18241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04DB2-C0EA-4E8A-809D-504D4666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IKC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E1504-3FAB-4B70-BC4B-4F9ADE8CA1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IKC providers responsible for delivering product that meets requirements.</a:t>
            </a:r>
          </a:p>
          <a:p>
            <a:r>
              <a:rPr lang="en-GB" dirty="0"/>
              <a:t>This includes funding, coordination of contributing institutes, assembly on-site, commissioning and testing.</a:t>
            </a:r>
          </a:p>
          <a:p>
            <a:r>
              <a:rPr lang="en-GB" dirty="0"/>
              <a:t>Handover to CTAO through defined acceptance procedure.</a:t>
            </a:r>
          </a:p>
          <a:p>
            <a:r>
              <a:rPr lang="en-GB" dirty="0"/>
              <a:t>CTAO want to establish warranty period (of two years?).</a:t>
            </a:r>
          </a:p>
          <a:p>
            <a:r>
              <a:rPr lang="en-GB" dirty="0"/>
              <a:t>IKC framework being discussed by CTAO, IKRC and Council.</a:t>
            </a:r>
          </a:p>
          <a:p>
            <a:r>
              <a:rPr lang="en-GB" dirty="0"/>
              <a:t>This discussion, other organisational and technical tasks still to be completed before process starts.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CCF8FA-0108-44BD-9432-ABAA4995CD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Following IKC documents will be presented to Council:</a:t>
            </a:r>
          </a:p>
          <a:p>
            <a:pPr lvl="1"/>
            <a:r>
              <a:rPr lang="en-GB" dirty="0"/>
              <a:t>IKC Framework – overview of the IKC process.</a:t>
            </a:r>
          </a:p>
          <a:p>
            <a:pPr lvl="1"/>
            <a:r>
              <a:rPr lang="en-GB" dirty="0"/>
              <a:t>Delivery schedule.</a:t>
            </a:r>
          </a:p>
          <a:p>
            <a:pPr lvl="1"/>
            <a:r>
              <a:rPr lang="en-GB" dirty="0"/>
              <a:t>CTA Cost Book.</a:t>
            </a:r>
          </a:p>
          <a:p>
            <a:pPr lvl="1"/>
            <a:r>
              <a:rPr lang="en-GB" dirty="0"/>
              <a:t>Acceptance guidelines.</a:t>
            </a:r>
          </a:p>
          <a:p>
            <a:pPr lvl="1"/>
            <a:r>
              <a:rPr lang="en-GB" dirty="0"/>
              <a:t>Financial rules.</a:t>
            </a:r>
          </a:p>
          <a:p>
            <a:pPr lvl="1"/>
            <a:r>
              <a:rPr lang="en-GB" dirty="0"/>
              <a:t>Remit of the IKRC.</a:t>
            </a:r>
          </a:p>
          <a:p>
            <a:r>
              <a:rPr lang="en-GB" dirty="0">
                <a:sym typeface="Wingdings" panose="05000000000000000000" pitchFamily="2" charset="2"/>
              </a:rPr>
              <a:t>Aim for Council approval in March 2018(!).</a:t>
            </a:r>
          </a:p>
          <a:p>
            <a:r>
              <a:rPr lang="en-GB" dirty="0"/>
              <a:t>“Don’t expect call for </a:t>
            </a:r>
            <a:r>
              <a:rPr lang="en-GB" dirty="0" err="1"/>
              <a:t>EoI</a:t>
            </a:r>
            <a:r>
              <a:rPr lang="en-GB" dirty="0"/>
              <a:t> early in 2018.”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46FD0D-8EA6-4BA0-B10F-177C09B7C81A}"/>
              </a:ext>
            </a:extLst>
          </p:cNvPr>
          <p:cNvSpPr txBox="1">
            <a:spLocks/>
          </p:cNvSpPr>
          <p:nvPr/>
        </p:nvSpPr>
        <p:spPr>
          <a:xfrm>
            <a:off x="7594600" y="649287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12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33956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ECB7F-5C3B-4B1B-A301-358B794E9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GCT – meeting with Project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A4D5A-167E-4482-81FC-5CF0361984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Preamble:</a:t>
            </a:r>
          </a:p>
          <a:p>
            <a:pPr lvl="1"/>
            <a:r>
              <a:rPr lang="en-GB" dirty="0"/>
              <a:t>CTA must be as simple as possible.</a:t>
            </a:r>
          </a:p>
          <a:p>
            <a:pPr lvl="1"/>
            <a:r>
              <a:rPr lang="en-GB" dirty="0"/>
              <a:t>All telescope interfaces to the central system must be identical. </a:t>
            </a:r>
          </a:p>
          <a:p>
            <a:pPr lvl="1"/>
            <a:r>
              <a:rPr lang="en-GB" dirty="0"/>
              <a:t>Not clear yet if “harmonisation” is enough or if “down-selection” will be needed.</a:t>
            </a:r>
          </a:p>
          <a:p>
            <a:r>
              <a:rPr lang="en-GB" dirty="0"/>
              <a:t>For SSTs:</a:t>
            </a:r>
          </a:p>
          <a:p>
            <a:pPr lvl="1"/>
            <a:r>
              <a:rPr lang="en-GB" dirty="0"/>
              <a:t>Meeting in February will be proposed to agree on review.</a:t>
            </a:r>
          </a:p>
          <a:p>
            <a:pPr lvl="1"/>
            <a:r>
              <a:rPr lang="en-GB" dirty="0"/>
              <a:t>Look for independent reviewers for structures and cameras.</a:t>
            </a:r>
          </a:p>
          <a:p>
            <a:pPr lvl="1"/>
            <a:r>
              <a:rPr lang="en-GB" dirty="0"/>
              <a:t>Review will advise Project Manager and Council.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6AA87-39E1-4B31-B1AA-EDFC11671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4617720" cy="5135563"/>
          </a:xfrm>
        </p:spPr>
        <p:txBody>
          <a:bodyPr/>
          <a:lstStyle/>
          <a:p>
            <a:r>
              <a:rPr lang="en-GB" dirty="0"/>
              <a:t>If one of projects not kept, attempt to find role for group within CTA, matching expertise to needs.</a:t>
            </a:r>
          </a:p>
          <a:p>
            <a:r>
              <a:rPr lang="en-GB" dirty="0"/>
              <a:t>Review criteria:</a:t>
            </a:r>
          </a:p>
          <a:p>
            <a:pPr lvl="1"/>
            <a:r>
              <a:rPr lang="en-GB" dirty="0"/>
              <a:t>Performance.</a:t>
            </a:r>
          </a:p>
          <a:p>
            <a:pPr lvl="1"/>
            <a:r>
              <a:rPr lang="en-GB" dirty="0"/>
              <a:t>Cost.</a:t>
            </a:r>
          </a:p>
          <a:p>
            <a:pPr lvl="1"/>
            <a:r>
              <a:rPr lang="en-GB" dirty="0"/>
              <a:t>RAMS.</a:t>
            </a:r>
          </a:p>
          <a:p>
            <a:pPr lvl="1"/>
            <a:r>
              <a:rPr lang="en-GB" dirty="0"/>
              <a:t>Funding and production capability.</a:t>
            </a:r>
          </a:p>
          <a:p>
            <a:pPr lvl="1"/>
            <a:r>
              <a:rPr lang="en-GB" dirty="0"/>
              <a:t>Technical readiness.</a:t>
            </a:r>
          </a:p>
          <a:p>
            <a:pPr lvl="1"/>
            <a:r>
              <a:rPr lang="en-GB" dirty="0"/>
              <a:t>Long term commitment (guarantee).</a:t>
            </a:r>
          </a:p>
          <a:p>
            <a:pPr lvl="1"/>
            <a:r>
              <a:rPr lang="en-GB" dirty="0"/>
              <a:t>Track record.</a:t>
            </a:r>
          </a:p>
          <a:p>
            <a:pPr lvl="1"/>
            <a:r>
              <a:rPr lang="en-GB" dirty="0"/>
              <a:t>Ease of operation.</a:t>
            </a:r>
          </a:p>
          <a:p>
            <a:pPr lvl="1"/>
            <a:r>
              <a:rPr lang="en-GB" dirty="0"/>
              <a:t>Maturity of technology.</a:t>
            </a:r>
          </a:p>
          <a:p>
            <a:pPr lvl="1"/>
            <a:r>
              <a:rPr lang="en-GB" dirty="0"/>
              <a:t>Origin of components (COTS).</a:t>
            </a:r>
          </a:p>
        </p:txBody>
      </p:sp>
    </p:spTree>
    <p:extLst>
      <p:ext uri="{BB962C8B-B14F-4D97-AF65-F5344CB8AC3E}">
        <p14:creationId xmlns:p14="http://schemas.microsoft.com/office/powerpoint/2010/main" val="2738683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ECB7F-5C3B-4B1B-A301-358B794E9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Meeting with Project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A4D5A-167E-4482-81FC-5CF0361984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Comments on harmonization as opposed to down-selection.</a:t>
            </a:r>
          </a:p>
          <a:p>
            <a:r>
              <a:rPr lang="en-GB" dirty="0"/>
              <a:t>Additional costs driven by:</a:t>
            </a:r>
          </a:p>
          <a:p>
            <a:pPr lvl="1"/>
            <a:r>
              <a:rPr lang="en-GB" dirty="0"/>
              <a:t>Spares.</a:t>
            </a:r>
          </a:p>
          <a:p>
            <a:pPr lvl="1"/>
            <a:r>
              <a:rPr lang="en-GB" dirty="0"/>
              <a:t>Complexity of operation – must insure interfaces common.</a:t>
            </a:r>
          </a:p>
          <a:p>
            <a:pPr lvl="1"/>
            <a:r>
              <a:rPr lang="en-GB" dirty="0"/>
              <a:t>Manpower requirements – maintenance by on-site team, but repair requires shipment to Europe or travel of experts to Chile.</a:t>
            </a:r>
          </a:p>
          <a:p>
            <a:pPr lvl="1"/>
            <a:r>
              <a:rPr lang="en-GB" dirty="0"/>
              <a:t>Increased complexity of data processing and simulations.</a:t>
            </a:r>
          </a:p>
          <a:p>
            <a:pPr lvl="1"/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6AA87-39E1-4B31-B1AA-EDFC11671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4617720" cy="5135563"/>
          </a:xfrm>
        </p:spPr>
        <p:txBody>
          <a:bodyPr/>
          <a:lstStyle/>
          <a:p>
            <a:r>
              <a:rPr lang="en-GB" dirty="0"/>
              <a:t>Acceptance procedures.</a:t>
            </a:r>
          </a:p>
          <a:p>
            <a:r>
              <a:rPr lang="en-GB" dirty="0"/>
              <a:t>“Pre-acceptance in house”.</a:t>
            </a:r>
          </a:p>
          <a:p>
            <a:r>
              <a:rPr lang="en-GB" dirty="0"/>
              <a:t>E.g. cameras could be tested where they are assembled (responsibility CHEC institutes).</a:t>
            </a:r>
          </a:p>
          <a:p>
            <a:r>
              <a:rPr lang="en-GB" dirty="0"/>
              <a:t>“Pre-acceptance on site”.</a:t>
            </a:r>
          </a:p>
          <a:p>
            <a:r>
              <a:rPr lang="en-GB" dirty="0"/>
              <a:t>Telescope structures and mirrors tested on site (responsibility CNRS/OP).</a:t>
            </a:r>
          </a:p>
          <a:p>
            <a:r>
              <a:rPr lang="en-GB" dirty="0"/>
              <a:t>Integration of camera and final acceptance test of complete assembly on site.</a:t>
            </a:r>
          </a:p>
        </p:txBody>
      </p:sp>
    </p:spTree>
    <p:extLst>
      <p:ext uri="{BB962C8B-B14F-4D97-AF65-F5344CB8AC3E}">
        <p14:creationId xmlns:p14="http://schemas.microsoft.com/office/powerpoint/2010/main" val="2859230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61C4E-7476-4158-A52F-CDF7CE35D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CTAO system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DE4DD4-7670-4FB0-833B-29FF7B0F9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" y="1445673"/>
            <a:ext cx="9016920" cy="5296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9010FB-F47B-45D3-9B57-93D745882516}"/>
              </a:ext>
            </a:extLst>
          </p:cNvPr>
          <p:cNvSpPr txBox="1"/>
          <p:nvPr/>
        </p:nvSpPr>
        <p:spPr>
          <a:xfrm>
            <a:off x="1463040" y="5852160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Collection of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</a:rPr>
              <a:t>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97DB86-D856-4E0D-BD3A-AC8314E18447}"/>
              </a:ext>
            </a:extLst>
          </p:cNvPr>
          <p:cNvSpPr txBox="1"/>
          <p:nvPr/>
        </p:nvSpPr>
        <p:spPr>
          <a:xfrm>
            <a:off x="1877089" y="4578096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30D005-F8A3-4E5D-97F9-83CF69147A13}"/>
              </a:ext>
            </a:extLst>
          </p:cNvPr>
          <p:cNvSpPr txBox="1"/>
          <p:nvPr/>
        </p:nvSpPr>
        <p:spPr>
          <a:xfrm>
            <a:off x="7432861" y="4306895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Data flow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65C0C-6921-4662-9380-2D38B475F5F8}"/>
              </a:ext>
            </a:extLst>
          </p:cNvPr>
          <p:cNvSpPr txBox="1"/>
          <p:nvPr/>
        </p:nvSpPr>
        <p:spPr>
          <a:xfrm>
            <a:off x="2232054" y="3348724"/>
            <a:ext cx="958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Data items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FE2FAC-97CA-46B5-A898-8AA3C768712D}"/>
              </a:ext>
            </a:extLst>
          </p:cNvPr>
          <p:cNvSpPr txBox="1"/>
          <p:nvPr/>
        </p:nvSpPr>
        <p:spPr>
          <a:xfrm>
            <a:off x="8811652" y="3718631"/>
            <a:ext cx="8226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Interface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</a:rPr>
              <a:t>to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</a:rPr>
              <a:t>world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EA78647-C8DE-4436-816D-FECA6AC67F08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15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88830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9631C-5B3D-4A58-AA02-5FFAE51EA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Organisation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34AFAD-DBA8-4723-9E36-E2736098F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5" y="1428023"/>
            <a:ext cx="9635769" cy="41315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7131F2-4BD0-4DCF-9EDF-19BA3BB886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534" b="20288"/>
          <a:stretch/>
        </p:blipFill>
        <p:spPr>
          <a:xfrm>
            <a:off x="142216" y="5422392"/>
            <a:ext cx="9550945" cy="117801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ABB0861-C9EA-4040-BA7D-7778736344F8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16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93332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7993-CEA9-47C2-B080-B7332A09B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15888"/>
            <a:ext cx="4457700" cy="1143000"/>
          </a:xfrm>
        </p:spPr>
        <p:txBody>
          <a:bodyPr/>
          <a:lstStyle/>
          <a:p>
            <a:r>
              <a:rPr lang="en-GB" dirty="0"/>
              <a:t>Some new CTA acronyms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CE317-9D38-4B17-97DE-6886A1F3FC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SUSS (Science User Support System)</a:t>
            </a:r>
          </a:p>
          <a:p>
            <a:r>
              <a:rPr lang="en-GB" dirty="0"/>
              <a:t>OES (Observation Execution System)</a:t>
            </a:r>
          </a:p>
          <a:p>
            <a:r>
              <a:rPr lang="en-GB" dirty="0"/>
              <a:t>DPPS (Data Processing and Preservation System)</a:t>
            </a:r>
          </a:p>
          <a:p>
            <a:r>
              <a:rPr lang="en-GB" dirty="0"/>
              <a:t>SAS (Safety and Alarm System)</a:t>
            </a:r>
          </a:p>
          <a:p>
            <a:r>
              <a:rPr lang="en-GB" dirty="0"/>
              <a:t>IAS (Integrated Alarm System)</a:t>
            </a:r>
          </a:p>
          <a:p>
            <a:r>
              <a:rPr lang="en-GB" dirty="0"/>
              <a:t>CSI (Central System Infrastructure)</a:t>
            </a:r>
          </a:p>
          <a:p>
            <a:r>
              <a:rPr lang="en-GB" dirty="0"/>
              <a:t>OSDC (On-Site Data Centre)</a:t>
            </a:r>
          </a:p>
          <a:p>
            <a:r>
              <a:rPr lang="en-GB" dirty="0"/>
              <a:t>OSS (Operations Support System)</a:t>
            </a:r>
          </a:p>
          <a:p>
            <a:r>
              <a:rPr lang="en-GB" dirty="0"/>
              <a:t>ASWG (Analysis and Sim. WG)</a:t>
            </a:r>
          </a:p>
          <a:p>
            <a:r>
              <a:rPr lang="en-GB" dirty="0"/>
              <a:t>SCTA (Scheduler for CTA)</a:t>
            </a:r>
          </a:p>
          <a:p>
            <a:r>
              <a:rPr lang="en-GB" dirty="0"/>
              <a:t>ERIC (European Research Infrastructure Consortium)</a:t>
            </a:r>
          </a:p>
          <a:p>
            <a:r>
              <a:rPr lang="en-GB" dirty="0"/>
              <a:t>AFC (Admin. and Finance Comm.)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AAC5E-B255-4F9B-BF0C-A47917FFB3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Technical progress on the whole good.</a:t>
            </a:r>
          </a:p>
          <a:p>
            <a:r>
              <a:rPr lang="en-GB" dirty="0"/>
              <a:t>CTAO is getting organised…</a:t>
            </a:r>
          </a:p>
          <a:p>
            <a:r>
              <a:rPr lang="en-GB" dirty="0"/>
              <a:t>…and this is revealing the size of the task ahead.</a:t>
            </a:r>
          </a:p>
          <a:p>
            <a:r>
              <a:rPr lang="en-GB" dirty="0"/>
              <a:t>First job, finalise requirements.</a:t>
            </a:r>
          </a:p>
          <a:p>
            <a:r>
              <a:rPr lang="en-GB" dirty="0"/>
              <a:t>Review to decide on harmonisation/down selection</a:t>
            </a:r>
          </a:p>
          <a:p>
            <a:r>
              <a:rPr lang="en-GB" dirty="0"/>
              <a:t>IKC process being organised.</a:t>
            </a:r>
          </a:p>
          <a:p>
            <a:pPr lvl="1"/>
            <a:r>
              <a:rPr lang="en-GB" dirty="0"/>
              <a:t>Framework.</a:t>
            </a:r>
          </a:p>
          <a:p>
            <a:pPr lvl="1"/>
            <a:r>
              <a:rPr lang="en-GB" dirty="0"/>
              <a:t>Cost book.</a:t>
            </a:r>
          </a:p>
          <a:p>
            <a:r>
              <a:rPr lang="en-GB" dirty="0"/>
              <a:t>There will be a call for </a:t>
            </a:r>
            <a:r>
              <a:rPr lang="en-GB" dirty="0" err="1"/>
              <a:t>EoI’s</a:t>
            </a:r>
            <a:r>
              <a:rPr lang="en-GB" dirty="0"/>
              <a:t> in 2018.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BCDB532-2EE5-4A61-9C8A-CC5B3C1FB498}"/>
              </a:ext>
            </a:extLst>
          </p:cNvPr>
          <p:cNvSpPr txBox="1">
            <a:spLocks/>
          </p:cNvSpPr>
          <p:nvPr/>
        </p:nvSpPr>
        <p:spPr bwMode="auto">
          <a:xfrm>
            <a:off x="4954524" y="112840"/>
            <a:ext cx="4457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kern="0" dirty="0"/>
              <a:t>Summary of </a:t>
            </a:r>
          </a:p>
          <a:p>
            <a:r>
              <a:rPr lang="en-GB" kern="0" dirty="0"/>
              <a:t>the 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E977E-B184-44A5-8E5C-6C19B1540C03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17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27633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41D31-D7E7-4490-A966-B07F0B02A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A558E-EED5-47BC-852D-03364AA26B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8813292" cy="505587"/>
          </a:xfrm>
        </p:spPr>
        <p:txBody>
          <a:bodyPr/>
          <a:lstStyle/>
          <a:p>
            <a:r>
              <a:rPr lang="en-GB" dirty="0"/>
              <a:t>The GCT prototype with its shelter.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Four new M1 petals will be produced, funding not from pre-production grant.</a:t>
            </a:r>
          </a:p>
        </p:txBody>
      </p:sp>
      <p:pic>
        <p:nvPicPr>
          <p:cNvPr id="7" name="Video_drone_VEng_version_1min">
            <a:hlinkClick r:id="" action="ppaction://media"/>
            <a:extLst>
              <a:ext uri="{FF2B5EF4-FFF2-40B4-BE49-F238E27FC236}">
                <a16:creationId xmlns:a16="http://schemas.microsoft.com/office/drawing/2014/main" id="{2C0F8A8D-8144-46FB-A03B-236CC5A4FD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8216" y="2039112"/>
            <a:ext cx="6638544" cy="373418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6F17E65-72F0-4542-8EE0-C3C6DBC23A96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18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5266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E5026-6E81-46D0-804C-534C75DF8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Shelter test with CHEC lid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7542D-A831-4258-BD86-95D50EA96A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Consider installing CHEC faceplate with doors on Paranal site.</a:t>
            </a:r>
          </a:p>
          <a:p>
            <a:r>
              <a:rPr lang="en-GB" dirty="0"/>
              <a:t>Mount small mirror samples under lid and adjacent to faceplate.</a:t>
            </a:r>
          </a:p>
          <a:p>
            <a:r>
              <a:rPr lang="en-GB" dirty="0"/>
              <a:t>Open and close to simulate observing conditions.</a:t>
            </a:r>
          </a:p>
          <a:p>
            <a:r>
              <a:rPr lang="en-GB" dirty="0"/>
              <a:t>Measure reflectance of samples before test and after a significant period on site – minimum 6 months?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6C8C6-3131-429E-84FA-AE7E38FA8A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Power is available on site (2 kW solar panels installed).</a:t>
            </a:r>
          </a:p>
          <a:p>
            <a:r>
              <a:rPr lang="en-GB" dirty="0"/>
              <a:t>Slow link to ESO site (upgrade planned).</a:t>
            </a:r>
          </a:p>
          <a:p>
            <a:r>
              <a:rPr lang="en-GB" dirty="0"/>
              <a:t>Weather monitor available.</a:t>
            </a:r>
          </a:p>
          <a:p>
            <a:r>
              <a:rPr lang="en-GB" dirty="0"/>
              <a:t>Probably possible to install on “Meccano” frame on wooden platform anchored using ground screws.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2998B-1C23-4C89-9CFB-34743CDA3D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28" b="34417"/>
          <a:stretch/>
        </p:blipFill>
        <p:spPr>
          <a:xfrm>
            <a:off x="1246719" y="4645153"/>
            <a:ext cx="7430851" cy="202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73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5FFA29-08CE-47B7-B40F-D32364F49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CTAC – physics update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</a:t>
            </a:fld>
            <a:endParaRPr lang="en-GB" sz="160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4B5D60B-3D93-4B8D-A432-7C70496E50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Science with CTA published, </a:t>
            </a:r>
            <a:r>
              <a:rPr lang="en-GB" dirty="0">
                <a:hlinkClick r:id="rId3"/>
              </a:rPr>
              <a:t>https://arxiv.org/abs/1709.07997</a:t>
            </a:r>
            <a:r>
              <a:rPr lang="en-GB" dirty="0"/>
              <a:t>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94477F-B1CA-4D1F-BB93-9947A835E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414" y="2273819"/>
            <a:ext cx="3924900" cy="442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F50ADD-F503-44B9-A8AF-F56F303E5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564" y="1558261"/>
            <a:ext cx="3679789" cy="51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38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FEF4-A349-4E66-BC98-62694884C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DFA7C-C049-4F71-A013-B9A85BC893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Most recent meeting was held in Los Cancajos/Santa Cruz de La Palma.</a:t>
            </a:r>
          </a:p>
          <a:p>
            <a:r>
              <a:rPr lang="en-GB" dirty="0"/>
              <a:t>UK physicists ran SST parallel sessions, reported on CHEC progress in parallel sessions and on CHEC, camera and mirror test facilities in plenary sessions.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B5E3F-5659-404C-8F6C-39DE38B370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On Saturday after meeting, visit was arranged to LST prototype.</a:t>
            </a:r>
          </a:p>
          <a:p>
            <a:r>
              <a:rPr lang="en-GB" dirty="0"/>
              <a:t>Assembly restarted after delay due to problems with permission for construction.</a:t>
            </a:r>
          </a:p>
          <a:p>
            <a:r>
              <a:rPr lang="en-GB" dirty="0"/>
              <a:t>Status of LST on 11/11/17:</a:t>
            </a:r>
          </a:p>
        </p:txBody>
      </p:sp>
      <p:pic>
        <p:nvPicPr>
          <p:cNvPr id="2050" name="Picture 2" descr="https://gallery.mailchimp.com/210fce6b4b86d5c2d532c5a60/images/af383bfc-d518-4ed3-ba8f-fa9a6cc21dfe.jpeg">
            <a:extLst>
              <a:ext uri="{FF2B5EF4-FFF2-40B4-BE49-F238E27FC236}">
                <a16:creationId xmlns:a16="http://schemas.microsoft.com/office/drawing/2014/main" id="{9EB15768-A22C-4C9E-A8AC-DEBE6A96E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4" y="3858768"/>
            <a:ext cx="4112642" cy="27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9" descr="A picture containing sky, outdoor, grass&#10;&#10;Description generated with very high confidence">
            <a:extLst>
              <a:ext uri="{FF2B5EF4-FFF2-40B4-BE49-F238E27FC236}">
                <a16:creationId xmlns:a16="http://schemas.microsoft.com/office/drawing/2014/main" id="{3F912320-0CA0-4874-85AD-1CAA741EF2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0"/>
          <a:stretch/>
        </p:blipFill>
        <p:spPr bwMode="auto">
          <a:xfrm>
            <a:off x="5464091" y="3573811"/>
            <a:ext cx="3566882" cy="306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862859-6A47-4D3B-903A-6F64710FBC5B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3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65975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5FFA29-08CE-47B7-B40F-D32364F49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15888"/>
            <a:ext cx="4457700" cy="1143000"/>
          </a:xfrm>
        </p:spPr>
        <p:txBody>
          <a:bodyPr/>
          <a:lstStyle/>
          <a:p>
            <a:r>
              <a:rPr lang="en-GB" dirty="0"/>
              <a:t>LST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643628" cy="5135563"/>
          </a:xfrm>
        </p:spPr>
        <p:txBody>
          <a:bodyPr/>
          <a:lstStyle/>
          <a:p>
            <a:r>
              <a:rPr lang="en-GB" dirty="0"/>
              <a:t>Rapid progress is being made.</a:t>
            </a:r>
          </a:p>
          <a:p>
            <a:r>
              <a:rPr lang="en-GB" dirty="0"/>
              <a:t>Status on 28/1/18: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4</a:t>
            </a:fld>
            <a:endParaRPr lang="en-GB" sz="16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77ADFFE-9F0C-41EA-83C7-A9C196621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8512" y="1533525"/>
            <a:ext cx="4381500" cy="5803901"/>
          </a:xfrm>
        </p:spPr>
        <p:txBody>
          <a:bodyPr/>
          <a:lstStyle/>
          <a:p>
            <a:r>
              <a:rPr lang="en-GB" dirty="0"/>
              <a:t>MST/FlashCam developments: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First Cherenkov</a:t>
            </a:r>
            <a:br>
              <a:rPr lang="en-GB" dirty="0"/>
            </a:br>
            <a:r>
              <a:rPr lang="en-GB" dirty="0"/>
              <a:t>images within</a:t>
            </a:r>
            <a:br>
              <a:rPr lang="en-GB" dirty="0"/>
            </a:br>
            <a:r>
              <a:rPr lang="en-GB" dirty="0"/>
              <a:t>few days of</a:t>
            </a:r>
            <a:br>
              <a:rPr lang="en-GB" dirty="0"/>
            </a:br>
            <a:r>
              <a:rPr lang="en-GB" dirty="0"/>
              <a:t>arrival of camera</a:t>
            </a:r>
            <a:br>
              <a:rPr lang="en-GB" dirty="0"/>
            </a:br>
            <a:r>
              <a:rPr lang="en-GB" dirty="0"/>
              <a:t>in Adlershof.</a:t>
            </a:r>
          </a:p>
          <a:p>
            <a:r>
              <a:rPr lang="en-GB" dirty="0"/>
              <a:t>Will form MSTS</a:t>
            </a:r>
            <a:br>
              <a:rPr lang="en-GB" dirty="0"/>
            </a:br>
            <a:r>
              <a:rPr lang="en-GB" dirty="0"/>
              <a:t>(southern site).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745E010-D96E-425C-9A9C-39D19792D0AF}"/>
              </a:ext>
            </a:extLst>
          </p:cNvPr>
          <p:cNvSpPr txBox="1">
            <a:spLocks/>
          </p:cNvSpPr>
          <p:nvPr/>
        </p:nvSpPr>
        <p:spPr bwMode="auto">
          <a:xfrm>
            <a:off x="5408512" y="121984"/>
            <a:ext cx="402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dirty="0"/>
              <a:t>MST + </a:t>
            </a:r>
            <a:br>
              <a:rPr lang="en-GB" dirty="0"/>
            </a:br>
            <a:r>
              <a:rPr lang="en-GB" dirty="0"/>
              <a:t>FlashCam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10BD26-33EC-4CC5-93AC-66E251B98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432" y="1922301"/>
            <a:ext cx="3865830" cy="2582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A461D6-0B52-479A-8CC1-6660E6B0C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380" y="4599432"/>
            <a:ext cx="2069569" cy="2083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BA97EA-45C5-4728-A2D2-CE79D55C2B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16" t="15679" r="31462"/>
          <a:stretch/>
        </p:blipFill>
        <p:spPr>
          <a:xfrm>
            <a:off x="872031" y="2359152"/>
            <a:ext cx="4271075" cy="404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997CB-44E7-4028-A3D6-11C33DD2D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NectarCam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2549B-0E8A-4813-A7DB-BB2EAD2734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NectarCam: 19 modules installed in dark room and tested using pulsed light sources.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MST + NectarCam will form MSTN (northern site).</a:t>
            </a: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782965-D2E6-4E3C-803A-EE3BA2AE0A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Low frequency (2.4 Hz), poorly damped (48 s), oscillation found.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Stiffen joints, add tensioning cables.</a:t>
            </a:r>
          </a:p>
          <a:p>
            <a:r>
              <a:rPr lang="en-GB" dirty="0"/>
              <a:t>Frequency increases to 3 Hz, decay time drops to 1 s.</a:t>
            </a:r>
          </a:p>
          <a:p>
            <a:r>
              <a:rPr lang="en-GB" dirty="0"/>
              <a:t>Hope for first light summer 2018.</a:t>
            </a:r>
          </a:p>
          <a:p>
            <a:r>
              <a:rPr lang="en-GB" dirty="0"/>
              <a:t>Ambition: 10 SCTs for CTA northern or southern sites.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4F5098-A3C7-4909-A445-4BD3E4A8E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24" y="2715768"/>
            <a:ext cx="4316446" cy="286425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2E09A7-3198-48C4-9662-FAB6F52F9660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5</a:t>
            </a:fld>
            <a:endParaRPr lang="en-GB" sz="16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D08494-2C3C-4C40-8962-5A76242CDC0B}"/>
              </a:ext>
            </a:extLst>
          </p:cNvPr>
          <p:cNvSpPr txBox="1">
            <a:spLocks/>
          </p:cNvSpPr>
          <p:nvPr/>
        </p:nvSpPr>
        <p:spPr bwMode="auto">
          <a:xfrm>
            <a:off x="5029200" y="115888"/>
            <a:ext cx="4457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kern="0" dirty="0"/>
              <a:t>SCT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205955-F32A-413C-916A-8D4104D50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298" y="2330000"/>
            <a:ext cx="4263754" cy="23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51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F31E-6B3E-42DE-8052-2EF352F04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SST-1M and ASTRI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B324D-A5A8-4A92-8C92-0B1B0E929D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SST-1M:</a:t>
            </a:r>
            <a:br>
              <a:rPr lang="en-GB" dirty="0"/>
            </a:br>
            <a:r>
              <a:rPr lang="en-GB" dirty="0"/>
              <a:t>DigiCam</a:t>
            </a:r>
            <a:br>
              <a:rPr lang="en-GB" dirty="0"/>
            </a:br>
            <a:r>
              <a:rPr lang="en-GB" dirty="0"/>
              <a:t>installed on</a:t>
            </a:r>
            <a:br>
              <a:rPr lang="en-GB" dirty="0"/>
            </a:br>
            <a:r>
              <a:rPr lang="en-GB" dirty="0"/>
              <a:t>telescope in</a:t>
            </a:r>
            <a:br>
              <a:rPr lang="en-GB" dirty="0"/>
            </a:br>
            <a:r>
              <a:rPr lang="en-GB" dirty="0"/>
              <a:t>Krakow.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Data successfully taken: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0924E0-D6CA-4D36-BD79-010833328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4553712" cy="5135563"/>
          </a:xfrm>
        </p:spPr>
        <p:txBody>
          <a:bodyPr/>
          <a:lstStyle/>
          <a:p>
            <a:r>
              <a:rPr lang="en-GB" dirty="0"/>
              <a:t>ASTRI: </a:t>
            </a:r>
            <a:br>
              <a:rPr lang="en-GB" dirty="0"/>
            </a:br>
            <a:r>
              <a:rPr lang="en-GB" dirty="0"/>
              <a:t>camera</a:t>
            </a:r>
            <a:br>
              <a:rPr lang="en-GB" dirty="0"/>
            </a:br>
            <a:r>
              <a:rPr lang="en-GB" dirty="0"/>
              <a:t>installed</a:t>
            </a:r>
            <a:br>
              <a:rPr lang="en-GB" dirty="0"/>
            </a:br>
            <a:r>
              <a:rPr lang="en-GB" dirty="0"/>
              <a:t>on </a:t>
            </a:r>
            <a:br>
              <a:rPr lang="en-GB" dirty="0"/>
            </a:br>
            <a:r>
              <a:rPr lang="en-GB" dirty="0"/>
              <a:t>prototype.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Cherenkov data recorded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B0DA7C-4C16-47AB-9264-4F8E3066F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008" y="1533524"/>
            <a:ext cx="2347225" cy="2242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3AC194-69B4-4036-ACDD-28F8E0ACB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68" y="4317143"/>
            <a:ext cx="3852107" cy="2142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F234CD-9039-4943-8FE5-3AF3C9E72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563" y="1442289"/>
            <a:ext cx="2826072" cy="20964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728A693-AD0E-49B3-80E6-41AAEC6738E4}"/>
              </a:ext>
            </a:extLst>
          </p:cNvPr>
          <p:cNvGrpSpPr/>
          <p:nvPr/>
        </p:nvGrpSpPr>
        <p:grpSpPr>
          <a:xfrm>
            <a:off x="7446223" y="4193345"/>
            <a:ext cx="2299099" cy="2275622"/>
            <a:chOff x="7446223" y="4193345"/>
            <a:chExt cx="2299099" cy="22756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DA7D1B0-D55B-4D20-841A-E92B80778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46223" y="4193345"/>
              <a:ext cx="2299099" cy="2275622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753EDA5-0FFB-4CF5-99D9-7D72F282B10F}"/>
                </a:ext>
              </a:extLst>
            </p:cNvPr>
            <p:cNvGrpSpPr/>
            <p:nvPr/>
          </p:nvGrpSpPr>
          <p:grpSpPr>
            <a:xfrm>
              <a:off x="7786624" y="4514088"/>
              <a:ext cx="1625600" cy="1621028"/>
              <a:chOff x="7786624" y="4514088"/>
              <a:chExt cx="1625600" cy="1621028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0437417-B010-4446-A3E9-6BCECE803C03}"/>
                  </a:ext>
                </a:extLst>
              </p:cNvPr>
              <p:cNvCxnSpPr/>
              <p:nvPr/>
            </p:nvCxnSpPr>
            <p:spPr>
              <a:xfrm>
                <a:off x="8101584" y="4514088"/>
                <a:ext cx="97840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580A605-26B1-41A0-9E4E-13A32FB9A666}"/>
                  </a:ext>
                </a:extLst>
              </p:cNvPr>
              <p:cNvCxnSpPr/>
              <p:nvPr/>
            </p:nvCxnSpPr>
            <p:spPr>
              <a:xfrm>
                <a:off x="8109712" y="6130544"/>
                <a:ext cx="97840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DA2A0D2-7D26-42EF-98AA-57FD042CFD1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20480" y="5334000"/>
                <a:ext cx="97840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1633F77-C503-41D7-863F-24F3370884F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97928" y="5312664"/>
                <a:ext cx="97840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10422092-C69B-4D46-ACDB-5D2E68222E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89644" y="4524756"/>
                <a:ext cx="0" cy="3200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2B077EE-6047-47E6-B3B6-2F25E73190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9364" y="4519676"/>
                <a:ext cx="0" cy="3200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96B9582-1883-419F-91C2-FA5DB47832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9364" y="5809996"/>
                <a:ext cx="0" cy="3200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8255A49-7E4F-4EF7-A536-EACE14C647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4724" y="5815076"/>
                <a:ext cx="0" cy="3200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0EEC8A8-50C8-46D3-A9FB-FA41CEC891F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946644" y="5647436"/>
                <a:ext cx="0" cy="3200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5772748-2EE1-4015-9BE1-67E1C45C74D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247124" y="5652516"/>
                <a:ext cx="0" cy="3200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99A8FEA-AFE5-451B-938E-C0F617AF9DD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252204" y="4682236"/>
                <a:ext cx="0" cy="3200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0AA2DD1-387E-47E4-A093-251ECC61904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951724" y="4687316"/>
                <a:ext cx="0" cy="3200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B0EAA6C3-5284-407A-8849-56AF16BF334E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6</a:t>
            </a:fld>
            <a:endParaRPr lang="en-GB" sz="1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58E5FC-45D1-4E86-A40D-2B30091B5AA9}"/>
              </a:ext>
            </a:extLst>
          </p:cNvPr>
          <p:cNvGrpSpPr/>
          <p:nvPr/>
        </p:nvGrpSpPr>
        <p:grpSpPr>
          <a:xfrm>
            <a:off x="5010912" y="4193345"/>
            <a:ext cx="2347225" cy="2275622"/>
            <a:chOff x="5010912" y="4193345"/>
            <a:chExt cx="2347225" cy="22756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4F777B-F4D3-49C3-8F5E-C0690E824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0912" y="4193345"/>
              <a:ext cx="2347225" cy="2275622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EB47650-8091-45BC-BCD6-D22ACD01D6AA}"/>
                </a:ext>
              </a:extLst>
            </p:cNvPr>
            <p:cNvGrpSpPr/>
            <p:nvPr/>
          </p:nvGrpSpPr>
          <p:grpSpPr>
            <a:xfrm>
              <a:off x="5369560" y="4501896"/>
              <a:ext cx="1625600" cy="1621028"/>
              <a:chOff x="7786624" y="4514088"/>
              <a:chExt cx="1625600" cy="1621028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CF0533D-BC70-4086-A567-400FBD07C406}"/>
                  </a:ext>
                </a:extLst>
              </p:cNvPr>
              <p:cNvCxnSpPr/>
              <p:nvPr/>
            </p:nvCxnSpPr>
            <p:spPr>
              <a:xfrm>
                <a:off x="8101584" y="4514088"/>
                <a:ext cx="97840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51DF20E-C8F5-423E-BA91-20BEE6A20C94}"/>
                  </a:ext>
                </a:extLst>
              </p:cNvPr>
              <p:cNvCxnSpPr/>
              <p:nvPr/>
            </p:nvCxnSpPr>
            <p:spPr>
              <a:xfrm>
                <a:off x="8109712" y="6130544"/>
                <a:ext cx="97840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9603D43-310E-4F9B-A3A8-24A8E30EB3D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20480" y="5334000"/>
                <a:ext cx="97840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717DB17-AA93-4DB5-B0B9-27EE3525952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97928" y="5312664"/>
                <a:ext cx="97840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CFEB5A7-CE8B-4799-97C0-2EA4F528A7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89644" y="4524756"/>
                <a:ext cx="0" cy="3200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D316D6E-9EF4-48FE-9907-FB7686FA02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9364" y="4519676"/>
                <a:ext cx="0" cy="3200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4DC3083-6617-45CF-A275-B05002144D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9364" y="5809996"/>
                <a:ext cx="0" cy="3200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9B27718-2D95-40BC-982B-690A6A4243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4724" y="5815076"/>
                <a:ext cx="0" cy="3200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9DA1236-B2A1-40D2-8D26-0236943E480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946644" y="5647436"/>
                <a:ext cx="0" cy="3200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3465C6F-2DD9-46DE-B8C9-2EB6967AFEB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247124" y="5652516"/>
                <a:ext cx="0" cy="3200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F4D6249-12D0-4870-8F3F-B7290E36042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252204" y="4682236"/>
                <a:ext cx="0" cy="3200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DB6DBFD-C132-4C1C-9BA3-EA77EB95CE8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951724" y="4687316"/>
                <a:ext cx="0" cy="32004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88043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9C967-6BAD-493B-A6B3-6A5F11938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CTAO – southern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046C7-FAD2-45C2-B9DB-0CBFFDC78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8548116" cy="5135563"/>
          </a:xfrm>
        </p:spPr>
        <p:txBody>
          <a:bodyPr/>
          <a:lstStyle/>
          <a:p>
            <a:r>
              <a:rPr lang="en-GB" dirty="0"/>
              <a:t>Geotechnical survey now complete and 800 page report delivered.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Three “soil” layers on bedrock.</a:t>
            </a:r>
          </a:p>
          <a:p>
            <a:r>
              <a:rPr lang="en-GB" dirty="0"/>
              <a:t>Second layer (at ~ 1.5 m depth) can take ~ 500 kPa load.</a:t>
            </a:r>
          </a:p>
          <a:p>
            <a:r>
              <a:rPr lang="en-GB" dirty="0"/>
              <a:t>“Calculated settlements do not exceed 6 mm”(!)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BCFA3-C3F4-4421-BF8B-C1FFF696C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" y="1985728"/>
            <a:ext cx="8028432" cy="35658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6A7BE-FA25-4685-AC36-B1C04286AF5D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7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37482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9C967-6BAD-493B-A6B3-6A5F11938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Southern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046C7-FAD2-45C2-B9DB-0CBFFDC785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Seismic studies carried out using accelerometers mounted on concrete foundations on site.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C558C-4B75-4A34-82DF-17E02047DA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Some indications that peak accelerations higher than anticipated.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Expert help being sought to understand consequences of these results.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3133C0-A778-4100-83E6-8D0C7B41B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94" y="2615184"/>
            <a:ext cx="3988122" cy="3229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180258-1E25-4E15-A4B6-95CD850FD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542" y="2346608"/>
            <a:ext cx="4410000" cy="2750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1177B89-C946-4967-936A-B30EF33C55C4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8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14626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6CE35D0-339D-4708-B45F-D53895F27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381" y="1905802"/>
            <a:ext cx="5063788" cy="289842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45FFA29-08CE-47B7-B40F-D32364F49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Southern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533525"/>
            <a:ext cx="2631148" cy="5135563"/>
          </a:xfrm>
        </p:spPr>
        <p:txBody>
          <a:bodyPr/>
          <a:lstStyle/>
          <a:p>
            <a:r>
              <a:rPr lang="en-GB" dirty="0"/>
              <a:t>The first “buildings” are now on the CTA site </a:t>
            </a:r>
            <a:r>
              <a:rPr lang="en-GB"/>
              <a:t>in Paranal...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9</a:t>
            </a:fld>
            <a:endParaRPr lang="en-GB" sz="160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4B5D60B-3D93-4B8D-A432-7C70496E5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1380" y="1533525"/>
            <a:ext cx="5129320" cy="5135563"/>
          </a:xfrm>
        </p:spPr>
        <p:txBody>
          <a:bodyPr/>
          <a:lstStyle/>
          <a:p>
            <a:r>
              <a:rPr lang="en-GB" dirty="0"/>
              <a:t>…as are some test mirrors: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These look extremely dusty.</a:t>
            </a:r>
          </a:p>
          <a:p>
            <a:r>
              <a:rPr lang="en-GB" dirty="0"/>
              <a:t>Project Office has reopened discussion on shelter.</a:t>
            </a:r>
          </a:p>
          <a:p>
            <a:r>
              <a:rPr lang="en-GB" dirty="0"/>
              <a:t>Data on effectiveness of shelter needed.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A7BA0D-8CDB-4178-A949-4D457A56D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50" y="2554811"/>
            <a:ext cx="4023230" cy="245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00882"/>
      </p:ext>
    </p:extLst>
  </p:cSld>
  <p:clrMapOvr>
    <a:masterClrMapping/>
  </p:clrMapOvr>
</p:sld>
</file>

<file path=ppt/theme/theme1.xml><?xml version="1.0" encoding="utf-8"?>
<a:theme xmlns:a="http://schemas.openxmlformats.org/drawingml/2006/main" name="CTAnumA4">
  <a:themeElements>
    <a:clrScheme name="TimA4Landscap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mA4Landscap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mA4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CTAnumA4</Template>
  <TotalTime>7243</TotalTime>
  <Words>2215</Words>
  <Application>Microsoft Office PowerPoint</Application>
  <PresentationFormat>A4 Paper (210x297 mm)</PresentationFormat>
  <Paragraphs>322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Times New Roman</vt:lpstr>
      <vt:lpstr>Wingdings</vt:lpstr>
      <vt:lpstr>CTAnumA4</vt:lpstr>
      <vt:lpstr>UK participation in CTA</vt:lpstr>
      <vt:lpstr>CTAC – physics update  </vt:lpstr>
      <vt:lpstr>CTAC</vt:lpstr>
      <vt:lpstr>LST</vt:lpstr>
      <vt:lpstr>NectarCam</vt:lpstr>
      <vt:lpstr>SST-1M and ASTRI</vt:lpstr>
      <vt:lpstr>CTAO – southern site</vt:lpstr>
      <vt:lpstr>Southern site</vt:lpstr>
      <vt:lpstr>Southern site</vt:lpstr>
      <vt:lpstr>CTAO Project Manager</vt:lpstr>
      <vt:lpstr>Prerequisites for construction</vt:lpstr>
      <vt:lpstr>IKC process</vt:lpstr>
      <vt:lpstr>GCT – meeting with Project Manager</vt:lpstr>
      <vt:lpstr>Meeting with Project Manager</vt:lpstr>
      <vt:lpstr>CTAO system </vt:lpstr>
      <vt:lpstr>Organisation</vt:lpstr>
      <vt:lpstr>Some new CTA acronyms</vt:lpstr>
      <vt:lpstr>GCT</vt:lpstr>
      <vt:lpstr>Shelter test with CHEC lid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SST</dc:title>
  <dc:creator>green</dc:creator>
  <cp:lastModifiedBy>Tim Greenshaw</cp:lastModifiedBy>
  <cp:revision>186</cp:revision>
  <cp:lastPrinted>2017-07-31T14:22:08Z</cp:lastPrinted>
  <dcterms:created xsi:type="dcterms:W3CDTF">2014-06-27T08:24:21Z</dcterms:created>
  <dcterms:modified xsi:type="dcterms:W3CDTF">2018-01-29T07:43:07Z</dcterms:modified>
</cp:coreProperties>
</file>