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0" r:id="rId1"/>
    <p:sldMasterId id="2147483732" r:id="rId2"/>
  </p:sldMasterIdLst>
  <p:notesMasterIdLst>
    <p:notesMasterId r:id="rId15"/>
  </p:notesMasterIdLst>
  <p:sldIdLst>
    <p:sldId id="256" r:id="rId3"/>
    <p:sldId id="265" r:id="rId4"/>
    <p:sldId id="262" r:id="rId5"/>
    <p:sldId id="264" r:id="rId6"/>
    <p:sldId id="266" r:id="rId7"/>
    <p:sldId id="269" r:id="rId8"/>
    <p:sldId id="270" r:id="rId9"/>
    <p:sldId id="268" r:id="rId10"/>
    <p:sldId id="267" r:id="rId11"/>
    <p:sldId id="272" r:id="rId12"/>
    <p:sldId id="273"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8212"/>
    <a:srgbClr val="013B82"/>
    <a:srgbClr val="91680A"/>
    <a:srgbClr val="A17112"/>
    <a:srgbClr val="E9E9E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4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O'Keefe" userId="47b0153d95b4353d" providerId="LiveId" clId="{92CA53BC-34AF-46EA-86CF-3F8076461C07}"/>
    <pc:docChg chg="undo redo custSel addSld modSld sldOrd">
      <pc:chgData name="Michael O'Keefe" userId="47b0153d95b4353d" providerId="LiveId" clId="{92CA53BC-34AF-46EA-86CF-3F8076461C07}" dt="2018-01-18T12:23:19.624" v="4202"/>
      <pc:docMkLst>
        <pc:docMk/>
      </pc:docMkLst>
      <pc:sldChg chg="addSp delSp modSp">
        <pc:chgData name="Michael O'Keefe" userId="47b0153d95b4353d" providerId="LiveId" clId="{92CA53BC-34AF-46EA-86CF-3F8076461C07}" dt="2018-01-18T12:22:44.617" v="4186"/>
        <pc:sldMkLst>
          <pc:docMk/>
          <pc:sldMk cId="2060653666" sldId="262"/>
        </pc:sldMkLst>
        <pc:spChg chg="mod">
          <ac:chgData name="Michael O'Keefe" userId="47b0153d95b4353d" providerId="LiveId" clId="{92CA53BC-34AF-46EA-86CF-3F8076461C07}" dt="2018-01-17T12:40:11.709" v="1224" actId="20577"/>
          <ac:spMkLst>
            <pc:docMk/>
            <pc:sldMk cId="2060653666" sldId="262"/>
            <ac:spMk id="2" creationId="{F9961A23-CCA8-4ED2-8413-BDCC55F10741}"/>
          </ac:spMkLst>
        </pc:spChg>
        <pc:spChg chg="mod">
          <ac:chgData name="Michael O'Keefe" userId="47b0153d95b4353d" providerId="LiveId" clId="{92CA53BC-34AF-46EA-86CF-3F8076461C07}" dt="2018-01-17T12:56:45.132" v="2214" actId="20577"/>
          <ac:spMkLst>
            <pc:docMk/>
            <pc:sldMk cId="2060653666" sldId="262"/>
            <ac:spMk id="3" creationId="{4C7AFFF0-10AB-4840-8D25-EF5524A3B719}"/>
          </ac:spMkLst>
        </pc:spChg>
        <pc:spChg chg="del">
          <ac:chgData name="Michael O'Keefe" userId="47b0153d95b4353d" providerId="LiveId" clId="{92CA53BC-34AF-46EA-86CF-3F8076461C07}" dt="2018-01-17T12:33:54.899" v="476" actId="478"/>
          <ac:spMkLst>
            <pc:docMk/>
            <pc:sldMk cId="2060653666" sldId="262"/>
            <ac:spMk id="4" creationId="{B1CB4ABC-252E-429C-B2B5-C81B33EB8ADE}"/>
          </ac:spMkLst>
        </pc:spChg>
        <pc:spChg chg="del">
          <ac:chgData name="Michael O'Keefe" userId="47b0153d95b4353d" providerId="LiveId" clId="{92CA53BC-34AF-46EA-86CF-3F8076461C07}" dt="2018-01-18T12:22:44.050" v="4185" actId="478"/>
          <ac:spMkLst>
            <pc:docMk/>
            <pc:sldMk cId="2060653666" sldId="262"/>
            <ac:spMk id="6" creationId="{E351EECC-5ABB-446F-94FC-49ACE8AE83D4}"/>
          </ac:spMkLst>
        </pc:spChg>
        <pc:spChg chg="add del mod">
          <ac:chgData name="Michael O'Keefe" userId="47b0153d95b4353d" providerId="LiveId" clId="{92CA53BC-34AF-46EA-86CF-3F8076461C07}" dt="2018-01-17T12:33:46.803" v="473" actId="478"/>
          <ac:spMkLst>
            <pc:docMk/>
            <pc:sldMk cId="2060653666" sldId="262"/>
            <ac:spMk id="9" creationId="{41ECEE4B-C168-44BD-8A29-31FF273832ED}"/>
          </ac:spMkLst>
        </pc:spChg>
        <pc:spChg chg="add">
          <ac:chgData name="Michael O'Keefe" userId="47b0153d95b4353d" providerId="LiveId" clId="{92CA53BC-34AF-46EA-86CF-3F8076461C07}" dt="2018-01-18T12:22:44.617" v="4186"/>
          <ac:spMkLst>
            <pc:docMk/>
            <pc:sldMk cId="2060653666" sldId="262"/>
            <ac:spMk id="12" creationId="{176B5C87-E889-47F9-9E9B-0ECFA4232619}"/>
          </ac:spMkLst>
        </pc:spChg>
        <pc:picChg chg="del">
          <ac:chgData name="Michael O'Keefe" userId="47b0153d95b4353d" providerId="LiveId" clId="{92CA53BC-34AF-46EA-86CF-3F8076461C07}" dt="2018-01-17T12:29:06.318" v="0" actId="478"/>
          <ac:picMkLst>
            <pc:docMk/>
            <pc:sldMk cId="2060653666" sldId="262"/>
            <ac:picMk id="13" creationId="{5740EC2D-0094-470D-995E-8A647A7C041D}"/>
          </ac:picMkLst>
        </pc:picChg>
      </pc:sldChg>
      <pc:sldChg chg="addSp delSp modSp">
        <pc:chgData name="Michael O'Keefe" userId="47b0153d95b4353d" providerId="LiveId" clId="{92CA53BC-34AF-46EA-86CF-3F8076461C07}" dt="2018-01-18T12:22:47.454" v="4188"/>
        <pc:sldMkLst>
          <pc:docMk/>
          <pc:sldMk cId="4247285513" sldId="264"/>
        </pc:sldMkLst>
        <pc:spChg chg="mod">
          <ac:chgData name="Michael O'Keefe" userId="47b0153d95b4353d" providerId="LiveId" clId="{92CA53BC-34AF-46EA-86CF-3F8076461C07}" dt="2018-01-17T12:40:08.318" v="1222" actId="20577"/>
          <ac:spMkLst>
            <pc:docMk/>
            <pc:sldMk cId="4247285513" sldId="264"/>
            <ac:spMk id="2" creationId="{A2B40C28-E2A0-4982-BBC0-6BF82F0D116A}"/>
          </ac:spMkLst>
        </pc:spChg>
        <pc:spChg chg="del">
          <ac:chgData name="Michael O'Keefe" userId="47b0153d95b4353d" providerId="LiveId" clId="{92CA53BC-34AF-46EA-86CF-3F8076461C07}" dt="2018-01-17T12:39:47.787" v="1205" actId="931"/>
          <ac:spMkLst>
            <pc:docMk/>
            <pc:sldMk cId="4247285513" sldId="264"/>
            <ac:spMk id="3" creationId="{FA5B3636-7CAD-477B-AF6B-758C24879F98}"/>
          </ac:spMkLst>
        </pc:spChg>
        <pc:spChg chg="del">
          <ac:chgData name="Michael O'Keefe" userId="47b0153d95b4353d" providerId="LiveId" clId="{92CA53BC-34AF-46EA-86CF-3F8076461C07}" dt="2018-01-17T12:39:52.851" v="1206" actId="931"/>
          <ac:spMkLst>
            <pc:docMk/>
            <pc:sldMk cId="4247285513" sldId="264"/>
            <ac:spMk id="4" creationId="{A80508FD-0281-41A0-A033-D7C70508906E}"/>
          </ac:spMkLst>
        </pc:spChg>
        <pc:spChg chg="del">
          <ac:chgData name="Michael O'Keefe" userId="47b0153d95b4353d" providerId="LiveId" clId="{92CA53BC-34AF-46EA-86CF-3F8076461C07}" dt="2018-01-18T12:22:47.023" v="4187" actId="478"/>
          <ac:spMkLst>
            <pc:docMk/>
            <pc:sldMk cId="4247285513" sldId="264"/>
            <ac:spMk id="6" creationId="{492B48DF-EA7D-4101-BB89-41125CF11007}"/>
          </ac:spMkLst>
        </pc:spChg>
        <pc:spChg chg="add mod">
          <ac:chgData name="Michael O'Keefe" userId="47b0153d95b4353d" providerId="LiveId" clId="{92CA53BC-34AF-46EA-86CF-3F8076461C07}" dt="2018-01-17T13:24:32.571" v="2749" actId="20577"/>
          <ac:spMkLst>
            <pc:docMk/>
            <pc:sldMk cId="4247285513" sldId="264"/>
            <ac:spMk id="12" creationId="{5CE66C27-55D8-456C-9E0B-0FFF8A23EF91}"/>
          </ac:spMkLst>
        </pc:spChg>
        <pc:spChg chg="add">
          <ac:chgData name="Michael O'Keefe" userId="47b0153d95b4353d" providerId="LiveId" clId="{92CA53BC-34AF-46EA-86CF-3F8076461C07}" dt="2018-01-18T12:22:47.454" v="4188"/>
          <ac:spMkLst>
            <pc:docMk/>
            <pc:sldMk cId="4247285513" sldId="264"/>
            <ac:spMk id="13" creationId="{15BD7832-CA62-4560-A3D4-DB87B42194B1}"/>
          </ac:spMkLst>
        </pc:spChg>
        <pc:picChg chg="add mod">
          <ac:chgData name="Michael O'Keefe" userId="47b0153d95b4353d" providerId="LiveId" clId="{92CA53BC-34AF-46EA-86CF-3F8076461C07}" dt="2018-01-17T13:01:45.300" v="2696" actId="1076"/>
          <ac:picMkLst>
            <pc:docMk/>
            <pc:sldMk cId="4247285513" sldId="264"/>
            <ac:picMk id="9" creationId="{F0740DD7-0B44-435A-8275-8F41767F5191}"/>
          </ac:picMkLst>
        </pc:picChg>
        <pc:picChg chg="add mod">
          <ac:chgData name="Michael O'Keefe" userId="47b0153d95b4353d" providerId="LiveId" clId="{92CA53BC-34AF-46EA-86CF-3F8076461C07}" dt="2018-01-17T13:01:47.066" v="2697" actId="1076"/>
          <ac:picMkLst>
            <pc:docMk/>
            <pc:sldMk cId="4247285513" sldId="264"/>
            <ac:picMk id="11" creationId="{7E1A2697-5176-4C13-B716-057622ECF07F}"/>
          </ac:picMkLst>
        </pc:picChg>
      </pc:sldChg>
      <pc:sldChg chg="addSp delSp modSp add ord">
        <pc:chgData name="Michael O'Keefe" userId="47b0153d95b4353d" providerId="LiveId" clId="{92CA53BC-34AF-46EA-86CF-3F8076461C07}" dt="2018-01-18T12:22:37.835" v="4184" actId="20577"/>
        <pc:sldMkLst>
          <pc:docMk/>
          <pc:sldMk cId="2052321396" sldId="265"/>
        </pc:sldMkLst>
        <pc:spChg chg="mod">
          <ac:chgData name="Michael O'Keefe" userId="47b0153d95b4353d" providerId="LiveId" clId="{92CA53BC-34AF-46EA-86CF-3F8076461C07}" dt="2018-01-18T11:02:54.096" v="3075" actId="20577"/>
          <ac:spMkLst>
            <pc:docMk/>
            <pc:sldMk cId="2052321396" sldId="265"/>
            <ac:spMk id="2" creationId="{C6979197-9B1C-4183-95F0-7C1260B4C20D}"/>
          </ac:spMkLst>
        </pc:spChg>
        <pc:spChg chg="mod">
          <ac:chgData name="Michael O'Keefe" userId="47b0153d95b4353d" providerId="LiveId" clId="{92CA53BC-34AF-46EA-86CF-3F8076461C07}" dt="2018-01-18T12:22:37.835" v="4184" actId="20577"/>
          <ac:spMkLst>
            <pc:docMk/>
            <pc:sldMk cId="2052321396" sldId="265"/>
            <ac:spMk id="4" creationId="{464874D0-B8E7-45C3-8139-28E959BE224D}"/>
          </ac:spMkLst>
        </pc:spChg>
        <pc:spChg chg="mod">
          <ac:chgData name="Michael O'Keefe" userId="47b0153d95b4353d" providerId="LiveId" clId="{92CA53BC-34AF-46EA-86CF-3F8076461C07}" dt="2018-01-17T12:41:12.881" v="1241" actId="20577"/>
          <ac:spMkLst>
            <pc:docMk/>
            <pc:sldMk cId="2052321396" sldId="265"/>
            <ac:spMk id="6" creationId="{8AA408C2-7C1E-49CB-ACBB-603563191362}"/>
          </ac:spMkLst>
        </pc:spChg>
        <pc:graphicFrameChg chg="add del mod modGraphic">
          <ac:chgData name="Michael O'Keefe" userId="47b0153d95b4353d" providerId="LiveId" clId="{92CA53BC-34AF-46EA-86CF-3F8076461C07}" dt="2018-01-17T12:51:50.548" v="1781" actId="478"/>
          <ac:graphicFrameMkLst>
            <pc:docMk/>
            <pc:sldMk cId="2052321396" sldId="265"/>
            <ac:graphicFrameMk id="7" creationId="{DC49C342-3B96-480F-B652-7EE4ABA7C3DA}"/>
          </ac:graphicFrameMkLst>
        </pc:graphicFrameChg>
        <pc:graphicFrameChg chg="add mod modGraphic">
          <ac:chgData name="Michael O'Keefe" userId="47b0153d95b4353d" providerId="LiveId" clId="{92CA53BC-34AF-46EA-86CF-3F8076461C07}" dt="2018-01-17T12:59:23.489" v="2390" actId="1076"/>
          <ac:graphicFrameMkLst>
            <pc:docMk/>
            <pc:sldMk cId="2052321396" sldId="265"/>
            <ac:graphicFrameMk id="8" creationId="{CADBE783-3693-4BB5-8450-44B5C1077691}"/>
          </ac:graphicFrameMkLst>
        </pc:graphicFrameChg>
      </pc:sldChg>
      <pc:sldChg chg="addSp delSp modSp add">
        <pc:chgData name="Michael O'Keefe" userId="47b0153d95b4353d" providerId="LiveId" clId="{92CA53BC-34AF-46EA-86CF-3F8076461C07}" dt="2018-01-18T12:22:57.653" v="4192" actId="1035"/>
        <pc:sldMkLst>
          <pc:docMk/>
          <pc:sldMk cId="1369129459" sldId="266"/>
        </pc:sldMkLst>
        <pc:spChg chg="mod">
          <ac:chgData name="Michael O'Keefe" userId="47b0153d95b4353d" providerId="LiveId" clId="{92CA53BC-34AF-46EA-86CF-3F8076461C07}" dt="2018-01-17T13:27:42.691" v="2764" actId="20577"/>
          <ac:spMkLst>
            <pc:docMk/>
            <pc:sldMk cId="1369129459" sldId="266"/>
            <ac:spMk id="2" creationId="{CDE50941-7096-462B-A88B-8CB216ADD803}"/>
          </ac:spMkLst>
        </pc:spChg>
        <pc:spChg chg="add del mod">
          <ac:chgData name="Michael O'Keefe" userId="47b0153d95b4353d" providerId="LiveId" clId="{92CA53BC-34AF-46EA-86CF-3F8076461C07}" dt="2018-01-17T13:38:04.732" v="2892" actId="1035"/>
          <ac:spMkLst>
            <pc:docMk/>
            <pc:sldMk cId="1369129459" sldId="266"/>
            <ac:spMk id="3" creationId="{8AB67059-6C43-4F4D-A106-DE0ED7CAE4EA}"/>
          </ac:spMkLst>
        </pc:spChg>
        <pc:spChg chg="del">
          <ac:chgData name="Michael O'Keefe" userId="47b0153d95b4353d" providerId="LiveId" clId="{92CA53BC-34AF-46EA-86CF-3F8076461C07}" dt="2018-01-17T13:27:32.596" v="2751" actId="478"/>
          <ac:spMkLst>
            <pc:docMk/>
            <pc:sldMk cId="1369129459" sldId="266"/>
            <ac:spMk id="4" creationId="{FE2B8E1C-2CB2-44DC-B26C-4DE4B3B667ED}"/>
          </ac:spMkLst>
        </pc:spChg>
        <pc:spChg chg="del">
          <ac:chgData name="Michael O'Keefe" userId="47b0153d95b4353d" providerId="LiveId" clId="{92CA53BC-34AF-46EA-86CF-3F8076461C07}" dt="2018-01-18T12:22:55.671" v="4189" actId="478"/>
          <ac:spMkLst>
            <pc:docMk/>
            <pc:sldMk cId="1369129459" sldId="266"/>
            <ac:spMk id="6" creationId="{77D7F07D-ED89-41E3-82E2-B8CA11D719CF}"/>
          </ac:spMkLst>
        </pc:spChg>
        <pc:spChg chg="add del">
          <ac:chgData name="Michael O'Keefe" userId="47b0153d95b4353d" providerId="LiveId" clId="{92CA53BC-34AF-46EA-86CF-3F8076461C07}" dt="2018-01-17T13:29:46.307" v="2786" actId="1035"/>
          <ac:spMkLst>
            <pc:docMk/>
            <pc:sldMk cId="1369129459" sldId="266"/>
            <ac:spMk id="8" creationId="{A6AA00D3-957E-4AD3-B885-F32B30FC4F5B}"/>
          </ac:spMkLst>
        </pc:spChg>
        <pc:spChg chg="add mod">
          <ac:chgData name="Michael O'Keefe" userId="47b0153d95b4353d" providerId="LiveId" clId="{92CA53BC-34AF-46EA-86CF-3F8076461C07}" dt="2018-01-18T11:08:02.615" v="3112" actId="1076"/>
          <ac:spMkLst>
            <pc:docMk/>
            <pc:sldMk cId="1369129459" sldId="266"/>
            <ac:spMk id="22" creationId="{122E41FA-CDD4-4883-B192-FC9774CC6D83}"/>
          </ac:spMkLst>
        </pc:spChg>
        <pc:spChg chg="add mod">
          <ac:chgData name="Michael O'Keefe" userId="47b0153d95b4353d" providerId="LiveId" clId="{92CA53BC-34AF-46EA-86CF-3F8076461C07}" dt="2018-01-18T11:08:18.183" v="3130" actId="1076"/>
          <ac:spMkLst>
            <pc:docMk/>
            <pc:sldMk cId="1369129459" sldId="266"/>
            <ac:spMk id="23" creationId="{93DE8910-B2B9-4896-BC68-B18DB2E59BF1}"/>
          </ac:spMkLst>
        </pc:spChg>
        <pc:spChg chg="add mod">
          <ac:chgData name="Michael O'Keefe" userId="47b0153d95b4353d" providerId="LiveId" clId="{92CA53BC-34AF-46EA-86CF-3F8076461C07}" dt="2018-01-18T11:13:23.621" v="3234" actId="14100"/>
          <ac:spMkLst>
            <pc:docMk/>
            <pc:sldMk cId="1369129459" sldId="266"/>
            <ac:spMk id="24" creationId="{2F2A0D90-15E3-4EEF-9829-E88CBF9C6808}"/>
          </ac:spMkLst>
        </pc:spChg>
        <pc:spChg chg="add mod">
          <ac:chgData name="Michael O'Keefe" userId="47b0153d95b4353d" providerId="LiveId" clId="{92CA53BC-34AF-46EA-86CF-3F8076461C07}" dt="2018-01-18T11:16:14.262" v="3239" actId="1035"/>
          <ac:spMkLst>
            <pc:docMk/>
            <pc:sldMk cId="1369129459" sldId="266"/>
            <ac:spMk id="25" creationId="{DF9DA068-6660-4CF7-BF25-9E3F86B0694B}"/>
          </ac:spMkLst>
        </pc:spChg>
        <pc:spChg chg="add mod">
          <ac:chgData name="Michael O'Keefe" userId="47b0153d95b4353d" providerId="LiveId" clId="{92CA53BC-34AF-46EA-86CF-3F8076461C07}" dt="2018-01-18T11:28:51.932" v="3338" actId="20577"/>
          <ac:spMkLst>
            <pc:docMk/>
            <pc:sldMk cId="1369129459" sldId="266"/>
            <ac:spMk id="26" creationId="{572CF31A-8421-4DEA-B710-11FFF4E32C4F}"/>
          </ac:spMkLst>
        </pc:spChg>
        <pc:spChg chg="add mod">
          <ac:chgData name="Michael O'Keefe" userId="47b0153d95b4353d" providerId="LiveId" clId="{92CA53BC-34AF-46EA-86CF-3F8076461C07}" dt="2018-01-18T11:38:28.735" v="3753" actId="20577"/>
          <ac:spMkLst>
            <pc:docMk/>
            <pc:sldMk cId="1369129459" sldId="266"/>
            <ac:spMk id="27" creationId="{72440FCC-BC17-4041-B6F3-DCC8C4DC00B2}"/>
          </ac:spMkLst>
        </pc:spChg>
        <pc:spChg chg="add mod">
          <ac:chgData name="Michael O'Keefe" userId="47b0153d95b4353d" providerId="LiveId" clId="{92CA53BC-34AF-46EA-86CF-3F8076461C07}" dt="2018-01-18T12:22:57.653" v="4192" actId="1035"/>
          <ac:spMkLst>
            <pc:docMk/>
            <pc:sldMk cId="1369129459" sldId="266"/>
            <ac:spMk id="28" creationId="{71946F3B-025F-45E6-BA02-900BFBEF7DC9}"/>
          </ac:spMkLst>
        </pc:spChg>
        <pc:picChg chg="add mod">
          <ac:chgData name="Michael O'Keefe" userId="47b0153d95b4353d" providerId="LiveId" clId="{92CA53BC-34AF-46EA-86CF-3F8076461C07}" dt="2018-01-17T13:38:37.698" v="2895" actId="1076"/>
          <ac:picMkLst>
            <pc:docMk/>
            <pc:sldMk cId="1369129459" sldId="266"/>
            <ac:picMk id="9" creationId="{1F4BCC19-3A6D-451B-B863-CC1A2C8E2A62}"/>
          </ac:picMkLst>
        </pc:picChg>
        <pc:cxnChg chg="add mod">
          <ac:chgData name="Michael O'Keefe" userId="47b0153d95b4353d" providerId="LiveId" clId="{92CA53BC-34AF-46EA-86CF-3F8076461C07}" dt="2018-01-18T11:06:59.460" v="3080" actId="208"/>
          <ac:cxnSpMkLst>
            <pc:docMk/>
            <pc:sldMk cId="1369129459" sldId="266"/>
            <ac:cxnSpMk id="11" creationId="{4191A6B0-F354-4346-A084-87E455470577}"/>
          </ac:cxnSpMkLst>
        </pc:cxnChg>
        <pc:cxnChg chg="add mod">
          <ac:chgData name="Michael O'Keefe" userId="47b0153d95b4353d" providerId="LiveId" clId="{92CA53BC-34AF-46EA-86CF-3F8076461C07}" dt="2018-01-18T11:16:13.489" v="3238" actId="1076"/>
          <ac:cxnSpMkLst>
            <pc:docMk/>
            <pc:sldMk cId="1369129459" sldId="266"/>
            <ac:cxnSpMk id="15" creationId="{782360D8-04EA-485C-AEF6-1102240A4BCE}"/>
          </ac:cxnSpMkLst>
        </pc:cxnChg>
        <pc:cxnChg chg="add mod">
          <ac:chgData name="Michael O'Keefe" userId="47b0153d95b4353d" providerId="LiveId" clId="{92CA53BC-34AF-46EA-86CF-3F8076461C07}" dt="2018-01-18T11:07:26.670" v="3087" actId="14100"/>
          <ac:cxnSpMkLst>
            <pc:docMk/>
            <pc:sldMk cId="1369129459" sldId="266"/>
            <ac:cxnSpMk id="17" creationId="{76520FC5-0E2C-429A-8F4B-78911D3B7E6F}"/>
          </ac:cxnSpMkLst>
        </pc:cxnChg>
        <pc:cxnChg chg="add mod">
          <ac:chgData name="Michael O'Keefe" userId="47b0153d95b4353d" providerId="LiveId" clId="{92CA53BC-34AF-46EA-86CF-3F8076461C07}" dt="2018-01-18T11:07:34.069" v="3090" actId="14100"/>
          <ac:cxnSpMkLst>
            <pc:docMk/>
            <pc:sldMk cId="1369129459" sldId="266"/>
            <ac:cxnSpMk id="20" creationId="{63A5ED8B-B4D0-4370-9149-788B652B7090}"/>
          </ac:cxnSpMkLst>
        </pc:cxnChg>
      </pc:sldChg>
      <pc:sldChg chg="addSp delSp modSp add">
        <pc:chgData name="Michael O'Keefe" userId="47b0153d95b4353d" providerId="LiveId" clId="{92CA53BC-34AF-46EA-86CF-3F8076461C07}" dt="2018-01-18T12:23:14.168" v="4200"/>
        <pc:sldMkLst>
          <pc:docMk/>
          <pc:sldMk cId="2701657043" sldId="267"/>
        </pc:sldMkLst>
        <pc:spChg chg="del mod">
          <ac:chgData name="Michael O'Keefe" userId="47b0153d95b4353d" providerId="LiveId" clId="{92CA53BC-34AF-46EA-86CF-3F8076461C07}" dt="2018-01-17T13:37:32.841" v="2890"/>
          <ac:spMkLst>
            <pc:docMk/>
            <pc:sldMk cId="2701657043" sldId="267"/>
            <ac:spMk id="2" creationId="{26AAF0FE-670C-45F7-A472-B06E33FEF1AB}"/>
          </ac:spMkLst>
        </pc:spChg>
        <pc:spChg chg="del">
          <ac:chgData name="Michael O'Keefe" userId="47b0153d95b4353d" providerId="LiveId" clId="{92CA53BC-34AF-46EA-86CF-3F8076461C07}" dt="2018-01-18T12:23:13.667" v="4199" actId="478"/>
          <ac:spMkLst>
            <pc:docMk/>
            <pc:sldMk cId="2701657043" sldId="267"/>
            <ac:spMk id="4" creationId="{58A391E6-4DF5-470F-935D-8D0AFE1E8DAD}"/>
          </ac:spMkLst>
        </pc:spChg>
        <pc:spChg chg="mod">
          <ac:chgData name="Michael O'Keefe" userId="47b0153d95b4353d" providerId="LiveId" clId="{92CA53BC-34AF-46EA-86CF-3F8076461C07}" dt="2018-01-17T13:27:54.900" v="2784" actId="20577"/>
          <ac:spMkLst>
            <pc:docMk/>
            <pc:sldMk cId="2701657043" sldId="267"/>
            <ac:spMk id="6" creationId="{E0CBEE10-0040-4A1A-804A-47AF634A6563}"/>
          </ac:spMkLst>
        </pc:spChg>
        <pc:spChg chg="add del mod">
          <ac:chgData name="Michael O'Keefe" userId="47b0153d95b4353d" providerId="LiveId" clId="{92CA53BC-34AF-46EA-86CF-3F8076461C07}" dt="2018-01-17T13:35:08.012" v="2850" actId="478"/>
          <ac:spMkLst>
            <pc:docMk/>
            <pc:sldMk cId="2701657043" sldId="267"/>
            <ac:spMk id="7" creationId="{BAD3C4BB-370F-488C-A6CD-2C91F88D658C}"/>
          </ac:spMkLst>
        </pc:spChg>
        <pc:spChg chg="add del mod">
          <ac:chgData name="Michael O'Keefe" userId="47b0153d95b4353d" providerId="LiveId" clId="{92CA53BC-34AF-46EA-86CF-3F8076461C07}" dt="2018-01-17T13:37:10.762" v="2888" actId="478"/>
          <ac:spMkLst>
            <pc:docMk/>
            <pc:sldMk cId="2701657043" sldId="267"/>
            <ac:spMk id="8" creationId="{01382965-9425-48C0-8394-19EAF3EF163B}"/>
          </ac:spMkLst>
        </pc:spChg>
        <pc:spChg chg="add">
          <ac:chgData name="Michael O'Keefe" userId="47b0153d95b4353d" providerId="LiveId" clId="{92CA53BC-34AF-46EA-86CF-3F8076461C07}" dt="2018-01-18T12:23:14.168" v="4200"/>
          <ac:spMkLst>
            <pc:docMk/>
            <pc:sldMk cId="2701657043" sldId="267"/>
            <ac:spMk id="10" creationId="{ADE7D977-99F5-4FF6-BA7B-83EB96FC750C}"/>
          </ac:spMkLst>
        </pc:spChg>
        <pc:picChg chg="add mod">
          <ac:chgData name="Michael O'Keefe" userId="47b0153d95b4353d" providerId="LiveId" clId="{92CA53BC-34AF-46EA-86CF-3F8076461C07}" dt="2018-01-17T13:38:32.995" v="2894" actId="1076"/>
          <ac:picMkLst>
            <pc:docMk/>
            <pc:sldMk cId="2701657043" sldId="267"/>
            <ac:picMk id="9" creationId="{94EC6CC2-065A-4A19-B842-0DA108E3277A}"/>
          </ac:picMkLst>
        </pc:picChg>
      </pc:sldChg>
      <pc:sldChg chg="addSp delSp modSp add">
        <pc:chgData name="Michael O'Keefe" userId="47b0153d95b4353d" providerId="LiveId" clId="{92CA53BC-34AF-46EA-86CF-3F8076461C07}" dt="2018-01-18T12:23:10.345" v="4198"/>
        <pc:sldMkLst>
          <pc:docMk/>
          <pc:sldMk cId="3352335230" sldId="268"/>
        </pc:sldMkLst>
        <pc:spChg chg="mod">
          <ac:chgData name="Michael O'Keefe" userId="47b0153d95b4353d" providerId="LiveId" clId="{92CA53BC-34AF-46EA-86CF-3F8076461C07}" dt="2018-01-17T14:01:39.535" v="2910" actId="20577"/>
          <ac:spMkLst>
            <pc:docMk/>
            <pc:sldMk cId="3352335230" sldId="268"/>
            <ac:spMk id="2" creationId="{0BD4DE6A-22C7-4245-B668-DCD545C681FD}"/>
          </ac:spMkLst>
        </pc:spChg>
        <pc:spChg chg="del">
          <ac:chgData name="Michael O'Keefe" userId="47b0153d95b4353d" providerId="LiveId" clId="{92CA53BC-34AF-46EA-86CF-3F8076461C07}" dt="2018-01-18T10:57:27.661" v="2911" actId="931"/>
          <ac:spMkLst>
            <pc:docMk/>
            <pc:sldMk cId="3352335230" sldId="268"/>
            <ac:spMk id="3" creationId="{DE7C7BF9-8D92-4014-83D5-CE90AF1B6D59}"/>
          </ac:spMkLst>
        </pc:spChg>
        <pc:spChg chg="del">
          <ac:chgData name="Michael O'Keefe" userId="47b0153d95b4353d" providerId="LiveId" clId="{92CA53BC-34AF-46EA-86CF-3F8076461C07}" dt="2018-01-18T10:57:35.501" v="2912" actId="931"/>
          <ac:spMkLst>
            <pc:docMk/>
            <pc:sldMk cId="3352335230" sldId="268"/>
            <ac:spMk id="4" creationId="{B89AD452-572E-497E-BBF7-001B7AD91F5C}"/>
          </ac:spMkLst>
        </pc:spChg>
        <pc:spChg chg="del">
          <ac:chgData name="Michael O'Keefe" userId="47b0153d95b4353d" providerId="LiveId" clId="{92CA53BC-34AF-46EA-86CF-3F8076461C07}" dt="2018-01-18T12:23:09.766" v="4197" actId="478"/>
          <ac:spMkLst>
            <pc:docMk/>
            <pc:sldMk cId="3352335230" sldId="268"/>
            <ac:spMk id="6" creationId="{36304D83-27EF-4FF6-A6C9-0F234649CC28}"/>
          </ac:spMkLst>
        </pc:spChg>
        <pc:spChg chg="add mod">
          <ac:chgData name="Michael O'Keefe" userId="47b0153d95b4353d" providerId="LiveId" clId="{92CA53BC-34AF-46EA-86CF-3F8076461C07}" dt="2018-01-18T10:59:13.668" v="3033"/>
          <ac:spMkLst>
            <pc:docMk/>
            <pc:sldMk cId="3352335230" sldId="268"/>
            <ac:spMk id="12" creationId="{2FA34CE8-8A22-4BD4-BFC2-C718F5CB18AC}"/>
          </ac:spMkLst>
        </pc:spChg>
        <pc:spChg chg="add">
          <ac:chgData name="Michael O'Keefe" userId="47b0153d95b4353d" providerId="LiveId" clId="{92CA53BC-34AF-46EA-86CF-3F8076461C07}" dt="2018-01-18T12:23:10.345" v="4198"/>
          <ac:spMkLst>
            <pc:docMk/>
            <pc:sldMk cId="3352335230" sldId="268"/>
            <ac:spMk id="13" creationId="{7EB67F04-B32E-4EDE-87B4-94B9F768DBEA}"/>
          </ac:spMkLst>
        </pc:spChg>
        <pc:picChg chg="add mod">
          <ac:chgData name="Michael O'Keefe" userId="47b0153d95b4353d" providerId="LiveId" clId="{92CA53BC-34AF-46EA-86CF-3F8076461C07}" dt="2018-01-18T10:59:05.417" v="3028" actId="1076"/>
          <ac:picMkLst>
            <pc:docMk/>
            <pc:sldMk cId="3352335230" sldId="268"/>
            <ac:picMk id="9" creationId="{3DE88F6D-8569-438C-8293-C3D1B43C55E1}"/>
          </ac:picMkLst>
        </pc:picChg>
        <pc:picChg chg="add mod">
          <ac:chgData name="Michael O'Keefe" userId="47b0153d95b4353d" providerId="LiveId" clId="{92CA53BC-34AF-46EA-86CF-3F8076461C07}" dt="2018-01-18T10:59:07.472" v="3029" actId="1076"/>
          <ac:picMkLst>
            <pc:docMk/>
            <pc:sldMk cId="3352335230" sldId="268"/>
            <ac:picMk id="11" creationId="{48BF6EE1-38F6-4041-974C-625E36A6876B}"/>
          </ac:picMkLst>
        </pc:picChg>
      </pc:sldChg>
      <pc:sldChg chg="addSp delSp modSp add">
        <pc:chgData name="Michael O'Keefe" userId="47b0153d95b4353d" providerId="LiveId" clId="{92CA53BC-34AF-46EA-86CF-3F8076461C07}" dt="2018-01-18T12:23:02.707" v="4194"/>
        <pc:sldMkLst>
          <pc:docMk/>
          <pc:sldMk cId="220019300" sldId="269"/>
        </pc:sldMkLst>
        <pc:spChg chg="del">
          <ac:chgData name="Michael O'Keefe" userId="47b0153d95b4353d" providerId="LiveId" clId="{92CA53BC-34AF-46EA-86CF-3F8076461C07}" dt="2018-01-18T11:32:15.138" v="3340"/>
          <ac:spMkLst>
            <pc:docMk/>
            <pc:sldMk cId="220019300" sldId="269"/>
            <ac:spMk id="2" creationId="{CB8AD3A0-6314-49C8-BEF6-BDFD3A2CCFFB}"/>
          </ac:spMkLst>
        </pc:spChg>
        <pc:spChg chg="del">
          <ac:chgData name="Michael O'Keefe" userId="47b0153d95b4353d" providerId="LiveId" clId="{92CA53BC-34AF-46EA-86CF-3F8076461C07}" dt="2018-01-18T12:23:02.165" v="4193" actId="478"/>
          <ac:spMkLst>
            <pc:docMk/>
            <pc:sldMk cId="220019300" sldId="269"/>
            <ac:spMk id="4" creationId="{85DCAA06-A96B-4B47-94F0-B874A91B0052}"/>
          </ac:spMkLst>
        </pc:spChg>
        <pc:spChg chg="mod">
          <ac:chgData name="Michael O'Keefe" userId="47b0153d95b4353d" providerId="LiveId" clId="{92CA53BC-34AF-46EA-86CF-3F8076461C07}" dt="2018-01-18T11:37:42.726" v="3663" actId="20577"/>
          <ac:spMkLst>
            <pc:docMk/>
            <pc:sldMk cId="220019300" sldId="269"/>
            <ac:spMk id="6" creationId="{70038FBF-1A64-4C14-8672-22648AC11F3A}"/>
          </ac:spMkLst>
        </pc:spChg>
        <pc:spChg chg="add del mod">
          <ac:chgData name="Michael O'Keefe" userId="47b0153d95b4353d" providerId="LiveId" clId="{92CA53BC-34AF-46EA-86CF-3F8076461C07}" dt="2018-01-18T11:33:11.763" v="3343"/>
          <ac:spMkLst>
            <pc:docMk/>
            <pc:sldMk cId="220019300" sldId="269"/>
            <ac:spMk id="9" creationId="{6F471CB7-E105-4C89-BBBE-36082A4C6556}"/>
          </ac:spMkLst>
        </pc:spChg>
        <pc:spChg chg="add del mod">
          <ac:chgData name="Michael O'Keefe" userId="47b0153d95b4353d" providerId="LiveId" clId="{92CA53BC-34AF-46EA-86CF-3F8076461C07}" dt="2018-01-18T11:33:41.301" v="3348" actId="478"/>
          <ac:spMkLst>
            <pc:docMk/>
            <pc:sldMk cId="220019300" sldId="269"/>
            <ac:spMk id="11" creationId="{E54A75A8-2745-46F3-A456-C8AB57F8EE98}"/>
          </ac:spMkLst>
        </pc:spChg>
        <pc:spChg chg="add mod">
          <ac:chgData name="Michael O'Keefe" userId="47b0153d95b4353d" providerId="LiveId" clId="{92CA53BC-34AF-46EA-86CF-3F8076461C07}" dt="2018-01-18T11:37:17.575" v="3644" actId="1076"/>
          <ac:spMkLst>
            <pc:docMk/>
            <pc:sldMk cId="220019300" sldId="269"/>
            <ac:spMk id="25" creationId="{3BD174E6-1E09-44C0-959F-CA9192C7DB22}"/>
          </ac:spMkLst>
        </pc:spChg>
        <pc:spChg chg="add del mod">
          <ac:chgData name="Michael O'Keefe" userId="47b0153d95b4353d" providerId="LiveId" clId="{92CA53BC-34AF-46EA-86CF-3F8076461C07}" dt="2018-01-18T11:35:13.301" v="3386" actId="478"/>
          <ac:spMkLst>
            <pc:docMk/>
            <pc:sldMk cId="220019300" sldId="269"/>
            <ac:spMk id="26" creationId="{B7EFECAD-227D-4809-B5A4-DC2EA5176838}"/>
          </ac:spMkLst>
        </pc:spChg>
        <pc:spChg chg="add">
          <ac:chgData name="Michael O'Keefe" userId="47b0153d95b4353d" providerId="LiveId" clId="{92CA53BC-34AF-46EA-86CF-3F8076461C07}" dt="2018-01-18T12:23:02.707" v="4194"/>
          <ac:spMkLst>
            <pc:docMk/>
            <pc:sldMk cId="220019300" sldId="269"/>
            <ac:spMk id="32" creationId="{FF14F621-D38F-4530-BBAE-FD72C6C7F4BC}"/>
          </ac:spMkLst>
        </pc:spChg>
        <pc:picChg chg="add del mod">
          <ac:chgData name="Michael O'Keefe" userId="47b0153d95b4353d" providerId="LiveId" clId="{92CA53BC-34AF-46EA-86CF-3F8076461C07}" dt="2018-01-18T11:32:21.998" v="3342" actId="478"/>
          <ac:picMkLst>
            <pc:docMk/>
            <pc:sldMk cId="220019300" sldId="269"/>
            <ac:picMk id="7" creationId="{ACC4D1AE-F3DB-475A-BEE5-0ECE6393CFDC}"/>
          </ac:picMkLst>
        </pc:picChg>
        <pc:picChg chg="add mod">
          <ac:chgData name="Michael O'Keefe" userId="47b0153d95b4353d" providerId="LiveId" clId="{92CA53BC-34AF-46EA-86CF-3F8076461C07}" dt="2018-01-18T11:33:13.493" v="3344" actId="1076"/>
          <ac:picMkLst>
            <pc:docMk/>
            <pc:sldMk cId="220019300" sldId="269"/>
            <ac:picMk id="10" creationId="{458ACDA7-6EEB-4A7C-BC98-1501DFE4CED0}"/>
          </ac:picMkLst>
        </pc:picChg>
        <pc:picChg chg="add del mod">
          <ac:chgData name="Michael O'Keefe" userId="47b0153d95b4353d" providerId="LiveId" clId="{92CA53BC-34AF-46EA-86CF-3F8076461C07}" dt="2018-01-18T11:37:03.053" v="3640"/>
          <ac:picMkLst>
            <pc:docMk/>
            <pc:sldMk cId="220019300" sldId="269"/>
            <ac:picMk id="27" creationId="{0730C7B2-5C1D-4D64-BCD9-EC6E1922258D}"/>
          </ac:picMkLst>
        </pc:picChg>
        <pc:cxnChg chg="add mod">
          <ac:chgData name="Michael O'Keefe" userId="47b0153d95b4353d" providerId="LiveId" clId="{92CA53BC-34AF-46EA-86CF-3F8076461C07}" dt="2018-01-18T11:37:25.529" v="3646" actId="14100"/>
          <ac:cxnSpMkLst>
            <pc:docMk/>
            <pc:sldMk cId="220019300" sldId="269"/>
            <ac:cxnSpMk id="13" creationId="{7087D6D4-0A95-4C56-8677-27DAE1B4C7BB}"/>
          </ac:cxnSpMkLst>
        </pc:cxnChg>
        <pc:cxnChg chg="add del">
          <ac:chgData name="Michael O'Keefe" userId="47b0153d95b4353d" providerId="LiveId" clId="{92CA53BC-34AF-46EA-86CF-3F8076461C07}" dt="2018-01-18T11:34:20.516" v="3355" actId="478"/>
          <ac:cxnSpMkLst>
            <pc:docMk/>
            <pc:sldMk cId="220019300" sldId="269"/>
            <ac:cxnSpMk id="17" creationId="{8D1ABE4E-FB78-47A0-B7EC-BBA4687C72AD}"/>
          </ac:cxnSpMkLst>
        </pc:cxnChg>
        <pc:cxnChg chg="add mod">
          <ac:chgData name="Michael O'Keefe" userId="47b0153d95b4353d" providerId="LiveId" clId="{92CA53BC-34AF-46EA-86CF-3F8076461C07}" dt="2018-01-18T11:37:30.089" v="3648" actId="14100"/>
          <ac:cxnSpMkLst>
            <pc:docMk/>
            <pc:sldMk cId="220019300" sldId="269"/>
            <ac:cxnSpMk id="18" creationId="{D0A22703-510C-43DA-BCE3-787C6D5D8F7B}"/>
          </ac:cxnSpMkLst>
        </pc:cxnChg>
        <pc:cxnChg chg="add mod">
          <ac:chgData name="Michael O'Keefe" userId="47b0153d95b4353d" providerId="LiveId" clId="{92CA53BC-34AF-46EA-86CF-3F8076461C07}" dt="2018-01-18T11:37:33.859" v="3649" actId="14100"/>
          <ac:cxnSpMkLst>
            <pc:docMk/>
            <pc:sldMk cId="220019300" sldId="269"/>
            <ac:cxnSpMk id="21" creationId="{4F0D338D-C0A5-41EE-A925-EFC53C38154B}"/>
          </ac:cxnSpMkLst>
        </pc:cxnChg>
      </pc:sldChg>
      <pc:sldChg chg="addSp delSp modSp add">
        <pc:chgData name="Michael O'Keefe" userId="47b0153d95b4353d" providerId="LiveId" clId="{92CA53BC-34AF-46EA-86CF-3F8076461C07}" dt="2018-01-18T12:23:06.737" v="4196"/>
        <pc:sldMkLst>
          <pc:docMk/>
          <pc:sldMk cId="3482372170" sldId="270"/>
        </pc:sldMkLst>
        <pc:spChg chg="del">
          <ac:chgData name="Michael O'Keefe" userId="47b0153d95b4353d" providerId="LiveId" clId="{92CA53BC-34AF-46EA-86CF-3F8076461C07}" dt="2018-01-18T11:37:07.721" v="3642"/>
          <ac:spMkLst>
            <pc:docMk/>
            <pc:sldMk cId="3482372170" sldId="270"/>
            <ac:spMk id="2" creationId="{BFDE707C-4041-4C67-80F2-E860CFBE9D7A}"/>
          </ac:spMkLst>
        </pc:spChg>
        <pc:spChg chg="del">
          <ac:chgData name="Michael O'Keefe" userId="47b0153d95b4353d" providerId="LiveId" clId="{92CA53BC-34AF-46EA-86CF-3F8076461C07}" dt="2018-01-18T12:23:06.164" v="4195" actId="478"/>
          <ac:spMkLst>
            <pc:docMk/>
            <pc:sldMk cId="3482372170" sldId="270"/>
            <ac:spMk id="4" creationId="{7D1DFEFE-B4D8-4AC3-8D20-7347311F582B}"/>
          </ac:spMkLst>
        </pc:spChg>
        <pc:spChg chg="mod">
          <ac:chgData name="Michael O'Keefe" userId="47b0153d95b4353d" providerId="LiveId" clId="{92CA53BC-34AF-46EA-86CF-3F8076461C07}" dt="2018-01-18T11:40:08.485" v="3816" actId="20577"/>
          <ac:spMkLst>
            <pc:docMk/>
            <pc:sldMk cId="3482372170" sldId="270"/>
            <ac:spMk id="6" creationId="{46002960-F385-45B5-9A72-54D16E601BA8}"/>
          </ac:spMkLst>
        </pc:spChg>
        <pc:spChg chg="add mod">
          <ac:chgData name="Michael O'Keefe" userId="47b0153d95b4353d" providerId="LiveId" clId="{92CA53BC-34AF-46EA-86CF-3F8076461C07}" dt="2018-01-18T11:43:51.786" v="3817" actId="20577"/>
          <ac:spMkLst>
            <pc:docMk/>
            <pc:sldMk cId="3482372170" sldId="270"/>
            <ac:spMk id="8" creationId="{BD517997-7FF2-4F5E-82EE-FC36EF90B845}"/>
          </ac:spMkLst>
        </pc:spChg>
        <pc:spChg chg="add mod">
          <ac:chgData name="Michael O'Keefe" userId="47b0153d95b4353d" providerId="LiveId" clId="{92CA53BC-34AF-46EA-86CF-3F8076461C07}" dt="2018-01-18T11:39:05.616" v="3775" actId="1076"/>
          <ac:spMkLst>
            <pc:docMk/>
            <pc:sldMk cId="3482372170" sldId="270"/>
            <ac:spMk id="9" creationId="{B625B052-D5A4-41F2-B2F5-46D413EB1FE3}"/>
          </ac:spMkLst>
        </pc:spChg>
        <pc:spChg chg="add">
          <ac:chgData name="Michael O'Keefe" userId="47b0153d95b4353d" providerId="LiveId" clId="{92CA53BC-34AF-46EA-86CF-3F8076461C07}" dt="2018-01-18T12:23:06.737" v="4196"/>
          <ac:spMkLst>
            <pc:docMk/>
            <pc:sldMk cId="3482372170" sldId="270"/>
            <ac:spMk id="16" creationId="{2B4B8C6C-0051-4AEE-BDA6-10E4A952BBA3}"/>
          </ac:spMkLst>
        </pc:spChg>
        <pc:picChg chg="add mod">
          <ac:chgData name="Michael O'Keefe" userId="47b0153d95b4353d" providerId="LiveId" clId="{92CA53BC-34AF-46EA-86CF-3F8076461C07}" dt="2018-01-18T11:37:11.192" v="3643" actId="1076"/>
          <ac:picMkLst>
            <pc:docMk/>
            <pc:sldMk cId="3482372170" sldId="270"/>
            <ac:picMk id="7" creationId="{CAF20BFC-FBDF-4BE7-B435-C9C9F7B6E052}"/>
          </ac:picMkLst>
        </pc:picChg>
        <pc:cxnChg chg="add mod">
          <ac:chgData name="Michael O'Keefe" userId="47b0153d95b4353d" providerId="LiveId" clId="{92CA53BC-34AF-46EA-86CF-3F8076461C07}" dt="2018-01-18T11:39:43.148" v="3780" actId="14100"/>
          <ac:cxnSpMkLst>
            <pc:docMk/>
            <pc:sldMk cId="3482372170" sldId="270"/>
            <ac:cxnSpMk id="11" creationId="{85883C7D-3AC9-4B44-B097-407D87F5E894}"/>
          </ac:cxnSpMkLst>
        </pc:cxnChg>
        <pc:cxnChg chg="add mod">
          <ac:chgData name="Michael O'Keefe" userId="47b0153d95b4353d" providerId="LiveId" clId="{92CA53BC-34AF-46EA-86CF-3F8076461C07}" dt="2018-01-18T11:39:52.913" v="3783" actId="14100"/>
          <ac:cxnSpMkLst>
            <pc:docMk/>
            <pc:sldMk cId="3482372170" sldId="270"/>
            <ac:cxnSpMk id="13" creationId="{82E3EFC9-AB27-415A-BBEA-3614455CB615}"/>
          </ac:cxnSpMkLst>
        </pc:cxnChg>
      </pc:sldChg>
      <pc:sldChg chg="addSp delSp modSp add">
        <pc:chgData name="Michael O'Keefe" userId="47b0153d95b4353d" providerId="LiveId" clId="{92CA53BC-34AF-46EA-86CF-3F8076461C07}" dt="2018-01-18T12:23:19.624" v="4202"/>
        <pc:sldMkLst>
          <pc:docMk/>
          <pc:sldMk cId="892783372" sldId="271"/>
        </pc:sldMkLst>
        <pc:spChg chg="del">
          <ac:chgData name="Michael O'Keefe" userId="47b0153d95b4353d" providerId="LiveId" clId="{92CA53BC-34AF-46EA-86CF-3F8076461C07}" dt="2018-01-18T12:09:39.979" v="3819" actId="931"/>
          <ac:spMkLst>
            <pc:docMk/>
            <pc:sldMk cId="892783372" sldId="271"/>
            <ac:spMk id="2" creationId="{1A5515C1-EB58-4AD4-BEA6-1CC4D27791A1}"/>
          </ac:spMkLst>
        </pc:spChg>
        <pc:spChg chg="del">
          <ac:chgData name="Michael O'Keefe" userId="47b0153d95b4353d" providerId="LiveId" clId="{92CA53BC-34AF-46EA-86CF-3F8076461C07}" dt="2018-01-18T12:23:19.129" v="4201" actId="478"/>
          <ac:spMkLst>
            <pc:docMk/>
            <pc:sldMk cId="892783372" sldId="271"/>
            <ac:spMk id="4" creationId="{864987B5-E47C-48F0-A46B-167991A3329D}"/>
          </ac:spMkLst>
        </pc:spChg>
        <pc:spChg chg="mod">
          <ac:chgData name="Michael O'Keefe" userId="47b0153d95b4353d" providerId="LiveId" clId="{92CA53BC-34AF-46EA-86CF-3F8076461C07}" dt="2018-01-18T12:17:03.263" v="4168" actId="20577"/>
          <ac:spMkLst>
            <pc:docMk/>
            <pc:sldMk cId="892783372" sldId="271"/>
            <ac:spMk id="6" creationId="{6E02AB38-8C0B-42AB-838F-D55F5A417BBA}"/>
          </ac:spMkLst>
        </pc:spChg>
        <pc:spChg chg="add mod">
          <ac:chgData name="Michael O'Keefe" userId="47b0153d95b4353d" providerId="LiveId" clId="{92CA53BC-34AF-46EA-86CF-3F8076461C07}" dt="2018-01-18T12:11:22.390" v="3881" actId="1076"/>
          <ac:spMkLst>
            <pc:docMk/>
            <pc:sldMk cId="892783372" sldId="271"/>
            <ac:spMk id="13" creationId="{D1247EF2-45FE-4E13-9AF1-F556F4272524}"/>
          </ac:spMkLst>
        </pc:spChg>
        <pc:spChg chg="add mod">
          <ac:chgData name="Michael O'Keefe" userId="47b0153d95b4353d" providerId="LiveId" clId="{92CA53BC-34AF-46EA-86CF-3F8076461C07}" dt="2018-01-18T12:11:31.504" v="3886" actId="1076"/>
          <ac:spMkLst>
            <pc:docMk/>
            <pc:sldMk cId="892783372" sldId="271"/>
            <ac:spMk id="14" creationId="{FEE824D9-239A-4B5F-935C-0C825ABFFCEE}"/>
          </ac:spMkLst>
        </pc:spChg>
        <pc:spChg chg="add mod">
          <ac:chgData name="Michael O'Keefe" userId="47b0153d95b4353d" providerId="LiveId" clId="{92CA53BC-34AF-46EA-86CF-3F8076461C07}" dt="2018-01-18T12:11:40.601" v="3891" actId="20577"/>
          <ac:spMkLst>
            <pc:docMk/>
            <pc:sldMk cId="892783372" sldId="271"/>
            <ac:spMk id="15" creationId="{BB6D4CE3-63FA-4D66-B7B7-6B68A86219ED}"/>
          </ac:spMkLst>
        </pc:spChg>
        <pc:spChg chg="add mod">
          <ac:chgData name="Michael O'Keefe" userId="47b0153d95b4353d" providerId="LiveId" clId="{92CA53BC-34AF-46EA-86CF-3F8076461C07}" dt="2018-01-18T12:16:29.835" v="4133" actId="20577"/>
          <ac:spMkLst>
            <pc:docMk/>
            <pc:sldMk cId="892783372" sldId="271"/>
            <ac:spMk id="16" creationId="{82576371-B664-4AAD-A1C9-AFCE79E1AA11}"/>
          </ac:spMkLst>
        </pc:spChg>
        <pc:spChg chg="add">
          <ac:chgData name="Michael O'Keefe" userId="47b0153d95b4353d" providerId="LiveId" clId="{92CA53BC-34AF-46EA-86CF-3F8076461C07}" dt="2018-01-18T12:23:19.624" v="4202"/>
          <ac:spMkLst>
            <pc:docMk/>
            <pc:sldMk cId="892783372" sldId="271"/>
            <ac:spMk id="17" creationId="{CEFBA177-25F5-48BF-8B23-D0833CAC9395}"/>
          </ac:spMkLst>
        </pc:spChg>
        <pc:picChg chg="add mod">
          <ac:chgData name="Michael O'Keefe" userId="47b0153d95b4353d" providerId="LiveId" clId="{92CA53BC-34AF-46EA-86CF-3F8076461C07}" dt="2018-01-18T12:10:29.969" v="3833" actId="1076"/>
          <ac:picMkLst>
            <pc:docMk/>
            <pc:sldMk cId="892783372" sldId="271"/>
            <ac:picMk id="8" creationId="{E24AC0C5-0E4A-4A11-BA88-365BF75D243C}"/>
          </ac:picMkLst>
        </pc:picChg>
        <pc:picChg chg="add mod">
          <ac:chgData name="Michael O'Keefe" userId="47b0153d95b4353d" providerId="LiveId" clId="{92CA53BC-34AF-46EA-86CF-3F8076461C07}" dt="2018-01-18T12:10:03.714" v="3827" actId="14100"/>
          <ac:picMkLst>
            <pc:docMk/>
            <pc:sldMk cId="892783372" sldId="271"/>
            <ac:picMk id="10" creationId="{635B3726-D1BE-4BD9-9450-E6F11045B459}"/>
          </ac:picMkLst>
        </pc:picChg>
        <pc:picChg chg="add mod">
          <ac:chgData name="Michael O'Keefe" userId="47b0153d95b4353d" providerId="LiveId" clId="{92CA53BC-34AF-46EA-86CF-3F8076461C07}" dt="2018-01-18T12:10:21.356" v="3831" actId="14100"/>
          <ac:picMkLst>
            <pc:docMk/>
            <pc:sldMk cId="892783372" sldId="271"/>
            <ac:picMk id="12" creationId="{11B0F19E-75F4-4493-81A8-C282372BD734}"/>
          </ac:picMkLst>
        </pc:picChg>
      </pc:sldChg>
    </pc:docChg>
  </pc:docChgLst>
  <pc:docChgLst>
    <pc:chgData name="Michael O'Keefe" userId="47b0153d95b4353d" providerId="LiveId" clId="{86D621F9-8732-46A8-8055-5106798AA247}"/>
    <pc:docChg chg="custSel addSld modSld">
      <pc:chgData name="Michael O'Keefe" userId="47b0153d95b4353d" providerId="LiveId" clId="{86D621F9-8732-46A8-8055-5106798AA247}" dt="2018-01-19T10:37:01.376" v="839" actId="20577"/>
      <pc:docMkLst>
        <pc:docMk/>
      </pc:docMkLst>
      <pc:sldChg chg="modSp">
        <pc:chgData name="Michael O'Keefe" userId="47b0153d95b4353d" providerId="LiveId" clId="{86D621F9-8732-46A8-8055-5106798AA247}" dt="2018-01-19T10:37:01.376" v="839" actId="20577"/>
        <pc:sldMkLst>
          <pc:docMk/>
          <pc:sldMk cId="2060653666" sldId="262"/>
        </pc:sldMkLst>
        <pc:spChg chg="mod">
          <ac:chgData name="Michael O'Keefe" userId="47b0153d95b4353d" providerId="LiveId" clId="{86D621F9-8732-46A8-8055-5106798AA247}" dt="2018-01-19T10:37:01.376" v="839" actId="20577"/>
          <ac:spMkLst>
            <pc:docMk/>
            <pc:sldMk cId="2060653666" sldId="262"/>
            <ac:spMk id="3" creationId="{4C7AFFF0-10AB-4840-8D25-EF5524A3B719}"/>
          </ac:spMkLst>
        </pc:spChg>
      </pc:sldChg>
      <pc:sldChg chg="addSp delSp modSp add">
        <pc:chgData name="Michael O'Keefe" userId="47b0153d95b4353d" providerId="LiveId" clId="{86D621F9-8732-46A8-8055-5106798AA247}" dt="2018-01-18T16:11:40.446" v="835" actId="20577"/>
        <pc:sldMkLst>
          <pc:docMk/>
          <pc:sldMk cId="1859352620" sldId="272"/>
        </pc:sldMkLst>
        <pc:spChg chg="del">
          <ac:chgData name="Michael O'Keefe" userId="47b0153d95b4353d" providerId="LiveId" clId="{86D621F9-8732-46A8-8055-5106798AA247}" dt="2018-01-18T15:29:39.108" v="1" actId="20577"/>
          <ac:spMkLst>
            <pc:docMk/>
            <pc:sldMk cId="1859352620" sldId="272"/>
            <ac:spMk id="2" creationId="{2E4632D4-0DBD-49E7-8E0B-51645734C84A}"/>
          </ac:spMkLst>
        </pc:spChg>
        <pc:spChg chg="mod">
          <ac:chgData name="Michael O'Keefe" userId="47b0153d95b4353d" providerId="LiveId" clId="{86D621F9-8732-46A8-8055-5106798AA247}" dt="2018-01-18T15:30:54.685" v="278" actId="20577"/>
          <ac:spMkLst>
            <pc:docMk/>
            <pc:sldMk cId="1859352620" sldId="272"/>
            <ac:spMk id="6" creationId="{70F82B46-B1A4-49EB-81D3-441F1BE243D5}"/>
          </ac:spMkLst>
        </pc:spChg>
        <pc:spChg chg="add mod">
          <ac:chgData name="Michael O'Keefe" userId="47b0153d95b4353d" providerId="LiveId" clId="{86D621F9-8732-46A8-8055-5106798AA247}" dt="2018-01-18T16:11:40.446" v="835" actId="20577"/>
          <ac:spMkLst>
            <pc:docMk/>
            <pc:sldMk cId="1859352620" sldId="272"/>
            <ac:spMk id="8" creationId="{B76029A4-104B-4D8B-9EC0-09C8DD33F765}"/>
          </ac:spMkLst>
        </pc:spChg>
        <pc:picChg chg="add mod">
          <ac:chgData name="Michael O'Keefe" userId="47b0153d95b4353d" providerId="LiveId" clId="{86D621F9-8732-46A8-8055-5106798AA247}" dt="2018-01-18T15:29:43.137" v="2" actId="1076"/>
          <ac:picMkLst>
            <pc:docMk/>
            <pc:sldMk cId="1859352620" sldId="272"/>
            <ac:picMk id="7" creationId="{60006F88-D51B-45AB-A6E5-53CADC6A4640}"/>
          </ac:picMkLst>
        </pc:picChg>
      </pc:sldChg>
      <pc:sldChg chg="modSp add">
        <pc:chgData name="Michael O'Keefe" userId="47b0153d95b4353d" providerId="LiveId" clId="{86D621F9-8732-46A8-8055-5106798AA247}" dt="2018-01-18T16:09:06.733" v="823" actId="20577"/>
        <pc:sldMkLst>
          <pc:docMk/>
          <pc:sldMk cId="1492681721" sldId="273"/>
        </pc:sldMkLst>
        <pc:spChg chg="mod">
          <ac:chgData name="Michael O'Keefe" userId="47b0153d95b4353d" providerId="LiveId" clId="{86D621F9-8732-46A8-8055-5106798AA247}" dt="2018-01-18T16:09:06.733" v="823" actId="20577"/>
          <ac:spMkLst>
            <pc:docMk/>
            <pc:sldMk cId="1492681721" sldId="273"/>
            <ac:spMk id="2" creationId="{3322AB27-DFCB-4F68-B12F-47F27BD87169}"/>
          </ac:spMkLst>
        </pc:spChg>
        <pc:spChg chg="mod">
          <ac:chgData name="Michael O'Keefe" userId="47b0153d95b4353d" providerId="LiveId" clId="{86D621F9-8732-46A8-8055-5106798AA247}" dt="2018-01-18T15:31:25.184" v="390" actId="20577"/>
          <ac:spMkLst>
            <pc:docMk/>
            <pc:sldMk cId="1492681721" sldId="273"/>
            <ac:spMk id="6" creationId="{B97A866E-2BCD-4928-A5E4-2B58789942A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8E5DB-1053-4FFD-AA5E-24F7BCAF9C49}" type="datetimeFigureOut">
              <a:rPr lang="en-GB" smtClean="0"/>
              <a:t>19/01/2018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1BF6C-6269-4EDB-AD3B-279C68ABF4E1}" type="slidenum">
              <a:rPr lang="en-GB" smtClean="0"/>
              <a:t>‹#›</a:t>
            </a:fld>
            <a:endParaRPr lang="en-GB"/>
          </a:p>
        </p:txBody>
      </p:sp>
    </p:spTree>
    <p:extLst>
      <p:ext uri="{BB962C8B-B14F-4D97-AF65-F5344CB8AC3E}">
        <p14:creationId xmlns:p14="http://schemas.microsoft.com/office/powerpoint/2010/main" val="45163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021CB-F547-4102-9EE0-A771E3EB44A7}"/>
              </a:ext>
            </a:extLst>
          </p:cNvPr>
          <p:cNvSpPr>
            <a:spLocks noGrp="1"/>
          </p:cNvSpPr>
          <p:nvPr>
            <p:ph type="ctrTitle"/>
          </p:nvPr>
        </p:nvSpPr>
        <p:spPr>
          <a:xfrm>
            <a:off x="1524000" y="1122363"/>
            <a:ext cx="9144000" cy="2387600"/>
          </a:xfrm>
        </p:spPr>
        <p:txBody>
          <a:bodyPr anchor="b"/>
          <a:lstStyle>
            <a:lvl1pPr algn="ctr">
              <a:defRPr sz="6000">
                <a:solidFill>
                  <a:srgbClr val="A18212"/>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ED8C36D-BDB1-4ED7-A7B8-34C6D017FD70}"/>
              </a:ext>
            </a:extLst>
          </p:cNvPr>
          <p:cNvSpPr>
            <a:spLocks noGrp="1"/>
          </p:cNvSpPr>
          <p:nvPr>
            <p:ph type="subTitle" idx="1"/>
          </p:nvPr>
        </p:nvSpPr>
        <p:spPr>
          <a:xfrm>
            <a:off x="1524000" y="3602038"/>
            <a:ext cx="9144000" cy="1655762"/>
          </a:xfrm>
        </p:spPr>
        <p:txBody>
          <a:bodyPr/>
          <a:lstStyle>
            <a:lvl1pPr marL="0" indent="0" algn="ctr">
              <a:buNone/>
              <a:defRPr sz="2400">
                <a:solidFill>
                  <a:srgbClr val="013B8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a:p>
            <a:endParaRPr lang="en-GB" dirty="0"/>
          </a:p>
        </p:txBody>
      </p:sp>
      <p:cxnSp>
        <p:nvCxnSpPr>
          <p:cNvPr id="16" name="Straight Connector 15">
            <a:extLst>
              <a:ext uri="{FF2B5EF4-FFF2-40B4-BE49-F238E27FC236}">
                <a16:creationId xmlns:a16="http://schemas.microsoft.com/office/drawing/2014/main" id="{CB93153D-C306-4C0C-BEED-C9AF8A2BC8F7}"/>
              </a:ext>
            </a:extLst>
          </p:cNvPr>
          <p:cNvCxnSpPr>
            <a:cxnSpLocks/>
          </p:cNvCxnSpPr>
          <p:nvPr userDrawn="1"/>
        </p:nvCxnSpPr>
        <p:spPr>
          <a:xfrm>
            <a:off x="3727269" y="3509963"/>
            <a:ext cx="4807131" cy="0"/>
          </a:xfrm>
          <a:prstGeom prst="line">
            <a:avLst/>
          </a:prstGeom>
          <a:ln w="25400">
            <a:solidFill>
              <a:srgbClr val="A18212"/>
            </a:solidFill>
          </a:ln>
        </p:spPr>
        <p:style>
          <a:lnRef idx="2">
            <a:schemeClr val="dk1"/>
          </a:lnRef>
          <a:fillRef idx="0">
            <a:schemeClr val="dk1"/>
          </a:fillRef>
          <a:effectRef idx="1">
            <a:schemeClr val="dk1"/>
          </a:effectRef>
          <a:fontRef idx="minor">
            <a:schemeClr val="tx1"/>
          </a:fontRef>
        </p:style>
      </p:cxnSp>
      <p:pic>
        <p:nvPicPr>
          <p:cNvPr id="1026" name="Picture 2" descr="Image result for liverpool uni logo">
            <a:extLst>
              <a:ext uri="{FF2B5EF4-FFF2-40B4-BE49-F238E27FC236}">
                <a16:creationId xmlns:a16="http://schemas.microsoft.com/office/drawing/2014/main" id="{F0688145-E95B-4E90-A875-1F37BE2765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83336" y="5500906"/>
            <a:ext cx="3084154" cy="12589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2A4E504-5E13-47C6-B9F0-80DCD02F564D}"/>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384" b="11969"/>
          <a:stretch/>
        </p:blipFill>
        <p:spPr>
          <a:xfrm>
            <a:off x="0" y="5570575"/>
            <a:ext cx="2112160" cy="840766"/>
          </a:xfrm>
          <a:prstGeom prst="rect">
            <a:avLst/>
          </a:prstGeom>
        </p:spPr>
      </p:pic>
    </p:spTree>
    <p:extLst>
      <p:ext uri="{BB962C8B-B14F-4D97-AF65-F5344CB8AC3E}">
        <p14:creationId xmlns:p14="http://schemas.microsoft.com/office/powerpoint/2010/main" val="23905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E8920-3233-49F3-96CE-169A7CDD77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5907B9-D762-45DA-B6C5-6D622EE5E0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2112F8-0FE5-4039-AC19-77FC683E79EC}"/>
              </a:ext>
            </a:extLst>
          </p:cNvPr>
          <p:cNvSpPr>
            <a:spLocks noGrp="1"/>
          </p:cNvSpPr>
          <p:nvPr>
            <p:ph type="dt" sz="half" idx="10"/>
          </p:nvPr>
        </p:nvSpPr>
        <p:spPr/>
        <p:txBody>
          <a:bodyPr/>
          <a:lstStyle/>
          <a:p>
            <a:fld id="{CA324CEF-FDA5-4D61-A117-7B033B80B857}" type="datetime1">
              <a:rPr lang="en-GB" smtClean="0"/>
              <a:t>19/01/2018</a:t>
            </a:fld>
            <a:endParaRPr lang="en-GB"/>
          </a:p>
        </p:txBody>
      </p:sp>
      <p:sp>
        <p:nvSpPr>
          <p:cNvPr id="5" name="Footer Placeholder 4">
            <a:extLst>
              <a:ext uri="{FF2B5EF4-FFF2-40B4-BE49-F238E27FC236}">
                <a16:creationId xmlns:a16="http://schemas.microsoft.com/office/drawing/2014/main" id="{6C831282-A2A8-4747-9ADC-88DE3D70C2D9}"/>
              </a:ext>
            </a:extLst>
          </p:cNvPr>
          <p:cNvSpPr>
            <a:spLocks noGrp="1"/>
          </p:cNvSpPr>
          <p:nvPr>
            <p:ph type="ftr" sz="quarter" idx="11"/>
          </p:nvPr>
        </p:nvSpPr>
        <p:spPr/>
        <p:txBody>
          <a:bodyPr/>
          <a:lstStyle/>
          <a:p>
            <a:r>
              <a:rPr lang="en-GB"/>
              <a:t>Presentation Template</a:t>
            </a:r>
          </a:p>
        </p:txBody>
      </p:sp>
      <p:sp>
        <p:nvSpPr>
          <p:cNvPr id="6" name="Slide Number Placeholder 5">
            <a:extLst>
              <a:ext uri="{FF2B5EF4-FFF2-40B4-BE49-F238E27FC236}">
                <a16:creationId xmlns:a16="http://schemas.microsoft.com/office/drawing/2014/main" id="{94BA73C1-65ED-44B7-9B65-17371029DECF}"/>
              </a:ext>
            </a:extLst>
          </p:cNvPr>
          <p:cNvSpPr>
            <a:spLocks noGrp="1"/>
          </p:cNvSpPr>
          <p:nvPr>
            <p:ph type="sldNum" sz="quarter" idx="12"/>
          </p:nvPr>
        </p:nvSpPr>
        <p:spPr/>
        <p:txBody>
          <a:bodyPr/>
          <a:lstStyle/>
          <a:p>
            <a:fld id="{6CB1E421-4C85-4813-A873-1C2A1F1C00E7}" type="slidenum">
              <a:rPr lang="en-GB" smtClean="0"/>
              <a:t>‹#›</a:t>
            </a:fld>
            <a:endParaRPr lang="en-GB"/>
          </a:p>
        </p:txBody>
      </p:sp>
    </p:spTree>
    <p:extLst>
      <p:ext uri="{BB962C8B-B14F-4D97-AF65-F5344CB8AC3E}">
        <p14:creationId xmlns:p14="http://schemas.microsoft.com/office/powerpoint/2010/main" val="426232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808BDD-08EB-43EE-80E2-B853F1B0B6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D8976A-B904-428E-BBA4-85824AEC3A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D4251B-72D6-46EA-943D-8AD422B4E4B1}"/>
              </a:ext>
            </a:extLst>
          </p:cNvPr>
          <p:cNvSpPr>
            <a:spLocks noGrp="1"/>
          </p:cNvSpPr>
          <p:nvPr>
            <p:ph type="dt" sz="half" idx="10"/>
          </p:nvPr>
        </p:nvSpPr>
        <p:spPr/>
        <p:txBody>
          <a:bodyPr/>
          <a:lstStyle/>
          <a:p>
            <a:fld id="{006BB216-B4B0-48DE-91FF-D3240652BDF8}" type="datetime1">
              <a:rPr lang="en-GB" smtClean="0"/>
              <a:t>19/01/2018</a:t>
            </a:fld>
            <a:endParaRPr lang="en-GB"/>
          </a:p>
        </p:txBody>
      </p:sp>
      <p:sp>
        <p:nvSpPr>
          <p:cNvPr id="5" name="Footer Placeholder 4">
            <a:extLst>
              <a:ext uri="{FF2B5EF4-FFF2-40B4-BE49-F238E27FC236}">
                <a16:creationId xmlns:a16="http://schemas.microsoft.com/office/drawing/2014/main" id="{559F3154-7729-4F3D-B879-07EFD5D05C74}"/>
              </a:ext>
            </a:extLst>
          </p:cNvPr>
          <p:cNvSpPr>
            <a:spLocks noGrp="1"/>
          </p:cNvSpPr>
          <p:nvPr>
            <p:ph type="ftr" sz="quarter" idx="11"/>
          </p:nvPr>
        </p:nvSpPr>
        <p:spPr/>
        <p:txBody>
          <a:bodyPr/>
          <a:lstStyle/>
          <a:p>
            <a:r>
              <a:rPr lang="en-GB"/>
              <a:t>Presentation Template</a:t>
            </a:r>
          </a:p>
        </p:txBody>
      </p:sp>
      <p:sp>
        <p:nvSpPr>
          <p:cNvPr id="6" name="Slide Number Placeholder 5">
            <a:extLst>
              <a:ext uri="{FF2B5EF4-FFF2-40B4-BE49-F238E27FC236}">
                <a16:creationId xmlns:a16="http://schemas.microsoft.com/office/drawing/2014/main" id="{DFCD6FE7-4BDC-4C59-A0C8-A7427833CBAE}"/>
              </a:ext>
            </a:extLst>
          </p:cNvPr>
          <p:cNvSpPr>
            <a:spLocks noGrp="1"/>
          </p:cNvSpPr>
          <p:nvPr>
            <p:ph type="sldNum" sz="quarter" idx="12"/>
          </p:nvPr>
        </p:nvSpPr>
        <p:spPr/>
        <p:txBody>
          <a:bodyPr/>
          <a:lstStyle/>
          <a:p>
            <a:fld id="{6CB1E421-4C85-4813-A873-1C2A1F1C00E7}" type="slidenum">
              <a:rPr lang="en-GB" smtClean="0"/>
              <a:t>‹#›</a:t>
            </a:fld>
            <a:endParaRPr lang="en-GB"/>
          </a:p>
        </p:txBody>
      </p:sp>
    </p:spTree>
    <p:extLst>
      <p:ext uri="{BB962C8B-B14F-4D97-AF65-F5344CB8AC3E}">
        <p14:creationId xmlns:p14="http://schemas.microsoft.com/office/powerpoint/2010/main" val="1232765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0F5D-261A-4F5E-A77B-CB46DD3064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FAD204-81F3-405E-B779-0F50C0B185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91994F-1CF9-4352-870B-5D661CAB43FE}"/>
              </a:ext>
            </a:extLst>
          </p:cNvPr>
          <p:cNvSpPr>
            <a:spLocks noGrp="1"/>
          </p:cNvSpPr>
          <p:nvPr>
            <p:ph type="dt" sz="half" idx="10"/>
          </p:nvPr>
        </p:nvSpPr>
        <p:spPr/>
        <p:txBody>
          <a:bodyPr/>
          <a:lstStyle/>
          <a:p>
            <a:fld id="{05AA5DAF-5B2B-42CC-8EF2-74E37BBB8B76}" type="datetime1">
              <a:rPr lang="en-GB" smtClean="0"/>
              <a:t>19/01/2018</a:t>
            </a:fld>
            <a:endParaRPr lang="en-GB"/>
          </a:p>
        </p:txBody>
      </p:sp>
      <p:sp>
        <p:nvSpPr>
          <p:cNvPr id="5" name="Footer Placeholder 4">
            <a:extLst>
              <a:ext uri="{FF2B5EF4-FFF2-40B4-BE49-F238E27FC236}">
                <a16:creationId xmlns:a16="http://schemas.microsoft.com/office/drawing/2014/main" id="{6A199A3D-E8AB-4C84-85D3-0FA31291E9D7}"/>
              </a:ext>
            </a:extLst>
          </p:cNvPr>
          <p:cNvSpPr>
            <a:spLocks noGrp="1"/>
          </p:cNvSpPr>
          <p:nvPr>
            <p:ph type="ftr" sz="quarter" idx="11"/>
          </p:nvPr>
        </p:nvSpPr>
        <p:spPr/>
        <p:txBody>
          <a:bodyPr/>
          <a:lstStyle/>
          <a:p>
            <a:r>
              <a:rPr lang="en-GB"/>
              <a:t>Presentation Template</a:t>
            </a:r>
          </a:p>
        </p:txBody>
      </p:sp>
      <p:sp>
        <p:nvSpPr>
          <p:cNvPr id="6" name="Slide Number Placeholder 5">
            <a:extLst>
              <a:ext uri="{FF2B5EF4-FFF2-40B4-BE49-F238E27FC236}">
                <a16:creationId xmlns:a16="http://schemas.microsoft.com/office/drawing/2014/main" id="{406FF22F-D2BE-4564-B7E6-A79B784766FE}"/>
              </a:ext>
            </a:extLst>
          </p:cNvPr>
          <p:cNvSpPr>
            <a:spLocks noGrp="1"/>
          </p:cNvSpPr>
          <p:nvPr>
            <p:ph type="sldNum" sz="quarter" idx="12"/>
          </p:nvPr>
        </p:nvSpPr>
        <p:spPr/>
        <p:txBody>
          <a:bodyPr/>
          <a:lstStyle/>
          <a:p>
            <a:fld id="{389D0E73-C699-4750-B2AB-5ABC8669EA5A}" type="slidenum">
              <a:rPr lang="en-GB" smtClean="0"/>
              <a:t>‹#›</a:t>
            </a:fld>
            <a:endParaRPr lang="en-GB"/>
          </a:p>
        </p:txBody>
      </p:sp>
    </p:spTree>
    <p:extLst>
      <p:ext uri="{BB962C8B-B14F-4D97-AF65-F5344CB8AC3E}">
        <p14:creationId xmlns:p14="http://schemas.microsoft.com/office/powerpoint/2010/main" val="2466762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DB0E-D910-4335-A228-05ADE4B025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726D40-965E-4C32-A0B0-0AA7FE5EA1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9FD6BF-7B0A-497F-A98D-AA5FD26B5040}"/>
              </a:ext>
            </a:extLst>
          </p:cNvPr>
          <p:cNvSpPr>
            <a:spLocks noGrp="1"/>
          </p:cNvSpPr>
          <p:nvPr>
            <p:ph type="dt" sz="half" idx="10"/>
          </p:nvPr>
        </p:nvSpPr>
        <p:spPr/>
        <p:txBody>
          <a:bodyPr/>
          <a:lstStyle/>
          <a:p>
            <a:fld id="{334928B9-39F4-426D-9D6C-E29DDE527FC0}" type="datetime1">
              <a:rPr lang="en-GB" smtClean="0"/>
              <a:t>19/01/2018</a:t>
            </a:fld>
            <a:endParaRPr lang="en-GB"/>
          </a:p>
        </p:txBody>
      </p:sp>
      <p:sp>
        <p:nvSpPr>
          <p:cNvPr id="5" name="Footer Placeholder 4">
            <a:extLst>
              <a:ext uri="{FF2B5EF4-FFF2-40B4-BE49-F238E27FC236}">
                <a16:creationId xmlns:a16="http://schemas.microsoft.com/office/drawing/2014/main" id="{D880EA8C-4AC2-44B1-A150-F19A4C10822B}"/>
              </a:ext>
            </a:extLst>
          </p:cNvPr>
          <p:cNvSpPr>
            <a:spLocks noGrp="1"/>
          </p:cNvSpPr>
          <p:nvPr>
            <p:ph type="ftr" sz="quarter" idx="11"/>
          </p:nvPr>
        </p:nvSpPr>
        <p:spPr/>
        <p:txBody>
          <a:bodyPr/>
          <a:lstStyle/>
          <a:p>
            <a:r>
              <a:rPr lang="en-GB"/>
              <a:t>Presentation Template</a:t>
            </a:r>
          </a:p>
        </p:txBody>
      </p:sp>
      <p:sp>
        <p:nvSpPr>
          <p:cNvPr id="6" name="Slide Number Placeholder 5">
            <a:extLst>
              <a:ext uri="{FF2B5EF4-FFF2-40B4-BE49-F238E27FC236}">
                <a16:creationId xmlns:a16="http://schemas.microsoft.com/office/drawing/2014/main" id="{7B8CADE2-71A1-44F9-99F8-EDDFA8E17071}"/>
              </a:ext>
            </a:extLst>
          </p:cNvPr>
          <p:cNvSpPr>
            <a:spLocks noGrp="1"/>
          </p:cNvSpPr>
          <p:nvPr>
            <p:ph type="sldNum" sz="quarter" idx="12"/>
          </p:nvPr>
        </p:nvSpPr>
        <p:spPr/>
        <p:txBody>
          <a:bodyPr/>
          <a:lstStyle/>
          <a:p>
            <a:fld id="{389D0E73-C699-4750-B2AB-5ABC8669EA5A}" type="slidenum">
              <a:rPr lang="en-GB" smtClean="0"/>
              <a:t>‹#›</a:t>
            </a:fld>
            <a:endParaRPr lang="en-GB"/>
          </a:p>
        </p:txBody>
      </p:sp>
    </p:spTree>
    <p:extLst>
      <p:ext uri="{BB962C8B-B14F-4D97-AF65-F5344CB8AC3E}">
        <p14:creationId xmlns:p14="http://schemas.microsoft.com/office/powerpoint/2010/main" val="4112075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8BA85-378B-48B5-88A7-3850AC21B2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9881C2-9448-4B8B-A310-AD87A59FA7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7EC9DF-EA00-43FD-9A52-08C914FECF14}"/>
              </a:ext>
            </a:extLst>
          </p:cNvPr>
          <p:cNvSpPr>
            <a:spLocks noGrp="1"/>
          </p:cNvSpPr>
          <p:nvPr>
            <p:ph type="dt" sz="half" idx="10"/>
          </p:nvPr>
        </p:nvSpPr>
        <p:spPr/>
        <p:txBody>
          <a:bodyPr/>
          <a:lstStyle/>
          <a:p>
            <a:fld id="{0E194F89-FCB1-4655-9814-CAC0C03C4FBD}" type="datetime1">
              <a:rPr lang="en-GB" smtClean="0"/>
              <a:t>19/01/2018</a:t>
            </a:fld>
            <a:endParaRPr lang="en-GB"/>
          </a:p>
        </p:txBody>
      </p:sp>
      <p:sp>
        <p:nvSpPr>
          <p:cNvPr id="5" name="Footer Placeholder 4">
            <a:extLst>
              <a:ext uri="{FF2B5EF4-FFF2-40B4-BE49-F238E27FC236}">
                <a16:creationId xmlns:a16="http://schemas.microsoft.com/office/drawing/2014/main" id="{72331814-275A-484F-8795-AC9A8D291E91}"/>
              </a:ext>
            </a:extLst>
          </p:cNvPr>
          <p:cNvSpPr>
            <a:spLocks noGrp="1"/>
          </p:cNvSpPr>
          <p:nvPr>
            <p:ph type="ftr" sz="quarter" idx="11"/>
          </p:nvPr>
        </p:nvSpPr>
        <p:spPr/>
        <p:txBody>
          <a:bodyPr/>
          <a:lstStyle/>
          <a:p>
            <a:r>
              <a:rPr lang="en-GB"/>
              <a:t>Presentation Template</a:t>
            </a:r>
          </a:p>
        </p:txBody>
      </p:sp>
      <p:sp>
        <p:nvSpPr>
          <p:cNvPr id="6" name="Slide Number Placeholder 5">
            <a:extLst>
              <a:ext uri="{FF2B5EF4-FFF2-40B4-BE49-F238E27FC236}">
                <a16:creationId xmlns:a16="http://schemas.microsoft.com/office/drawing/2014/main" id="{C5307DCE-9B64-4B51-BD74-837DA461F860}"/>
              </a:ext>
            </a:extLst>
          </p:cNvPr>
          <p:cNvSpPr>
            <a:spLocks noGrp="1"/>
          </p:cNvSpPr>
          <p:nvPr>
            <p:ph type="sldNum" sz="quarter" idx="12"/>
          </p:nvPr>
        </p:nvSpPr>
        <p:spPr/>
        <p:txBody>
          <a:bodyPr/>
          <a:lstStyle/>
          <a:p>
            <a:fld id="{389D0E73-C699-4750-B2AB-5ABC8669EA5A}" type="slidenum">
              <a:rPr lang="en-GB" smtClean="0"/>
              <a:t>‹#›</a:t>
            </a:fld>
            <a:endParaRPr lang="en-GB"/>
          </a:p>
        </p:txBody>
      </p:sp>
    </p:spTree>
    <p:extLst>
      <p:ext uri="{BB962C8B-B14F-4D97-AF65-F5344CB8AC3E}">
        <p14:creationId xmlns:p14="http://schemas.microsoft.com/office/powerpoint/2010/main" val="2655268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2DDC-853A-440E-8AF6-AC22668A8C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58CE1F-308C-4463-AC18-169CAACF65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766D2E-9371-4BAA-ADE2-C6F557D631E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21455A-CFCA-4F21-B971-54782DF249F6}"/>
              </a:ext>
            </a:extLst>
          </p:cNvPr>
          <p:cNvSpPr>
            <a:spLocks noGrp="1"/>
          </p:cNvSpPr>
          <p:nvPr>
            <p:ph type="dt" sz="half" idx="10"/>
          </p:nvPr>
        </p:nvSpPr>
        <p:spPr/>
        <p:txBody>
          <a:bodyPr/>
          <a:lstStyle/>
          <a:p>
            <a:fld id="{D3CE2474-9187-495C-8EBC-F5094E6D7610}" type="datetime1">
              <a:rPr lang="en-GB" smtClean="0"/>
              <a:t>19/01/2018</a:t>
            </a:fld>
            <a:endParaRPr lang="en-GB"/>
          </a:p>
        </p:txBody>
      </p:sp>
      <p:sp>
        <p:nvSpPr>
          <p:cNvPr id="6" name="Footer Placeholder 5">
            <a:extLst>
              <a:ext uri="{FF2B5EF4-FFF2-40B4-BE49-F238E27FC236}">
                <a16:creationId xmlns:a16="http://schemas.microsoft.com/office/drawing/2014/main" id="{36B31E0E-FCC0-46E8-806C-10F664534297}"/>
              </a:ext>
            </a:extLst>
          </p:cNvPr>
          <p:cNvSpPr>
            <a:spLocks noGrp="1"/>
          </p:cNvSpPr>
          <p:nvPr>
            <p:ph type="ftr" sz="quarter" idx="11"/>
          </p:nvPr>
        </p:nvSpPr>
        <p:spPr/>
        <p:txBody>
          <a:bodyPr/>
          <a:lstStyle/>
          <a:p>
            <a:r>
              <a:rPr lang="en-GB"/>
              <a:t>Presentation Template</a:t>
            </a:r>
          </a:p>
        </p:txBody>
      </p:sp>
      <p:sp>
        <p:nvSpPr>
          <p:cNvPr id="7" name="Slide Number Placeholder 6">
            <a:extLst>
              <a:ext uri="{FF2B5EF4-FFF2-40B4-BE49-F238E27FC236}">
                <a16:creationId xmlns:a16="http://schemas.microsoft.com/office/drawing/2014/main" id="{678EC0E9-8444-48B1-9421-76C132BACAA9}"/>
              </a:ext>
            </a:extLst>
          </p:cNvPr>
          <p:cNvSpPr>
            <a:spLocks noGrp="1"/>
          </p:cNvSpPr>
          <p:nvPr>
            <p:ph type="sldNum" sz="quarter" idx="12"/>
          </p:nvPr>
        </p:nvSpPr>
        <p:spPr/>
        <p:txBody>
          <a:bodyPr/>
          <a:lstStyle/>
          <a:p>
            <a:fld id="{389D0E73-C699-4750-B2AB-5ABC8669EA5A}" type="slidenum">
              <a:rPr lang="en-GB" smtClean="0"/>
              <a:t>‹#›</a:t>
            </a:fld>
            <a:endParaRPr lang="en-GB"/>
          </a:p>
        </p:txBody>
      </p:sp>
    </p:spTree>
    <p:extLst>
      <p:ext uri="{BB962C8B-B14F-4D97-AF65-F5344CB8AC3E}">
        <p14:creationId xmlns:p14="http://schemas.microsoft.com/office/powerpoint/2010/main" val="1117918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FA5C-2C47-4F74-8C60-3FE623FDE3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E3774E-8292-4E24-897F-B772F01D84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C56577-8D26-4C5A-8B25-52181B2870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5E3BB5-07F3-4693-BF2D-BF3D6B01E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573392-A693-4C49-9E23-84F7F0D900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90C291-9092-4B8C-9B13-33D7F6E04280}"/>
              </a:ext>
            </a:extLst>
          </p:cNvPr>
          <p:cNvSpPr>
            <a:spLocks noGrp="1"/>
          </p:cNvSpPr>
          <p:nvPr>
            <p:ph type="dt" sz="half" idx="10"/>
          </p:nvPr>
        </p:nvSpPr>
        <p:spPr/>
        <p:txBody>
          <a:bodyPr/>
          <a:lstStyle/>
          <a:p>
            <a:fld id="{AC2077E7-86DF-406B-B0D8-93FD32EDAB82}" type="datetime1">
              <a:rPr lang="en-GB" smtClean="0"/>
              <a:t>19/01/2018</a:t>
            </a:fld>
            <a:endParaRPr lang="en-GB"/>
          </a:p>
        </p:txBody>
      </p:sp>
      <p:sp>
        <p:nvSpPr>
          <p:cNvPr id="8" name="Footer Placeholder 7">
            <a:extLst>
              <a:ext uri="{FF2B5EF4-FFF2-40B4-BE49-F238E27FC236}">
                <a16:creationId xmlns:a16="http://schemas.microsoft.com/office/drawing/2014/main" id="{CD325EC9-CE8E-48B4-9704-FB634BE4506C}"/>
              </a:ext>
            </a:extLst>
          </p:cNvPr>
          <p:cNvSpPr>
            <a:spLocks noGrp="1"/>
          </p:cNvSpPr>
          <p:nvPr>
            <p:ph type="ftr" sz="quarter" idx="11"/>
          </p:nvPr>
        </p:nvSpPr>
        <p:spPr/>
        <p:txBody>
          <a:bodyPr/>
          <a:lstStyle/>
          <a:p>
            <a:r>
              <a:rPr lang="en-GB"/>
              <a:t>Presentation Template</a:t>
            </a:r>
          </a:p>
        </p:txBody>
      </p:sp>
      <p:sp>
        <p:nvSpPr>
          <p:cNvPr id="9" name="Slide Number Placeholder 8">
            <a:extLst>
              <a:ext uri="{FF2B5EF4-FFF2-40B4-BE49-F238E27FC236}">
                <a16:creationId xmlns:a16="http://schemas.microsoft.com/office/drawing/2014/main" id="{5BF2FD85-8A1B-456C-93AB-E5C60548B988}"/>
              </a:ext>
            </a:extLst>
          </p:cNvPr>
          <p:cNvSpPr>
            <a:spLocks noGrp="1"/>
          </p:cNvSpPr>
          <p:nvPr>
            <p:ph type="sldNum" sz="quarter" idx="12"/>
          </p:nvPr>
        </p:nvSpPr>
        <p:spPr/>
        <p:txBody>
          <a:bodyPr/>
          <a:lstStyle/>
          <a:p>
            <a:fld id="{389D0E73-C699-4750-B2AB-5ABC8669EA5A}" type="slidenum">
              <a:rPr lang="en-GB" smtClean="0"/>
              <a:t>‹#›</a:t>
            </a:fld>
            <a:endParaRPr lang="en-GB"/>
          </a:p>
        </p:txBody>
      </p:sp>
    </p:spTree>
    <p:extLst>
      <p:ext uri="{BB962C8B-B14F-4D97-AF65-F5344CB8AC3E}">
        <p14:creationId xmlns:p14="http://schemas.microsoft.com/office/powerpoint/2010/main" val="278023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43507-B592-4E3C-A256-6750E69648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8B557A-C82F-442E-A8C5-17D5C4FF536F}"/>
              </a:ext>
            </a:extLst>
          </p:cNvPr>
          <p:cNvSpPr>
            <a:spLocks noGrp="1"/>
          </p:cNvSpPr>
          <p:nvPr>
            <p:ph type="dt" sz="half" idx="10"/>
          </p:nvPr>
        </p:nvSpPr>
        <p:spPr/>
        <p:txBody>
          <a:bodyPr/>
          <a:lstStyle/>
          <a:p>
            <a:fld id="{2F081685-02F0-46F3-9183-7EEB6F4800C0}" type="datetime1">
              <a:rPr lang="en-GB" smtClean="0"/>
              <a:t>19/01/2018</a:t>
            </a:fld>
            <a:endParaRPr lang="en-GB"/>
          </a:p>
        </p:txBody>
      </p:sp>
      <p:sp>
        <p:nvSpPr>
          <p:cNvPr id="4" name="Footer Placeholder 3">
            <a:extLst>
              <a:ext uri="{FF2B5EF4-FFF2-40B4-BE49-F238E27FC236}">
                <a16:creationId xmlns:a16="http://schemas.microsoft.com/office/drawing/2014/main" id="{6B10E118-9275-4FAA-B633-E4E476CDDBC2}"/>
              </a:ext>
            </a:extLst>
          </p:cNvPr>
          <p:cNvSpPr>
            <a:spLocks noGrp="1"/>
          </p:cNvSpPr>
          <p:nvPr>
            <p:ph type="ftr" sz="quarter" idx="11"/>
          </p:nvPr>
        </p:nvSpPr>
        <p:spPr/>
        <p:txBody>
          <a:bodyPr/>
          <a:lstStyle/>
          <a:p>
            <a:r>
              <a:rPr lang="en-GB"/>
              <a:t>Presentation Template</a:t>
            </a:r>
          </a:p>
        </p:txBody>
      </p:sp>
      <p:sp>
        <p:nvSpPr>
          <p:cNvPr id="5" name="Slide Number Placeholder 4">
            <a:extLst>
              <a:ext uri="{FF2B5EF4-FFF2-40B4-BE49-F238E27FC236}">
                <a16:creationId xmlns:a16="http://schemas.microsoft.com/office/drawing/2014/main" id="{7A4121C7-9215-4025-BF25-7BD3A31FF7DC}"/>
              </a:ext>
            </a:extLst>
          </p:cNvPr>
          <p:cNvSpPr>
            <a:spLocks noGrp="1"/>
          </p:cNvSpPr>
          <p:nvPr>
            <p:ph type="sldNum" sz="quarter" idx="12"/>
          </p:nvPr>
        </p:nvSpPr>
        <p:spPr/>
        <p:txBody>
          <a:bodyPr/>
          <a:lstStyle/>
          <a:p>
            <a:fld id="{389D0E73-C699-4750-B2AB-5ABC8669EA5A}" type="slidenum">
              <a:rPr lang="en-GB" smtClean="0"/>
              <a:t>‹#›</a:t>
            </a:fld>
            <a:endParaRPr lang="en-GB"/>
          </a:p>
        </p:txBody>
      </p:sp>
    </p:spTree>
    <p:extLst>
      <p:ext uri="{BB962C8B-B14F-4D97-AF65-F5344CB8AC3E}">
        <p14:creationId xmlns:p14="http://schemas.microsoft.com/office/powerpoint/2010/main" val="852790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594951-1863-4869-A23E-3F73E6201FEC}"/>
              </a:ext>
            </a:extLst>
          </p:cNvPr>
          <p:cNvSpPr>
            <a:spLocks noGrp="1"/>
          </p:cNvSpPr>
          <p:nvPr>
            <p:ph type="dt" sz="half" idx="10"/>
          </p:nvPr>
        </p:nvSpPr>
        <p:spPr/>
        <p:txBody>
          <a:bodyPr/>
          <a:lstStyle/>
          <a:p>
            <a:fld id="{4BBACC9A-4D49-4211-9BAD-A9C34561A482}" type="datetime1">
              <a:rPr lang="en-GB" smtClean="0"/>
              <a:t>19/01/2018</a:t>
            </a:fld>
            <a:endParaRPr lang="en-GB"/>
          </a:p>
        </p:txBody>
      </p:sp>
      <p:sp>
        <p:nvSpPr>
          <p:cNvPr id="3" name="Footer Placeholder 2">
            <a:extLst>
              <a:ext uri="{FF2B5EF4-FFF2-40B4-BE49-F238E27FC236}">
                <a16:creationId xmlns:a16="http://schemas.microsoft.com/office/drawing/2014/main" id="{0DA7EE1B-6495-44C9-80E9-D384A7746877}"/>
              </a:ext>
            </a:extLst>
          </p:cNvPr>
          <p:cNvSpPr>
            <a:spLocks noGrp="1"/>
          </p:cNvSpPr>
          <p:nvPr>
            <p:ph type="ftr" sz="quarter" idx="11"/>
          </p:nvPr>
        </p:nvSpPr>
        <p:spPr/>
        <p:txBody>
          <a:bodyPr/>
          <a:lstStyle/>
          <a:p>
            <a:r>
              <a:rPr lang="en-GB"/>
              <a:t>Presentation Template</a:t>
            </a:r>
          </a:p>
        </p:txBody>
      </p:sp>
      <p:sp>
        <p:nvSpPr>
          <p:cNvPr id="4" name="Slide Number Placeholder 3">
            <a:extLst>
              <a:ext uri="{FF2B5EF4-FFF2-40B4-BE49-F238E27FC236}">
                <a16:creationId xmlns:a16="http://schemas.microsoft.com/office/drawing/2014/main" id="{8C376ADE-B2E9-44FA-9927-4518411D7CC4}"/>
              </a:ext>
            </a:extLst>
          </p:cNvPr>
          <p:cNvSpPr>
            <a:spLocks noGrp="1"/>
          </p:cNvSpPr>
          <p:nvPr>
            <p:ph type="sldNum" sz="quarter" idx="12"/>
          </p:nvPr>
        </p:nvSpPr>
        <p:spPr/>
        <p:txBody>
          <a:bodyPr/>
          <a:lstStyle/>
          <a:p>
            <a:fld id="{389D0E73-C699-4750-B2AB-5ABC8669EA5A}" type="slidenum">
              <a:rPr lang="en-GB" smtClean="0"/>
              <a:t>‹#›</a:t>
            </a:fld>
            <a:endParaRPr lang="en-GB"/>
          </a:p>
        </p:txBody>
      </p:sp>
    </p:spTree>
    <p:extLst>
      <p:ext uri="{BB962C8B-B14F-4D97-AF65-F5344CB8AC3E}">
        <p14:creationId xmlns:p14="http://schemas.microsoft.com/office/powerpoint/2010/main" val="1935871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226D-113E-4CE3-9961-A5E4E0A3E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B73F58-0F2F-4FC8-9475-E87F2C2602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A632CA5-3912-4F36-808C-CF844A7C0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DAA234-D865-4621-A48B-E2462E02A94E}"/>
              </a:ext>
            </a:extLst>
          </p:cNvPr>
          <p:cNvSpPr>
            <a:spLocks noGrp="1"/>
          </p:cNvSpPr>
          <p:nvPr>
            <p:ph type="dt" sz="half" idx="10"/>
          </p:nvPr>
        </p:nvSpPr>
        <p:spPr/>
        <p:txBody>
          <a:bodyPr/>
          <a:lstStyle/>
          <a:p>
            <a:fld id="{C3E88988-580C-4635-AD20-EA84E2B8D9A9}" type="datetime1">
              <a:rPr lang="en-GB" smtClean="0"/>
              <a:t>19/01/2018</a:t>
            </a:fld>
            <a:endParaRPr lang="en-GB"/>
          </a:p>
        </p:txBody>
      </p:sp>
      <p:sp>
        <p:nvSpPr>
          <p:cNvPr id="6" name="Footer Placeholder 5">
            <a:extLst>
              <a:ext uri="{FF2B5EF4-FFF2-40B4-BE49-F238E27FC236}">
                <a16:creationId xmlns:a16="http://schemas.microsoft.com/office/drawing/2014/main" id="{DA0A6FF3-2AB5-4D63-ABC1-CB418DE45F73}"/>
              </a:ext>
            </a:extLst>
          </p:cNvPr>
          <p:cNvSpPr>
            <a:spLocks noGrp="1"/>
          </p:cNvSpPr>
          <p:nvPr>
            <p:ph type="ftr" sz="quarter" idx="11"/>
          </p:nvPr>
        </p:nvSpPr>
        <p:spPr/>
        <p:txBody>
          <a:bodyPr/>
          <a:lstStyle/>
          <a:p>
            <a:r>
              <a:rPr lang="en-GB"/>
              <a:t>Presentation Template</a:t>
            </a:r>
          </a:p>
        </p:txBody>
      </p:sp>
      <p:sp>
        <p:nvSpPr>
          <p:cNvPr id="7" name="Slide Number Placeholder 6">
            <a:extLst>
              <a:ext uri="{FF2B5EF4-FFF2-40B4-BE49-F238E27FC236}">
                <a16:creationId xmlns:a16="http://schemas.microsoft.com/office/drawing/2014/main" id="{4DAC674E-E738-4DDB-BD66-B02CAF7F3A7B}"/>
              </a:ext>
            </a:extLst>
          </p:cNvPr>
          <p:cNvSpPr>
            <a:spLocks noGrp="1"/>
          </p:cNvSpPr>
          <p:nvPr>
            <p:ph type="sldNum" sz="quarter" idx="12"/>
          </p:nvPr>
        </p:nvSpPr>
        <p:spPr/>
        <p:txBody>
          <a:bodyPr/>
          <a:lstStyle/>
          <a:p>
            <a:fld id="{389D0E73-C699-4750-B2AB-5ABC8669EA5A}" type="slidenum">
              <a:rPr lang="en-GB" smtClean="0"/>
              <a:t>‹#›</a:t>
            </a:fld>
            <a:endParaRPr lang="en-GB"/>
          </a:p>
        </p:txBody>
      </p:sp>
    </p:spTree>
    <p:extLst>
      <p:ext uri="{BB962C8B-B14F-4D97-AF65-F5344CB8AC3E}">
        <p14:creationId xmlns:p14="http://schemas.microsoft.com/office/powerpoint/2010/main" val="50558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F012A-02B9-424B-AA60-75E4C0AE7540}"/>
              </a:ext>
            </a:extLst>
          </p:cNvPr>
          <p:cNvSpPr>
            <a:spLocks noGrp="1"/>
          </p:cNvSpPr>
          <p:nvPr>
            <p:ph idx="1"/>
          </p:nvPr>
        </p:nvSpPr>
        <p:spPr>
          <a:xfrm>
            <a:off x="838200" y="1712696"/>
            <a:ext cx="10515600" cy="4351338"/>
          </a:xfrm>
        </p:spPr>
        <p:txBody>
          <a:bodyPr/>
          <a:lstStyle>
            <a:lvl1pPr>
              <a:defRPr>
                <a:solidFill>
                  <a:srgbClr val="013B82"/>
                </a:solidFill>
              </a:defRPr>
            </a:lvl1pPr>
            <a:lvl2pPr>
              <a:defRPr>
                <a:solidFill>
                  <a:srgbClr val="013B82"/>
                </a:solidFill>
              </a:defRPr>
            </a:lvl2pPr>
            <a:lvl3pPr>
              <a:defRPr>
                <a:solidFill>
                  <a:srgbClr val="013B82"/>
                </a:solidFill>
              </a:defRPr>
            </a:lvl3pPr>
            <a:lvl4pPr>
              <a:defRPr>
                <a:solidFill>
                  <a:srgbClr val="013B82"/>
                </a:solidFill>
              </a:defRPr>
            </a:lvl4pPr>
            <a:lvl5pPr>
              <a:defRPr>
                <a:solidFill>
                  <a:srgbClr val="013B8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7721D45-C420-4EE1-B65D-706CDC799C78}"/>
              </a:ext>
            </a:extLst>
          </p:cNvPr>
          <p:cNvSpPr>
            <a:spLocks noGrp="1"/>
          </p:cNvSpPr>
          <p:nvPr>
            <p:ph type="dt" sz="half" idx="10"/>
          </p:nvPr>
        </p:nvSpPr>
        <p:spPr/>
        <p:txBody>
          <a:bodyPr/>
          <a:lstStyle>
            <a:lvl1pPr>
              <a:defRPr>
                <a:solidFill>
                  <a:srgbClr val="013B82"/>
                </a:solidFill>
              </a:defRPr>
            </a:lvl1pPr>
          </a:lstStyle>
          <a:p>
            <a:fld id="{9BC28331-5415-4BF7-BBB1-D60A7B502F0D}" type="datetime1">
              <a:rPr lang="en-GB" smtClean="0"/>
              <a:pPr/>
              <a:t>19/01/2018</a:t>
            </a:fld>
            <a:endParaRPr lang="en-GB" dirty="0"/>
          </a:p>
        </p:txBody>
      </p:sp>
      <p:sp>
        <p:nvSpPr>
          <p:cNvPr id="5" name="Footer Placeholder 4">
            <a:extLst>
              <a:ext uri="{FF2B5EF4-FFF2-40B4-BE49-F238E27FC236}">
                <a16:creationId xmlns:a16="http://schemas.microsoft.com/office/drawing/2014/main" id="{ED377724-86A0-46E8-867D-FCE9E16A80C3}"/>
              </a:ext>
            </a:extLst>
          </p:cNvPr>
          <p:cNvSpPr>
            <a:spLocks noGrp="1"/>
          </p:cNvSpPr>
          <p:nvPr>
            <p:ph type="ftr" sz="quarter" idx="11"/>
          </p:nvPr>
        </p:nvSpPr>
        <p:spPr/>
        <p:txBody>
          <a:bodyPr/>
          <a:lstStyle>
            <a:lvl1pPr>
              <a:defRPr>
                <a:solidFill>
                  <a:srgbClr val="013B82"/>
                </a:solidFill>
              </a:defRPr>
            </a:lvl1pPr>
          </a:lstStyle>
          <a:p>
            <a:r>
              <a:rPr lang="en-GB" dirty="0"/>
              <a:t>Presentation Template</a:t>
            </a:r>
          </a:p>
        </p:txBody>
      </p:sp>
      <p:sp>
        <p:nvSpPr>
          <p:cNvPr id="6" name="Slide Number Placeholder 5">
            <a:extLst>
              <a:ext uri="{FF2B5EF4-FFF2-40B4-BE49-F238E27FC236}">
                <a16:creationId xmlns:a16="http://schemas.microsoft.com/office/drawing/2014/main" id="{AEDCB973-2AD8-466B-AE56-B99124655E0C}"/>
              </a:ext>
            </a:extLst>
          </p:cNvPr>
          <p:cNvSpPr>
            <a:spLocks noGrp="1"/>
          </p:cNvSpPr>
          <p:nvPr>
            <p:ph type="sldNum" sz="quarter" idx="12"/>
          </p:nvPr>
        </p:nvSpPr>
        <p:spPr/>
        <p:txBody>
          <a:bodyPr/>
          <a:lstStyle>
            <a:lvl1pPr>
              <a:defRPr>
                <a:solidFill>
                  <a:srgbClr val="013B82"/>
                </a:solidFill>
              </a:defRPr>
            </a:lvl1pPr>
          </a:lstStyle>
          <a:p>
            <a:fld id="{6CB1E421-4C85-4813-A873-1C2A1F1C00E7}" type="slidenum">
              <a:rPr lang="en-GB" smtClean="0"/>
              <a:pPr/>
              <a:t>‹#›</a:t>
            </a:fld>
            <a:endParaRPr lang="en-GB" dirty="0"/>
          </a:p>
        </p:txBody>
      </p:sp>
      <p:sp>
        <p:nvSpPr>
          <p:cNvPr id="9" name="Title 1">
            <a:extLst>
              <a:ext uri="{FF2B5EF4-FFF2-40B4-BE49-F238E27FC236}">
                <a16:creationId xmlns:a16="http://schemas.microsoft.com/office/drawing/2014/main" id="{55AE7D89-F8DC-477D-B146-F250D20F1ED4}"/>
              </a:ext>
            </a:extLst>
          </p:cNvPr>
          <p:cNvSpPr>
            <a:spLocks noGrp="1"/>
          </p:cNvSpPr>
          <p:nvPr>
            <p:ph type="title"/>
          </p:nvPr>
        </p:nvSpPr>
        <p:spPr>
          <a:xfrm>
            <a:off x="838200" y="365125"/>
            <a:ext cx="10515600" cy="888909"/>
          </a:xfrm>
          <a:ln w="15875">
            <a:noFill/>
          </a:ln>
        </p:spPr>
        <p:txBody>
          <a:bodyPr/>
          <a:lstStyle>
            <a:lvl1pPr algn="ctr">
              <a:defRPr>
                <a:solidFill>
                  <a:srgbClr val="A18212"/>
                </a:solidFill>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E3A2C6CB-9E46-4B04-B040-27EA064102CC}"/>
              </a:ext>
            </a:extLst>
          </p:cNvPr>
          <p:cNvCxnSpPr/>
          <p:nvPr userDrawn="1"/>
        </p:nvCxnSpPr>
        <p:spPr>
          <a:xfrm>
            <a:off x="838200" y="1254034"/>
            <a:ext cx="10515600" cy="0"/>
          </a:xfrm>
          <a:prstGeom prst="line">
            <a:avLst/>
          </a:prstGeom>
          <a:ln w="15875">
            <a:solidFill>
              <a:srgbClr val="A18212"/>
            </a:solidFill>
          </a:ln>
        </p:spPr>
        <p:style>
          <a:lnRef idx="1">
            <a:schemeClr val="accent1"/>
          </a:lnRef>
          <a:fillRef idx="0">
            <a:schemeClr val="accent1"/>
          </a:fillRef>
          <a:effectRef idx="0">
            <a:schemeClr val="accent1"/>
          </a:effectRef>
          <a:fontRef idx="minor">
            <a:schemeClr val="tx1"/>
          </a:fontRef>
        </p:style>
      </p:cxnSp>
      <p:pic>
        <p:nvPicPr>
          <p:cNvPr id="10" name="Picture 2" descr="Image result for liverpool uni logo">
            <a:extLst>
              <a:ext uri="{FF2B5EF4-FFF2-40B4-BE49-F238E27FC236}">
                <a16:creationId xmlns:a16="http://schemas.microsoft.com/office/drawing/2014/main" id="{493BA9B2-DB60-49B6-9CEF-FEB9B740EBD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715" t="25117" r="11012" b="26772"/>
          <a:stretch/>
        </p:blipFill>
        <p:spPr bwMode="auto">
          <a:xfrm>
            <a:off x="757646" y="651755"/>
            <a:ext cx="2018211" cy="4876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98C6259-1A89-4922-B7F1-89F06D13B123}"/>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384" b="11969"/>
          <a:stretch/>
        </p:blipFill>
        <p:spPr>
          <a:xfrm>
            <a:off x="9823268" y="481104"/>
            <a:ext cx="1678577" cy="668174"/>
          </a:xfrm>
          <a:prstGeom prst="rect">
            <a:avLst/>
          </a:prstGeom>
        </p:spPr>
      </p:pic>
    </p:spTree>
    <p:extLst>
      <p:ext uri="{BB962C8B-B14F-4D97-AF65-F5344CB8AC3E}">
        <p14:creationId xmlns:p14="http://schemas.microsoft.com/office/powerpoint/2010/main" val="1053681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C590A-46E3-461E-A9D3-85E4C533F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22E48B-0513-4BB6-BEAC-677AEEBD7A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225CA7-76D7-4EE2-B469-8039254B3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9A043C-47EC-4F05-8F87-6BD25F232BF5}"/>
              </a:ext>
            </a:extLst>
          </p:cNvPr>
          <p:cNvSpPr>
            <a:spLocks noGrp="1"/>
          </p:cNvSpPr>
          <p:nvPr>
            <p:ph type="dt" sz="half" idx="10"/>
          </p:nvPr>
        </p:nvSpPr>
        <p:spPr/>
        <p:txBody>
          <a:bodyPr/>
          <a:lstStyle/>
          <a:p>
            <a:fld id="{DB73B37E-B9F4-4360-AEA3-D6E32A377D13}" type="datetime1">
              <a:rPr lang="en-GB" smtClean="0"/>
              <a:t>19/01/2018</a:t>
            </a:fld>
            <a:endParaRPr lang="en-GB"/>
          </a:p>
        </p:txBody>
      </p:sp>
      <p:sp>
        <p:nvSpPr>
          <p:cNvPr id="6" name="Footer Placeholder 5">
            <a:extLst>
              <a:ext uri="{FF2B5EF4-FFF2-40B4-BE49-F238E27FC236}">
                <a16:creationId xmlns:a16="http://schemas.microsoft.com/office/drawing/2014/main" id="{251526EB-2F91-4B7D-ACEF-113B2D4F0969}"/>
              </a:ext>
            </a:extLst>
          </p:cNvPr>
          <p:cNvSpPr>
            <a:spLocks noGrp="1"/>
          </p:cNvSpPr>
          <p:nvPr>
            <p:ph type="ftr" sz="quarter" idx="11"/>
          </p:nvPr>
        </p:nvSpPr>
        <p:spPr/>
        <p:txBody>
          <a:bodyPr/>
          <a:lstStyle/>
          <a:p>
            <a:r>
              <a:rPr lang="en-GB"/>
              <a:t>Presentation Template</a:t>
            </a:r>
          </a:p>
        </p:txBody>
      </p:sp>
      <p:sp>
        <p:nvSpPr>
          <p:cNvPr id="7" name="Slide Number Placeholder 6">
            <a:extLst>
              <a:ext uri="{FF2B5EF4-FFF2-40B4-BE49-F238E27FC236}">
                <a16:creationId xmlns:a16="http://schemas.microsoft.com/office/drawing/2014/main" id="{8C6AE346-189A-4528-BD6D-0FBABC2A44B6}"/>
              </a:ext>
            </a:extLst>
          </p:cNvPr>
          <p:cNvSpPr>
            <a:spLocks noGrp="1"/>
          </p:cNvSpPr>
          <p:nvPr>
            <p:ph type="sldNum" sz="quarter" idx="12"/>
          </p:nvPr>
        </p:nvSpPr>
        <p:spPr/>
        <p:txBody>
          <a:bodyPr/>
          <a:lstStyle/>
          <a:p>
            <a:fld id="{389D0E73-C699-4750-B2AB-5ABC8669EA5A}" type="slidenum">
              <a:rPr lang="en-GB" smtClean="0"/>
              <a:t>‹#›</a:t>
            </a:fld>
            <a:endParaRPr lang="en-GB"/>
          </a:p>
        </p:txBody>
      </p:sp>
    </p:spTree>
    <p:extLst>
      <p:ext uri="{BB962C8B-B14F-4D97-AF65-F5344CB8AC3E}">
        <p14:creationId xmlns:p14="http://schemas.microsoft.com/office/powerpoint/2010/main" val="1996843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1DAD-D936-4ADF-80B8-24584A395F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A88B2C-B2EB-4701-9406-9BA46D04C0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61A224-EC43-47C1-99F0-81648E0E56BB}"/>
              </a:ext>
            </a:extLst>
          </p:cNvPr>
          <p:cNvSpPr>
            <a:spLocks noGrp="1"/>
          </p:cNvSpPr>
          <p:nvPr>
            <p:ph type="dt" sz="half" idx="10"/>
          </p:nvPr>
        </p:nvSpPr>
        <p:spPr/>
        <p:txBody>
          <a:bodyPr/>
          <a:lstStyle/>
          <a:p>
            <a:fld id="{B9E50F57-44E0-4204-A562-90A23A0DBA29}" type="datetime1">
              <a:rPr lang="en-GB" smtClean="0"/>
              <a:t>19/01/2018</a:t>
            </a:fld>
            <a:endParaRPr lang="en-GB"/>
          </a:p>
        </p:txBody>
      </p:sp>
      <p:sp>
        <p:nvSpPr>
          <p:cNvPr id="5" name="Footer Placeholder 4">
            <a:extLst>
              <a:ext uri="{FF2B5EF4-FFF2-40B4-BE49-F238E27FC236}">
                <a16:creationId xmlns:a16="http://schemas.microsoft.com/office/drawing/2014/main" id="{53C7AB2B-90F4-48C8-A4FB-EE100A0DE132}"/>
              </a:ext>
            </a:extLst>
          </p:cNvPr>
          <p:cNvSpPr>
            <a:spLocks noGrp="1"/>
          </p:cNvSpPr>
          <p:nvPr>
            <p:ph type="ftr" sz="quarter" idx="11"/>
          </p:nvPr>
        </p:nvSpPr>
        <p:spPr/>
        <p:txBody>
          <a:bodyPr/>
          <a:lstStyle/>
          <a:p>
            <a:r>
              <a:rPr lang="en-GB"/>
              <a:t>Presentation Template</a:t>
            </a:r>
          </a:p>
        </p:txBody>
      </p:sp>
      <p:sp>
        <p:nvSpPr>
          <p:cNvPr id="6" name="Slide Number Placeholder 5">
            <a:extLst>
              <a:ext uri="{FF2B5EF4-FFF2-40B4-BE49-F238E27FC236}">
                <a16:creationId xmlns:a16="http://schemas.microsoft.com/office/drawing/2014/main" id="{380306FA-F0D7-4186-B4AE-4E5F7539C93D}"/>
              </a:ext>
            </a:extLst>
          </p:cNvPr>
          <p:cNvSpPr>
            <a:spLocks noGrp="1"/>
          </p:cNvSpPr>
          <p:nvPr>
            <p:ph type="sldNum" sz="quarter" idx="12"/>
          </p:nvPr>
        </p:nvSpPr>
        <p:spPr/>
        <p:txBody>
          <a:bodyPr/>
          <a:lstStyle/>
          <a:p>
            <a:fld id="{389D0E73-C699-4750-B2AB-5ABC8669EA5A}" type="slidenum">
              <a:rPr lang="en-GB" smtClean="0"/>
              <a:t>‹#›</a:t>
            </a:fld>
            <a:endParaRPr lang="en-GB"/>
          </a:p>
        </p:txBody>
      </p:sp>
    </p:spTree>
    <p:extLst>
      <p:ext uri="{BB962C8B-B14F-4D97-AF65-F5344CB8AC3E}">
        <p14:creationId xmlns:p14="http://schemas.microsoft.com/office/powerpoint/2010/main" val="4188707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E05C8F-08E4-4997-9190-1C4FA5AFED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F94A5A-DD2F-47C5-B10B-7F1E4C4659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F50D21-1B41-4E8A-B562-D60C6620F611}"/>
              </a:ext>
            </a:extLst>
          </p:cNvPr>
          <p:cNvSpPr>
            <a:spLocks noGrp="1"/>
          </p:cNvSpPr>
          <p:nvPr>
            <p:ph type="dt" sz="half" idx="10"/>
          </p:nvPr>
        </p:nvSpPr>
        <p:spPr/>
        <p:txBody>
          <a:bodyPr/>
          <a:lstStyle/>
          <a:p>
            <a:fld id="{7C7AAF6D-097D-4982-B367-4DC02A77F8B5}" type="datetime1">
              <a:rPr lang="en-GB" smtClean="0"/>
              <a:t>19/01/2018</a:t>
            </a:fld>
            <a:endParaRPr lang="en-GB"/>
          </a:p>
        </p:txBody>
      </p:sp>
      <p:sp>
        <p:nvSpPr>
          <p:cNvPr id="5" name="Footer Placeholder 4">
            <a:extLst>
              <a:ext uri="{FF2B5EF4-FFF2-40B4-BE49-F238E27FC236}">
                <a16:creationId xmlns:a16="http://schemas.microsoft.com/office/drawing/2014/main" id="{3CDE06B2-2CA7-44D4-A044-6595E2461874}"/>
              </a:ext>
            </a:extLst>
          </p:cNvPr>
          <p:cNvSpPr>
            <a:spLocks noGrp="1"/>
          </p:cNvSpPr>
          <p:nvPr>
            <p:ph type="ftr" sz="quarter" idx="11"/>
          </p:nvPr>
        </p:nvSpPr>
        <p:spPr/>
        <p:txBody>
          <a:bodyPr/>
          <a:lstStyle/>
          <a:p>
            <a:r>
              <a:rPr lang="en-GB"/>
              <a:t>Presentation Template</a:t>
            </a:r>
          </a:p>
        </p:txBody>
      </p:sp>
      <p:sp>
        <p:nvSpPr>
          <p:cNvPr id="6" name="Slide Number Placeholder 5">
            <a:extLst>
              <a:ext uri="{FF2B5EF4-FFF2-40B4-BE49-F238E27FC236}">
                <a16:creationId xmlns:a16="http://schemas.microsoft.com/office/drawing/2014/main" id="{4176464A-4375-46DB-BAAF-678AB1DC81F9}"/>
              </a:ext>
            </a:extLst>
          </p:cNvPr>
          <p:cNvSpPr>
            <a:spLocks noGrp="1"/>
          </p:cNvSpPr>
          <p:nvPr>
            <p:ph type="sldNum" sz="quarter" idx="12"/>
          </p:nvPr>
        </p:nvSpPr>
        <p:spPr/>
        <p:txBody>
          <a:bodyPr/>
          <a:lstStyle/>
          <a:p>
            <a:fld id="{389D0E73-C699-4750-B2AB-5ABC8669EA5A}" type="slidenum">
              <a:rPr lang="en-GB" smtClean="0"/>
              <a:t>‹#›</a:t>
            </a:fld>
            <a:endParaRPr lang="en-GB"/>
          </a:p>
        </p:txBody>
      </p:sp>
    </p:spTree>
    <p:extLst>
      <p:ext uri="{BB962C8B-B14F-4D97-AF65-F5344CB8AC3E}">
        <p14:creationId xmlns:p14="http://schemas.microsoft.com/office/powerpoint/2010/main" val="119161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E17E-845D-4E3E-9705-2B0B589E4A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AC4F59-A341-40A1-8727-10F0595F4B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F004D7-2A84-48AF-8D70-F313FEC9BC2E}"/>
              </a:ext>
            </a:extLst>
          </p:cNvPr>
          <p:cNvSpPr>
            <a:spLocks noGrp="1"/>
          </p:cNvSpPr>
          <p:nvPr>
            <p:ph type="dt" sz="half" idx="10"/>
          </p:nvPr>
        </p:nvSpPr>
        <p:spPr/>
        <p:txBody>
          <a:bodyPr/>
          <a:lstStyle/>
          <a:p>
            <a:fld id="{B49A9C74-7AD7-4327-B237-616CE1C07A3B}" type="datetime1">
              <a:rPr lang="en-GB" smtClean="0"/>
              <a:t>19/01/2018</a:t>
            </a:fld>
            <a:endParaRPr lang="en-GB"/>
          </a:p>
        </p:txBody>
      </p:sp>
      <p:sp>
        <p:nvSpPr>
          <p:cNvPr id="5" name="Footer Placeholder 4">
            <a:extLst>
              <a:ext uri="{FF2B5EF4-FFF2-40B4-BE49-F238E27FC236}">
                <a16:creationId xmlns:a16="http://schemas.microsoft.com/office/drawing/2014/main" id="{022CC47F-E5B9-426C-9B51-3AB23653A5ED}"/>
              </a:ext>
            </a:extLst>
          </p:cNvPr>
          <p:cNvSpPr>
            <a:spLocks noGrp="1"/>
          </p:cNvSpPr>
          <p:nvPr>
            <p:ph type="ftr" sz="quarter" idx="11"/>
          </p:nvPr>
        </p:nvSpPr>
        <p:spPr/>
        <p:txBody>
          <a:bodyPr/>
          <a:lstStyle/>
          <a:p>
            <a:r>
              <a:rPr lang="en-GB"/>
              <a:t>Presentation Template</a:t>
            </a:r>
          </a:p>
        </p:txBody>
      </p:sp>
      <p:sp>
        <p:nvSpPr>
          <p:cNvPr id="6" name="Slide Number Placeholder 5">
            <a:extLst>
              <a:ext uri="{FF2B5EF4-FFF2-40B4-BE49-F238E27FC236}">
                <a16:creationId xmlns:a16="http://schemas.microsoft.com/office/drawing/2014/main" id="{59A9E724-7652-4B8E-8506-2CDEE72222F9}"/>
              </a:ext>
            </a:extLst>
          </p:cNvPr>
          <p:cNvSpPr>
            <a:spLocks noGrp="1"/>
          </p:cNvSpPr>
          <p:nvPr>
            <p:ph type="sldNum" sz="quarter" idx="12"/>
          </p:nvPr>
        </p:nvSpPr>
        <p:spPr/>
        <p:txBody>
          <a:bodyPr/>
          <a:lstStyle/>
          <a:p>
            <a:fld id="{6CB1E421-4C85-4813-A873-1C2A1F1C00E7}" type="slidenum">
              <a:rPr lang="en-GB" smtClean="0"/>
              <a:t>‹#›</a:t>
            </a:fld>
            <a:endParaRPr lang="en-GB"/>
          </a:p>
        </p:txBody>
      </p:sp>
    </p:spTree>
    <p:extLst>
      <p:ext uri="{BB962C8B-B14F-4D97-AF65-F5344CB8AC3E}">
        <p14:creationId xmlns:p14="http://schemas.microsoft.com/office/powerpoint/2010/main" val="4359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180F3-E381-4249-B800-0C5BD2E03341}"/>
              </a:ext>
            </a:extLst>
          </p:cNvPr>
          <p:cNvSpPr>
            <a:spLocks noGrp="1"/>
          </p:cNvSpPr>
          <p:nvPr>
            <p:ph type="title"/>
          </p:nvPr>
        </p:nvSpPr>
        <p:spPr>
          <a:xfrm>
            <a:off x="838200" y="365125"/>
            <a:ext cx="10515600" cy="888909"/>
          </a:xfrm>
          <a:ln w="15875">
            <a:noFill/>
          </a:ln>
        </p:spPr>
        <p:txBody>
          <a:bodyPr/>
          <a:lstStyle>
            <a:lvl1pPr algn="ctr">
              <a:defRPr>
                <a:solidFill>
                  <a:srgbClr val="A1821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3543D7A-1E7D-4EBA-918D-8187930F0346}"/>
              </a:ext>
            </a:extLst>
          </p:cNvPr>
          <p:cNvSpPr>
            <a:spLocks noGrp="1"/>
          </p:cNvSpPr>
          <p:nvPr>
            <p:ph sz="half" idx="1"/>
          </p:nvPr>
        </p:nvSpPr>
        <p:spPr>
          <a:xfrm>
            <a:off x="838199" y="1719217"/>
            <a:ext cx="5181600" cy="4351338"/>
          </a:xfrm>
        </p:spPr>
        <p:txBody>
          <a:bodyPr/>
          <a:lstStyle>
            <a:lvl1pPr>
              <a:defRPr>
                <a:solidFill>
                  <a:srgbClr val="013B82"/>
                </a:solidFill>
              </a:defRPr>
            </a:lvl1pPr>
            <a:lvl2pPr>
              <a:defRPr>
                <a:solidFill>
                  <a:srgbClr val="013B82"/>
                </a:solidFill>
              </a:defRPr>
            </a:lvl2pPr>
            <a:lvl3pPr>
              <a:defRPr>
                <a:solidFill>
                  <a:srgbClr val="013B82"/>
                </a:solidFill>
              </a:defRPr>
            </a:lvl3pPr>
            <a:lvl4pPr>
              <a:defRPr>
                <a:solidFill>
                  <a:srgbClr val="013B82"/>
                </a:solidFill>
              </a:defRPr>
            </a:lvl4pPr>
            <a:lvl5pPr>
              <a:defRPr>
                <a:solidFill>
                  <a:srgbClr val="013B8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5FACC4B3-C3AC-4115-B391-B66CE8B28097}"/>
              </a:ext>
            </a:extLst>
          </p:cNvPr>
          <p:cNvSpPr>
            <a:spLocks noGrp="1"/>
          </p:cNvSpPr>
          <p:nvPr>
            <p:ph sz="half" idx="2"/>
          </p:nvPr>
        </p:nvSpPr>
        <p:spPr>
          <a:xfrm>
            <a:off x="6172203" y="1719217"/>
            <a:ext cx="5181600" cy="4351338"/>
          </a:xfrm>
        </p:spPr>
        <p:txBody>
          <a:bodyPr/>
          <a:lstStyle>
            <a:lvl1pPr>
              <a:defRPr>
                <a:solidFill>
                  <a:srgbClr val="013B82"/>
                </a:solidFill>
              </a:defRPr>
            </a:lvl1pPr>
            <a:lvl2pPr>
              <a:defRPr>
                <a:solidFill>
                  <a:srgbClr val="013B82"/>
                </a:solidFill>
              </a:defRPr>
            </a:lvl2pPr>
            <a:lvl3pPr>
              <a:defRPr>
                <a:solidFill>
                  <a:srgbClr val="013B82"/>
                </a:solidFill>
              </a:defRPr>
            </a:lvl3pPr>
            <a:lvl4pPr>
              <a:defRPr>
                <a:solidFill>
                  <a:srgbClr val="013B82"/>
                </a:solidFill>
              </a:defRPr>
            </a:lvl4pPr>
            <a:lvl5pPr>
              <a:defRPr>
                <a:solidFill>
                  <a:srgbClr val="013B8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ED1B1371-5D48-42FA-86BD-268B06033AC9}"/>
              </a:ext>
            </a:extLst>
          </p:cNvPr>
          <p:cNvSpPr>
            <a:spLocks noGrp="1"/>
          </p:cNvSpPr>
          <p:nvPr>
            <p:ph type="dt" sz="half" idx="10"/>
          </p:nvPr>
        </p:nvSpPr>
        <p:spPr/>
        <p:txBody>
          <a:bodyPr/>
          <a:lstStyle>
            <a:lvl1pPr>
              <a:defRPr>
                <a:solidFill>
                  <a:srgbClr val="013B82"/>
                </a:solidFill>
              </a:defRPr>
            </a:lvl1pPr>
          </a:lstStyle>
          <a:p>
            <a:fld id="{4AD48238-277B-420F-A4CA-57A0D76BEDEF}" type="datetime1">
              <a:rPr lang="en-GB" smtClean="0"/>
              <a:pPr/>
              <a:t>19/01/2018</a:t>
            </a:fld>
            <a:endParaRPr lang="en-GB" dirty="0"/>
          </a:p>
        </p:txBody>
      </p:sp>
      <p:sp>
        <p:nvSpPr>
          <p:cNvPr id="6" name="Footer Placeholder 5">
            <a:extLst>
              <a:ext uri="{FF2B5EF4-FFF2-40B4-BE49-F238E27FC236}">
                <a16:creationId xmlns:a16="http://schemas.microsoft.com/office/drawing/2014/main" id="{209E63FF-78D1-43B3-9ACB-AC675F17496A}"/>
              </a:ext>
            </a:extLst>
          </p:cNvPr>
          <p:cNvSpPr>
            <a:spLocks noGrp="1"/>
          </p:cNvSpPr>
          <p:nvPr>
            <p:ph type="ftr" sz="quarter" idx="11"/>
          </p:nvPr>
        </p:nvSpPr>
        <p:spPr/>
        <p:txBody>
          <a:bodyPr/>
          <a:lstStyle>
            <a:lvl1pPr>
              <a:defRPr>
                <a:solidFill>
                  <a:srgbClr val="013B82"/>
                </a:solidFill>
              </a:defRPr>
            </a:lvl1pPr>
          </a:lstStyle>
          <a:p>
            <a:r>
              <a:rPr lang="en-GB" dirty="0"/>
              <a:t>Presentation Template</a:t>
            </a:r>
          </a:p>
        </p:txBody>
      </p:sp>
      <p:sp>
        <p:nvSpPr>
          <p:cNvPr id="7" name="Slide Number Placeholder 6">
            <a:extLst>
              <a:ext uri="{FF2B5EF4-FFF2-40B4-BE49-F238E27FC236}">
                <a16:creationId xmlns:a16="http://schemas.microsoft.com/office/drawing/2014/main" id="{D20D9A53-C04D-4500-A0C3-F80582DE1770}"/>
              </a:ext>
            </a:extLst>
          </p:cNvPr>
          <p:cNvSpPr>
            <a:spLocks noGrp="1"/>
          </p:cNvSpPr>
          <p:nvPr>
            <p:ph type="sldNum" sz="quarter" idx="12"/>
          </p:nvPr>
        </p:nvSpPr>
        <p:spPr/>
        <p:txBody>
          <a:bodyPr/>
          <a:lstStyle>
            <a:lvl1pPr>
              <a:defRPr>
                <a:solidFill>
                  <a:srgbClr val="013B82"/>
                </a:solidFill>
              </a:defRPr>
            </a:lvl1pPr>
          </a:lstStyle>
          <a:p>
            <a:fld id="{6CB1E421-4C85-4813-A873-1C2A1F1C00E7}" type="slidenum">
              <a:rPr lang="en-GB" smtClean="0"/>
              <a:pPr/>
              <a:t>‹#›</a:t>
            </a:fld>
            <a:endParaRPr lang="en-GB" dirty="0"/>
          </a:p>
        </p:txBody>
      </p:sp>
      <p:cxnSp>
        <p:nvCxnSpPr>
          <p:cNvPr id="10" name="Straight Connector 9">
            <a:extLst>
              <a:ext uri="{FF2B5EF4-FFF2-40B4-BE49-F238E27FC236}">
                <a16:creationId xmlns:a16="http://schemas.microsoft.com/office/drawing/2014/main" id="{486F514C-D61B-4059-ABEE-0F36C661DEEB}"/>
              </a:ext>
            </a:extLst>
          </p:cNvPr>
          <p:cNvCxnSpPr/>
          <p:nvPr userDrawn="1"/>
        </p:nvCxnSpPr>
        <p:spPr>
          <a:xfrm>
            <a:off x="838200" y="1254034"/>
            <a:ext cx="10515600" cy="0"/>
          </a:xfrm>
          <a:prstGeom prst="line">
            <a:avLst/>
          </a:prstGeom>
          <a:ln w="15875">
            <a:solidFill>
              <a:srgbClr val="A18212"/>
            </a:solidFill>
          </a:ln>
        </p:spPr>
        <p:style>
          <a:lnRef idx="1">
            <a:schemeClr val="accent1"/>
          </a:lnRef>
          <a:fillRef idx="0">
            <a:schemeClr val="accent1"/>
          </a:fillRef>
          <a:effectRef idx="0">
            <a:schemeClr val="accent1"/>
          </a:effectRef>
          <a:fontRef idx="minor">
            <a:schemeClr val="tx1"/>
          </a:fontRef>
        </p:style>
      </p:cxnSp>
      <p:pic>
        <p:nvPicPr>
          <p:cNvPr id="14" name="Picture 2" descr="Image result for liverpool uni logo">
            <a:extLst>
              <a:ext uri="{FF2B5EF4-FFF2-40B4-BE49-F238E27FC236}">
                <a16:creationId xmlns:a16="http://schemas.microsoft.com/office/drawing/2014/main" id="{E98A51D0-754D-4E44-ABC7-C8C04AAC3A0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715" t="25117" r="11012" b="26772"/>
          <a:stretch/>
        </p:blipFill>
        <p:spPr bwMode="auto">
          <a:xfrm>
            <a:off x="757646" y="651755"/>
            <a:ext cx="2018211" cy="4876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1F63719-ED89-4922-AF9B-63664840D7E5}"/>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384" b="11969"/>
          <a:stretch/>
        </p:blipFill>
        <p:spPr>
          <a:xfrm>
            <a:off x="9823268" y="481104"/>
            <a:ext cx="1678577" cy="668174"/>
          </a:xfrm>
          <a:prstGeom prst="rect">
            <a:avLst/>
          </a:prstGeom>
        </p:spPr>
      </p:pic>
    </p:spTree>
    <p:extLst>
      <p:ext uri="{BB962C8B-B14F-4D97-AF65-F5344CB8AC3E}">
        <p14:creationId xmlns:p14="http://schemas.microsoft.com/office/powerpoint/2010/main" val="285065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573F9-8B16-41E3-A6E0-C4270D2322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D8E038-7976-47C5-B266-6743DDFA83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C0B849-8301-44F1-BEF7-25CA4A62A6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DBE276-5AEB-4941-9596-60C9FF39D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4B5302-A126-491B-81B6-3AC5293587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50E3B0-BA2C-482E-AE93-FB65FF029467}"/>
              </a:ext>
            </a:extLst>
          </p:cNvPr>
          <p:cNvSpPr>
            <a:spLocks noGrp="1"/>
          </p:cNvSpPr>
          <p:nvPr>
            <p:ph type="dt" sz="half" idx="10"/>
          </p:nvPr>
        </p:nvSpPr>
        <p:spPr/>
        <p:txBody>
          <a:bodyPr/>
          <a:lstStyle/>
          <a:p>
            <a:fld id="{9B3D4B5E-0E74-44AC-939E-D192839FB48D}" type="datetime1">
              <a:rPr lang="en-GB" smtClean="0"/>
              <a:t>19/01/2018</a:t>
            </a:fld>
            <a:endParaRPr lang="en-GB"/>
          </a:p>
        </p:txBody>
      </p:sp>
      <p:sp>
        <p:nvSpPr>
          <p:cNvPr id="8" name="Footer Placeholder 7">
            <a:extLst>
              <a:ext uri="{FF2B5EF4-FFF2-40B4-BE49-F238E27FC236}">
                <a16:creationId xmlns:a16="http://schemas.microsoft.com/office/drawing/2014/main" id="{3A2B4D97-9066-41D6-9013-2489440F0CBC}"/>
              </a:ext>
            </a:extLst>
          </p:cNvPr>
          <p:cNvSpPr>
            <a:spLocks noGrp="1"/>
          </p:cNvSpPr>
          <p:nvPr>
            <p:ph type="ftr" sz="quarter" idx="11"/>
          </p:nvPr>
        </p:nvSpPr>
        <p:spPr/>
        <p:txBody>
          <a:bodyPr/>
          <a:lstStyle/>
          <a:p>
            <a:r>
              <a:rPr lang="en-GB"/>
              <a:t>Presentation Template</a:t>
            </a:r>
          </a:p>
        </p:txBody>
      </p:sp>
      <p:sp>
        <p:nvSpPr>
          <p:cNvPr id="9" name="Slide Number Placeholder 8">
            <a:extLst>
              <a:ext uri="{FF2B5EF4-FFF2-40B4-BE49-F238E27FC236}">
                <a16:creationId xmlns:a16="http://schemas.microsoft.com/office/drawing/2014/main" id="{7F4B5436-30C7-4AB8-B1CB-9C992F53E67D}"/>
              </a:ext>
            </a:extLst>
          </p:cNvPr>
          <p:cNvSpPr>
            <a:spLocks noGrp="1"/>
          </p:cNvSpPr>
          <p:nvPr>
            <p:ph type="sldNum" sz="quarter" idx="12"/>
          </p:nvPr>
        </p:nvSpPr>
        <p:spPr/>
        <p:txBody>
          <a:bodyPr/>
          <a:lstStyle/>
          <a:p>
            <a:fld id="{6CB1E421-4C85-4813-A873-1C2A1F1C00E7}" type="slidenum">
              <a:rPr lang="en-GB" smtClean="0"/>
              <a:t>‹#›</a:t>
            </a:fld>
            <a:endParaRPr lang="en-GB"/>
          </a:p>
        </p:txBody>
      </p:sp>
    </p:spTree>
    <p:extLst>
      <p:ext uri="{BB962C8B-B14F-4D97-AF65-F5344CB8AC3E}">
        <p14:creationId xmlns:p14="http://schemas.microsoft.com/office/powerpoint/2010/main" val="12776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EBBF-AFAB-45B9-B5CC-7501190776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6033F7-B3E5-4024-A659-03AC9C4F4916}"/>
              </a:ext>
            </a:extLst>
          </p:cNvPr>
          <p:cNvSpPr>
            <a:spLocks noGrp="1"/>
          </p:cNvSpPr>
          <p:nvPr>
            <p:ph type="dt" sz="half" idx="10"/>
          </p:nvPr>
        </p:nvSpPr>
        <p:spPr/>
        <p:txBody>
          <a:bodyPr/>
          <a:lstStyle/>
          <a:p>
            <a:fld id="{06C6C77B-572B-46CE-B43B-00B2A4DB28A5}" type="datetime1">
              <a:rPr lang="en-GB" smtClean="0"/>
              <a:t>19/01/2018</a:t>
            </a:fld>
            <a:endParaRPr lang="en-GB"/>
          </a:p>
        </p:txBody>
      </p:sp>
      <p:sp>
        <p:nvSpPr>
          <p:cNvPr id="4" name="Footer Placeholder 3">
            <a:extLst>
              <a:ext uri="{FF2B5EF4-FFF2-40B4-BE49-F238E27FC236}">
                <a16:creationId xmlns:a16="http://schemas.microsoft.com/office/drawing/2014/main" id="{E87AF236-1168-4699-8EEB-374BCBB02F7C}"/>
              </a:ext>
            </a:extLst>
          </p:cNvPr>
          <p:cNvSpPr>
            <a:spLocks noGrp="1"/>
          </p:cNvSpPr>
          <p:nvPr>
            <p:ph type="ftr" sz="quarter" idx="11"/>
          </p:nvPr>
        </p:nvSpPr>
        <p:spPr/>
        <p:txBody>
          <a:bodyPr/>
          <a:lstStyle/>
          <a:p>
            <a:r>
              <a:rPr lang="en-GB"/>
              <a:t>Presentation Template</a:t>
            </a:r>
          </a:p>
        </p:txBody>
      </p:sp>
      <p:sp>
        <p:nvSpPr>
          <p:cNvPr id="5" name="Slide Number Placeholder 4">
            <a:extLst>
              <a:ext uri="{FF2B5EF4-FFF2-40B4-BE49-F238E27FC236}">
                <a16:creationId xmlns:a16="http://schemas.microsoft.com/office/drawing/2014/main" id="{67EC4C4A-B720-4A86-B89E-464252F159CC}"/>
              </a:ext>
            </a:extLst>
          </p:cNvPr>
          <p:cNvSpPr>
            <a:spLocks noGrp="1"/>
          </p:cNvSpPr>
          <p:nvPr>
            <p:ph type="sldNum" sz="quarter" idx="12"/>
          </p:nvPr>
        </p:nvSpPr>
        <p:spPr/>
        <p:txBody>
          <a:bodyPr/>
          <a:lstStyle/>
          <a:p>
            <a:fld id="{6CB1E421-4C85-4813-A873-1C2A1F1C00E7}" type="slidenum">
              <a:rPr lang="en-GB" smtClean="0"/>
              <a:t>‹#›</a:t>
            </a:fld>
            <a:endParaRPr lang="en-GB"/>
          </a:p>
        </p:txBody>
      </p:sp>
    </p:spTree>
    <p:extLst>
      <p:ext uri="{BB962C8B-B14F-4D97-AF65-F5344CB8AC3E}">
        <p14:creationId xmlns:p14="http://schemas.microsoft.com/office/powerpoint/2010/main" val="1675123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6DDCC9-4B6D-48BD-98C0-6D22FC8195E5}"/>
              </a:ext>
            </a:extLst>
          </p:cNvPr>
          <p:cNvSpPr>
            <a:spLocks noGrp="1"/>
          </p:cNvSpPr>
          <p:nvPr>
            <p:ph type="dt" sz="half" idx="10"/>
          </p:nvPr>
        </p:nvSpPr>
        <p:spPr/>
        <p:txBody>
          <a:bodyPr/>
          <a:lstStyle/>
          <a:p>
            <a:fld id="{4D3EAE23-1A9F-407B-9ABE-978560D9F74C}" type="datetime1">
              <a:rPr lang="en-GB" smtClean="0"/>
              <a:t>19/01/2018</a:t>
            </a:fld>
            <a:endParaRPr lang="en-GB"/>
          </a:p>
        </p:txBody>
      </p:sp>
      <p:sp>
        <p:nvSpPr>
          <p:cNvPr id="3" name="Footer Placeholder 2">
            <a:extLst>
              <a:ext uri="{FF2B5EF4-FFF2-40B4-BE49-F238E27FC236}">
                <a16:creationId xmlns:a16="http://schemas.microsoft.com/office/drawing/2014/main" id="{1998C54A-15D2-4E9F-80A8-2E3A0D4AAB8C}"/>
              </a:ext>
            </a:extLst>
          </p:cNvPr>
          <p:cNvSpPr>
            <a:spLocks noGrp="1"/>
          </p:cNvSpPr>
          <p:nvPr>
            <p:ph type="ftr" sz="quarter" idx="11"/>
          </p:nvPr>
        </p:nvSpPr>
        <p:spPr/>
        <p:txBody>
          <a:bodyPr/>
          <a:lstStyle/>
          <a:p>
            <a:r>
              <a:rPr lang="en-GB"/>
              <a:t>Presentation Template</a:t>
            </a:r>
          </a:p>
        </p:txBody>
      </p:sp>
      <p:sp>
        <p:nvSpPr>
          <p:cNvPr id="4" name="Slide Number Placeholder 3">
            <a:extLst>
              <a:ext uri="{FF2B5EF4-FFF2-40B4-BE49-F238E27FC236}">
                <a16:creationId xmlns:a16="http://schemas.microsoft.com/office/drawing/2014/main" id="{481AA8EB-A92E-495B-A23B-E4A1DAB9DDF3}"/>
              </a:ext>
            </a:extLst>
          </p:cNvPr>
          <p:cNvSpPr>
            <a:spLocks noGrp="1"/>
          </p:cNvSpPr>
          <p:nvPr>
            <p:ph type="sldNum" sz="quarter" idx="12"/>
          </p:nvPr>
        </p:nvSpPr>
        <p:spPr/>
        <p:txBody>
          <a:bodyPr/>
          <a:lstStyle/>
          <a:p>
            <a:fld id="{6CB1E421-4C85-4813-A873-1C2A1F1C00E7}" type="slidenum">
              <a:rPr lang="en-GB" smtClean="0"/>
              <a:t>‹#›</a:t>
            </a:fld>
            <a:endParaRPr lang="en-GB"/>
          </a:p>
        </p:txBody>
      </p:sp>
    </p:spTree>
    <p:extLst>
      <p:ext uri="{BB962C8B-B14F-4D97-AF65-F5344CB8AC3E}">
        <p14:creationId xmlns:p14="http://schemas.microsoft.com/office/powerpoint/2010/main" val="1793785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F4FAF-C468-4757-B5C3-534F39BDF5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037926A-3FFE-45E7-99B0-EB4673F40A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D555F8-9B23-43C0-AE36-C563AD8725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E1569D-0F87-4672-A9C8-1E8E01410D44}"/>
              </a:ext>
            </a:extLst>
          </p:cNvPr>
          <p:cNvSpPr>
            <a:spLocks noGrp="1"/>
          </p:cNvSpPr>
          <p:nvPr>
            <p:ph type="dt" sz="half" idx="10"/>
          </p:nvPr>
        </p:nvSpPr>
        <p:spPr/>
        <p:txBody>
          <a:bodyPr/>
          <a:lstStyle/>
          <a:p>
            <a:fld id="{43F1F192-FBED-4EBB-BF19-F4C5BA9B2AD3}" type="datetime1">
              <a:rPr lang="en-GB" smtClean="0"/>
              <a:t>19/01/2018</a:t>
            </a:fld>
            <a:endParaRPr lang="en-GB"/>
          </a:p>
        </p:txBody>
      </p:sp>
      <p:sp>
        <p:nvSpPr>
          <p:cNvPr id="6" name="Footer Placeholder 5">
            <a:extLst>
              <a:ext uri="{FF2B5EF4-FFF2-40B4-BE49-F238E27FC236}">
                <a16:creationId xmlns:a16="http://schemas.microsoft.com/office/drawing/2014/main" id="{E3BB8960-48E5-4CA3-BDFC-148D993D91A5}"/>
              </a:ext>
            </a:extLst>
          </p:cNvPr>
          <p:cNvSpPr>
            <a:spLocks noGrp="1"/>
          </p:cNvSpPr>
          <p:nvPr>
            <p:ph type="ftr" sz="quarter" idx="11"/>
          </p:nvPr>
        </p:nvSpPr>
        <p:spPr/>
        <p:txBody>
          <a:bodyPr/>
          <a:lstStyle/>
          <a:p>
            <a:r>
              <a:rPr lang="en-GB"/>
              <a:t>Presentation Template</a:t>
            </a:r>
          </a:p>
        </p:txBody>
      </p:sp>
      <p:sp>
        <p:nvSpPr>
          <p:cNvPr id="7" name="Slide Number Placeholder 6">
            <a:extLst>
              <a:ext uri="{FF2B5EF4-FFF2-40B4-BE49-F238E27FC236}">
                <a16:creationId xmlns:a16="http://schemas.microsoft.com/office/drawing/2014/main" id="{BE108CCF-EA09-4402-A802-D58AA055952C}"/>
              </a:ext>
            </a:extLst>
          </p:cNvPr>
          <p:cNvSpPr>
            <a:spLocks noGrp="1"/>
          </p:cNvSpPr>
          <p:nvPr>
            <p:ph type="sldNum" sz="quarter" idx="12"/>
          </p:nvPr>
        </p:nvSpPr>
        <p:spPr/>
        <p:txBody>
          <a:bodyPr/>
          <a:lstStyle/>
          <a:p>
            <a:fld id="{6CB1E421-4C85-4813-A873-1C2A1F1C00E7}" type="slidenum">
              <a:rPr lang="en-GB" smtClean="0"/>
              <a:t>‹#›</a:t>
            </a:fld>
            <a:endParaRPr lang="en-GB"/>
          </a:p>
        </p:txBody>
      </p:sp>
    </p:spTree>
    <p:extLst>
      <p:ext uri="{BB962C8B-B14F-4D97-AF65-F5344CB8AC3E}">
        <p14:creationId xmlns:p14="http://schemas.microsoft.com/office/powerpoint/2010/main" val="16284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3F2C8-8866-44D1-A126-AD6A860FA1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625B03-C776-4CE5-8D98-A2681F337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1E001B-5272-4C94-A37A-5DA88319E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B7E634-74BB-418D-8D52-1456D3256646}"/>
              </a:ext>
            </a:extLst>
          </p:cNvPr>
          <p:cNvSpPr>
            <a:spLocks noGrp="1"/>
          </p:cNvSpPr>
          <p:nvPr>
            <p:ph type="dt" sz="half" idx="10"/>
          </p:nvPr>
        </p:nvSpPr>
        <p:spPr/>
        <p:txBody>
          <a:bodyPr/>
          <a:lstStyle/>
          <a:p>
            <a:fld id="{DD82F079-E75B-40EA-85AC-8E9B5A590059}" type="datetime1">
              <a:rPr lang="en-GB" smtClean="0"/>
              <a:t>19/01/2018</a:t>
            </a:fld>
            <a:endParaRPr lang="en-GB"/>
          </a:p>
        </p:txBody>
      </p:sp>
      <p:sp>
        <p:nvSpPr>
          <p:cNvPr id="6" name="Footer Placeholder 5">
            <a:extLst>
              <a:ext uri="{FF2B5EF4-FFF2-40B4-BE49-F238E27FC236}">
                <a16:creationId xmlns:a16="http://schemas.microsoft.com/office/drawing/2014/main" id="{3AB75CCA-B46D-432A-A0AD-2EB7BA3FE1C8}"/>
              </a:ext>
            </a:extLst>
          </p:cNvPr>
          <p:cNvSpPr>
            <a:spLocks noGrp="1"/>
          </p:cNvSpPr>
          <p:nvPr>
            <p:ph type="ftr" sz="quarter" idx="11"/>
          </p:nvPr>
        </p:nvSpPr>
        <p:spPr/>
        <p:txBody>
          <a:bodyPr/>
          <a:lstStyle/>
          <a:p>
            <a:r>
              <a:rPr lang="en-US"/>
              <a:t>Presentation Template</a:t>
            </a:r>
            <a:endParaRPr lang="en-US" dirty="0"/>
          </a:p>
        </p:txBody>
      </p:sp>
      <p:sp>
        <p:nvSpPr>
          <p:cNvPr id="7" name="Slide Number Placeholder 6">
            <a:extLst>
              <a:ext uri="{FF2B5EF4-FFF2-40B4-BE49-F238E27FC236}">
                <a16:creationId xmlns:a16="http://schemas.microsoft.com/office/drawing/2014/main" id="{47C7C577-44AB-46B0-8814-CC1189662DFC}"/>
              </a:ext>
            </a:extLst>
          </p:cNvPr>
          <p:cNvSpPr>
            <a:spLocks noGrp="1"/>
          </p:cNvSpPr>
          <p:nvPr>
            <p:ph type="sldNum" sz="quarter" idx="12"/>
          </p:nvPr>
        </p:nvSpPr>
        <p:spPr/>
        <p:txBody>
          <a:bodyPr/>
          <a:lstStyle/>
          <a:p>
            <a:fld id="{6CB1E421-4C85-4813-A873-1C2A1F1C00E7}" type="slidenum">
              <a:rPr lang="en-GB" smtClean="0"/>
              <a:t>‹#›</a:t>
            </a:fld>
            <a:endParaRPr lang="en-GB"/>
          </a:p>
        </p:txBody>
      </p:sp>
    </p:spTree>
    <p:extLst>
      <p:ext uri="{BB962C8B-B14F-4D97-AF65-F5344CB8AC3E}">
        <p14:creationId xmlns:p14="http://schemas.microsoft.com/office/powerpoint/2010/main" val="681842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26000" b="-2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3068F-9D8C-43A4-95A6-60ECCCFDC4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D6D917-E61B-4BF6-B055-276D0133F3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9450F8-7F96-4422-BAC6-4961A4115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F8659-8FD2-46AB-B0E6-8A719CA19941}" type="datetime1">
              <a:rPr lang="en-GB" smtClean="0"/>
              <a:t>19/01/2018</a:t>
            </a:fld>
            <a:endParaRPr lang="en-GB"/>
          </a:p>
        </p:txBody>
      </p:sp>
      <p:sp>
        <p:nvSpPr>
          <p:cNvPr id="5" name="Footer Placeholder 4">
            <a:extLst>
              <a:ext uri="{FF2B5EF4-FFF2-40B4-BE49-F238E27FC236}">
                <a16:creationId xmlns:a16="http://schemas.microsoft.com/office/drawing/2014/main" id="{CD47FA98-339D-4EB6-B186-6D852FD0FD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Presentation Template</a:t>
            </a:r>
          </a:p>
        </p:txBody>
      </p:sp>
      <p:sp>
        <p:nvSpPr>
          <p:cNvPr id="6" name="Slide Number Placeholder 5">
            <a:extLst>
              <a:ext uri="{FF2B5EF4-FFF2-40B4-BE49-F238E27FC236}">
                <a16:creationId xmlns:a16="http://schemas.microsoft.com/office/drawing/2014/main" id="{F86B1F8C-283E-4C9B-B13C-0D284BEC1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1E421-4C85-4813-A873-1C2A1F1C00E7}" type="slidenum">
              <a:rPr lang="en-GB" smtClean="0"/>
              <a:t>‹#›</a:t>
            </a:fld>
            <a:endParaRPr lang="en-GB"/>
          </a:p>
        </p:txBody>
      </p:sp>
    </p:spTree>
    <p:extLst>
      <p:ext uri="{BB962C8B-B14F-4D97-AF65-F5344CB8AC3E}">
        <p14:creationId xmlns:p14="http://schemas.microsoft.com/office/powerpoint/2010/main" val="7968212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10000"/>
            <a:lum/>
          </a:blip>
          <a:srcRect/>
          <a:stretch>
            <a:fillRect t="-26000" b="-2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66ED71-B435-4749-B9F6-3F8AC4617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E88242-56EB-468A-934A-7C005E1FA7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BA89F4-0B27-4517-A8CD-BF6BB35764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07B48-E21D-4904-84FB-10F7C2586B6E}" type="datetime1">
              <a:rPr lang="en-GB" smtClean="0"/>
              <a:t>19/01/2018</a:t>
            </a:fld>
            <a:endParaRPr lang="en-GB"/>
          </a:p>
        </p:txBody>
      </p:sp>
      <p:sp>
        <p:nvSpPr>
          <p:cNvPr id="5" name="Footer Placeholder 4">
            <a:extLst>
              <a:ext uri="{FF2B5EF4-FFF2-40B4-BE49-F238E27FC236}">
                <a16:creationId xmlns:a16="http://schemas.microsoft.com/office/drawing/2014/main" id="{C32C6FAD-669D-4936-A90A-34FB4AC578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Presentation Template</a:t>
            </a:r>
          </a:p>
        </p:txBody>
      </p:sp>
      <p:sp>
        <p:nvSpPr>
          <p:cNvPr id="6" name="Slide Number Placeholder 5">
            <a:extLst>
              <a:ext uri="{FF2B5EF4-FFF2-40B4-BE49-F238E27FC236}">
                <a16:creationId xmlns:a16="http://schemas.microsoft.com/office/drawing/2014/main" id="{3FCD0038-09E2-4E8D-80A5-F130E9CE82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D0E73-C699-4750-B2AB-5ABC8669EA5A}" type="slidenum">
              <a:rPr lang="en-GB" smtClean="0"/>
              <a:t>‹#›</a:t>
            </a:fld>
            <a:endParaRPr lang="en-GB"/>
          </a:p>
        </p:txBody>
      </p:sp>
    </p:spTree>
    <p:extLst>
      <p:ext uri="{BB962C8B-B14F-4D97-AF65-F5344CB8AC3E}">
        <p14:creationId xmlns:p14="http://schemas.microsoft.com/office/powerpoint/2010/main" val="16389384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26000" b="-2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6C7B-B2CA-4112-85BB-CD5D336A46B2}"/>
              </a:ext>
            </a:extLst>
          </p:cNvPr>
          <p:cNvSpPr>
            <a:spLocks noGrp="1"/>
          </p:cNvSpPr>
          <p:nvPr>
            <p:ph type="ctrTitle"/>
          </p:nvPr>
        </p:nvSpPr>
        <p:spPr/>
        <p:txBody>
          <a:bodyPr/>
          <a:lstStyle/>
          <a:p>
            <a:r>
              <a:rPr lang="en-GB" dirty="0" err="1"/>
              <a:t>Zlumi</a:t>
            </a:r>
            <a:r>
              <a:rPr lang="en-GB" dirty="0"/>
              <a:t> Meeting</a:t>
            </a:r>
          </a:p>
        </p:txBody>
      </p:sp>
      <p:sp>
        <p:nvSpPr>
          <p:cNvPr id="3" name="Subtitle 2">
            <a:extLst>
              <a:ext uri="{FF2B5EF4-FFF2-40B4-BE49-F238E27FC236}">
                <a16:creationId xmlns:a16="http://schemas.microsoft.com/office/drawing/2014/main" id="{5AD67ACC-A2C3-4959-8A80-1F527CF9FE51}"/>
              </a:ext>
            </a:extLst>
          </p:cNvPr>
          <p:cNvSpPr>
            <a:spLocks noGrp="1"/>
          </p:cNvSpPr>
          <p:nvPr>
            <p:ph type="subTitle" idx="1"/>
          </p:nvPr>
        </p:nvSpPr>
        <p:spPr/>
        <p:txBody>
          <a:bodyPr/>
          <a:lstStyle/>
          <a:p>
            <a:r>
              <a:rPr lang="en-GB" dirty="0"/>
              <a:t>Michael O’Keefe</a:t>
            </a:r>
          </a:p>
        </p:txBody>
      </p:sp>
    </p:spTree>
    <p:extLst>
      <p:ext uri="{BB962C8B-B14F-4D97-AF65-F5344CB8AC3E}">
        <p14:creationId xmlns:p14="http://schemas.microsoft.com/office/powerpoint/2010/main" val="401611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0006F88-D51B-45AB-A6E5-53CADC6A4640}"/>
              </a:ext>
            </a:extLst>
          </p:cNvPr>
          <p:cNvPicPr>
            <a:picLocks noGrp="1" noChangeAspect="1"/>
          </p:cNvPicPr>
          <p:nvPr>
            <p:ph idx="1"/>
          </p:nvPr>
        </p:nvPicPr>
        <p:blipFill>
          <a:blip r:embed="rId2"/>
          <a:stretch>
            <a:fillRect/>
          </a:stretch>
        </p:blipFill>
        <p:spPr>
          <a:xfrm>
            <a:off x="1454626" y="1629523"/>
            <a:ext cx="3778932" cy="4351337"/>
          </a:xfrm>
          <a:prstGeom prst="rect">
            <a:avLst/>
          </a:prstGeom>
        </p:spPr>
      </p:pic>
      <p:sp>
        <p:nvSpPr>
          <p:cNvPr id="3" name="Date Placeholder 2">
            <a:extLst>
              <a:ext uri="{FF2B5EF4-FFF2-40B4-BE49-F238E27FC236}">
                <a16:creationId xmlns:a16="http://schemas.microsoft.com/office/drawing/2014/main" id="{F520E8B4-890A-496B-AB42-B4F062B9A338}"/>
              </a:ext>
            </a:extLst>
          </p:cNvPr>
          <p:cNvSpPr>
            <a:spLocks noGrp="1"/>
          </p:cNvSpPr>
          <p:nvPr>
            <p:ph type="dt" sz="half" idx="10"/>
          </p:nvPr>
        </p:nvSpPr>
        <p:spPr/>
        <p:txBody>
          <a:bodyPr/>
          <a:lstStyle/>
          <a:p>
            <a:fld id="{9BC28331-5415-4BF7-BBB1-D60A7B502F0D}" type="datetime1">
              <a:rPr lang="en-GB" smtClean="0"/>
              <a:pPr/>
              <a:t>19/01/2018</a:t>
            </a:fld>
            <a:endParaRPr lang="en-GB" dirty="0"/>
          </a:p>
        </p:txBody>
      </p:sp>
      <p:sp>
        <p:nvSpPr>
          <p:cNvPr id="4" name="Footer Placeholder 3">
            <a:extLst>
              <a:ext uri="{FF2B5EF4-FFF2-40B4-BE49-F238E27FC236}">
                <a16:creationId xmlns:a16="http://schemas.microsoft.com/office/drawing/2014/main" id="{D3B677D3-4F4B-413B-8E69-8AA61A720FAD}"/>
              </a:ext>
            </a:extLst>
          </p:cNvPr>
          <p:cNvSpPr>
            <a:spLocks noGrp="1"/>
          </p:cNvSpPr>
          <p:nvPr>
            <p:ph type="ftr" sz="quarter" idx="11"/>
          </p:nvPr>
        </p:nvSpPr>
        <p:spPr/>
        <p:txBody>
          <a:bodyPr/>
          <a:lstStyle/>
          <a:p>
            <a:r>
              <a:rPr lang="en-GB"/>
              <a:t>Presentation Template</a:t>
            </a:r>
            <a:endParaRPr lang="en-GB" dirty="0"/>
          </a:p>
        </p:txBody>
      </p:sp>
      <p:sp>
        <p:nvSpPr>
          <p:cNvPr id="5" name="Slide Number Placeholder 4">
            <a:extLst>
              <a:ext uri="{FF2B5EF4-FFF2-40B4-BE49-F238E27FC236}">
                <a16:creationId xmlns:a16="http://schemas.microsoft.com/office/drawing/2014/main" id="{F2D66BAA-11BE-43C0-BD61-E4AB11BBCA13}"/>
              </a:ext>
            </a:extLst>
          </p:cNvPr>
          <p:cNvSpPr>
            <a:spLocks noGrp="1"/>
          </p:cNvSpPr>
          <p:nvPr>
            <p:ph type="sldNum" sz="quarter" idx="12"/>
          </p:nvPr>
        </p:nvSpPr>
        <p:spPr/>
        <p:txBody>
          <a:bodyPr/>
          <a:lstStyle/>
          <a:p>
            <a:fld id="{6CB1E421-4C85-4813-A873-1C2A1F1C00E7}" type="slidenum">
              <a:rPr lang="en-GB" smtClean="0"/>
              <a:pPr/>
              <a:t>9</a:t>
            </a:fld>
            <a:endParaRPr lang="en-GB" dirty="0"/>
          </a:p>
        </p:txBody>
      </p:sp>
      <p:sp>
        <p:nvSpPr>
          <p:cNvPr id="6" name="Title 5">
            <a:extLst>
              <a:ext uri="{FF2B5EF4-FFF2-40B4-BE49-F238E27FC236}">
                <a16:creationId xmlns:a16="http://schemas.microsoft.com/office/drawing/2014/main" id="{70F82B46-B1A4-49EB-81D3-441F1BE243D5}"/>
              </a:ext>
            </a:extLst>
          </p:cNvPr>
          <p:cNvSpPr>
            <a:spLocks noGrp="1"/>
          </p:cNvSpPr>
          <p:nvPr>
            <p:ph type="title"/>
          </p:nvPr>
        </p:nvSpPr>
        <p:spPr/>
        <p:txBody>
          <a:bodyPr/>
          <a:lstStyle/>
          <a:p>
            <a:r>
              <a:rPr lang="en-GB" dirty="0"/>
              <a:t>Event Counting</a:t>
            </a:r>
          </a:p>
        </p:txBody>
      </p:sp>
      <p:sp>
        <p:nvSpPr>
          <p:cNvPr id="8" name="TextBox 7">
            <a:extLst>
              <a:ext uri="{FF2B5EF4-FFF2-40B4-BE49-F238E27FC236}">
                <a16:creationId xmlns:a16="http://schemas.microsoft.com/office/drawing/2014/main" id="{B76029A4-104B-4D8B-9EC0-09C8DD33F765}"/>
              </a:ext>
            </a:extLst>
          </p:cNvPr>
          <p:cNvSpPr txBox="1"/>
          <p:nvPr/>
        </p:nvSpPr>
        <p:spPr>
          <a:xfrm>
            <a:off x="6137365" y="1629523"/>
            <a:ext cx="4032069" cy="3139321"/>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13B82"/>
                </a:solidFill>
              </a:rPr>
              <a:t>Event counting</a:t>
            </a:r>
          </a:p>
          <a:p>
            <a:pPr marL="285750" indent="-285750">
              <a:buFont typeface="Arial" panose="020B0604020202020204" pitchFamily="34" charset="0"/>
              <a:buChar char="•"/>
            </a:pPr>
            <a:r>
              <a:rPr lang="en-GB" dirty="0">
                <a:solidFill>
                  <a:srgbClr val="013B82"/>
                </a:solidFill>
              </a:rPr>
              <a:t>Reading in each LB successively and reading the number of events in each</a:t>
            </a:r>
          </a:p>
          <a:p>
            <a:pPr marL="285750" indent="-285750">
              <a:buFont typeface="Arial" panose="020B0604020202020204" pitchFamily="34" charset="0"/>
              <a:buChar char="•"/>
            </a:pPr>
            <a:r>
              <a:rPr lang="en-GB" dirty="0">
                <a:solidFill>
                  <a:srgbClr val="013B82"/>
                </a:solidFill>
              </a:rPr>
              <a:t>Working so far, but problem with reading in some LBs</a:t>
            </a:r>
          </a:p>
          <a:p>
            <a:pPr marL="285750" indent="-285750">
              <a:buFont typeface="Arial" panose="020B0604020202020204" pitchFamily="34" charset="0"/>
              <a:buChar char="•"/>
            </a:pPr>
            <a:r>
              <a:rPr lang="en-GB" dirty="0">
                <a:solidFill>
                  <a:srgbClr val="013B82"/>
                </a:solidFill>
              </a:rPr>
              <a:t>Know what the problem is but not yet how to fix it…</a:t>
            </a:r>
          </a:p>
          <a:p>
            <a:pPr marL="285750" indent="-285750">
              <a:buFont typeface="Arial" panose="020B0604020202020204" pitchFamily="34" charset="0"/>
              <a:buChar char="•"/>
            </a:pPr>
            <a:endParaRPr lang="en-GB" dirty="0">
              <a:solidFill>
                <a:srgbClr val="013B82"/>
              </a:solidFill>
            </a:endParaRPr>
          </a:p>
          <a:p>
            <a:pPr marL="285750" indent="-285750">
              <a:buFont typeface="Arial" panose="020B0604020202020204" pitchFamily="34" charset="0"/>
              <a:buChar char="•"/>
            </a:pPr>
            <a:r>
              <a:rPr lang="en-GB" dirty="0">
                <a:solidFill>
                  <a:srgbClr val="013B82"/>
                </a:solidFill>
              </a:rPr>
              <a:t>This is the input file, next step is to count the events in the output file and compare</a:t>
            </a:r>
          </a:p>
        </p:txBody>
      </p:sp>
    </p:spTree>
    <p:extLst>
      <p:ext uri="{BB962C8B-B14F-4D97-AF65-F5344CB8AC3E}">
        <p14:creationId xmlns:p14="http://schemas.microsoft.com/office/powerpoint/2010/main" val="1859352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322AB27-DFCB-4F68-B12F-47F27BD87169}"/>
                  </a:ext>
                </a:extLst>
              </p:cNvPr>
              <p:cNvSpPr>
                <a:spLocks noGrp="1"/>
              </p:cNvSpPr>
              <p:nvPr>
                <p:ph idx="1"/>
              </p:nvPr>
            </p:nvSpPr>
            <p:spPr/>
            <p:txBody>
              <a:bodyPr/>
              <a:lstStyle/>
              <a:p>
                <a:r>
                  <a:rPr lang="en-GB" dirty="0"/>
                  <a:t>“Get integrated luminosity from </a:t>
                </a:r>
                <a:r>
                  <a:rPr lang="en-GB" dirty="0" err="1"/>
                  <a:t>Massi</a:t>
                </a:r>
                <a:r>
                  <a:rPr lang="en-GB" dirty="0"/>
                  <a:t> files”. What are </a:t>
                </a:r>
                <a:r>
                  <a:rPr lang="en-GB" dirty="0" err="1"/>
                  <a:t>Massi</a:t>
                </a:r>
                <a:r>
                  <a:rPr lang="en-GB" dirty="0"/>
                  <a:t> files?</a:t>
                </a:r>
              </a:p>
              <a:p>
                <a:r>
                  <a:rPr lang="en-GB" dirty="0"/>
                  <a:t>ATLAS/CMS </a:t>
                </a:r>
                <a:r>
                  <a:rPr lang="en-GB" dirty="0" err="1"/>
                  <a:t>Lumi</a:t>
                </a:r>
                <a:r>
                  <a:rPr lang="en-GB" dirty="0"/>
                  <a:t> ratios </a:t>
                </a:r>
              </a:p>
              <a:p>
                <a:pPr lvl="1"/>
                <a:r>
                  <a:rPr lang="en-GB" dirty="0"/>
                  <a:t>0.9-0.95 </a:t>
                </a:r>
                <a:r>
                  <a:rPr lang="en-GB" dirty="0" err="1"/>
                  <a:t>ish</a:t>
                </a:r>
                <a:r>
                  <a:rPr lang="en-GB" dirty="0"/>
                  <a:t> for delivered </a:t>
                </a:r>
                <a:r>
                  <a:rPr lang="en-GB" dirty="0" err="1"/>
                  <a:t>lumi</a:t>
                </a:r>
                <a:endParaRPr lang="en-GB" dirty="0"/>
              </a:p>
              <a:p>
                <a:pPr lvl="1"/>
                <a:r>
                  <a:rPr lang="en-GB" dirty="0"/>
                  <a:t>0.95-1.0 </a:t>
                </a:r>
                <a:r>
                  <a:rPr lang="en-GB" dirty="0" err="1"/>
                  <a:t>ish</a:t>
                </a:r>
                <a:r>
                  <a:rPr lang="en-GB" dirty="0"/>
                  <a:t> for Z counting</a:t>
                </a:r>
              </a:p>
              <a:p>
                <a:r>
                  <a:rPr lang="en-GB" dirty="0"/>
                  <a:t>ATLAS Z counts/</a:t>
                </a:r>
                <a:r>
                  <a:rPr lang="en-GB" dirty="0" err="1"/>
                  <a:t>Lumi</a:t>
                </a:r>
                <a:r>
                  <a:rPr lang="en-GB" dirty="0"/>
                  <a:t> flat  </a:t>
                </a:r>
                <a14:m>
                  <m:oMath xmlns:m="http://schemas.openxmlformats.org/officeDocument/2006/math">
                    <m:r>
                      <a:rPr lang="en-GB" b="0" i="1" smtClean="0">
                        <a:latin typeface="Cambria Math" panose="02040503050406030204" pitchFamily="18" charset="0"/>
                      </a:rPr>
                      <m:t>~675 (</m:t>
                    </m:r>
                    <m:r>
                      <a:rPr lang="en-GB" b="0" i="1" smtClean="0">
                        <a:latin typeface="Cambria Math" panose="02040503050406030204" pitchFamily="18" charset="0"/>
                      </a:rPr>
                      <m:t>𝑝𝑏</m:t>
                    </m:r>
                    <m:r>
                      <a:rPr lang="en-GB" b="0" i="1" smtClean="0">
                        <a:latin typeface="Cambria Math" panose="02040503050406030204" pitchFamily="18" charset="0"/>
                      </a:rPr>
                      <m:t>?)</m:t>
                    </m:r>
                  </m:oMath>
                </a14:m>
                <a:r>
                  <a:rPr lang="en-GB" dirty="0"/>
                  <a:t>  </a:t>
                </a:r>
              </a:p>
              <a:p>
                <a:r>
                  <a:rPr lang="en-GB" dirty="0"/>
                  <a:t>“Loose tracking efficiency </a:t>
                </a:r>
                <a14:m>
                  <m:oMath xmlns:m="http://schemas.openxmlformats.org/officeDocument/2006/math">
                    <m:r>
                      <a:rPr lang="en-GB" b="0" i="1" smtClean="0">
                        <a:latin typeface="Cambria Math" panose="02040503050406030204" pitchFamily="18" charset="0"/>
                      </a:rPr>
                      <m:t>~100%</m:t>
                    </m:r>
                  </m:oMath>
                </a14:m>
                <a:r>
                  <a:rPr lang="en-GB" dirty="0"/>
                  <a:t>”</a:t>
                </a:r>
              </a:p>
              <a:p>
                <a14:m>
                  <m:oMath xmlns:m="http://schemas.openxmlformats.org/officeDocument/2006/math">
                    <m:r>
                      <a:rPr lang="en-GB" b="0" i="1" smtClean="0">
                        <a:latin typeface="Cambria Math" panose="02040503050406030204" pitchFamily="18" charset="0"/>
                      </a:rPr>
                      <m:t>𝑍</m:t>
                    </m:r>
                    <m:r>
                      <a:rPr lang="en-GB" b="0" i="1" smtClean="0">
                        <a:latin typeface="Cambria Math" panose="02040503050406030204" pitchFamily="18" charset="0"/>
                      </a:rPr>
                      <m:t>→</m:t>
                    </m:r>
                    <m:r>
                      <a:rPr lang="en-GB" b="0" i="1" smtClean="0">
                        <a:latin typeface="Cambria Math" panose="02040503050406030204" pitchFamily="18" charset="0"/>
                      </a:rPr>
                      <m:t>𝜇𝜇</m:t>
                    </m:r>
                  </m:oMath>
                </a14:m>
                <a:r>
                  <a:rPr lang="en-GB" dirty="0"/>
                  <a:t> MC sample, could be useful? </a:t>
                </a:r>
                <a:r>
                  <a:rPr lang="en-GB" sz="2400" dirty="0">
                    <a:solidFill>
                      <a:srgbClr val="A18212"/>
                    </a:solidFill>
                  </a:rPr>
                  <a:t>mc16_13TeV.361107.PowhegPythia8EvtGen_AZNLOCTEQ6L1_Zmumu.merge.AOD.e3601_s3126_r9425_r9315</a:t>
                </a:r>
                <a:endParaRPr lang="en-GB" dirty="0">
                  <a:solidFill>
                    <a:srgbClr val="A18212"/>
                  </a:solidFill>
                </a:endParaRPr>
              </a:p>
            </p:txBody>
          </p:sp>
        </mc:Choice>
        <mc:Fallback xmlns="">
          <p:sp>
            <p:nvSpPr>
              <p:cNvPr id="2" name="Content Placeholder 1">
                <a:extLst>
                  <a:ext uri="{FF2B5EF4-FFF2-40B4-BE49-F238E27FC236}">
                    <a16:creationId xmlns:a16="http://schemas.microsoft.com/office/drawing/2014/main" id="{3322AB27-DFCB-4F68-B12F-47F27BD87169}"/>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GB">
                    <a:noFill/>
                  </a:rPr>
                  <a:t> </a:t>
                </a:r>
              </a:p>
            </p:txBody>
          </p:sp>
        </mc:Fallback>
      </mc:AlternateContent>
      <p:sp>
        <p:nvSpPr>
          <p:cNvPr id="3" name="Date Placeholder 2">
            <a:extLst>
              <a:ext uri="{FF2B5EF4-FFF2-40B4-BE49-F238E27FC236}">
                <a16:creationId xmlns:a16="http://schemas.microsoft.com/office/drawing/2014/main" id="{805CB612-B0A5-4431-9224-1FC581560B32}"/>
              </a:ext>
            </a:extLst>
          </p:cNvPr>
          <p:cNvSpPr>
            <a:spLocks noGrp="1"/>
          </p:cNvSpPr>
          <p:nvPr>
            <p:ph type="dt" sz="half" idx="10"/>
          </p:nvPr>
        </p:nvSpPr>
        <p:spPr/>
        <p:txBody>
          <a:bodyPr/>
          <a:lstStyle/>
          <a:p>
            <a:fld id="{9BC28331-5415-4BF7-BBB1-D60A7B502F0D}" type="datetime1">
              <a:rPr lang="en-GB" smtClean="0"/>
              <a:pPr/>
              <a:t>19/01/2018</a:t>
            </a:fld>
            <a:endParaRPr lang="en-GB" dirty="0"/>
          </a:p>
        </p:txBody>
      </p:sp>
      <p:sp>
        <p:nvSpPr>
          <p:cNvPr id="4" name="Footer Placeholder 3">
            <a:extLst>
              <a:ext uri="{FF2B5EF4-FFF2-40B4-BE49-F238E27FC236}">
                <a16:creationId xmlns:a16="http://schemas.microsoft.com/office/drawing/2014/main" id="{7061E404-B7AD-439F-9586-AEADB8EA8A10}"/>
              </a:ext>
            </a:extLst>
          </p:cNvPr>
          <p:cNvSpPr>
            <a:spLocks noGrp="1"/>
          </p:cNvSpPr>
          <p:nvPr>
            <p:ph type="ftr" sz="quarter" idx="11"/>
          </p:nvPr>
        </p:nvSpPr>
        <p:spPr/>
        <p:txBody>
          <a:bodyPr/>
          <a:lstStyle/>
          <a:p>
            <a:r>
              <a:rPr lang="en-GB"/>
              <a:t>Presentation Template</a:t>
            </a:r>
            <a:endParaRPr lang="en-GB" dirty="0"/>
          </a:p>
        </p:txBody>
      </p:sp>
      <p:sp>
        <p:nvSpPr>
          <p:cNvPr id="5" name="Slide Number Placeholder 4">
            <a:extLst>
              <a:ext uri="{FF2B5EF4-FFF2-40B4-BE49-F238E27FC236}">
                <a16:creationId xmlns:a16="http://schemas.microsoft.com/office/drawing/2014/main" id="{D9B3620C-DC50-482D-BD7B-9656D2921837}"/>
              </a:ext>
            </a:extLst>
          </p:cNvPr>
          <p:cNvSpPr>
            <a:spLocks noGrp="1"/>
          </p:cNvSpPr>
          <p:nvPr>
            <p:ph type="sldNum" sz="quarter" idx="12"/>
          </p:nvPr>
        </p:nvSpPr>
        <p:spPr/>
        <p:txBody>
          <a:bodyPr/>
          <a:lstStyle/>
          <a:p>
            <a:fld id="{6CB1E421-4C85-4813-A873-1C2A1F1C00E7}" type="slidenum">
              <a:rPr lang="en-GB" smtClean="0"/>
              <a:pPr/>
              <a:t>10</a:t>
            </a:fld>
            <a:endParaRPr lang="en-GB" dirty="0"/>
          </a:p>
        </p:txBody>
      </p:sp>
      <p:sp>
        <p:nvSpPr>
          <p:cNvPr id="6" name="Title 5">
            <a:extLst>
              <a:ext uri="{FF2B5EF4-FFF2-40B4-BE49-F238E27FC236}">
                <a16:creationId xmlns:a16="http://schemas.microsoft.com/office/drawing/2014/main" id="{B97A866E-2BCD-4928-A5E4-2B58789942A4}"/>
              </a:ext>
            </a:extLst>
          </p:cNvPr>
          <p:cNvSpPr>
            <a:spLocks noGrp="1"/>
          </p:cNvSpPr>
          <p:nvPr>
            <p:ph type="title"/>
          </p:nvPr>
        </p:nvSpPr>
        <p:spPr/>
        <p:txBody>
          <a:bodyPr/>
          <a:lstStyle/>
          <a:p>
            <a:r>
              <a:rPr lang="en-GB" dirty="0"/>
              <a:t>From </a:t>
            </a:r>
            <a:r>
              <a:rPr lang="en-GB" dirty="0" err="1"/>
              <a:t>ZLumi</a:t>
            </a:r>
            <a:r>
              <a:rPr lang="en-GB" dirty="0"/>
              <a:t> Meeting</a:t>
            </a:r>
          </a:p>
        </p:txBody>
      </p:sp>
    </p:spTree>
    <p:extLst>
      <p:ext uri="{BB962C8B-B14F-4D97-AF65-F5344CB8AC3E}">
        <p14:creationId xmlns:p14="http://schemas.microsoft.com/office/powerpoint/2010/main" val="149268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24AC0C5-0E4A-4A11-BA88-365BF75D24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127" y="2218714"/>
            <a:ext cx="3842908" cy="3172596"/>
          </a:xfrm>
        </p:spPr>
      </p:pic>
      <p:sp>
        <p:nvSpPr>
          <p:cNvPr id="3" name="Date Placeholder 2">
            <a:extLst>
              <a:ext uri="{FF2B5EF4-FFF2-40B4-BE49-F238E27FC236}">
                <a16:creationId xmlns:a16="http://schemas.microsoft.com/office/drawing/2014/main" id="{014895A3-127A-4E81-B8EE-A0D24F91B314}"/>
              </a:ext>
            </a:extLst>
          </p:cNvPr>
          <p:cNvSpPr>
            <a:spLocks noGrp="1"/>
          </p:cNvSpPr>
          <p:nvPr>
            <p:ph type="dt" sz="half" idx="10"/>
          </p:nvPr>
        </p:nvSpPr>
        <p:spPr/>
        <p:txBody>
          <a:bodyPr/>
          <a:lstStyle/>
          <a:p>
            <a:fld id="{9BC28331-5415-4BF7-BBB1-D60A7B502F0D}" type="datetime1">
              <a:rPr lang="en-GB" smtClean="0"/>
              <a:pPr/>
              <a:t>19/01/2018</a:t>
            </a:fld>
            <a:endParaRPr lang="en-GB" dirty="0"/>
          </a:p>
        </p:txBody>
      </p:sp>
      <p:sp>
        <p:nvSpPr>
          <p:cNvPr id="5" name="Slide Number Placeholder 4">
            <a:extLst>
              <a:ext uri="{FF2B5EF4-FFF2-40B4-BE49-F238E27FC236}">
                <a16:creationId xmlns:a16="http://schemas.microsoft.com/office/drawing/2014/main" id="{D95C208B-FB65-4057-A6E9-1BFA9F46CF90}"/>
              </a:ext>
            </a:extLst>
          </p:cNvPr>
          <p:cNvSpPr>
            <a:spLocks noGrp="1"/>
          </p:cNvSpPr>
          <p:nvPr>
            <p:ph type="sldNum" sz="quarter" idx="12"/>
          </p:nvPr>
        </p:nvSpPr>
        <p:spPr/>
        <p:txBody>
          <a:bodyPr/>
          <a:lstStyle/>
          <a:p>
            <a:fld id="{6CB1E421-4C85-4813-A873-1C2A1F1C00E7}" type="slidenum">
              <a:rPr lang="en-GB" smtClean="0"/>
              <a:pPr/>
              <a:t>11</a:t>
            </a:fld>
            <a:endParaRPr lang="en-GB" dirty="0"/>
          </a:p>
        </p:txBody>
      </p:sp>
      <p:sp>
        <p:nvSpPr>
          <p:cNvPr id="6" name="Title 5">
            <a:extLst>
              <a:ext uri="{FF2B5EF4-FFF2-40B4-BE49-F238E27FC236}">
                <a16:creationId xmlns:a16="http://schemas.microsoft.com/office/drawing/2014/main" id="{6E02AB38-8C0B-42AB-838F-D55F5A417BBA}"/>
              </a:ext>
            </a:extLst>
          </p:cNvPr>
          <p:cNvSpPr>
            <a:spLocks noGrp="1"/>
          </p:cNvSpPr>
          <p:nvPr>
            <p:ph type="title"/>
          </p:nvPr>
        </p:nvSpPr>
        <p:spPr/>
        <p:txBody>
          <a:bodyPr>
            <a:normAutofit/>
          </a:bodyPr>
          <a:lstStyle/>
          <a:p>
            <a:r>
              <a:rPr lang="en-GB" sz="3200" dirty="0"/>
              <a:t>   W’ MT Plot (Ignore for </a:t>
            </a:r>
            <a:r>
              <a:rPr lang="en-GB" sz="3200" dirty="0" err="1"/>
              <a:t>ZLumi</a:t>
            </a:r>
            <a:r>
              <a:rPr lang="en-GB" sz="3200" dirty="0"/>
              <a:t> meeting)</a:t>
            </a:r>
          </a:p>
        </p:txBody>
      </p:sp>
      <p:pic>
        <p:nvPicPr>
          <p:cNvPr id="10" name="Picture 9">
            <a:extLst>
              <a:ext uri="{FF2B5EF4-FFF2-40B4-BE49-F238E27FC236}">
                <a16:creationId xmlns:a16="http://schemas.microsoft.com/office/drawing/2014/main" id="{635B3726-D1BE-4BD9-9450-E6F11045B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058" y="2218713"/>
            <a:ext cx="3842909" cy="3172597"/>
          </a:xfrm>
          <a:prstGeom prst="rect">
            <a:avLst/>
          </a:prstGeom>
        </p:spPr>
      </p:pic>
      <p:pic>
        <p:nvPicPr>
          <p:cNvPr id="12" name="Picture 11">
            <a:extLst>
              <a:ext uri="{FF2B5EF4-FFF2-40B4-BE49-F238E27FC236}">
                <a16:creationId xmlns:a16="http://schemas.microsoft.com/office/drawing/2014/main" id="{11B0F19E-75F4-4493-81A8-C282372BD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3966" y="2218712"/>
            <a:ext cx="3842911" cy="3172598"/>
          </a:xfrm>
          <a:prstGeom prst="rect">
            <a:avLst/>
          </a:prstGeom>
        </p:spPr>
      </p:pic>
      <p:sp>
        <p:nvSpPr>
          <p:cNvPr id="13" name="TextBox 12">
            <a:extLst>
              <a:ext uri="{FF2B5EF4-FFF2-40B4-BE49-F238E27FC236}">
                <a16:creationId xmlns:a16="http://schemas.microsoft.com/office/drawing/2014/main" id="{D1247EF2-45FE-4E13-9AF1-F556F4272524}"/>
              </a:ext>
            </a:extLst>
          </p:cNvPr>
          <p:cNvSpPr txBox="1"/>
          <p:nvPr/>
        </p:nvSpPr>
        <p:spPr>
          <a:xfrm>
            <a:off x="1057003" y="1847611"/>
            <a:ext cx="2305594" cy="369332"/>
          </a:xfrm>
          <a:prstGeom prst="rect">
            <a:avLst/>
          </a:prstGeom>
          <a:noFill/>
        </p:spPr>
        <p:txBody>
          <a:bodyPr wrap="square" rtlCol="0">
            <a:spAutoFit/>
          </a:bodyPr>
          <a:lstStyle/>
          <a:p>
            <a:r>
              <a:rPr lang="en-GB" dirty="0">
                <a:solidFill>
                  <a:srgbClr val="013B82"/>
                </a:solidFill>
              </a:rPr>
              <a:t>Ellis’ inputs; with fakes</a:t>
            </a:r>
          </a:p>
        </p:txBody>
      </p:sp>
      <p:sp>
        <p:nvSpPr>
          <p:cNvPr id="14" name="TextBox 13">
            <a:extLst>
              <a:ext uri="{FF2B5EF4-FFF2-40B4-BE49-F238E27FC236}">
                <a16:creationId xmlns:a16="http://schemas.microsoft.com/office/drawing/2014/main" id="{FEE824D9-239A-4B5F-935C-0C825ABFFCEE}"/>
              </a:ext>
            </a:extLst>
          </p:cNvPr>
          <p:cNvSpPr txBox="1"/>
          <p:nvPr/>
        </p:nvSpPr>
        <p:spPr>
          <a:xfrm>
            <a:off x="4781258" y="1845842"/>
            <a:ext cx="2629485" cy="369332"/>
          </a:xfrm>
          <a:prstGeom prst="rect">
            <a:avLst/>
          </a:prstGeom>
          <a:noFill/>
        </p:spPr>
        <p:txBody>
          <a:bodyPr wrap="square" rtlCol="0">
            <a:spAutoFit/>
          </a:bodyPr>
          <a:lstStyle/>
          <a:p>
            <a:r>
              <a:rPr lang="en-GB" dirty="0">
                <a:solidFill>
                  <a:srgbClr val="013B82"/>
                </a:solidFill>
              </a:rPr>
              <a:t>Ellis’ inputs; without fakes</a:t>
            </a:r>
          </a:p>
        </p:txBody>
      </p:sp>
      <p:sp>
        <p:nvSpPr>
          <p:cNvPr id="15" name="TextBox 14">
            <a:extLst>
              <a:ext uri="{FF2B5EF4-FFF2-40B4-BE49-F238E27FC236}">
                <a16:creationId xmlns:a16="http://schemas.microsoft.com/office/drawing/2014/main" id="{BB6D4CE3-63FA-4D66-B7B7-6B68A86219ED}"/>
              </a:ext>
            </a:extLst>
          </p:cNvPr>
          <p:cNvSpPr txBox="1"/>
          <p:nvPr/>
        </p:nvSpPr>
        <p:spPr>
          <a:xfrm>
            <a:off x="8667457" y="1845842"/>
            <a:ext cx="2629485" cy="369332"/>
          </a:xfrm>
          <a:prstGeom prst="rect">
            <a:avLst/>
          </a:prstGeom>
          <a:noFill/>
        </p:spPr>
        <p:txBody>
          <a:bodyPr wrap="square" rtlCol="0">
            <a:spAutoFit/>
          </a:bodyPr>
          <a:lstStyle/>
          <a:p>
            <a:r>
              <a:rPr lang="en-GB" dirty="0">
                <a:solidFill>
                  <a:srgbClr val="013B82"/>
                </a:solidFill>
              </a:rPr>
              <a:t>My inputs; without fakes</a:t>
            </a:r>
          </a:p>
        </p:txBody>
      </p:sp>
      <p:sp>
        <p:nvSpPr>
          <p:cNvPr id="16" name="TextBox 15">
            <a:extLst>
              <a:ext uri="{FF2B5EF4-FFF2-40B4-BE49-F238E27FC236}">
                <a16:creationId xmlns:a16="http://schemas.microsoft.com/office/drawing/2014/main" id="{82576371-B664-4AAD-A1C9-AFCE79E1AA11}"/>
              </a:ext>
            </a:extLst>
          </p:cNvPr>
          <p:cNvSpPr txBox="1"/>
          <p:nvPr/>
        </p:nvSpPr>
        <p:spPr>
          <a:xfrm>
            <a:off x="355127" y="5643154"/>
            <a:ext cx="11481750" cy="646331"/>
          </a:xfrm>
          <a:prstGeom prst="rect">
            <a:avLst/>
          </a:prstGeom>
          <a:noFill/>
        </p:spPr>
        <p:txBody>
          <a:bodyPr wrap="square" rtlCol="0">
            <a:spAutoFit/>
          </a:bodyPr>
          <a:lstStyle/>
          <a:p>
            <a:pPr algn="just"/>
            <a:r>
              <a:rPr lang="en-GB" dirty="0">
                <a:solidFill>
                  <a:srgbClr val="013B82"/>
                </a:solidFill>
              </a:rPr>
              <a:t>Clearly I am missing some MC samples, which I knew anyway, many jobs crashed. Also need to figure out how to run whatever code I need to run to get the fakes. </a:t>
            </a:r>
          </a:p>
        </p:txBody>
      </p:sp>
      <p:sp>
        <p:nvSpPr>
          <p:cNvPr id="17" name="Footer Placeholder 3">
            <a:extLst>
              <a:ext uri="{FF2B5EF4-FFF2-40B4-BE49-F238E27FC236}">
                <a16:creationId xmlns:a16="http://schemas.microsoft.com/office/drawing/2014/main" id="{CEFBA177-25F5-48BF-8B23-D0833CAC9395}"/>
              </a:ext>
            </a:extLst>
          </p:cNvPr>
          <p:cNvSpPr>
            <a:spLocks noGrp="1"/>
          </p:cNvSpPr>
          <p:nvPr>
            <p:ph type="ftr" sz="quarter" idx="11"/>
          </p:nvPr>
        </p:nvSpPr>
        <p:spPr>
          <a:xfrm>
            <a:off x="4038600" y="6356350"/>
            <a:ext cx="4114800" cy="365125"/>
          </a:xfrm>
        </p:spPr>
        <p:txBody>
          <a:bodyPr/>
          <a:lstStyle/>
          <a:p>
            <a:r>
              <a:rPr lang="en-GB" dirty="0" err="1"/>
              <a:t>ZLumi</a:t>
            </a:r>
            <a:r>
              <a:rPr lang="en-GB" dirty="0"/>
              <a:t> Meeting</a:t>
            </a:r>
          </a:p>
        </p:txBody>
      </p:sp>
    </p:spTree>
    <p:extLst>
      <p:ext uri="{BB962C8B-B14F-4D97-AF65-F5344CB8AC3E}">
        <p14:creationId xmlns:p14="http://schemas.microsoft.com/office/powerpoint/2010/main" val="89278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979197-9B1C-4183-95F0-7C1260B4C20D}"/>
              </a:ext>
            </a:extLst>
          </p:cNvPr>
          <p:cNvSpPr>
            <a:spLocks noGrp="1"/>
          </p:cNvSpPr>
          <p:nvPr>
            <p:ph idx="1"/>
          </p:nvPr>
        </p:nvSpPr>
        <p:spPr/>
        <p:txBody>
          <a:bodyPr>
            <a:normAutofit/>
          </a:bodyPr>
          <a:lstStyle/>
          <a:p>
            <a:r>
              <a:rPr lang="en-GB" dirty="0"/>
              <a:t>Setup now so that all steps are more automated</a:t>
            </a:r>
          </a:p>
          <a:p>
            <a:r>
              <a:rPr lang="en-GB" dirty="0"/>
              <a:t>So in theory could run over all data automatically (just need a script that would find and list all the AOD files)</a:t>
            </a:r>
          </a:p>
          <a:p>
            <a:r>
              <a:rPr lang="en-GB" dirty="0"/>
              <a:t>Three main scripts are: </a:t>
            </a:r>
            <a:r>
              <a:rPr lang="en-GB" dirty="0">
                <a:solidFill>
                  <a:srgbClr val="A18212"/>
                </a:solidFill>
              </a:rPr>
              <a:t>submit_grid.sh</a:t>
            </a:r>
            <a:r>
              <a:rPr lang="en-GB" dirty="0"/>
              <a:t>, </a:t>
            </a:r>
            <a:r>
              <a:rPr lang="en-GB" dirty="0">
                <a:solidFill>
                  <a:srgbClr val="A18212"/>
                </a:solidFill>
              </a:rPr>
              <a:t>retrieve_grid.sh </a:t>
            </a:r>
            <a:r>
              <a:rPr lang="en-GB" dirty="0"/>
              <a:t>and </a:t>
            </a:r>
            <a:r>
              <a:rPr lang="en-GB" dirty="0">
                <a:solidFill>
                  <a:srgbClr val="A18212"/>
                </a:solidFill>
              </a:rPr>
              <a:t>run_code.sh (and then get_plots.sh to make the plots)</a:t>
            </a:r>
          </a:p>
          <a:p>
            <a:r>
              <a:rPr lang="en-GB" dirty="0"/>
              <a:t>These codes work based on the following directory structure:</a:t>
            </a:r>
          </a:p>
          <a:p>
            <a:endParaRPr lang="en-GB" dirty="0">
              <a:solidFill>
                <a:srgbClr val="A18212"/>
              </a:solidFill>
            </a:endParaRPr>
          </a:p>
        </p:txBody>
      </p:sp>
      <p:sp>
        <p:nvSpPr>
          <p:cNvPr id="3" name="Date Placeholder 2">
            <a:extLst>
              <a:ext uri="{FF2B5EF4-FFF2-40B4-BE49-F238E27FC236}">
                <a16:creationId xmlns:a16="http://schemas.microsoft.com/office/drawing/2014/main" id="{E2CB7168-A0D0-408F-82DF-ABE856278A85}"/>
              </a:ext>
            </a:extLst>
          </p:cNvPr>
          <p:cNvSpPr>
            <a:spLocks noGrp="1"/>
          </p:cNvSpPr>
          <p:nvPr>
            <p:ph type="dt" sz="half" idx="10"/>
          </p:nvPr>
        </p:nvSpPr>
        <p:spPr/>
        <p:txBody>
          <a:bodyPr/>
          <a:lstStyle/>
          <a:p>
            <a:fld id="{9BC28331-5415-4BF7-BBB1-D60A7B502F0D}" type="datetime1">
              <a:rPr lang="en-GB" smtClean="0"/>
              <a:pPr/>
              <a:t>19/01/2018</a:t>
            </a:fld>
            <a:endParaRPr lang="en-GB" dirty="0"/>
          </a:p>
        </p:txBody>
      </p:sp>
      <p:sp>
        <p:nvSpPr>
          <p:cNvPr id="4" name="Footer Placeholder 3">
            <a:extLst>
              <a:ext uri="{FF2B5EF4-FFF2-40B4-BE49-F238E27FC236}">
                <a16:creationId xmlns:a16="http://schemas.microsoft.com/office/drawing/2014/main" id="{464874D0-B8E7-45C3-8139-28E959BE224D}"/>
              </a:ext>
            </a:extLst>
          </p:cNvPr>
          <p:cNvSpPr>
            <a:spLocks noGrp="1"/>
          </p:cNvSpPr>
          <p:nvPr>
            <p:ph type="ftr" sz="quarter" idx="11"/>
          </p:nvPr>
        </p:nvSpPr>
        <p:spPr/>
        <p:txBody>
          <a:bodyPr/>
          <a:lstStyle/>
          <a:p>
            <a:r>
              <a:rPr lang="en-GB" dirty="0" err="1"/>
              <a:t>ZLumi</a:t>
            </a:r>
            <a:r>
              <a:rPr lang="en-GB" dirty="0"/>
              <a:t> Meeting</a:t>
            </a:r>
          </a:p>
        </p:txBody>
      </p:sp>
      <p:sp>
        <p:nvSpPr>
          <p:cNvPr id="5" name="Slide Number Placeholder 4">
            <a:extLst>
              <a:ext uri="{FF2B5EF4-FFF2-40B4-BE49-F238E27FC236}">
                <a16:creationId xmlns:a16="http://schemas.microsoft.com/office/drawing/2014/main" id="{6E8447BF-B6B9-4255-BEB6-3B94D6144BF6}"/>
              </a:ext>
            </a:extLst>
          </p:cNvPr>
          <p:cNvSpPr>
            <a:spLocks noGrp="1"/>
          </p:cNvSpPr>
          <p:nvPr>
            <p:ph type="sldNum" sz="quarter" idx="12"/>
          </p:nvPr>
        </p:nvSpPr>
        <p:spPr/>
        <p:txBody>
          <a:bodyPr/>
          <a:lstStyle/>
          <a:p>
            <a:fld id="{6CB1E421-4C85-4813-A873-1C2A1F1C00E7}" type="slidenum">
              <a:rPr lang="en-GB" smtClean="0"/>
              <a:pPr/>
              <a:t>1</a:t>
            </a:fld>
            <a:endParaRPr lang="en-GB" dirty="0"/>
          </a:p>
        </p:txBody>
      </p:sp>
      <p:sp>
        <p:nvSpPr>
          <p:cNvPr id="6" name="Title 5">
            <a:extLst>
              <a:ext uri="{FF2B5EF4-FFF2-40B4-BE49-F238E27FC236}">
                <a16:creationId xmlns:a16="http://schemas.microsoft.com/office/drawing/2014/main" id="{8AA408C2-7C1E-49CB-ACBB-603563191362}"/>
              </a:ext>
            </a:extLst>
          </p:cNvPr>
          <p:cNvSpPr>
            <a:spLocks noGrp="1"/>
          </p:cNvSpPr>
          <p:nvPr>
            <p:ph type="title"/>
          </p:nvPr>
        </p:nvSpPr>
        <p:spPr/>
        <p:txBody>
          <a:bodyPr/>
          <a:lstStyle/>
          <a:p>
            <a:r>
              <a:rPr lang="en-GB" dirty="0"/>
              <a:t>Code Structure</a:t>
            </a:r>
          </a:p>
        </p:txBody>
      </p:sp>
      <p:graphicFrame>
        <p:nvGraphicFramePr>
          <p:cNvPr id="8" name="Table 7">
            <a:extLst>
              <a:ext uri="{FF2B5EF4-FFF2-40B4-BE49-F238E27FC236}">
                <a16:creationId xmlns:a16="http://schemas.microsoft.com/office/drawing/2014/main" id="{CADBE783-3693-4BB5-8450-44B5C1077691}"/>
              </a:ext>
            </a:extLst>
          </p:cNvPr>
          <p:cNvGraphicFramePr>
            <a:graphicFrameLocks noGrp="1"/>
          </p:cNvGraphicFramePr>
          <p:nvPr>
            <p:extLst>
              <p:ext uri="{D42A27DB-BD31-4B8C-83A1-F6EECF244321}">
                <p14:modId xmlns:p14="http://schemas.microsoft.com/office/powerpoint/2010/main" val="2234504362"/>
              </p:ext>
            </p:extLst>
          </p:nvPr>
        </p:nvGraphicFramePr>
        <p:xfrm>
          <a:off x="2032000" y="4668510"/>
          <a:ext cx="8127999" cy="111252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4097718105"/>
                    </a:ext>
                  </a:extLst>
                </a:gridCol>
                <a:gridCol w="903111">
                  <a:extLst>
                    <a:ext uri="{9D8B030D-6E8A-4147-A177-3AD203B41FA5}">
                      <a16:colId xmlns:a16="http://schemas.microsoft.com/office/drawing/2014/main" val="2205972214"/>
                    </a:ext>
                  </a:extLst>
                </a:gridCol>
                <a:gridCol w="903111">
                  <a:extLst>
                    <a:ext uri="{9D8B030D-6E8A-4147-A177-3AD203B41FA5}">
                      <a16:colId xmlns:a16="http://schemas.microsoft.com/office/drawing/2014/main" val="1192842140"/>
                    </a:ext>
                  </a:extLst>
                </a:gridCol>
                <a:gridCol w="903111">
                  <a:extLst>
                    <a:ext uri="{9D8B030D-6E8A-4147-A177-3AD203B41FA5}">
                      <a16:colId xmlns:a16="http://schemas.microsoft.com/office/drawing/2014/main" val="1664201537"/>
                    </a:ext>
                  </a:extLst>
                </a:gridCol>
                <a:gridCol w="903111">
                  <a:extLst>
                    <a:ext uri="{9D8B030D-6E8A-4147-A177-3AD203B41FA5}">
                      <a16:colId xmlns:a16="http://schemas.microsoft.com/office/drawing/2014/main" val="1873657796"/>
                    </a:ext>
                  </a:extLst>
                </a:gridCol>
                <a:gridCol w="903111">
                  <a:extLst>
                    <a:ext uri="{9D8B030D-6E8A-4147-A177-3AD203B41FA5}">
                      <a16:colId xmlns:a16="http://schemas.microsoft.com/office/drawing/2014/main" val="4096891968"/>
                    </a:ext>
                  </a:extLst>
                </a:gridCol>
                <a:gridCol w="2709333">
                  <a:extLst>
                    <a:ext uri="{9D8B030D-6E8A-4147-A177-3AD203B41FA5}">
                      <a16:colId xmlns:a16="http://schemas.microsoft.com/office/drawing/2014/main" val="1149759116"/>
                    </a:ext>
                  </a:extLst>
                </a:gridCol>
              </a:tblGrid>
              <a:tr h="370840">
                <a:tc gridSpan="7">
                  <a:txBody>
                    <a:bodyPr/>
                    <a:lstStyle/>
                    <a:p>
                      <a:pPr algn="ctr"/>
                      <a:r>
                        <a:rPr lang="en-GB" dirty="0">
                          <a:solidFill>
                            <a:srgbClr val="A18212"/>
                          </a:solidFill>
                        </a:rPr>
                        <a:t>Main Directory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8410454"/>
                  </a:ext>
                </a:extLst>
              </a:tr>
              <a:tr h="370840">
                <a:tc gridSpan="3">
                  <a:txBody>
                    <a:bodyPr/>
                    <a:lstStyle/>
                    <a:p>
                      <a:pPr algn="ctr"/>
                      <a:r>
                        <a:rPr lang="en-GB" dirty="0">
                          <a:solidFill>
                            <a:srgbClr val="013B82"/>
                          </a:solidFill>
                        </a:rPr>
                        <a:t>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c gridSpan="3">
                  <a:txBody>
                    <a:bodyPr/>
                    <a:lstStyle/>
                    <a:p>
                      <a:pPr algn="ctr"/>
                      <a:r>
                        <a:rPr lang="en-GB" dirty="0">
                          <a:solidFill>
                            <a:srgbClr val="013B82"/>
                          </a:solidFill>
                        </a:rPr>
                        <a:t>Outputs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c rowSpan="2">
                  <a:txBody>
                    <a:bodyPr/>
                    <a:lstStyle/>
                    <a:p>
                      <a:pPr algn="ctr"/>
                      <a:r>
                        <a:rPr lang="en-GB">
                          <a:solidFill>
                            <a:srgbClr val="013B82"/>
                          </a:solidFill>
                        </a:rPr>
                        <a:t>plots</a:t>
                      </a:r>
                      <a:endParaRPr lang="en-GB" dirty="0">
                        <a:solidFill>
                          <a:srgbClr val="013B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95743918"/>
                  </a:ext>
                </a:extLst>
              </a:tr>
              <a:tr h="370840">
                <a:tc>
                  <a:txBody>
                    <a:bodyPr/>
                    <a:lstStyle/>
                    <a:p>
                      <a:pPr algn="ctr"/>
                      <a:r>
                        <a:rPr lang="en-GB" dirty="0">
                          <a:solidFill>
                            <a:srgbClr val="013B82"/>
                          </a:solidFill>
                        </a:rPr>
                        <a:t>DATA15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dirty="0">
                          <a:solidFill>
                            <a:srgbClr val="013B82"/>
                          </a:solidFill>
                        </a:rPr>
                        <a:t>DATA16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dirty="0">
                          <a:solidFill>
                            <a:srgbClr val="013B82"/>
                          </a:solidFill>
                        </a:rPr>
                        <a:t>DATA17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dirty="0">
                          <a:solidFill>
                            <a:srgbClr val="013B82"/>
                          </a:solidFill>
                        </a:rPr>
                        <a:t>DATA15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dirty="0">
                          <a:solidFill>
                            <a:srgbClr val="013B82"/>
                          </a:solidFill>
                        </a:rPr>
                        <a:t>DATA16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dirty="0">
                          <a:solidFill>
                            <a:srgbClr val="013B82"/>
                          </a:solidFill>
                        </a:rPr>
                        <a:t>DATA17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21140038"/>
                  </a:ext>
                </a:extLst>
              </a:tr>
            </a:tbl>
          </a:graphicData>
        </a:graphic>
      </p:graphicFrame>
    </p:spTree>
    <p:extLst>
      <p:ext uri="{BB962C8B-B14F-4D97-AF65-F5344CB8AC3E}">
        <p14:creationId xmlns:p14="http://schemas.microsoft.com/office/powerpoint/2010/main" val="2052321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1A23-CCA8-4ED2-8413-BDCC55F10741}"/>
              </a:ext>
            </a:extLst>
          </p:cNvPr>
          <p:cNvSpPr>
            <a:spLocks noGrp="1"/>
          </p:cNvSpPr>
          <p:nvPr>
            <p:ph type="title"/>
          </p:nvPr>
        </p:nvSpPr>
        <p:spPr>
          <a:xfrm>
            <a:off x="838200" y="365125"/>
            <a:ext cx="10515600" cy="888909"/>
          </a:xfrm>
        </p:spPr>
        <p:txBody>
          <a:bodyPr>
            <a:noAutofit/>
          </a:bodyPr>
          <a:lstStyle/>
          <a:p>
            <a:r>
              <a:rPr lang="en-GB" sz="3600" dirty="0">
                <a:solidFill>
                  <a:srgbClr val="A18212"/>
                </a:solidFill>
              </a:rPr>
              <a:t>Code Structure</a:t>
            </a:r>
          </a:p>
        </p:txBody>
      </p:sp>
      <p:sp>
        <p:nvSpPr>
          <p:cNvPr id="3" name="Content Placeholder 2">
            <a:extLst>
              <a:ext uri="{FF2B5EF4-FFF2-40B4-BE49-F238E27FC236}">
                <a16:creationId xmlns:a16="http://schemas.microsoft.com/office/drawing/2014/main" id="{4C7AFFF0-10AB-4840-8D25-EF5524A3B719}"/>
              </a:ext>
            </a:extLst>
          </p:cNvPr>
          <p:cNvSpPr>
            <a:spLocks noGrp="1"/>
          </p:cNvSpPr>
          <p:nvPr>
            <p:ph sz="half" idx="1"/>
          </p:nvPr>
        </p:nvSpPr>
        <p:spPr>
          <a:xfrm>
            <a:off x="838199" y="1629523"/>
            <a:ext cx="10515599" cy="4351338"/>
          </a:xfrm>
        </p:spPr>
        <p:txBody>
          <a:bodyPr>
            <a:normAutofit fontScale="70000" lnSpcReduction="20000"/>
          </a:bodyPr>
          <a:lstStyle/>
          <a:p>
            <a:r>
              <a:rPr lang="en-GB" dirty="0"/>
              <a:t>1 – Make a list of all AODs you want to run over in filelist.txt</a:t>
            </a:r>
          </a:p>
          <a:p>
            <a:r>
              <a:rPr lang="en-GB" dirty="0"/>
              <a:t>2 – Run the script submit_grid.sh to submit all AODs in filelist.txt to the grid, and name the outputs based on the container name, i.e. if your input AOD is: </a:t>
            </a:r>
            <a:r>
              <a:rPr lang="en-GB" dirty="0">
                <a:solidFill>
                  <a:srgbClr val="A18212"/>
                </a:solidFill>
              </a:rPr>
              <a:t>data16_13TeV.00304008.physics_Main.merge.AOD.r9264_p3083 </a:t>
            </a:r>
            <a:r>
              <a:rPr lang="en-GB" dirty="0"/>
              <a:t>your grid job will be named, for example: </a:t>
            </a:r>
            <a:r>
              <a:rPr lang="en-GB" dirty="0">
                <a:solidFill>
                  <a:srgbClr val="A18212"/>
                </a:solidFill>
              </a:rPr>
              <a:t>user.miokeefe.DATA16.304008. 20180115.112304._EXT0. </a:t>
            </a:r>
            <a:r>
              <a:rPr lang="en-GB" dirty="0"/>
              <a:t>This matters later for the directory structures. Submit_grid.sh also outputs the name of your grid jobs to a .txt file called grid_submissions.txt to help you retrieve them later. </a:t>
            </a:r>
          </a:p>
          <a:p>
            <a:r>
              <a:rPr lang="en-GB" dirty="0"/>
              <a:t>3 – Then run retrieve_grid.sh. This will download each of your jobs and store them in the correct directory, </a:t>
            </a:r>
            <a:r>
              <a:rPr lang="en-GB" dirty="0">
                <a:solidFill>
                  <a:srgbClr val="A18212"/>
                </a:solidFill>
              </a:rPr>
              <a:t>./DATA/DATA16/ </a:t>
            </a:r>
            <a:r>
              <a:rPr lang="en-GB" dirty="0"/>
              <a:t>in this example. </a:t>
            </a:r>
          </a:p>
          <a:p>
            <a:r>
              <a:rPr lang="en-GB" dirty="0"/>
              <a:t>4 – Then run run_code.sh. This will run the code over all files in your </a:t>
            </a:r>
            <a:r>
              <a:rPr lang="en-GB" dirty="0">
                <a:solidFill>
                  <a:srgbClr val="A18212"/>
                </a:solidFill>
              </a:rPr>
              <a:t>./DATA/ </a:t>
            </a:r>
            <a:r>
              <a:rPr lang="en-GB" dirty="0"/>
              <a:t>directory. So if you have samples in DATA15, DATA16 and DATA17, this script will run the code over all of them, and output them to their corresponding directory, which again in this example would be </a:t>
            </a:r>
            <a:r>
              <a:rPr lang="en-GB" dirty="0">
                <a:solidFill>
                  <a:srgbClr val="A18212"/>
                </a:solidFill>
              </a:rPr>
              <a:t>./Outputs/DATA16/304008/. </a:t>
            </a:r>
            <a:endParaRPr lang="en-GB" dirty="0"/>
          </a:p>
          <a:p>
            <a:r>
              <a:rPr lang="en-GB" dirty="0"/>
              <a:t>5 – Then if you want to make luminosity ratio plots/cross section plots, run get_plots.sh, which will make the plots and copy them to your ./plots directory. This script executes the 2 .C scripts </a:t>
            </a:r>
            <a:r>
              <a:rPr lang="en-GB" dirty="0" err="1"/>
              <a:t>yieldPlot.C</a:t>
            </a:r>
            <a:r>
              <a:rPr lang="en-GB" dirty="0"/>
              <a:t> and </a:t>
            </a:r>
            <a:r>
              <a:rPr lang="en-GB" dirty="0" err="1"/>
              <a:t>ratioPlot.C</a:t>
            </a:r>
            <a:r>
              <a:rPr lang="en-GB" dirty="0"/>
              <a:t>. Again, this script will run over all DATA/run-number directories in succession.</a:t>
            </a:r>
          </a:p>
        </p:txBody>
      </p:sp>
      <p:sp>
        <p:nvSpPr>
          <p:cNvPr id="5" name="Date Placeholder 4">
            <a:extLst>
              <a:ext uri="{FF2B5EF4-FFF2-40B4-BE49-F238E27FC236}">
                <a16:creationId xmlns:a16="http://schemas.microsoft.com/office/drawing/2014/main" id="{8C28D7B4-5572-4399-8703-84812AF5D178}"/>
              </a:ext>
            </a:extLst>
          </p:cNvPr>
          <p:cNvSpPr>
            <a:spLocks noGrp="1"/>
          </p:cNvSpPr>
          <p:nvPr>
            <p:ph type="dt" sz="half" idx="10"/>
          </p:nvPr>
        </p:nvSpPr>
        <p:spPr/>
        <p:txBody>
          <a:bodyPr/>
          <a:lstStyle/>
          <a:p>
            <a:fld id="{1F29D49F-A11D-4FAF-88BB-5AF4ABC297AD}" type="datetime1">
              <a:rPr lang="en-GB" smtClean="0"/>
              <a:t>19/01/2018</a:t>
            </a:fld>
            <a:endParaRPr lang="en-GB" dirty="0"/>
          </a:p>
        </p:txBody>
      </p:sp>
      <p:sp>
        <p:nvSpPr>
          <p:cNvPr id="7" name="Slide Number Placeholder 6">
            <a:extLst>
              <a:ext uri="{FF2B5EF4-FFF2-40B4-BE49-F238E27FC236}">
                <a16:creationId xmlns:a16="http://schemas.microsoft.com/office/drawing/2014/main" id="{6EFBBA20-5930-4888-991E-44F1BB60E713}"/>
              </a:ext>
            </a:extLst>
          </p:cNvPr>
          <p:cNvSpPr>
            <a:spLocks noGrp="1"/>
          </p:cNvSpPr>
          <p:nvPr>
            <p:ph type="sldNum" sz="quarter" idx="12"/>
          </p:nvPr>
        </p:nvSpPr>
        <p:spPr/>
        <p:txBody>
          <a:bodyPr/>
          <a:lstStyle/>
          <a:p>
            <a:fld id="{6CB1E421-4C85-4813-A873-1C2A1F1C00E7}" type="slidenum">
              <a:rPr lang="en-GB" smtClean="0"/>
              <a:pPr/>
              <a:t>2</a:t>
            </a:fld>
            <a:endParaRPr lang="en-GB" dirty="0"/>
          </a:p>
        </p:txBody>
      </p:sp>
      <p:pic>
        <p:nvPicPr>
          <p:cNvPr id="10" name="Picture 2" descr="Image result for liverpool uni logo">
            <a:extLst>
              <a:ext uri="{FF2B5EF4-FFF2-40B4-BE49-F238E27FC236}">
                <a16:creationId xmlns:a16="http://schemas.microsoft.com/office/drawing/2014/main" id="{3C23AA0F-1FFD-469E-BD70-8458CE51AD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5" t="25117" r="11012" b="26772"/>
          <a:stretch/>
        </p:blipFill>
        <p:spPr bwMode="auto">
          <a:xfrm>
            <a:off x="757646" y="651755"/>
            <a:ext cx="2018211" cy="48768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3">
            <a:extLst>
              <a:ext uri="{FF2B5EF4-FFF2-40B4-BE49-F238E27FC236}">
                <a16:creationId xmlns:a16="http://schemas.microsoft.com/office/drawing/2014/main" id="{176B5C87-E889-47F9-9E9B-0ECFA4232619}"/>
              </a:ext>
            </a:extLst>
          </p:cNvPr>
          <p:cNvSpPr>
            <a:spLocks noGrp="1"/>
          </p:cNvSpPr>
          <p:nvPr>
            <p:ph type="ftr" sz="quarter" idx="11"/>
          </p:nvPr>
        </p:nvSpPr>
        <p:spPr>
          <a:xfrm>
            <a:off x="4038600" y="6356350"/>
            <a:ext cx="4114800" cy="365125"/>
          </a:xfrm>
        </p:spPr>
        <p:txBody>
          <a:bodyPr/>
          <a:lstStyle/>
          <a:p>
            <a:r>
              <a:rPr lang="en-GB" dirty="0" err="1"/>
              <a:t>ZLumi</a:t>
            </a:r>
            <a:r>
              <a:rPr lang="en-GB" dirty="0"/>
              <a:t> Meeting</a:t>
            </a:r>
          </a:p>
        </p:txBody>
      </p:sp>
    </p:spTree>
    <p:extLst>
      <p:ext uri="{BB962C8B-B14F-4D97-AF65-F5344CB8AC3E}">
        <p14:creationId xmlns:p14="http://schemas.microsoft.com/office/powerpoint/2010/main" val="206065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40C28-E2A0-4982-BBC0-6BF82F0D116A}"/>
              </a:ext>
            </a:extLst>
          </p:cNvPr>
          <p:cNvSpPr>
            <a:spLocks noGrp="1"/>
          </p:cNvSpPr>
          <p:nvPr>
            <p:ph type="title"/>
          </p:nvPr>
        </p:nvSpPr>
        <p:spPr/>
        <p:txBody>
          <a:bodyPr/>
          <a:lstStyle/>
          <a:p>
            <a:r>
              <a:rPr lang="en-GB" dirty="0"/>
              <a:t>Luminosity Plots</a:t>
            </a:r>
          </a:p>
        </p:txBody>
      </p:sp>
      <p:pic>
        <p:nvPicPr>
          <p:cNvPr id="9" name="Content Placeholder 8">
            <a:extLst>
              <a:ext uri="{FF2B5EF4-FFF2-40B4-BE49-F238E27FC236}">
                <a16:creationId xmlns:a16="http://schemas.microsoft.com/office/drawing/2014/main" id="{F0740DD7-0B44-435A-8275-8F41767F519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789781"/>
            <a:ext cx="5181600" cy="3278438"/>
          </a:xfrm>
        </p:spPr>
      </p:pic>
      <p:pic>
        <p:nvPicPr>
          <p:cNvPr id="11" name="Content Placeholder 10">
            <a:extLst>
              <a:ext uri="{FF2B5EF4-FFF2-40B4-BE49-F238E27FC236}">
                <a16:creationId xmlns:a16="http://schemas.microsoft.com/office/drawing/2014/main" id="{7E1A2697-5176-4C13-B716-057622ECF07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789781"/>
            <a:ext cx="5181600" cy="3278438"/>
          </a:xfrm>
        </p:spPr>
      </p:pic>
      <p:sp>
        <p:nvSpPr>
          <p:cNvPr id="5" name="Date Placeholder 4">
            <a:extLst>
              <a:ext uri="{FF2B5EF4-FFF2-40B4-BE49-F238E27FC236}">
                <a16:creationId xmlns:a16="http://schemas.microsoft.com/office/drawing/2014/main" id="{89635960-31DC-4BE9-A260-AE92D1BFC172}"/>
              </a:ext>
            </a:extLst>
          </p:cNvPr>
          <p:cNvSpPr>
            <a:spLocks noGrp="1"/>
          </p:cNvSpPr>
          <p:nvPr>
            <p:ph type="dt" sz="half" idx="10"/>
          </p:nvPr>
        </p:nvSpPr>
        <p:spPr/>
        <p:txBody>
          <a:bodyPr/>
          <a:lstStyle/>
          <a:p>
            <a:fld id="{4AD48238-277B-420F-A4CA-57A0D76BEDEF}" type="datetime1">
              <a:rPr lang="en-GB" smtClean="0"/>
              <a:pPr/>
              <a:t>19/01/2018</a:t>
            </a:fld>
            <a:endParaRPr lang="en-GB" dirty="0"/>
          </a:p>
        </p:txBody>
      </p:sp>
      <p:sp>
        <p:nvSpPr>
          <p:cNvPr id="7" name="Slide Number Placeholder 6">
            <a:extLst>
              <a:ext uri="{FF2B5EF4-FFF2-40B4-BE49-F238E27FC236}">
                <a16:creationId xmlns:a16="http://schemas.microsoft.com/office/drawing/2014/main" id="{E2A006FF-D298-41C7-99A1-0E63777544B7}"/>
              </a:ext>
            </a:extLst>
          </p:cNvPr>
          <p:cNvSpPr>
            <a:spLocks noGrp="1"/>
          </p:cNvSpPr>
          <p:nvPr>
            <p:ph type="sldNum" sz="quarter" idx="12"/>
          </p:nvPr>
        </p:nvSpPr>
        <p:spPr/>
        <p:txBody>
          <a:bodyPr/>
          <a:lstStyle/>
          <a:p>
            <a:fld id="{6CB1E421-4C85-4813-A873-1C2A1F1C00E7}" type="slidenum">
              <a:rPr lang="en-GB" smtClean="0"/>
              <a:pPr/>
              <a:t>3</a:t>
            </a:fld>
            <a:endParaRPr lang="en-GB" dirty="0"/>
          </a:p>
        </p:txBody>
      </p:sp>
      <p:sp>
        <p:nvSpPr>
          <p:cNvPr id="12" name="TextBox 11">
            <a:extLst>
              <a:ext uri="{FF2B5EF4-FFF2-40B4-BE49-F238E27FC236}">
                <a16:creationId xmlns:a16="http://schemas.microsoft.com/office/drawing/2014/main" id="{5CE66C27-55D8-456C-9E0B-0FFF8A23EF91}"/>
              </a:ext>
            </a:extLst>
          </p:cNvPr>
          <p:cNvSpPr txBox="1"/>
          <p:nvPr/>
        </p:nvSpPr>
        <p:spPr>
          <a:xfrm>
            <a:off x="838200" y="5188467"/>
            <a:ext cx="10515600" cy="830997"/>
          </a:xfrm>
          <a:prstGeom prst="rect">
            <a:avLst/>
          </a:prstGeom>
          <a:noFill/>
        </p:spPr>
        <p:txBody>
          <a:bodyPr wrap="square" rtlCol="0">
            <a:spAutoFit/>
          </a:bodyPr>
          <a:lstStyle/>
          <a:p>
            <a:pPr algn="just"/>
            <a:r>
              <a:rPr lang="en-GB" sz="1600" dirty="0">
                <a:solidFill>
                  <a:srgbClr val="013B82"/>
                </a:solidFill>
              </a:rPr>
              <a:t>Left: Our example job (304008). Right: Random DATA 16 run. In 304008, Z </a:t>
            </a:r>
            <a:r>
              <a:rPr lang="en-GB" sz="1600" dirty="0" err="1">
                <a:solidFill>
                  <a:srgbClr val="013B82"/>
                </a:solidFill>
              </a:rPr>
              <a:t>lumi</a:t>
            </a:r>
            <a:r>
              <a:rPr lang="en-GB" sz="1600" dirty="0">
                <a:solidFill>
                  <a:srgbClr val="013B82"/>
                </a:solidFill>
              </a:rPr>
              <a:t> is pretty much constantly above official </a:t>
            </a:r>
            <a:r>
              <a:rPr lang="en-GB" sz="1600" dirty="0" err="1">
                <a:solidFill>
                  <a:srgbClr val="013B82"/>
                </a:solidFill>
              </a:rPr>
              <a:t>lumi</a:t>
            </a:r>
            <a:r>
              <a:rPr lang="en-GB" sz="1600" dirty="0">
                <a:solidFill>
                  <a:srgbClr val="013B82"/>
                </a:solidFill>
              </a:rPr>
              <a:t>, whereas in 301932 there is good agreement early on, then Z </a:t>
            </a:r>
            <a:r>
              <a:rPr lang="en-GB" sz="1600" dirty="0" err="1">
                <a:solidFill>
                  <a:srgbClr val="013B82"/>
                </a:solidFill>
              </a:rPr>
              <a:t>lumi</a:t>
            </a:r>
            <a:r>
              <a:rPr lang="en-GB" sz="1600" dirty="0">
                <a:solidFill>
                  <a:srgbClr val="013B82"/>
                </a:solidFill>
              </a:rPr>
              <a:t> is lower, then Z </a:t>
            </a:r>
            <a:r>
              <a:rPr lang="en-GB" sz="1600" dirty="0" err="1">
                <a:solidFill>
                  <a:srgbClr val="013B82"/>
                </a:solidFill>
              </a:rPr>
              <a:t>lumi</a:t>
            </a:r>
            <a:r>
              <a:rPr lang="en-GB" sz="1600" dirty="0">
                <a:solidFill>
                  <a:srgbClr val="013B82"/>
                </a:solidFill>
              </a:rPr>
              <a:t> is higher?? Easy to see in ratio plot, gradient sloping upwards. </a:t>
            </a:r>
          </a:p>
        </p:txBody>
      </p:sp>
      <p:sp>
        <p:nvSpPr>
          <p:cNvPr id="13" name="Footer Placeholder 3">
            <a:extLst>
              <a:ext uri="{FF2B5EF4-FFF2-40B4-BE49-F238E27FC236}">
                <a16:creationId xmlns:a16="http://schemas.microsoft.com/office/drawing/2014/main" id="{15BD7832-CA62-4560-A3D4-DB87B42194B1}"/>
              </a:ext>
            </a:extLst>
          </p:cNvPr>
          <p:cNvSpPr>
            <a:spLocks noGrp="1"/>
          </p:cNvSpPr>
          <p:nvPr>
            <p:ph type="ftr" sz="quarter" idx="11"/>
          </p:nvPr>
        </p:nvSpPr>
        <p:spPr>
          <a:xfrm>
            <a:off x="4038600" y="6356350"/>
            <a:ext cx="4114800" cy="365125"/>
          </a:xfrm>
        </p:spPr>
        <p:txBody>
          <a:bodyPr/>
          <a:lstStyle/>
          <a:p>
            <a:r>
              <a:rPr lang="en-GB" dirty="0" err="1"/>
              <a:t>ZLumi</a:t>
            </a:r>
            <a:r>
              <a:rPr lang="en-GB" dirty="0"/>
              <a:t> Meeting</a:t>
            </a:r>
          </a:p>
        </p:txBody>
      </p:sp>
    </p:spTree>
    <p:extLst>
      <p:ext uri="{BB962C8B-B14F-4D97-AF65-F5344CB8AC3E}">
        <p14:creationId xmlns:p14="http://schemas.microsoft.com/office/powerpoint/2010/main" val="424728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0941-7096-462B-A88B-8CB216ADD803}"/>
              </a:ext>
            </a:extLst>
          </p:cNvPr>
          <p:cNvSpPr>
            <a:spLocks noGrp="1"/>
          </p:cNvSpPr>
          <p:nvPr>
            <p:ph type="title"/>
          </p:nvPr>
        </p:nvSpPr>
        <p:spPr/>
        <p:txBody>
          <a:bodyPr/>
          <a:lstStyle/>
          <a:p>
            <a:r>
              <a:rPr lang="en-GB" dirty="0"/>
              <a:t>Efficiencies</a:t>
            </a:r>
          </a:p>
        </p:txBody>
      </p:sp>
      <p:pic>
        <p:nvPicPr>
          <p:cNvPr id="9" name="Content Placeholder 8">
            <a:extLst>
              <a:ext uri="{FF2B5EF4-FFF2-40B4-BE49-F238E27FC236}">
                <a16:creationId xmlns:a16="http://schemas.microsoft.com/office/drawing/2014/main" id="{1F4BCC19-3A6D-451B-B863-CC1A2C8E2A62}"/>
              </a:ext>
            </a:extLst>
          </p:cNvPr>
          <p:cNvPicPr>
            <a:picLocks noGrp="1" noChangeAspect="1"/>
          </p:cNvPicPr>
          <p:nvPr>
            <p:ph sz="half" idx="1"/>
          </p:nvPr>
        </p:nvPicPr>
        <p:blipFill>
          <a:blip r:embed="rId2"/>
          <a:stretch>
            <a:fillRect/>
          </a:stretch>
        </p:blipFill>
        <p:spPr>
          <a:xfrm>
            <a:off x="1028700" y="2814592"/>
            <a:ext cx="10134600" cy="1981200"/>
          </a:xfrm>
          <a:prstGeom prst="rect">
            <a:avLst/>
          </a:prstGeom>
        </p:spPr>
      </p:pic>
      <p:sp>
        <p:nvSpPr>
          <p:cNvPr id="5" name="Date Placeholder 4">
            <a:extLst>
              <a:ext uri="{FF2B5EF4-FFF2-40B4-BE49-F238E27FC236}">
                <a16:creationId xmlns:a16="http://schemas.microsoft.com/office/drawing/2014/main" id="{EE303F5B-DA49-48A9-BC4C-DF5490FC7C0C}"/>
              </a:ext>
            </a:extLst>
          </p:cNvPr>
          <p:cNvSpPr>
            <a:spLocks noGrp="1"/>
          </p:cNvSpPr>
          <p:nvPr>
            <p:ph type="dt" sz="half" idx="10"/>
          </p:nvPr>
        </p:nvSpPr>
        <p:spPr/>
        <p:txBody>
          <a:bodyPr/>
          <a:lstStyle/>
          <a:p>
            <a:fld id="{4AD48238-277B-420F-A4CA-57A0D76BEDEF}" type="datetime1">
              <a:rPr lang="en-GB" smtClean="0"/>
              <a:pPr/>
              <a:t>19/01/2018</a:t>
            </a:fld>
            <a:endParaRPr lang="en-GB" dirty="0"/>
          </a:p>
        </p:txBody>
      </p:sp>
      <p:sp>
        <p:nvSpPr>
          <p:cNvPr id="7" name="Slide Number Placeholder 6">
            <a:extLst>
              <a:ext uri="{FF2B5EF4-FFF2-40B4-BE49-F238E27FC236}">
                <a16:creationId xmlns:a16="http://schemas.microsoft.com/office/drawing/2014/main" id="{49EB1D35-AE1B-4B59-A376-DB0C95362026}"/>
              </a:ext>
            </a:extLst>
          </p:cNvPr>
          <p:cNvSpPr>
            <a:spLocks noGrp="1"/>
          </p:cNvSpPr>
          <p:nvPr>
            <p:ph type="sldNum" sz="quarter" idx="12"/>
          </p:nvPr>
        </p:nvSpPr>
        <p:spPr/>
        <p:txBody>
          <a:bodyPr/>
          <a:lstStyle/>
          <a:p>
            <a:fld id="{6CB1E421-4C85-4813-A873-1C2A1F1C00E7}" type="slidenum">
              <a:rPr lang="en-GB" smtClean="0"/>
              <a:pPr/>
              <a:t>4</a:t>
            </a:fld>
            <a:endParaRPr lang="en-GB" dirty="0"/>
          </a:p>
        </p:txBody>
      </p:sp>
      <p:cxnSp>
        <p:nvCxnSpPr>
          <p:cNvPr id="11" name="Straight Arrow Connector 10">
            <a:extLst>
              <a:ext uri="{FF2B5EF4-FFF2-40B4-BE49-F238E27FC236}">
                <a16:creationId xmlns:a16="http://schemas.microsoft.com/office/drawing/2014/main" id="{4191A6B0-F354-4346-A084-87E455470577}"/>
              </a:ext>
            </a:extLst>
          </p:cNvPr>
          <p:cNvCxnSpPr>
            <a:cxnSpLocks/>
          </p:cNvCxnSpPr>
          <p:nvPr/>
        </p:nvCxnSpPr>
        <p:spPr>
          <a:xfrm>
            <a:off x="3326674" y="1915886"/>
            <a:ext cx="1593669" cy="984068"/>
          </a:xfrm>
          <a:prstGeom prst="straightConnector1">
            <a:avLst/>
          </a:prstGeom>
          <a:ln>
            <a:solidFill>
              <a:srgbClr val="013B8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82360D8-04EA-485C-AEF6-1102240A4BCE}"/>
              </a:ext>
            </a:extLst>
          </p:cNvPr>
          <p:cNvCxnSpPr>
            <a:cxnSpLocks/>
          </p:cNvCxnSpPr>
          <p:nvPr/>
        </p:nvCxnSpPr>
        <p:spPr>
          <a:xfrm flipH="1">
            <a:off x="6230983" y="2020389"/>
            <a:ext cx="1171303" cy="1286237"/>
          </a:xfrm>
          <a:prstGeom prst="straightConnector1">
            <a:avLst/>
          </a:prstGeom>
          <a:ln>
            <a:solidFill>
              <a:srgbClr val="013B8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520FC5-0E2C-429A-8F4B-78911D3B7E6F}"/>
              </a:ext>
            </a:extLst>
          </p:cNvPr>
          <p:cNvCxnSpPr>
            <a:cxnSpLocks/>
          </p:cNvCxnSpPr>
          <p:nvPr/>
        </p:nvCxnSpPr>
        <p:spPr>
          <a:xfrm flipV="1">
            <a:off x="3326674" y="3979817"/>
            <a:ext cx="1262743" cy="1445623"/>
          </a:xfrm>
          <a:prstGeom prst="straightConnector1">
            <a:avLst/>
          </a:prstGeom>
          <a:ln>
            <a:solidFill>
              <a:srgbClr val="013B8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3A5ED8B-B4D0-4370-9149-788B652B7090}"/>
              </a:ext>
            </a:extLst>
          </p:cNvPr>
          <p:cNvCxnSpPr>
            <a:cxnSpLocks/>
          </p:cNvCxnSpPr>
          <p:nvPr/>
        </p:nvCxnSpPr>
        <p:spPr>
          <a:xfrm flipH="1" flipV="1">
            <a:off x="6909162" y="4515395"/>
            <a:ext cx="1244238" cy="1074600"/>
          </a:xfrm>
          <a:prstGeom prst="straightConnector1">
            <a:avLst/>
          </a:prstGeom>
          <a:ln>
            <a:solidFill>
              <a:srgbClr val="013B8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22E41FA-CDD4-4883-B192-FC9774CC6D83}"/>
              </a:ext>
            </a:extLst>
          </p:cNvPr>
          <p:cNvSpPr txBox="1"/>
          <p:nvPr/>
        </p:nvSpPr>
        <p:spPr>
          <a:xfrm>
            <a:off x="2355668" y="1546554"/>
            <a:ext cx="1767840" cy="369332"/>
          </a:xfrm>
          <a:prstGeom prst="rect">
            <a:avLst/>
          </a:prstGeom>
          <a:noFill/>
        </p:spPr>
        <p:txBody>
          <a:bodyPr wrap="square" rtlCol="0">
            <a:spAutoFit/>
          </a:bodyPr>
          <a:lstStyle/>
          <a:p>
            <a:r>
              <a:rPr lang="en-GB" dirty="0">
                <a:solidFill>
                  <a:srgbClr val="013B82"/>
                </a:solidFill>
              </a:rPr>
              <a:t>Trigger efficiency</a:t>
            </a:r>
          </a:p>
        </p:txBody>
      </p:sp>
      <p:sp>
        <p:nvSpPr>
          <p:cNvPr id="23" name="TextBox 22">
            <a:extLst>
              <a:ext uri="{FF2B5EF4-FFF2-40B4-BE49-F238E27FC236}">
                <a16:creationId xmlns:a16="http://schemas.microsoft.com/office/drawing/2014/main" id="{93DE8910-B2B9-4896-BC68-B18DB2E59BF1}"/>
              </a:ext>
            </a:extLst>
          </p:cNvPr>
          <p:cNvSpPr txBox="1"/>
          <p:nvPr/>
        </p:nvSpPr>
        <p:spPr>
          <a:xfrm>
            <a:off x="6115594" y="1678905"/>
            <a:ext cx="2573383" cy="369332"/>
          </a:xfrm>
          <a:prstGeom prst="rect">
            <a:avLst/>
          </a:prstGeom>
          <a:noFill/>
        </p:spPr>
        <p:txBody>
          <a:bodyPr wrap="square" rtlCol="0">
            <a:spAutoFit/>
          </a:bodyPr>
          <a:lstStyle/>
          <a:p>
            <a:r>
              <a:rPr lang="en-GB" dirty="0">
                <a:solidFill>
                  <a:srgbClr val="013B82"/>
                </a:solidFill>
              </a:rPr>
              <a:t>Reconstruction efficiency</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F2A0D90-15E3-4EEF-9829-E88CBF9C6808}"/>
                  </a:ext>
                </a:extLst>
              </p:cNvPr>
              <p:cNvSpPr txBox="1"/>
              <p:nvPr/>
            </p:nvSpPr>
            <p:spPr>
              <a:xfrm>
                <a:off x="961208" y="5405329"/>
                <a:ext cx="4629695" cy="5105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013B82"/>
                          </a:solidFill>
                          <a:latin typeface="Cambria Math" panose="02040503050406030204" pitchFamily="18" charset="0"/>
                        </a:rPr>
                        <m:t>𝐴𝑐𝑐𝑒𝑝𝑡𝑎𝑛𝑐𝑒</m:t>
                      </m:r>
                      <m:r>
                        <a:rPr lang="en-GB" b="0" i="1" smtClean="0">
                          <a:solidFill>
                            <a:srgbClr val="013B82"/>
                          </a:solidFill>
                          <a:latin typeface="Cambria Math" panose="02040503050406030204" pitchFamily="18" charset="0"/>
                        </a:rPr>
                        <m:t>×</m:t>
                      </m:r>
                      <m:d>
                        <m:dPr>
                          <m:ctrlPr>
                            <a:rPr lang="en-GB" b="0" i="1" smtClean="0">
                              <a:solidFill>
                                <a:srgbClr val="013B82"/>
                              </a:solidFill>
                              <a:latin typeface="Cambria Math" panose="02040503050406030204" pitchFamily="18" charset="0"/>
                            </a:rPr>
                          </m:ctrlPr>
                        </m:dPr>
                        <m:e>
                          <m:r>
                            <a:rPr lang="en-GB" b="0" i="1" smtClean="0">
                              <a:solidFill>
                                <a:srgbClr val="013B82"/>
                              </a:solidFill>
                              <a:latin typeface="Cambria Math" panose="02040503050406030204" pitchFamily="18" charset="0"/>
                            </a:rPr>
                            <m:t>1−</m:t>
                          </m:r>
                          <m:sSup>
                            <m:sSupPr>
                              <m:ctrlPr>
                                <a:rPr lang="en-GB" b="0" i="1" smtClean="0">
                                  <a:solidFill>
                                    <a:srgbClr val="013B82"/>
                                  </a:solidFill>
                                  <a:latin typeface="Cambria Math" panose="02040503050406030204" pitchFamily="18" charset="0"/>
                                </a:rPr>
                              </m:ctrlPr>
                            </m:sSupPr>
                            <m:e>
                              <m:d>
                                <m:dPr>
                                  <m:ctrlPr>
                                    <a:rPr lang="en-GB" b="0" i="1" smtClean="0">
                                      <a:solidFill>
                                        <a:srgbClr val="013B82"/>
                                      </a:solidFill>
                                      <a:latin typeface="Cambria Math" panose="02040503050406030204" pitchFamily="18" charset="0"/>
                                    </a:rPr>
                                  </m:ctrlPr>
                                </m:dPr>
                                <m:e>
                                  <m:r>
                                    <a:rPr lang="en-GB" b="0" i="1" smtClean="0">
                                      <a:solidFill>
                                        <a:srgbClr val="013B82"/>
                                      </a:solidFill>
                                      <a:latin typeface="Cambria Math" panose="02040503050406030204" pitchFamily="18" charset="0"/>
                                    </a:rPr>
                                    <m:t>1−</m:t>
                                  </m:r>
                                  <m:sSub>
                                    <m:sSubPr>
                                      <m:ctrlPr>
                                        <a:rPr lang="en-GB" b="0" i="1" smtClean="0">
                                          <a:solidFill>
                                            <a:srgbClr val="013B82"/>
                                          </a:solidFill>
                                          <a:latin typeface="Cambria Math" panose="02040503050406030204" pitchFamily="18" charset="0"/>
                                          <a:ea typeface="Cambria Math" panose="02040503050406030204" pitchFamily="18" charset="0"/>
                                        </a:rPr>
                                      </m:ctrlPr>
                                    </m:sSubPr>
                                    <m:e>
                                      <m:r>
                                        <a:rPr lang="en-GB" i="1">
                                          <a:solidFill>
                                            <a:srgbClr val="013B82"/>
                                          </a:solidFill>
                                          <a:latin typeface="Cambria Math" panose="02040503050406030204" pitchFamily="18" charset="0"/>
                                          <a:ea typeface="Cambria Math" panose="02040503050406030204" pitchFamily="18" charset="0"/>
                                        </a:rPr>
                                        <m:t>𝜀</m:t>
                                      </m:r>
                                    </m:e>
                                    <m:sub>
                                      <m:r>
                                        <a:rPr lang="en-GB" b="0" i="1" smtClean="0">
                                          <a:solidFill>
                                            <a:srgbClr val="013B82"/>
                                          </a:solidFill>
                                          <a:latin typeface="Cambria Math" panose="02040503050406030204" pitchFamily="18" charset="0"/>
                                          <a:ea typeface="Cambria Math" panose="02040503050406030204" pitchFamily="18" charset="0"/>
                                        </a:rPr>
                                        <m:t>𝑡𝑟𝑖𝑔𝑔𝑒𝑟</m:t>
                                      </m:r>
                                    </m:sub>
                                  </m:sSub>
                                </m:e>
                              </m:d>
                            </m:e>
                            <m:sup>
                              <m:r>
                                <a:rPr lang="en-GB" b="0" i="1" smtClean="0">
                                  <a:solidFill>
                                    <a:srgbClr val="013B82"/>
                                  </a:solidFill>
                                  <a:latin typeface="Cambria Math" panose="02040503050406030204" pitchFamily="18" charset="0"/>
                                </a:rPr>
                                <m:t>2</m:t>
                              </m:r>
                            </m:sup>
                          </m:sSup>
                        </m:e>
                      </m:d>
                      <m:r>
                        <a:rPr lang="en-GB" b="0" i="1" smtClean="0">
                          <a:solidFill>
                            <a:srgbClr val="013B82"/>
                          </a:solidFill>
                          <a:latin typeface="Cambria Math" panose="02040503050406030204" pitchFamily="18" charset="0"/>
                        </a:rPr>
                        <m:t>×</m:t>
                      </m:r>
                      <m:sSubSup>
                        <m:sSubSupPr>
                          <m:ctrlPr>
                            <a:rPr lang="en-GB" b="0" i="1" smtClean="0">
                              <a:solidFill>
                                <a:srgbClr val="013B82"/>
                              </a:solidFill>
                              <a:latin typeface="Cambria Math" panose="02040503050406030204" pitchFamily="18" charset="0"/>
                              <a:ea typeface="Cambria Math" panose="02040503050406030204" pitchFamily="18" charset="0"/>
                            </a:rPr>
                          </m:ctrlPr>
                        </m:sSubSupPr>
                        <m:e>
                          <m:r>
                            <a:rPr lang="en-GB" i="1">
                              <a:solidFill>
                                <a:srgbClr val="013B82"/>
                              </a:solidFill>
                              <a:latin typeface="Cambria Math" panose="02040503050406030204" pitchFamily="18" charset="0"/>
                              <a:ea typeface="Cambria Math" panose="02040503050406030204" pitchFamily="18" charset="0"/>
                            </a:rPr>
                            <m:t>𝜀</m:t>
                          </m:r>
                        </m:e>
                        <m:sub>
                          <m:r>
                            <a:rPr lang="en-GB" b="0" i="1" smtClean="0">
                              <a:solidFill>
                                <a:srgbClr val="013B82"/>
                              </a:solidFill>
                              <a:latin typeface="Cambria Math" panose="02040503050406030204" pitchFamily="18" charset="0"/>
                              <a:ea typeface="Cambria Math" panose="02040503050406030204" pitchFamily="18" charset="0"/>
                            </a:rPr>
                            <m:t>𝑟𝑒𝑐𝑜</m:t>
                          </m:r>
                        </m:sub>
                        <m:sup>
                          <m:r>
                            <a:rPr lang="en-GB" b="0" i="1" smtClean="0">
                              <a:solidFill>
                                <a:srgbClr val="013B82"/>
                              </a:solidFill>
                              <a:latin typeface="Cambria Math" panose="02040503050406030204" pitchFamily="18" charset="0"/>
                            </a:rPr>
                            <m:t>2</m:t>
                          </m:r>
                        </m:sup>
                      </m:sSubSup>
                    </m:oMath>
                  </m:oMathPara>
                </a14:m>
                <a:endParaRPr lang="en-GB" dirty="0">
                  <a:solidFill>
                    <a:srgbClr val="013B82"/>
                  </a:solidFill>
                </a:endParaRPr>
              </a:p>
            </p:txBody>
          </p:sp>
        </mc:Choice>
        <mc:Fallback xmlns="">
          <p:sp>
            <p:nvSpPr>
              <p:cNvPr id="24" name="TextBox 23">
                <a:extLst>
                  <a:ext uri="{FF2B5EF4-FFF2-40B4-BE49-F238E27FC236}">
                    <a16:creationId xmlns:a16="http://schemas.microsoft.com/office/drawing/2014/main" id="{2F2A0D90-15E3-4EEF-9829-E88CBF9C6808}"/>
                  </a:ext>
                </a:extLst>
              </p:cNvPr>
              <p:cNvSpPr txBox="1">
                <a:spLocks noRot="1" noChangeAspect="1" noMove="1" noResize="1" noEditPoints="1" noAdjustHandles="1" noChangeArrowheads="1" noChangeShapeType="1" noTextEdit="1"/>
              </p:cNvSpPr>
              <p:nvPr/>
            </p:nvSpPr>
            <p:spPr>
              <a:xfrm>
                <a:off x="961208" y="5405329"/>
                <a:ext cx="4629695" cy="510589"/>
              </a:xfrm>
              <a:prstGeom prst="rect">
                <a:avLst/>
              </a:prstGeom>
              <a:blipFill>
                <a:blip r:embed="rId3"/>
                <a:stretch>
                  <a:fillRect/>
                </a:stretch>
              </a:blipFill>
            </p:spPr>
            <p:txBody>
              <a:bodyPr/>
              <a:lstStyle/>
              <a:p>
                <a:r>
                  <a:rPr lang="en-GB">
                    <a:noFill/>
                  </a:rPr>
                  <a:t> </a:t>
                </a:r>
              </a:p>
            </p:txBody>
          </p:sp>
        </mc:Fallback>
      </mc:AlternateContent>
      <p:sp>
        <p:nvSpPr>
          <p:cNvPr id="25" name="TextBox 24">
            <a:extLst>
              <a:ext uri="{FF2B5EF4-FFF2-40B4-BE49-F238E27FC236}">
                <a16:creationId xmlns:a16="http://schemas.microsoft.com/office/drawing/2014/main" id="{DF9DA068-6660-4CF7-BF25-9E3F86B0694B}"/>
              </a:ext>
            </a:extLst>
          </p:cNvPr>
          <p:cNvSpPr txBox="1"/>
          <p:nvPr/>
        </p:nvSpPr>
        <p:spPr>
          <a:xfrm>
            <a:off x="5638800" y="2973977"/>
            <a:ext cx="65" cy="276999"/>
          </a:xfrm>
          <a:prstGeom prst="rect">
            <a:avLst/>
          </a:prstGeom>
          <a:noFill/>
        </p:spPr>
        <p:txBody>
          <a:bodyPr wrap="non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72CF31A-8421-4DEA-B710-11FFF4E32C4F}"/>
                  </a:ext>
                </a:extLst>
              </p:cNvPr>
              <p:cNvSpPr txBox="1"/>
              <p:nvPr/>
            </p:nvSpPr>
            <p:spPr>
              <a:xfrm>
                <a:off x="6230983" y="5578593"/>
                <a:ext cx="4629695" cy="6594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solidFill>
                                <a:srgbClr val="013B82"/>
                              </a:solidFill>
                              <a:latin typeface="Cambria Math" panose="02040503050406030204" pitchFamily="18" charset="0"/>
                            </a:rPr>
                          </m:ctrlPr>
                        </m:fPr>
                        <m:num>
                          <m:r>
                            <a:rPr lang="en-GB" b="0" i="1" smtClean="0">
                              <a:solidFill>
                                <a:srgbClr val="013B82"/>
                              </a:solidFill>
                              <a:latin typeface="Cambria Math" panose="02040503050406030204" pitchFamily="18" charset="0"/>
                            </a:rPr>
                            <m:t>𝑚</m:t>
                          </m:r>
                          <m:r>
                            <a:rPr lang="en-GB" b="0" i="1" smtClean="0">
                              <a:solidFill>
                                <a:srgbClr val="013B82"/>
                              </a:solidFill>
                              <a:latin typeface="Cambria Math" panose="02040503050406030204" pitchFamily="18" charset="0"/>
                            </a:rPr>
                            <m:t>_</m:t>
                          </m:r>
                          <m:r>
                            <a:rPr lang="en-GB" b="0" i="1" smtClean="0">
                              <a:solidFill>
                                <a:srgbClr val="013B82"/>
                              </a:solidFill>
                              <a:latin typeface="Cambria Math" panose="02040503050406030204" pitchFamily="18" charset="0"/>
                            </a:rPr>
                            <m:t>𝑍</m:t>
                          </m:r>
                          <m:r>
                            <a:rPr lang="en-GB" b="0" i="1" smtClean="0">
                              <a:solidFill>
                                <a:srgbClr val="013B82"/>
                              </a:solidFill>
                              <a:latin typeface="Cambria Math" panose="02040503050406030204" pitchFamily="18" charset="0"/>
                            </a:rPr>
                            <m:t>_</m:t>
                          </m:r>
                          <m:r>
                            <a:rPr lang="en-GB" b="0" i="1" smtClean="0">
                              <a:solidFill>
                                <a:srgbClr val="013B82"/>
                              </a:solidFill>
                              <a:latin typeface="Cambria Math" panose="02040503050406030204" pitchFamily="18" charset="0"/>
                            </a:rPr>
                            <m:t>𝑐𝑜𝑢𝑛𝑡𝑒𝑟</m:t>
                          </m:r>
                          <m:r>
                            <a:rPr lang="en-GB" b="0" i="1" smtClean="0">
                              <a:solidFill>
                                <a:srgbClr val="013B82"/>
                              </a:solidFill>
                              <a:latin typeface="Cambria Math" panose="02040503050406030204" pitchFamily="18" charset="0"/>
                            </a:rPr>
                            <m:t>_</m:t>
                          </m:r>
                          <m:r>
                            <a:rPr lang="en-GB" b="0" i="1" smtClean="0">
                              <a:solidFill>
                                <a:srgbClr val="013B82"/>
                              </a:solidFill>
                              <a:latin typeface="Cambria Math" panose="02040503050406030204" pitchFamily="18" charset="0"/>
                            </a:rPr>
                            <m:t>𝑚𝑢</m:t>
                          </m:r>
                        </m:num>
                        <m:den>
                          <m:r>
                            <a:rPr lang="en-GB" b="0" i="1" smtClean="0">
                              <a:solidFill>
                                <a:srgbClr val="013B82"/>
                              </a:solidFill>
                              <a:latin typeface="Cambria Math" panose="02040503050406030204" pitchFamily="18" charset="0"/>
                            </a:rPr>
                            <m:t>𝑚</m:t>
                          </m:r>
                          <m:r>
                            <a:rPr lang="en-GB" b="0" i="1" smtClean="0">
                              <a:solidFill>
                                <a:srgbClr val="013B82"/>
                              </a:solidFill>
                              <a:latin typeface="Cambria Math" panose="02040503050406030204" pitchFamily="18" charset="0"/>
                            </a:rPr>
                            <m:t>_</m:t>
                          </m:r>
                          <m:r>
                            <a:rPr lang="en-GB" b="0" i="1" smtClean="0">
                              <a:solidFill>
                                <a:srgbClr val="013B82"/>
                              </a:solidFill>
                              <a:latin typeface="Cambria Math" panose="02040503050406030204" pitchFamily="18" charset="0"/>
                            </a:rPr>
                            <m:t>𝑠𝑢𝑚𝑤𝑒𝑖𝑔h𝑡𝑠</m:t>
                          </m:r>
                        </m:den>
                      </m:f>
                    </m:oMath>
                  </m:oMathPara>
                </a14:m>
                <a:endParaRPr lang="en-GB" dirty="0">
                  <a:solidFill>
                    <a:srgbClr val="013B82"/>
                  </a:solidFill>
                </a:endParaRPr>
              </a:p>
            </p:txBody>
          </p:sp>
        </mc:Choice>
        <mc:Fallback xmlns="">
          <p:sp>
            <p:nvSpPr>
              <p:cNvPr id="26" name="TextBox 25">
                <a:extLst>
                  <a:ext uri="{FF2B5EF4-FFF2-40B4-BE49-F238E27FC236}">
                    <a16:creationId xmlns:a16="http://schemas.microsoft.com/office/drawing/2014/main" id="{572CF31A-8421-4DEA-B710-11FFF4E32C4F}"/>
                  </a:ext>
                </a:extLst>
              </p:cNvPr>
              <p:cNvSpPr txBox="1">
                <a:spLocks noRot="1" noChangeAspect="1" noMove="1" noResize="1" noEditPoints="1" noAdjustHandles="1" noChangeArrowheads="1" noChangeShapeType="1" noTextEdit="1"/>
              </p:cNvSpPr>
              <p:nvPr/>
            </p:nvSpPr>
            <p:spPr>
              <a:xfrm>
                <a:off x="6230983" y="5578593"/>
                <a:ext cx="4629695" cy="659476"/>
              </a:xfrm>
              <a:prstGeom prst="rect">
                <a:avLst/>
              </a:prstGeom>
              <a:blipFill>
                <a:blip r:embed="rId4"/>
                <a:stretch>
                  <a:fillRect/>
                </a:stretch>
              </a:blipFill>
            </p:spPr>
            <p:txBody>
              <a:bodyPr/>
              <a:lstStyle/>
              <a:p>
                <a:r>
                  <a:rPr lang="en-GB">
                    <a:noFill/>
                  </a:rPr>
                  <a:t> </a:t>
                </a:r>
              </a:p>
            </p:txBody>
          </p:sp>
        </mc:Fallback>
      </mc:AlternateContent>
      <p:sp>
        <p:nvSpPr>
          <p:cNvPr id="27" name="TextBox 26">
            <a:extLst>
              <a:ext uri="{FF2B5EF4-FFF2-40B4-BE49-F238E27FC236}">
                <a16:creationId xmlns:a16="http://schemas.microsoft.com/office/drawing/2014/main" id="{72440FCC-BC17-4041-B6F3-DCC8C4DC00B2}"/>
              </a:ext>
            </a:extLst>
          </p:cNvPr>
          <p:cNvSpPr txBox="1"/>
          <p:nvPr/>
        </p:nvSpPr>
        <p:spPr>
          <a:xfrm>
            <a:off x="9527177" y="4920343"/>
            <a:ext cx="2316480" cy="923330"/>
          </a:xfrm>
          <a:prstGeom prst="rect">
            <a:avLst/>
          </a:prstGeom>
          <a:noFill/>
        </p:spPr>
        <p:txBody>
          <a:bodyPr wrap="square" rtlCol="0">
            <a:spAutoFit/>
          </a:bodyPr>
          <a:lstStyle/>
          <a:p>
            <a:r>
              <a:rPr lang="en-GB" dirty="0">
                <a:solidFill>
                  <a:srgbClr val="013B82"/>
                </a:solidFill>
              </a:rPr>
              <a:t>*The ratio of </a:t>
            </a:r>
            <a:r>
              <a:rPr lang="en-GB" dirty="0" err="1">
                <a:solidFill>
                  <a:srgbClr val="013B82"/>
                </a:solidFill>
              </a:rPr>
              <a:t>dir</a:t>
            </a:r>
            <a:r>
              <a:rPr lang="en-GB" dirty="0">
                <a:solidFill>
                  <a:srgbClr val="013B82"/>
                </a:solidFill>
              </a:rPr>
              <a:t>/comb is used for the MC correction factor?</a:t>
            </a:r>
          </a:p>
        </p:txBody>
      </p:sp>
      <p:sp>
        <p:nvSpPr>
          <p:cNvPr id="28" name="Footer Placeholder 3">
            <a:extLst>
              <a:ext uri="{FF2B5EF4-FFF2-40B4-BE49-F238E27FC236}">
                <a16:creationId xmlns:a16="http://schemas.microsoft.com/office/drawing/2014/main" id="{71946F3B-025F-45E6-BA02-900BFBEF7DC9}"/>
              </a:ext>
            </a:extLst>
          </p:cNvPr>
          <p:cNvSpPr>
            <a:spLocks noGrp="1"/>
          </p:cNvSpPr>
          <p:nvPr>
            <p:ph type="ftr" sz="quarter" idx="11"/>
          </p:nvPr>
        </p:nvSpPr>
        <p:spPr>
          <a:xfrm>
            <a:off x="4038600" y="6356350"/>
            <a:ext cx="4114800" cy="365125"/>
          </a:xfrm>
        </p:spPr>
        <p:txBody>
          <a:bodyPr/>
          <a:lstStyle/>
          <a:p>
            <a:r>
              <a:rPr lang="en-GB" dirty="0" err="1"/>
              <a:t>ZLumi</a:t>
            </a:r>
            <a:r>
              <a:rPr lang="en-GB" dirty="0"/>
              <a:t> Meeting</a:t>
            </a:r>
          </a:p>
        </p:txBody>
      </p:sp>
    </p:spTree>
    <p:extLst>
      <p:ext uri="{BB962C8B-B14F-4D97-AF65-F5344CB8AC3E}">
        <p14:creationId xmlns:p14="http://schemas.microsoft.com/office/powerpoint/2010/main" val="1369129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E2B439-D517-479E-A318-37A2D9D8E529}"/>
              </a:ext>
            </a:extLst>
          </p:cNvPr>
          <p:cNvSpPr>
            <a:spLocks noGrp="1"/>
          </p:cNvSpPr>
          <p:nvPr>
            <p:ph type="dt" sz="half" idx="10"/>
          </p:nvPr>
        </p:nvSpPr>
        <p:spPr/>
        <p:txBody>
          <a:bodyPr/>
          <a:lstStyle/>
          <a:p>
            <a:fld id="{9BC28331-5415-4BF7-BBB1-D60A7B502F0D}" type="datetime1">
              <a:rPr lang="en-GB" smtClean="0"/>
              <a:pPr/>
              <a:t>19/01/2018</a:t>
            </a:fld>
            <a:endParaRPr lang="en-GB" dirty="0"/>
          </a:p>
        </p:txBody>
      </p:sp>
      <p:sp>
        <p:nvSpPr>
          <p:cNvPr id="5" name="Slide Number Placeholder 4">
            <a:extLst>
              <a:ext uri="{FF2B5EF4-FFF2-40B4-BE49-F238E27FC236}">
                <a16:creationId xmlns:a16="http://schemas.microsoft.com/office/drawing/2014/main" id="{5CA16B58-B613-44EF-9DB4-D742B2D161D9}"/>
              </a:ext>
            </a:extLst>
          </p:cNvPr>
          <p:cNvSpPr>
            <a:spLocks noGrp="1"/>
          </p:cNvSpPr>
          <p:nvPr>
            <p:ph type="sldNum" sz="quarter" idx="12"/>
          </p:nvPr>
        </p:nvSpPr>
        <p:spPr/>
        <p:txBody>
          <a:bodyPr/>
          <a:lstStyle/>
          <a:p>
            <a:fld id="{6CB1E421-4C85-4813-A873-1C2A1F1C00E7}" type="slidenum">
              <a:rPr lang="en-GB" smtClean="0"/>
              <a:pPr/>
              <a:t>5</a:t>
            </a:fld>
            <a:endParaRPr lang="en-GB" dirty="0"/>
          </a:p>
        </p:txBody>
      </p:sp>
      <p:sp>
        <p:nvSpPr>
          <p:cNvPr id="6" name="Title 5">
            <a:extLst>
              <a:ext uri="{FF2B5EF4-FFF2-40B4-BE49-F238E27FC236}">
                <a16:creationId xmlns:a16="http://schemas.microsoft.com/office/drawing/2014/main" id="{70038FBF-1A64-4C14-8672-22648AC11F3A}"/>
              </a:ext>
            </a:extLst>
          </p:cNvPr>
          <p:cNvSpPr>
            <a:spLocks noGrp="1"/>
          </p:cNvSpPr>
          <p:nvPr>
            <p:ph type="title"/>
          </p:nvPr>
        </p:nvSpPr>
        <p:spPr/>
        <p:txBody>
          <a:bodyPr/>
          <a:lstStyle/>
          <a:p>
            <a:r>
              <a:rPr lang="en-GB" dirty="0"/>
              <a:t>Efficiencies</a:t>
            </a:r>
          </a:p>
        </p:txBody>
      </p:sp>
      <p:pic>
        <p:nvPicPr>
          <p:cNvPr id="10" name="Content Placeholder 9">
            <a:extLst>
              <a:ext uri="{FF2B5EF4-FFF2-40B4-BE49-F238E27FC236}">
                <a16:creationId xmlns:a16="http://schemas.microsoft.com/office/drawing/2014/main" id="{458ACDA7-6EEB-4A7C-BC98-1501DFE4CED0}"/>
              </a:ext>
            </a:extLst>
          </p:cNvPr>
          <p:cNvPicPr>
            <a:picLocks noGrp="1" noChangeAspect="1"/>
          </p:cNvPicPr>
          <p:nvPr>
            <p:ph idx="1"/>
          </p:nvPr>
        </p:nvPicPr>
        <p:blipFill>
          <a:blip r:embed="rId2"/>
          <a:stretch>
            <a:fillRect/>
          </a:stretch>
        </p:blipFill>
        <p:spPr>
          <a:xfrm>
            <a:off x="838200" y="1629523"/>
            <a:ext cx="4368072" cy="4351337"/>
          </a:xfrm>
          <a:prstGeom prst="rect">
            <a:avLst/>
          </a:prstGeom>
        </p:spPr>
      </p:pic>
      <p:cxnSp>
        <p:nvCxnSpPr>
          <p:cNvPr id="13" name="Straight Arrow Connector 12">
            <a:extLst>
              <a:ext uri="{FF2B5EF4-FFF2-40B4-BE49-F238E27FC236}">
                <a16:creationId xmlns:a16="http://schemas.microsoft.com/office/drawing/2014/main" id="{7087D6D4-0A95-4C56-8677-27DAE1B4C7BB}"/>
              </a:ext>
            </a:extLst>
          </p:cNvPr>
          <p:cNvCxnSpPr>
            <a:cxnSpLocks/>
          </p:cNvCxnSpPr>
          <p:nvPr/>
        </p:nvCxnSpPr>
        <p:spPr>
          <a:xfrm flipH="1" flipV="1">
            <a:off x="4188823" y="2760617"/>
            <a:ext cx="1497875" cy="513807"/>
          </a:xfrm>
          <a:prstGeom prst="straightConnector1">
            <a:avLst/>
          </a:prstGeom>
          <a:ln>
            <a:solidFill>
              <a:srgbClr val="013B8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0A22703-510C-43DA-BCE3-787C6D5D8F7B}"/>
              </a:ext>
            </a:extLst>
          </p:cNvPr>
          <p:cNvCxnSpPr>
            <a:cxnSpLocks/>
          </p:cNvCxnSpPr>
          <p:nvPr/>
        </p:nvCxnSpPr>
        <p:spPr>
          <a:xfrm flipH="1">
            <a:off x="4038601" y="4109324"/>
            <a:ext cx="1587136" cy="83014"/>
          </a:xfrm>
          <a:prstGeom prst="straightConnector1">
            <a:avLst/>
          </a:prstGeom>
          <a:ln>
            <a:solidFill>
              <a:srgbClr val="013B8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F0D338D-C0A5-41EE-A925-EFC53C38154B}"/>
              </a:ext>
            </a:extLst>
          </p:cNvPr>
          <p:cNvCxnSpPr>
            <a:cxnSpLocks/>
          </p:cNvCxnSpPr>
          <p:nvPr/>
        </p:nvCxnSpPr>
        <p:spPr>
          <a:xfrm flipH="1">
            <a:off x="3753395" y="4335960"/>
            <a:ext cx="1872342" cy="938384"/>
          </a:xfrm>
          <a:prstGeom prst="straightConnector1">
            <a:avLst/>
          </a:prstGeom>
          <a:ln>
            <a:solidFill>
              <a:srgbClr val="013B8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BD174E6-1E09-44C0-959F-CA9192C7DB22}"/>
              </a:ext>
            </a:extLst>
          </p:cNvPr>
          <p:cNvSpPr txBox="1"/>
          <p:nvPr/>
        </p:nvSpPr>
        <p:spPr>
          <a:xfrm>
            <a:off x="5686698" y="2991926"/>
            <a:ext cx="5667102" cy="147732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13B82"/>
                </a:solidFill>
              </a:rPr>
              <a:t>Checking out Athena and running the code that way, the top graph is produced, but not the bottom 2</a:t>
            </a:r>
          </a:p>
          <a:p>
            <a:pPr marL="285750" indent="-285750">
              <a:buFont typeface="Arial" panose="020B0604020202020204" pitchFamily="34" charset="0"/>
              <a:buChar char="•"/>
            </a:pPr>
            <a:endParaRPr lang="en-GB" dirty="0">
              <a:solidFill>
                <a:srgbClr val="013B82"/>
              </a:solidFill>
            </a:endParaRPr>
          </a:p>
          <a:p>
            <a:pPr marL="285750" indent="-285750">
              <a:buFont typeface="Arial" panose="020B0604020202020204" pitchFamily="34" charset="0"/>
              <a:buChar char="•"/>
            </a:pPr>
            <a:r>
              <a:rPr lang="en-GB" dirty="0">
                <a:solidFill>
                  <a:srgbClr val="013B82"/>
                </a:solidFill>
              </a:rPr>
              <a:t>By download and running the python script manually, the bottom 2 graphs are also now produced</a:t>
            </a:r>
          </a:p>
        </p:txBody>
      </p:sp>
      <p:sp>
        <p:nvSpPr>
          <p:cNvPr id="32" name="Footer Placeholder 3">
            <a:extLst>
              <a:ext uri="{FF2B5EF4-FFF2-40B4-BE49-F238E27FC236}">
                <a16:creationId xmlns:a16="http://schemas.microsoft.com/office/drawing/2014/main" id="{FF14F621-D38F-4530-BBAE-FD72C6C7F4BC}"/>
              </a:ext>
            </a:extLst>
          </p:cNvPr>
          <p:cNvSpPr>
            <a:spLocks noGrp="1"/>
          </p:cNvSpPr>
          <p:nvPr>
            <p:ph type="ftr" sz="quarter" idx="11"/>
          </p:nvPr>
        </p:nvSpPr>
        <p:spPr>
          <a:xfrm>
            <a:off x="4038600" y="6356350"/>
            <a:ext cx="4114800" cy="365125"/>
          </a:xfrm>
        </p:spPr>
        <p:txBody>
          <a:bodyPr/>
          <a:lstStyle/>
          <a:p>
            <a:r>
              <a:rPr lang="en-GB" dirty="0" err="1"/>
              <a:t>ZLumi</a:t>
            </a:r>
            <a:r>
              <a:rPr lang="en-GB" dirty="0"/>
              <a:t> Meeting</a:t>
            </a:r>
          </a:p>
        </p:txBody>
      </p:sp>
    </p:spTree>
    <p:extLst>
      <p:ext uri="{BB962C8B-B14F-4D97-AF65-F5344CB8AC3E}">
        <p14:creationId xmlns:p14="http://schemas.microsoft.com/office/powerpoint/2010/main" val="220019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6064FDD-766F-4F9E-8D2E-D7EF78DFF709}"/>
              </a:ext>
            </a:extLst>
          </p:cNvPr>
          <p:cNvSpPr>
            <a:spLocks noGrp="1"/>
          </p:cNvSpPr>
          <p:nvPr>
            <p:ph type="dt" sz="half" idx="10"/>
          </p:nvPr>
        </p:nvSpPr>
        <p:spPr/>
        <p:txBody>
          <a:bodyPr/>
          <a:lstStyle/>
          <a:p>
            <a:fld id="{9BC28331-5415-4BF7-BBB1-D60A7B502F0D}" type="datetime1">
              <a:rPr lang="en-GB" smtClean="0"/>
              <a:pPr/>
              <a:t>19/01/2018</a:t>
            </a:fld>
            <a:endParaRPr lang="en-GB" dirty="0"/>
          </a:p>
        </p:txBody>
      </p:sp>
      <p:sp>
        <p:nvSpPr>
          <p:cNvPr id="5" name="Slide Number Placeholder 4">
            <a:extLst>
              <a:ext uri="{FF2B5EF4-FFF2-40B4-BE49-F238E27FC236}">
                <a16:creationId xmlns:a16="http://schemas.microsoft.com/office/drawing/2014/main" id="{4A50AACB-FF7A-421A-A8D2-25FEFBDED7C5}"/>
              </a:ext>
            </a:extLst>
          </p:cNvPr>
          <p:cNvSpPr>
            <a:spLocks noGrp="1"/>
          </p:cNvSpPr>
          <p:nvPr>
            <p:ph type="sldNum" sz="quarter" idx="12"/>
          </p:nvPr>
        </p:nvSpPr>
        <p:spPr/>
        <p:txBody>
          <a:bodyPr/>
          <a:lstStyle/>
          <a:p>
            <a:fld id="{6CB1E421-4C85-4813-A873-1C2A1F1C00E7}" type="slidenum">
              <a:rPr lang="en-GB" smtClean="0"/>
              <a:pPr/>
              <a:t>6</a:t>
            </a:fld>
            <a:endParaRPr lang="en-GB" dirty="0"/>
          </a:p>
        </p:txBody>
      </p:sp>
      <p:sp>
        <p:nvSpPr>
          <p:cNvPr id="6" name="Title 5">
            <a:extLst>
              <a:ext uri="{FF2B5EF4-FFF2-40B4-BE49-F238E27FC236}">
                <a16:creationId xmlns:a16="http://schemas.microsoft.com/office/drawing/2014/main" id="{46002960-F385-45B5-9A72-54D16E601BA8}"/>
              </a:ext>
            </a:extLst>
          </p:cNvPr>
          <p:cNvSpPr>
            <a:spLocks noGrp="1"/>
          </p:cNvSpPr>
          <p:nvPr>
            <p:ph type="title"/>
          </p:nvPr>
        </p:nvSpPr>
        <p:spPr/>
        <p:txBody>
          <a:bodyPr/>
          <a:lstStyle/>
          <a:p>
            <a:r>
              <a:rPr lang="en-GB" dirty="0"/>
              <a:t>Efficiencies </a:t>
            </a:r>
          </a:p>
        </p:txBody>
      </p:sp>
      <p:pic>
        <p:nvPicPr>
          <p:cNvPr id="7" name="Content Placeholder 6">
            <a:extLst>
              <a:ext uri="{FF2B5EF4-FFF2-40B4-BE49-F238E27FC236}">
                <a16:creationId xmlns:a16="http://schemas.microsoft.com/office/drawing/2014/main" id="{CAF20BFC-FBDF-4BE7-B435-C9C9F7B6E052}"/>
              </a:ext>
            </a:extLst>
          </p:cNvPr>
          <p:cNvPicPr>
            <a:picLocks noGrp="1" noChangeAspect="1"/>
          </p:cNvPicPr>
          <p:nvPr>
            <p:ph idx="1"/>
          </p:nvPr>
        </p:nvPicPr>
        <p:blipFill>
          <a:blip r:embed="rId2"/>
          <a:stretch>
            <a:fillRect/>
          </a:stretch>
        </p:blipFill>
        <p:spPr>
          <a:xfrm>
            <a:off x="953028" y="1629523"/>
            <a:ext cx="5142972" cy="4351337"/>
          </a:xfrm>
          <a:prstGeom prst="rect">
            <a:avLst/>
          </a:prstGeom>
        </p:spPr>
      </p:pic>
      <p:sp>
        <p:nvSpPr>
          <p:cNvPr id="8" name="TextBox 7">
            <a:extLst>
              <a:ext uri="{FF2B5EF4-FFF2-40B4-BE49-F238E27FC236}">
                <a16:creationId xmlns:a16="http://schemas.microsoft.com/office/drawing/2014/main" id="{BD517997-7FF2-4F5E-82EE-FC36EF90B845}"/>
              </a:ext>
            </a:extLst>
          </p:cNvPr>
          <p:cNvSpPr txBox="1"/>
          <p:nvPr/>
        </p:nvSpPr>
        <p:spPr>
          <a:xfrm>
            <a:off x="6716486" y="2928028"/>
            <a:ext cx="3788228" cy="1754326"/>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13B82"/>
                </a:solidFill>
              </a:rPr>
              <a:t>Neither method manages to produce these 2 graphs</a:t>
            </a:r>
          </a:p>
          <a:p>
            <a:pPr marL="285750" indent="-285750">
              <a:buFont typeface="Arial" panose="020B0604020202020204" pitchFamily="34" charset="0"/>
              <a:buChar char="•"/>
            </a:pPr>
            <a:endParaRPr lang="en-GB" dirty="0">
              <a:solidFill>
                <a:srgbClr val="013B82"/>
              </a:solidFill>
            </a:endParaRPr>
          </a:p>
          <a:p>
            <a:pPr marL="285750" indent="-285750">
              <a:buFont typeface="Arial" panose="020B0604020202020204" pitchFamily="34" charset="0"/>
              <a:buChar char="•"/>
            </a:pPr>
            <a:endParaRPr lang="en-GB" dirty="0">
              <a:solidFill>
                <a:srgbClr val="013B82"/>
              </a:solidFill>
            </a:endParaRPr>
          </a:p>
          <a:p>
            <a:pPr marL="285750" indent="-285750">
              <a:buFont typeface="Arial" panose="020B0604020202020204" pitchFamily="34" charset="0"/>
              <a:buChar char="•"/>
            </a:pPr>
            <a:r>
              <a:rPr lang="en-GB" dirty="0">
                <a:solidFill>
                  <a:srgbClr val="013B82"/>
                </a:solidFill>
              </a:rPr>
              <a:t>* from slide 4, ratio of </a:t>
            </a:r>
            <a:r>
              <a:rPr lang="en-GB" dirty="0" err="1">
                <a:solidFill>
                  <a:srgbClr val="013B82"/>
                </a:solidFill>
              </a:rPr>
              <a:t>dir</a:t>
            </a:r>
            <a:r>
              <a:rPr lang="en-GB" dirty="0">
                <a:solidFill>
                  <a:srgbClr val="013B82"/>
                </a:solidFill>
              </a:rPr>
              <a:t>/comb is used for the MC correction factor?</a:t>
            </a:r>
          </a:p>
        </p:txBody>
      </p:sp>
      <p:sp>
        <p:nvSpPr>
          <p:cNvPr id="9" name="Rectangle 8">
            <a:extLst>
              <a:ext uri="{FF2B5EF4-FFF2-40B4-BE49-F238E27FC236}">
                <a16:creationId xmlns:a16="http://schemas.microsoft.com/office/drawing/2014/main" id="{B625B052-D5A4-41F2-B2F5-46D413EB1FE3}"/>
              </a:ext>
            </a:extLst>
          </p:cNvPr>
          <p:cNvSpPr/>
          <p:nvPr/>
        </p:nvSpPr>
        <p:spPr>
          <a:xfrm>
            <a:off x="3431359" y="5125385"/>
            <a:ext cx="300082" cy="369332"/>
          </a:xfrm>
          <a:prstGeom prst="rect">
            <a:avLst/>
          </a:prstGeom>
        </p:spPr>
        <p:txBody>
          <a:bodyPr wrap="none">
            <a:spAutoFit/>
          </a:bodyPr>
          <a:lstStyle/>
          <a:p>
            <a:r>
              <a:rPr lang="en-GB" dirty="0">
                <a:solidFill>
                  <a:srgbClr val="013B82"/>
                </a:solidFill>
              </a:rPr>
              <a:t>*</a:t>
            </a:r>
            <a:endParaRPr lang="en-GB" dirty="0"/>
          </a:p>
        </p:txBody>
      </p:sp>
      <p:cxnSp>
        <p:nvCxnSpPr>
          <p:cNvPr id="11" name="Straight Arrow Connector 10">
            <a:extLst>
              <a:ext uri="{FF2B5EF4-FFF2-40B4-BE49-F238E27FC236}">
                <a16:creationId xmlns:a16="http://schemas.microsoft.com/office/drawing/2014/main" id="{85883C7D-3AC9-4B44-B097-407D87F5E894}"/>
              </a:ext>
            </a:extLst>
          </p:cNvPr>
          <p:cNvCxnSpPr>
            <a:cxnSpLocks/>
          </p:cNvCxnSpPr>
          <p:nvPr/>
        </p:nvCxnSpPr>
        <p:spPr>
          <a:xfrm flipH="1">
            <a:off x="2983774" y="3326674"/>
            <a:ext cx="3732712" cy="1424242"/>
          </a:xfrm>
          <a:prstGeom prst="straightConnector1">
            <a:avLst/>
          </a:prstGeom>
          <a:ln>
            <a:solidFill>
              <a:srgbClr val="013B8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2E3EFC9-AB27-415A-BBEA-3614455CB615}"/>
              </a:ext>
            </a:extLst>
          </p:cNvPr>
          <p:cNvCxnSpPr>
            <a:cxnSpLocks/>
          </p:cNvCxnSpPr>
          <p:nvPr/>
        </p:nvCxnSpPr>
        <p:spPr>
          <a:xfrm flipH="1">
            <a:off x="2983774" y="3429000"/>
            <a:ext cx="3732712" cy="2362200"/>
          </a:xfrm>
          <a:prstGeom prst="straightConnector1">
            <a:avLst/>
          </a:prstGeom>
          <a:ln>
            <a:solidFill>
              <a:srgbClr val="013B82"/>
            </a:solidFill>
            <a:tailEnd type="triangle"/>
          </a:ln>
        </p:spPr>
        <p:style>
          <a:lnRef idx="1">
            <a:schemeClr val="accent1"/>
          </a:lnRef>
          <a:fillRef idx="0">
            <a:schemeClr val="accent1"/>
          </a:fillRef>
          <a:effectRef idx="0">
            <a:schemeClr val="accent1"/>
          </a:effectRef>
          <a:fontRef idx="minor">
            <a:schemeClr val="tx1"/>
          </a:fontRef>
        </p:style>
      </p:cxnSp>
      <p:sp>
        <p:nvSpPr>
          <p:cNvPr id="16" name="Footer Placeholder 3">
            <a:extLst>
              <a:ext uri="{FF2B5EF4-FFF2-40B4-BE49-F238E27FC236}">
                <a16:creationId xmlns:a16="http://schemas.microsoft.com/office/drawing/2014/main" id="{2B4B8C6C-0051-4AEE-BDA6-10E4A952BBA3}"/>
              </a:ext>
            </a:extLst>
          </p:cNvPr>
          <p:cNvSpPr>
            <a:spLocks noGrp="1"/>
          </p:cNvSpPr>
          <p:nvPr>
            <p:ph type="ftr" sz="quarter" idx="11"/>
          </p:nvPr>
        </p:nvSpPr>
        <p:spPr>
          <a:xfrm>
            <a:off x="4038600" y="6356350"/>
            <a:ext cx="4114800" cy="365125"/>
          </a:xfrm>
        </p:spPr>
        <p:txBody>
          <a:bodyPr/>
          <a:lstStyle/>
          <a:p>
            <a:r>
              <a:rPr lang="en-GB" dirty="0" err="1"/>
              <a:t>ZLumi</a:t>
            </a:r>
            <a:r>
              <a:rPr lang="en-GB" dirty="0"/>
              <a:t> Meeting</a:t>
            </a:r>
          </a:p>
        </p:txBody>
      </p:sp>
    </p:spTree>
    <p:extLst>
      <p:ext uri="{BB962C8B-B14F-4D97-AF65-F5344CB8AC3E}">
        <p14:creationId xmlns:p14="http://schemas.microsoft.com/office/powerpoint/2010/main" val="3482372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4DE6A-22C7-4245-B668-DCD545C681FD}"/>
              </a:ext>
            </a:extLst>
          </p:cNvPr>
          <p:cNvSpPr>
            <a:spLocks noGrp="1"/>
          </p:cNvSpPr>
          <p:nvPr>
            <p:ph type="title"/>
          </p:nvPr>
        </p:nvSpPr>
        <p:spPr/>
        <p:txBody>
          <a:bodyPr/>
          <a:lstStyle/>
          <a:p>
            <a:r>
              <a:rPr lang="en-GB" dirty="0"/>
              <a:t>Efficiencies</a:t>
            </a:r>
          </a:p>
        </p:txBody>
      </p:sp>
      <p:pic>
        <p:nvPicPr>
          <p:cNvPr id="9" name="Content Placeholder 8">
            <a:extLst>
              <a:ext uri="{FF2B5EF4-FFF2-40B4-BE49-F238E27FC236}">
                <a16:creationId xmlns:a16="http://schemas.microsoft.com/office/drawing/2014/main" id="{3DE88F6D-8569-438C-8293-C3D1B43C55E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687961"/>
            <a:ext cx="5181600" cy="3281826"/>
          </a:xfrm>
        </p:spPr>
      </p:pic>
      <p:pic>
        <p:nvPicPr>
          <p:cNvPr id="11" name="Content Placeholder 10">
            <a:extLst>
              <a:ext uri="{FF2B5EF4-FFF2-40B4-BE49-F238E27FC236}">
                <a16:creationId xmlns:a16="http://schemas.microsoft.com/office/drawing/2014/main" id="{48BF6EE1-38F6-4041-974C-625E36A6876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687961"/>
            <a:ext cx="5181600" cy="3281826"/>
          </a:xfrm>
        </p:spPr>
      </p:pic>
      <p:sp>
        <p:nvSpPr>
          <p:cNvPr id="5" name="Date Placeholder 4">
            <a:extLst>
              <a:ext uri="{FF2B5EF4-FFF2-40B4-BE49-F238E27FC236}">
                <a16:creationId xmlns:a16="http://schemas.microsoft.com/office/drawing/2014/main" id="{310243F2-2492-4FDB-807F-CB965356BA0D}"/>
              </a:ext>
            </a:extLst>
          </p:cNvPr>
          <p:cNvSpPr>
            <a:spLocks noGrp="1"/>
          </p:cNvSpPr>
          <p:nvPr>
            <p:ph type="dt" sz="half" idx="10"/>
          </p:nvPr>
        </p:nvSpPr>
        <p:spPr/>
        <p:txBody>
          <a:bodyPr/>
          <a:lstStyle/>
          <a:p>
            <a:fld id="{4AD48238-277B-420F-A4CA-57A0D76BEDEF}" type="datetime1">
              <a:rPr lang="en-GB" smtClean="0"/>
              <a:pPr/>
              <a:t>19/01/2018</a:t>
            </a:fld>
            <a:endParaRPr lang="en-GB" dirty="0"/>
          </a:p>
        </p:txBody>
      </p:sp>
      <p:sp>
        <p:nvSpPr>
          <p:cNvPr id="7" name="Slide Number Placeholder 6">
            <a:extLst>
              <a:ext uri="{FF2B5EF4-FFF2-40B4-BE49-F238E27FC236}">
                <a16:creationId xmlns:a16="http://schemas.microsoft.com/office/drawing/2014/main" id="{9970024B-F5B2-48E5-B6E1-F5E4F76E108F}"/>
              </a:ext>
            </a:extLst>
          </p:cNvPr>
          <p:cNvSpPr>
            <a:spLocks noGrp="1"/>
          </p:cNvSpPr>
          <p:nvPr>
            <p:ph type="sldNum" sz="quarter" idx="12"/>
          </p:nvPr>
        </p:nvSpPr>
        <p:spPr/>
        <p:txBody>
          <a:bodyPr/>
          <a:lstStyle/>
          <a:p>
            <a:fld id="{6CB1E421-4C85-4813-A873-1C2A1F1C00E7}" type="slidenum">
              <a:rPr lang="en-GB" smtClean="0"/>
              <a:pPr/>
              <a:t>7</a:t>
            </a:fld>
            <a:endParaRPr lang="en-GB" dirty="0"/>
          </a:p>
        </p:txBody>
      </p:sp>
      <p:sp>
        <p:nvSpPr>
          <p:cNvPr id="12" name="TextBox 11">
            <a:extLst>
              <a:ext uri="{FF2B5EF4-FFF2-40B4-BE49-F238E27FC236}">
                <a16:creationId xmlns:a16="http://schemas.microsoft.com/office/drawing/2014/main" id="{2FA34CE8-8A22-4BD4-BFC2-C718F5CB18AC}"/>
              </a:ext>
            </a:extLst>
          </p:cNvPr>
          <p:cNvSpPr txBox="1"/>
          <p:nvPr/>
        </p:nvSpPr>
        <p:spPr>
          <a:xfrm>
            <a:off x="838200" y="5293736"/>
            <a:ext cx="10587446" cy="369332"/>
          </a:xfrm>
          <a:prstGeom prst="rect">
            <a:avLst/>
          </a:prstGeom>
          <a:noFill/>
        </p:spPr>
        <p:txBody>
          <a:bodyPr wrap="square" rtlCol="0">
            <a:spAutoFit/>
          </a:bodyPr>
          <a:lstStyle/>
          <a:p>
            <a:r>
              <a:rPr lang="en-GB" dirty="0">
                <a:solidFill>
                  <a:srgbClr val="013B82"/>
                </a:solidFill>
              </a:rPr>
              <a:t>So trigger efficiencies of around 76% and reconstruction efficiencies of around 94%. Reasonable??</a:t>
            </a:r>
          </a:p>
        </p:txBody>
      </p:sp>
      <p:sp>
        <p:nvSpPr>
          <p:cNvPr id="13" name="Footer Placeholder 3">
            <a:extLst>
              <a:ext uri="{FF2B5EF4-FFF2-40B4-BE49-F238E27FC236}">
                <a16:creationId xmlns:a16="http://schemas.microsoft.com/office/drawing/2014/main" id="{7EB67F04-B32E-4EDE-87B4-94B9F768DBEA}"/>
              </a:ext>
            </a:extLst>
          </p:cNvPr>
          <p:cNvSpPr>
            <a:spLocks noGrp="1"/>
          </p:cNvSpPr>
          <p:nvPr>
            <p:ph type="ftr" sz="quarter" idx="11"/>
          </p:nvPr>
        </p:nvSpPr>
        <p:spPr>
          <a:xfrm>
            <a:off x="4038600" y="6356350"/>
            <a:ext cx="4114800" cy="365125"/>
          </a:xfrm>
        </p:spPr>
        <p:txBody>
          <a:bodyPr/>
          <a:lstStyle/>
          <a:p>
            <a:r>
              <a:rPr lang="en-GB" dirty="0" err="1"/>
              <a:t>ZLumi</a:t>
            </a:r>
            <a:r>
              <a:rPr lang="en-GB" dirty="0"/>
              <a:t> Meeting</a:t>
            </a:r>
          </a:p>
        </p:txBody>
      </p:sp>
    </p:spTree>
    <p:extLst>
      <p:ext uri="{BB962C8B-B14F-4D97-AF65-F5344CB8AC3E}">
        <p14:creationId xmlns:p14="http://schemas.microsoft.com/office/powerpoint/2010/main" val="335233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4EC6CC2-065A-4A19-B842-0DA108E3277A}"/>
              </a:ext>
            </a:extLst>
          </p:cNvPr>
          <p:cNvPicPr>
            <a:picLocks noGrp="1" noChangeAspect="1"/>
          </p:cNvPicPr>
          <p:nvPr>
            <p:ph idx="1"/>
          </p:nvPr>
        </p:nvPicPr>
        <p:blipFill>
          <a:blip r:embed="rId2"/>
          <a:stretch>
            <a:fillRect/>
          </a:stretch>
        </p:blipFill>
        <p:spPr>
          <a:xfrm>
            <a:off x="1838372" y="1629523"/>
            <a:ext cx="8515256" cy="4351337"/>
          </a:xfrm>
          <a:prstGeom prst="rect">
            <a:avLst/>
          </a:prstGeom>
        </p:spPr>
      </p:pic>
      <p:sp>
        <p:nvSpPr>
          <p:cNvPr id="3" name="Date Placeholder 2">
            <a:extLst>
              <a:ext uri="{FF2B5EF4-FFF2-40B4-BE49-F238E27FC236}">
                <a16:creationId xmlns:a16="http://schemas.microsoft.com/office/drawing/2014/main" id="{6B33695E-4D06-4FB0-AC1D-57A54E9666EE}"/>
              </a:ext>
            </a:extLst>
          </p:cNvPr>
          <p:cNvSpPr>
            <a:spLocks noGrp="1"/>
          </p:cNvSpPr>
          <p:nvPr>
            <p:ph type="dt" sz="half" idx="10"/>
          </p:nvPr>
        </p:nvSpPr>
        <p:spPr/>
        <p:txBody>
          <a:bodyPr/>
          <a:lstStyle/>
          <a:p>
            <a:fld id="{9BC28331-5415-4BF7-BBB1-D60A7B502F0D}" type="datetime1">
              <a:rPr lang="en-GB" smtClean="0"/>
              <a:pPr/>
              <a:t>19/01/2018</a:t>
            </a:fld>
            <a:endParaRPr lang="en-GB" dirty="0"/>
          </a:p>
        </p:txBody>
      </p:sp>
      <p:sp>
        <p:nvSpPr>
          <p:cNvPr id="5" name="Slide Number Placeholder 4">
            <a:extLst>
              <a:ext uri="{FF2B5EF4-FFF2-40B4-BE49-F238E27FC236}">
                <a16:creationId xmlns:a16="http://schemas.microsoft.com/office/drawing/2014/main" id="{31D9D041-7412-44E0-9477-F98803C0A869}"/>
              </a:ext>
            </a:extLst>
          </p:cNvPr>
          <p:cNvSpPr>
            <a:spLocks noGrp="1"/>
          </p:cNvSpPr>
          <p:nvPr>
            <p:ph type="sldNum" sz="quarter" idx="12"/>
          </p:nvPr>
        </p:nvSpPr>
        <p:spPr/>
        <p:txBody>
          <a:bodyPr/>
          <a:lstStyle/>
          <a:p>
            <a:fld id="{6CB1E421-4C85-4813-A873-1C2A1F1C00E7}" type="slidenum">
              <a:rPr lang="en-GB" smtClean="0"/>
              <a:pPr/>
              <a:t>8</a:t>
            </a:fld>
            <a:endParaRPr lang="en-GB" dirty="0"/>
          </a:p>
        </p:txBody>
      </p:sp>
      <p:sp>
        <p:nvSpPr>
          <p:cNvPr id="6" name="Title 5">
            <a:extLst>
              <a:ext uri="{FF2B5EF4-FFF2-40B4-BE49-F238E27FC236}">
                <a16:creationId xmlns:a16="http://schemas.microsoft.com/office/drawing/2014/main" id="{E0CBEE10-0040-4A1A-804A-47AF634A6563}"/>
              </a:ext>
            </a:extLst>
          </p:cNvPr>
          <p:cNvSpPr>
            <a:spLocks noGrp="1"/>
          </p:cNvSpPr>
          <p:nvPr>
            <p:ph type="title"/>
          </p:nvPr>
        </p:nvSpPr>
        <p:spPr/>
        <p:txBody>
          <a:bodyPr/>
          <a:lstStyle/>
          <a:p>
            <a:r>
              <a:rPr lang="en-GB" dirty="0"/>
              <a:t>Official Luminosity</a:t>
            </a:r>
          </a:p>
        </p:txBody>
      </p:sp>
      <p:sp>
        <p:nvSpPr>
          <p:cNvPr id="10" name="Footer Placeholder 3">
            <a:extLst>
              <a:ext uri="{FF2B5EF4-FFF2-40B4-BE49-F238E27FC236}">
                <a16:creationId xmlns:a16="http://schemas.microsoft.com/office/drawing/2014/main" id="{ADE7D977-99F5-4FF6-BA7B-83EB96FC750C}"/>
              </a:ext>
            </a:extLst>
          </p:cNvPr>
          <p:cNvSpPr>
            <a:spLocks noGrp="1"/>
          </p:cNvSpPr>
          <p:nvPr>
            <p:ph type="ftr" sz="quarter" idx="11"/>
          </p:nvPr>
        </p:nvSpPr>
        <p:spPr>
          <a:xfrm>
            <a:off x="4038600" y="6356350"/>
            <a:ext cx="4114800" cy="365125"/>
          </a:xfrm>
        </p:spPr>
        <p:txBody>
          <a:bodyPr/>
          <a:lstStyle/>
          <a:p>
            <a:r>
              <a:rPr lang="en-GB" dirty="0" err="1"/>
              <a:t>ZLumi</a:t>
            </a:r>
            <a:r>
              <a:rPr lang="en-GB" dirty="0"/>
              <a:t> Meeting</a:t>
            </a:r>
          </a:p>
        </p:txBody>
      </p:sp>
    </p:spTree>
    <p:extLst>
      <p:ext uri="{BB962C8B-B14F-4D97-AF65-F5344CB8AC3E}">
        <p14:creationId xmlns:p14="http://schemas.microsoft.com/office/powerpoint/2010/main" val="2701657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1709</TotalTime>
  <Words>823</Words>
  <Application>Microsoft Office PowerPoint</Application>
  <PresentationFormat>Widescreen</PresentationFormat>
  <Paragraphs>97</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Cambria Math</vt:lpstr>
      <vt:lpstr>Office Theme</vt:lpstr>
      <vt:lpstr>Custom Design</vt:lpstr>
      <vt:lpstr>Zlumi Meeting</vt:lpstr>
      <vt:lpstr>Code Structure</vt:lpstr>
      <vt:lpstr>Code Structure</vt:lpstr>
      <vt:lpstr>Luminosity Plots</vt:lpstr>
      <vt:lpstr>Efficiencies</vt:lpstr>
      <vt:lpstr>Efficiencies</vt:lpstr>
      <vt:lpstr>Efficiencies </vt:lpstr>
      <vt:lpstr>Efficiencies</vt:lpstr>
      <vt:lpstr>Official Luminosity</vt:lpstr>
      <vt:lpstr>Event Counting</vt:lpstr>
      <vt:lpstr>From ZLumi Meeting</vt:lpstr>
      <vt:lpstr>   W’ MT Plot (Ignore for ZLumi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Meeting – 15/12/17</dc:title>
  <dc:creator>Michael O'Keefe</dc:creator>
  <cp:lastModifiedBy>Michael O'Keefe</cp:lastModifiedBy>
  <cp:revision>4</cp:revision>
  <dcterms:created xsi:type="dcterms:W3CDTF">2017-12-15T10:20:46Z</dcterms:created>
  <dcterms:modified xsi:type="dcterms:W3CDTF">2018-01-19T10:37:11Z</dcterms:modified>
</cp:coreProperties>
</file>