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3" r:id="rId6"/>
    <p:sldId id="262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4660"/>
  </p:normalViewPr>
  <p:slideViewPr>
    <p:cSldViewPr snapToGrid="0">
      <p:cViewPr>
        <p:scale>
          <a:sx n="107" d="100"/>
          <a:sy n="107" d="100"/>
        </p:scale>
        <p:origin x="878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CC02-BBE7-75E9-68BB-D7828AE09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DE09D-0EEF-5206-8E68-A1567BBCE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D5A44-2FF3-A3D5-7783-425993CB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C54E-B496-4060-92B6-9FB62A0B408C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4FAEE-113F-2EBB-FA09-7203D3CD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FEEFB-8662-05EC-661D-14AAB1F0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DA-3E25-43A4-9FC6-347102C1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0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4AB4-9BD8-CF33-AD58-24116416F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5D67D-340D-E80B-F590-88D4CC137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6AB0E-B330-1430-0F2F-68E5CB75D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C54E-B496-4060-92B6-9FB62A0B408C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A78B0-DD77-5391-514B-D1CB376A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F03BD-E1A2-4C03-98A8-8E73ED54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DA-3E25-43A4-9FC6-347102C1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3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BBAE21-C864-D770-8D87-1190DAFF60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1FD63-BB47-8497-9C24-8CF1CA9AA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C863A-DE2B-C694-45D2-44F33198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C54E-B496-4060-92B6-9FB62A0B408C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9E88C-8666-4CDE-DE0C-FDEF57006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CCBA0-3361-AA76-ABC2-8384B3B1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DA-3E25-43A4-9FC6-347102C1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3C50-8CCA-B70A-5EFA-9511552E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37C20-C5D4-820C-F410-8D857B605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6904D-52D6-4E7B-2C46-99A415F8F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C54E-B496-4060-92B6-9FB62A0B408C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D9D95-69EB-8F5D-2189-8A9BE3E6C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4AAF2-9D4E-E833-CBDC-FA4E379A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DA-3E25-43A4-9FC6-347102C1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E6B60-4529-8C14-5FD7-8D81D2C56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8F55C-5821-804E-CC07-2B42FBC4C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59A24-1B36-58D5-210F-15393986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C54E-B496-4060-92B6-9FB62A0B408C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1D147-7590-4095-71AE-22B976F4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5FBA7-DADF-DBE5-96CB-241F72A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DA-3E25-43A4-9FC6-347102C1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6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D653-6010-9FE5-0534-0A397C60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B9CD6-64AA-39D5-3C7C-A838FB5E3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CAEE5-73EF-4681-C9CF-FAF3F5B2B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002BE-6D1C-137C-6A2F-3641CEAF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C54E-B496-4060-92B6-9FB62A0B408C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C73DD-213C-7B5B-133F-AD1B5F6B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818BF-84BA-A724-FEBF-896D8745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DA-3E25-43A4-9FC6-347102C1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6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01A4-8723-6213-46A5-F6513DAFB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85F09-B215-485F-BEC4-92457E561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0D877-5446-96F1-53C1-23078DDDB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1B4A5-DE84-AF75-D164-E2EBE6C87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9D285-FD47-F7CE-5AFD-D971407EE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625DD5-E46B-449F-96D0-EB0B9A52F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C54E-B496-4060-92B6-9FB62A0B408C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24D6D7-10D5-A885-4BF0-D4DC8A52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68349E-B95A-5601-7ED5-8082B894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DA-3E25-43A4-9FC6-347102C1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902A-FD95-2F17-8935-288A04B7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F5ACB-1D6E-0545-88F8-C9C19643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C54E-B496-4060-92B6-9FB62A0B408C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AD18E-1BD8-DE7E-A5B2-F443F5B3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59949-361B-CCAF-6B34-E4CDFA74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DA-3E25-43A4-9FC6-347102C1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7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B4DCF-77D2-130A-A796-D2B1BFD2E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C54E-B496-4060-92B6-9FB62A0B408C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FA848-5DBE-67CD-B859-0870DD7F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6101D-92FB-5AE5-180F-42E807A6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DA-3E25-43A4-9FC6-347102C1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2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89DB-BB76-3241-FB26-E1E29496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60245-8666-6A72-6738-6E1053C1A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ED35A-A25C-FA40-99E9-F8995F82D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107DD-26D4-616C-EE26-B1A4E688A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C54E-B496-4060-92B6-9FB62A0B408C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76B29-789C-81CB-00D3-D1B9BF7D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41C67-E849-62CC-0773-88F9DEA6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DA-3E25-43A4-9FC6-347102C1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5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3B0C3-FF5B-FF19-7447-8A0DD2D6B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67D456-96CF-6D75-B5D9-3DA0DE8CF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8D153-7DB5-629E-0707-D08C69566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4D91C-74B5-1DE0-446E-0FC9DA728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C54E-B496-4060-92B6-9FB62A0B408C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F9550-3AC6-DBB3-F277-27B43BAE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D7BD4-B60F-3164-78F0-6ED21AEE7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DA-3E25-43A4-9FC6-347102C1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1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C878AD-8542-E7C4-B810-BECABBB2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E2EFA-E7B1-F5A8-EBF2-1C9E1FDCD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B9072-08E7-D703-C523-D9E4DB587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4C54E-B496-4060-92B6-9FB62A0B408C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6766C-6580-2F5F-6157-0B0B807C7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51BB2-DF40-39DE-ED92-36BB6EA28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20CDA-3E25-43A4-9FC6-347102C11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8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F43C3E-6280-5B0A-3AC4-82CB3FE76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470" y="0"/>
            <a:ext cx="9869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784AFE-9D72-0722-C136-F1A356ACD558}"/>
              </a:ext>
            </a:extLst>
          </p:cNvPr>
          <p:cNvSpPr txBox="1"/>
          <p:nvPr/>
        </p:nvSpPr>
        <p:spPr>
          <a:xfrm>
            <a:off x="6388768" y="745958"/>
            <a:ext cx="301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https://autode.sk/3XTJKVJ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925ABD-FF06-A6AE-4DA9-E5101235793A}"/>
              </a:ext>
            </a:extLst>
          </p:cNvPr>
          <p:cNvSpPr txBox="1"/>
          <p:nvPr/>
        </p:nvSpPr>
        <p:spPr>
          <a:xfrm>
            <a:off x="3104147" y="78205"/>
            <a:ext cx="7609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translation of current model uploaded to Autodesk Drive – the step translation is available if you click on the download button</a:t>
            </a:r>
          </a:p>
        </p:txBody>
      </p:sp>
    </p:spTree>
    <p:extLst>
      <p:ext uri="{BB962C8B-B14F-4D97-AF65-F5344CB8AC3E}">
        <p14:creationId xmlns:p14="http://schemas.microsoft.com/office/powerpoint/2010/main" val="255564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CD413C-BAB7-FAE4-BF71-0921CA96F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551126"/>
            <a:ext cx="6248400" cy="6306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3211B5-62CC-54DD-8219-5BBADAA71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65484"/>
            <a:ext cx="5715096" cy="6292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05F6B1-E330-3F49-AE44-28C5E9CF2E89}"/>
              </a:ext>
            </a:extLst>
          </p:cNvPr>
          <p:cNvSpPr txBox="1"/>
          <p:nvPr/>
        </p:nvSpPr>
        <p:spPr>
          <a:xfrm>
            <a:off x="1479884" y="108284"/>
            <a:ext cx="326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Placeholder scaffold assembly</a:t>
            </a:r>
          </a:p>
        </p:txBody>
      </p:sp>
    </p:spTree>
    <p:extLst>
      <p:ext uri="{BB962C8B-B14F-4D97-AF65-F5344CB8AC3E}">
        <p14:creationId xmlns:p14="http://schemas.microsoft.com/office/powerpoint/2010/main" val="298825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69BBA-93E4-8CF4-80FF-FC206DA48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486" y="1000070"/>
            <a:ext cx="7249403" cy="5857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E5DD7C-EA6D-393C-C5FE-49849EF8B155}"/>
              </a:ext>
            </a:extLst>
          </p:cNvPr>
          <p:cNvSpPr txBox="1"/>
          <p:nvPr/>
        </p:nvSpPr>
        <p:spPr>
          <a:xfrm>
            <a:off x="8073189" y="2779295"/>
            <a:ext cx="369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https://scaffoldmart.com/sm-28-5-x6-premium-bakers-frame/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2D5EA9-53E9-D0F6-6E70-F002A0B6AE4A}"/>
              </a:ext>
            </a:extLst>
          </p:cNvPr>
          <p:cNvSpPr txBox="1"/>
          <p:nvPr/>
        </p:nvSpPr>
        <p:spPr>
          <a:xfrm>
            <a:off x="385011" y="48126"/>
            <a:ext cx="551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Scaffold element used in placeholder scaffold assembly</a:t>
            </a:r>
          </a:p>
        </p:txBody>
      </p:sp>
    </p:spTree>
    <p:extLst>
      <p:ext uri="{BB962C8B-B14F-4D97-AF65-F5344CB8AC3E}">
        <p14:creationId xmlns:p14="http://schemas.microsoft.com/office/powerpoint/2010/main" val="128864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241FE1-E483-127E-82A3-BD874E089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560" y="0"/>
            <a:ext cx="9290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7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F480A2-DB64-27FE-7908-58B1326C2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7791"/>
            <a:ext cx="12192000" cy="498241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9ED667-0173-4E5B-7149-65E773E2116A}"/>
              </a:ext>
            </a:extLst>
          </p:cNvPr>
          <p:cNvCxnSpPr>
            <a:cxnSpLocks/>
          </p:cNvCxnSpPr>
          <p:nvPr/>
        </p:nvCxnSpPr>
        <p:spPr>
          <a:xfrm>
            <a:off x="4740442" y="2821405"/>
            <a:ext cx="19551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09FC94-8273-B611-A7E0-15565620D756}"/>
              </a:ext>
            </a:extLst>
          </p:cNvPr>
          <p:cNvCxnSpPr/>
          <p:nvPr/>
        </p:nvCxnSpPr>
        <p:spPr>
          <a:xfrm>
            <a:off x="6388768" y="2803358"/>
            <a:ext cx="3068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3E2802-AA4F-4E8E-0398-8261DFBCBDAB}"/>
              </a:ext>
            </a:extLst>
          </p:cNvPr>
          <p:cNvCxnSpPr/>
          <p:nvPr/>
        </p:nvCxnSpPr>
        <p:spPr>
          <a:xfrm>
            <a:off x="6575258" y="2538663"/>
            <a:ext cx="0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F8462C-E4CC-4071-039A-EDF4F90487B6}"/>
              </a:ext>
            </a:extLst>
          </p:cNvPr>
          <p:cNvCxnSpPr/>
          <p:nvPr/>
        </p:nvCxnSpPr>
        <p:spPr>
          <a:xfrm flipV="1">
            <a:off x="6587289" y="2821405"/>
            <a:ext cx="0" cy="31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1B44DE5-D5E7-B4DD-F45B-0EEFA06358D7}"/>
              </a:ext>
            </a:extLst>
          </p:cNvPr>
          <p:cNvSpPr txBox="1"/>
          <p:nvPr/>
        </p:nvSpPr>
        <p:spPr>
          <a:xfrm>
            <a:off x="6178218" y="3134226"/>
            <a:ext cx="8181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23mm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6D1E69-88AE-58EC-E48A-F69D9D854E04}"/>
              </a:ext>
            </a:extLst>
          </p:cNvPr>
          <p:cNvCxnSpPr>
            <a:cxnSpLocks/>
          </p:cNvCxnSpPr>
          <p:nvPr/>
        </p:nvCxnSpPr>
        <p:spPr>
          <a:xfrm>
            <a:off x="4373478" y="2400302"/>
            <a:ext cx="1" cy="342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51125B-CD27-D7B5-E086-1A90FEB20DD0}"/>
              </a:ext>
            </a:extLst>
          </p:cNvPr>
          <p:cNvCxnSpPr/>
          <p:nvPr/>
        </p:nvCxnSpPr>
        <p:spPr>
          <a:xfrm flipV="1">
            <a:off x="4373479" y="2803358"/>
            <a:ext cx="0" cy="174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03CF058-6BC3-38CF-A09C-31E0B6FCCA60}"/>
              </a:ext>
            </a:extLst>
          </p:cNvPr>
          <p:cNvSpPr txBox="1"/>
          <p:nvPr/>
        </p:nvSpPr>
        <p:spPr>
          <a:xfrm>
            <a:off x="3976437" y="2030970"/>
            <a:ext cx="7940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73mm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234136-208B-8EF0-BDB5-03CD377125F6}"/>
              </a:ext>
            </a:extLst>
          </p:cNvPr>
          <p:cNvSpPr txBox="1"/>
          <p:nvPr/>
        </p:nvSpPr>
        <p:spPr>
          <a:xfrm>
            <a:off x="3407945" y="1034715"/>
            <a:ext cx="23100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Interference in Model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D83464-9B2D-EB75-0311-7F8BB50EAE80}"/>
              </a:ext>
            </a:extLst>
          </p:cNvPr>
          <p:cNvCxnSpPr/>
          <p:nvPr/>
        </p:nvCxnSpPr>
        <p:spPr>
          <a:xfrm>
            <a:off x="5275847" y="1377616"/>
            <a:ext cx="968542" cy="1082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B496294-8015-7CCA-56BD-92727E58B918}"/>
              </a:ext>
            </a:extLst>
          </p:cNvPr>
          <p:cNvSpPr txBox="1"/>
          <p:nvPr/>
        </p:nvSpPr>
        <p:spPr>
          <a:xfrm>
            <a:off x="8470733" y="2977815"/>
            <a:ext cx="1425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4098mm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9C14AB3-C3E1-ED68-02E5-58D19CE38248}"/>
              </a:ext>
            </a:extLst>
          </p:cNvPr>
          <p:cNvCxnSpPr>
            <a:cxnSpLocks/>
          </p:cNvCxnSpPr>
          <p:nvPr/>
        </p:nvCxnSpPr>
        <p:spPr>
          <a:xfrm flipV="1">
            <a:off x="8843206" y="2507916"/>
            <a:ext cx="0" cy="469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D6E0DB6-747F-BF40-691C-1F78BFDC7D70}"/>
              </a:ext>
            </a:extLst>
          </p:cNvPr>
          <p:cNvCxnSpPr>
            <a:cxnSpLocks/>
          </p:cNvCxnSpPr>
          <p:nvPr/>
        </p:nvCxnSpPr>
        <p:spPr>
          <a:xfrm>
            <a:off x="8843206" y="3347147"/>
            <a:ext cx="0" cy="2361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45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90D27-BD29-3753-1323-5ECFEB69B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168" y="0"/>
            <a:ext cx="81496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A259B6-9FE9-BA64-C5E3-7E76F73E310E}"/>
              </a:ext>
            </a:extLst>
          </p:cNvPr>
          <p:cNvSpPr txBox="1"/>
          <p:nvPr/>
        </p:nvSpPr>
        <p:spPr>
          <a:xfrm>
            <a:off x="2707105" y="1155032"/>
            <a:ext cx="1882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LEC Configuration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86F40-CD03-5AF1-4298-4AFD2971F551}"/>
              </a:ext>
            </a:extLst>
          </p:cNvPr>
          <p:cNvSpPr txBox="1"/>
          <p:nvPr/>
        </p:nvSpPr>
        <p:spPr>
          <a:xfrm>
            <a:off x="7994984" y="90237"/>
            <a:ext cx="20754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Attenuation Module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AC7D6C-46EA-0D62-D4D2-C302E7FCF6A1}"/>
              </a:ext>
            </a:extLst>
          </p:cNvPr>
          <p:cNvSpPr txBox="1"/>
          <p:nvPr/>
        </p:nvSpPr>
        <p:spPr>
          <a:xfrm>
            <a:off x="8007016" y="619626"/>
            <a:ext cx="15701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Water Module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3C6E69-FDBF-D8FF-1330-863F53692BEA}"/>
              </a:ext>
            </a:extLst>
          </p:cNvPr>
          <p:cNvCxnSpPr/>
          <p:nvPr/>
        </p:nvCxnSpPr>
        <p:spPr>
          <a:xfrm>
            <a:off x="8807116" y="988958"/>
            <a:ext cx="90237" cy="286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BF2371-B6B8-F53B-2C4B-13785B9DC6A1}"/>
              </a:ext>
            </a:extLst>
          </p:cNvPr>
          <p:cNvCxnSpPr/>
          <p:nvPr/>
        </p:nvCxnSpPr>
        <p:spPr>
          <a:xfrm flipH="1">
            <a:off x="7413322" y="276726"/>
            <a:ext cx="581662" cy="182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33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3A24D-CD59-F109-A4EE-023E38FC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12" y="0"/>
            <a:ext cx="110577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33F48F-4AD3-4305-D52A-6858A5599DF9}"/>
              </a:ext>
            </a:extLst>
          </p:cNvPr>
          <p:cNvSpPr txBox="1"/>
          <p:nvPr/>
        </p:nvSpPr>
        <p:spPr>
          <a:xfrm>
            <a:off x="2893595" y="318837"/>
            <a:ext cx="24604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Main Hall Configuration</a:t>
            </a:r>
          </a:p>
        </p:txBody>
      </p:sp>
    </p:spTree>
    <p:extLst>
      <p:ext uri="{BB962C8B-B14F-4D97-AF65-F5344CB8AC3E}">
        <p14:creationId xmlns:p14="http://schemas.microsoft.com/office/powerpoint/2010/main" val="83580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8F8039-0FAC-7DCB-8F6F-9F87AA1BE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71" y="253902"/>
            <a:ext cx="9017367" cy="6350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170A8-97C2-CF03-4B02-C01ECC9BE803}"/>
              </a:ext>
            </a:extLst>
          </p:cNvPr>
          <p:cNvSpPr txBox="1"/>
          <p:nvPr/>
        </p:nvSpPr>
        <p:spPr>
          <a:xfrm>
            <a:off x="3471863" y="6457950"/>
            <a:ext cx="34647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Tank bottom thermal insulation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B264D7-9624-AE2A-8685-4098A9C3A51A}"/>
              </a:ext>
            </a:extLst>
          </p:cNvPr>
          <p:cNvCxnSpPr>
            <a:stCxn id="4" idx="0"/>
          </p:cNvCxnSpPr>
          <p:nvPr/>
        </p:nvCxnSpPr>
        <p:spPr>
          <a:xfrm flipV="1">
            <a:off x="5204222" y="6179344"/>
            <a:ext cx="303609" cy="278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74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66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Boissevain</dc:creator>
  <cp:lastModifiedBy>Jan Boissevain</cp:lastModifiedBy>
  <cp:revision>7</cp:revision>
  <dcterms:created xsi:type="dcterms:W3CDTF">2024-07-05T04:49:11Z</dcterms:created>
  <dcterms:modified xsi:type="dcterms:W3CDTF">2024-07-08T16:04:46Z</dcterms:modified>
</cp:coreProperties>
</file>