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32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9A777-3CEB-CE3C-8A10-F740369EEC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B3E006-D2F2-03C9-34BD-84085AEF04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96BCC-5159-1B5D-A7C7-7F9B41333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B3E17-568E-4D0B-8D5D-FC1F55F538AE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DC1FF2-3DF6-B843-BA2C-DD490B490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849DB7-C08C-DB8E-5550-D121C338E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18F4-0EB2-48CC-BDDB-BB1FD19A0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419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D8826-ACAF-45DB-EA6C-0EF486350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BC4426-72FE-8DAC-DBE4-9C6B8A244A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EBCEA-9626-3B61-17E4-DCBC2F374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B3E17-568E-4D0B-8D5D-FC1F55F538AE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8F13B-7AFB-01D8-7682-07F31E024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8E273-A61D-2D5F-9019-81BCD13B3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18F4-0EB2-48CC-BDDB-BB1FD19A0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55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3C5FC5-A4D4-6F2C-8834-F304B419DD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431B28-BECE-F487-85EE-FACC4BD026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69BF7D-8D5E-3B67-A1D7-AE7E652DB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B3E17-568E-4D0B-8D5D-FC1F55F538AE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87C4DB-A908-1048-D3CC-13C1999E4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BD4CE1-7DC5-BD76-F7CC-09B2F0B74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18F4-0EB2-48CC-BDDB-BB1FD19A0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216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54595-6099-2354-1E42-030669689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F99A8-EF2E-9355-4741-659DD4FD6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137224-0F27-9037-5F03-D05F20F99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B3E17-568E-4D0B-8D5D-FC1F55F538AE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8011F-41F5-8953-177D-FA6A0D1E1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F66290-0196-34E0-D4AA-44BD9CFDF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18F4-0EB2-48CC-BDDB-BB1FD19A0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894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C6573-4D44-30AB-498C-BC4A81977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97668D-3F63-B1A8-7FE3-8B3FA70003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B9BCED-E4E3-2970-334E-76D413E48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B3E17-568E-4D0B-8D5D-FC1F55F538AE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79211-93AC-E843-2527-9182D9A5C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A17617-69F8-F507-4CD2-E86B59DEB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18F4-0EB2-48CC-BDDB-BB1FD19A0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641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32270-A5FF-D927-D0C9-532A7E1BB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F3A36-5799-72F3-27E0-DEE81474EB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71CF87-601E-90A2-E9EE-4E017CFEC6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B10F31-6656-D59E-BA05-FD07CE310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B3E17-568E-4D0B-8D5D-FC1F55F538AE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199327-20C2-4D10-AC45-4E4103397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99E860-2272-E1BC-0F95-54F077577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18F4-0EB2-48CC-BDDB-BB1FD19A0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33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F6AC8-CA6E-8C5B-06AB-7FB64F555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08EBB7-E127-B4ED-0DD3-A20A0CD40C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FCD80E-C656-43F2-0783-1DB43CE5B4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6C2969-0A04-66C5-E6CC-9479EEF5CC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BE3101-0838-5055-E603-3D558C370C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512089-4262-C6E1-B73A-2EDEB8443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B3E17-568E-4D0B-8D5D-FC1F55F538AE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3BFA92-0C5D-D3E5-FE53-4DE73FA94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D04B20-86DC-9FE8-4489-83715F998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18F4-0EB2-48CC-BDDB-BB1FD19A0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987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5C528-7B76-6137-7991-C2BD5791E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AB85D0-2E1E-6862-E43F-45998293F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B3E17-568E-4D0B-8D5D-FC1F55F538AE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C2DC24-2831-C350-15EB-C7C47BD2E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225799-C73A-E1CC-F2EC-D04DB541E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18F4-0EB2-48CC-BDDB-BB1FD19A0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562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93474B-DCD2-9175-5834-59A31717F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B3E17-568E-4D0B-8D5D-FC1F55F538AE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CC5B6A-3B3F-278C-EE7D-EF22AE3E4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65799B-36ED-5E20-DA5D-39C40C17A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18F4-0EB2-48CC-BDDB-BB1FD19A0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32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AC122-09DD-65D3-2BB4-C3F569509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174FE-CA47-5443-4F42-6720C881C5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7BB4CB-3E64-DC98-4EDF-9FAFDBAE2A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905F91-B470-4241-EE9B-CDB431AC3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B3E17-568E-4D0B-8D5D-FC1F55F538AE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76C0D3-6E6B-EA0A-D7D4-AAA710664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17D3AD-8118-B5E1-DCDA-D2ABD31AF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18F4-0EB2-48CC-BDDB-BB1FD19A0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977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C15BA-7187-6194-F481-37885B7AB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307DC3-B63E-1D29-AA2F-254EEBB010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33E0F8-73FD-8157-0634-AD7AB9FBAB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EC039B-ED3B-1AF3-E602-294CAB89B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B3E17-568E-4D0B-8D5D-FC1F55F538AE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818FA7-151B-7331-5C65-85F3C9ADF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FD8535-45D9-4B0F-3E5B-1632C1A33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18F4-0EB2-48CC-BDDB-BB1FD19A0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970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8EA7EC-A82F-16AA-6E66-D7806A5E9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DFC45E-A599-BD8C-2BCC-695E31DF48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ECFA01-A11C-5B74-537E-976DF53335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B3E17-568E-4D0B-8D5D-FC1F55F538AE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F3D3F4-ECF3-A74C-F983-76C4E755FB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3519E-2104-2576-C355-C020F97A0A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E18F4-0EB2-48CC-BDDB-BB1FD19A0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334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B02106E-A8CA-733A-CFB8-E99E3334DB3E}"/>
              </a:ext>
            </a:extLst>
          </p:cNvPr>
          <p:cNvSpPr txBox="1"/>
          <p:nvPr/>
        </p:nvSpPr>
        <p:spPr>
          <a:xfrm>
            <a:off x="360786" y="895406"/>
            <a:ext cx="3620276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Opening comments and call for broad announcements.  Jon C. </a:t>
            </a:r>
          </a:p>
          <a:p>
            <a:pPr marL="342900" marR="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Project updates.  Jon B. 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 &amp; Safety updates.  Tony M.  </a:t>
            </a:r>
          </a:p>
          <a:p>
            <a:pPr marL="342900" marR="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Cleanliness updates.  Paul S.  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Site updates.  George P. </a:t>
            </a:r>
          </a:p>
          <a:p>
            <a:pPr marL="342900" marR="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Optical Modules updates.  Matt N. and Deb S.  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Tank updates.  Trev G.    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PSUP updates.  Kieran B.  </a:t>
            </a:r>
          </a:p>
          <a:p>
            <a:pPr marL="342900" marR="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Fluid handling updates.  Trev G. and James G.  </a:t>
            </a:r>
          </a:p>
          <a:p>
            <a:pPr marL="342900" marR="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WbLS updates.  Minfang Y. 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Calibration updates.  Steve B., Steven Dazeley, Jan B, Rick V., and Trev G.  </a:t>
            </a:r>
          </a:p>
          <a:p>
            <a:pPr marL="342900" marR="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Calibration sources.  Placeholder for now.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Simulations updates.  Alex M. 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Advanced Photosensors updates.  Bjoern S., Frank T., Steven D.  </a:t>
            </a:r>
          </a:p>
          <a:p>
            <a:pPr marL="342900" marR="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DAQ update.  Carl M., Ben R., Evgenii Z.  </a:t>
            </a:r>
          </a:p>
          <a:p>
            <a:pPr marL="342900" marR="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Determine need for Thurs spill-over.    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AOB.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4FAD815-C256-6087-E4DB-C57538A7B58C}"/>
              </a:ext>
            </a:extLst>
          </p:cNvPr>
          <p:cNvSpPr txBox="1"/>
          <p:nvPr/>
        </p:nvSpPr>
        <p:spPr>
          <a:xfrm>
            <a:off x="242596" y="466530"/>
            <a:ext cx="4022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Current, typical Wed agenda (1530 GMT)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939807-D8E7-DF70-31D7-40DA3AE10621}"/>
              </a:ext>
            </a:extLst>
          </p:cNvPr>
          <p:cNvSpPr txBox="1"/>
          <p:nvPr/>
        </p:nvSpPr>
        <p:spPr>
          <a:xfrm>
            <a:off x="4265044" y="466530"/>
            <a:ext cx="3469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Proposed </a:t>
            </a:r>
            <a:r>
              <a:rPr lang="en-US" b="1" dirty="0"/>
              <a:t>Wed</a:t>
            </a:r>
            <a:r>
              <a:rPr lang="en-US" dirty="0"/>
              <a:t> agenda (1530 GMT)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16FE8B-5CB0-A595-D528-7355B8914EED}"/>
              </a:ext>
            </a:extLst>
          </p:cNvPr>
          <p:cNvSpPr txBox="1"/>
          <p:nvPr/>
        </p:nvSpPr>
        <p:spPr>
          <a:xfrm>
            <a:off x="8287492" y="466530"/>
            <a:ext cx="3557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Proposed </a:t>
            </a:r>
            <a:r>
              <a:rPr lang="en-US" b="1" dirty="0"/>
              <a:t>Thurs</a:t>
            </a:r>
            <a:r>
              <a:rPr lang="en-US" dirty="0"/>
              <a:t> agenda (1400 GMT)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C75244B-43B1-6EE2-9FE6-27306BFF4518}"/>
              </a:ext>
            </a:extLst>
          </p:cNvPr>
          <p:cNvSpPr txBox="1"/>
          <p:nvPr/>
        </p:nvSpPr>
        <p:spPr>
          <a:xfrm>
            <a:off x="4431698" y="895406"/>
            <a:ext cx="362027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Opening comments and call for broad announcements.  Jon C. </a:t>
            </a:r>
          </a:p>
          <a:p>
            <a:pPr marL="342900" marR="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Project updates.  Jon B. 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 &amp; Safety updates.  Tony M.  </a:t>
            </a:r>
          </a:p>
          <a:p>
            <a:pPr marL="342900" marR="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Cleanliness updates.  Paul S.  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Site updates.  George P. </a:t>
            </a:r>
          </a:p>
          <a:p>
            <a:pPr marL="342900" marR="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Optical Modules updates.  Matt N. and Deb S.  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Tank updates.  Trev G.    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PSUP updates.  Kieran B.  </a:t>
            </a:r>
          </a:p>
          <a:p>
            <a:pPr marL="342900" marR="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Calibration updates.  Steve B., Steven Dazeley, Jan B, Rick V., and Trev G.  </a:t>
            </a:r>
          </a:p>
          <a:p>
            <a:pPr marL="342900" marR="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Calibration sources.  Placeholder for now.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Simulations updates.  Alex M. 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Advanced Photosensors updates.  Bjoern S., Frank T., Steven D.  </a:t>
            </a:r>
          </a:p>
          <a:p>
            <a:pPr marL="342900" marR="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DAQ update.  Carl M., Ben R., Evgenii Z.  </a:t>
            </a:r>
          </a:p>
          <a:p>
            <a:pPr marL="342900" marR="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Determine need for Thurs spill-over.    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AOB.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2C62BEE-12C0-CC57-772B-97DC4B54401F}"/>
              </a:ext>
            </a:extLst>
          </p:cNvPr>
          <p:cNvSpPr txBox="1"/>
          <p:nvPr/>
        </p:nvSpPr>
        <p:spPr>
          <a:xfrm>
            <a:off x="8502610" y="895406"/>
            <a:ext cx="362027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Fluid handling updates.  Trev G. and James G.  </a:t>
            </a:r>
          </a:p>
          <a:p>
            <a:pPr marL="342900" marR="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WbLS updates.  Minfang Y. 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Liner updates.  </a:t>
            </a:r>
            <a:r>
              <a:rPr lang="en-US" sz="12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Name.</a:t>
            </a:r>
          </a:p>
          <a:p>
            <a:pPr marL="342900" marR="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Insulation updates.  </a:t>
            </a:r>
            <a:r>
              <a:rPr lang="en-US" sz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Name.  </a:t>
            </a:r>
          </a:p>
          <a:p>
            <a:pPr marL="342900" marR="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Spillover from Wed.  All.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AOB.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A9F4A89-0378-41A4-5808-F50B42ECCCE0}"/>
              </a:ext>
            </a:extLst>
          </p:cNvPr>
          <p:cNvCxnSpPr/>
          <p:nvPr/>
        </p:nvCxnSpPr>
        <p:spPr>
          <a:xfrm>
            <a:off x="4186335" y="416767"/>
            <a:ext cx="0" cy="48208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1438702-D8A5-0DBA-D354-40FF73437A71}"/>
              </a:ext>
            </a:extLst>
          </p:cNvPr>
          <p:cNvCxnSpPr/>
          <p:nvPr/>
        </p:nvCxnSpPr>
        <p:spPr>
          <a:xfrm>
            <a:off x="8114523" y="416766"/>
            <a:ext cx="0" cy="48208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3856071-5F92-885F-A39C-8FE0094FB242}"/>
              </a:ext>
            </a:extLst>
          </p:cNvPr>
          <p:cNvSpPr txBox="1"/>
          <p:nvPr/>
        </p:nvSpPr>
        <p:spPr>
          <a:xfrm>
            <a:off x="0" y="6642556"/>
            <a:ext cx="68961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28 Feb 2024</a:t>
            </a:r>
          </a:p>
        </p:txBody>
      </p:sp>
    </p:spTree>
    <p:extLst>
      <p:ext uri="{BB962C8B-B14F-4D97-AF65-F5344CB8AC3E}">
        <p14:creationId xmlns:p14="http://schemas.microsoft.com/office/powerpoint/2010/main" val="4178786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328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Papatyi, Anthony F.</dc:creator>
  <cp:lastModifiedBy>Papatyi, Anthony F.</cp:lastModifiedBy>
  <cp:revision>2</cp:revision>
  <dcterms:created xsi:type="dcterms:W3CDTF">2024-02-28T17:21:33Z</dcterms:created>
  <dcterms:modified xsi:type="dcterms:W3CDTF">2024-02-28T17:33:21Z</dcterms:modified>
</cp:coreProperties>
</file>